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3"/>
    <p:sldId id="262" r:id="rId4"/>
    <p:sldId id="257" r:id="rId5"/>
    <p:sldId id="263" r:id="rId6"/>
    <p:sldId id="258" r:id="rId7"/>
    <p:sldId id="260" r:id="rId8"/>
    <p:sldId id="261" r:id="rId9"/>
    <p:sldId id="264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微软雅黑" panose="020B0503020204020204" pitchFamily="34" charset="-122"/>
      <p:regular r:id="rId19"/>
    </p:embeddedFont>
    <p:embeddedFont>
      <p:font typeface="方正粗倩简体" panose="03000509000000000000" pitchFamily="65" charset="-122"/>
      <p:regular r:id="rId20"/>
    </p:embeddedFont>
    <p:embeddedFont>
      <p:font typeface="等线" panose="02010600030101010101" charset="-122"/>
      <p:regular r:id="rId21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B4B"/>
    <a:srgbClr val="640000"/>
    <a:srgbClr val="800000"/>
    <a:srgbClr val="990000"/>
    <a:srgbClr val="8A0000"/>
    <a:srgbClr val="5C1E1E"/>
    <a:srgbClr val="1B0B0B"/>
    <a:srgbClr val="3818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8" autoAdjust="0"/>
    <p:restoredTop sz="94660"/>
  </p:normalViewPr>
  <p:slideViewPr>
    <p:cSldViewPr snapToGrid="0" showGuides="1">
      <p:cViewPr varScale="1">
        <p:scale>
          <a:sx n="134" d="100"/>
          <a:sy n="134" d="100"/>
        </p:scale>
        <p:origin x="1266" y="150"/>
      </p:cViewPr>
      <p:guideLst>
        <p:guide orient="horz" pos="169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1B5EF596-43A4-4192-A75A-250C1B0E8D5D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B89E658-1EF1-4CBD-8F55-13EB7A150E62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1EEB5A-4641-42C5-941C-0AAA6C1C00A3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1AD5AA-3830-4E5D-BD71-604A3574327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5C0DC1-7458-40A5-8923-C5575655670A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66B2FB-7467-45FB-A91D-C29DD3CCCF4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9B5A86-ACED-4FBC-9AAF-614D3B0F6FEE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99D7D1-4BE2-45CF-B23E-E04E56264AA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A25EC9-5F55-4161-AF69-3FE0B1B59C00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4D0789-D898-4A2E-A98E-FB4754C9AC4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84598A-E268-422D-958C-486F14F7715A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1F4CA-2248-47E7-B3ED-42C9005F3B6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086D99-00A1-4B42-836F-00BD6C821A92}" type="datetimeFigureOut">
              <a:rPr lang="en-US" altLang="zh-CN"/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37EC90-B879-4AFC-891B-364A8D2DD24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F734C-1696-49F1-82C5-E5534758DD42}" type="datetimeFigureOut">
              <a:rPr lang="en-US" altLang="zh-CN"/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FAA89D-6F34-4E3E-8844-037AFB0602A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C3FB05-1C5A-4241-99E8-7E55B87DE182}" type="datetimeFigureOut">
              <a:rPr lang="en-US" altLang="zh-CN"/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C1E7A2-9A79-4463-BA7C-EAB113E27A6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18000">
                <a:srgbClr val="CC0000"/>
              </a:gs>
              <a:gs pos="81000">
                <a:srgbClr val="381818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0" y="4011910"/>
            <a:ext cx="9144000" cy="1131590"/>
          </a:xfrm>
          <a:prstGeom prst="rect">
            <a:avLst/>
          </a:prstGeom>
          <a:gradFill>
            <a:gsLst>
              <a:gs pos="30000">
                <a:srgbClr val="8A0000"/>
              </a:gs>
              <a:gs pos="76000">
                <a:srgbClr val="1B0B0B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圆角矩形 3"/>
          <p:cNvSpPr/>
          <p:nvPr userDrawn="1"/>
        </p:nvSpPr>
        <p:spPr>
          <a:xfrm>
            <a:off x="38100" y="74988"/>
            <a:ext cx="9055894" cy="391742"/>
          </a:xfrm>
          <a:prstGeom prst="roundRect">
            <a:avLst>
              <a:gd name="adj" fmla="val 1550"/>
            </a:avLst>
          </a:prstGeom>
          <a:gradFill>
            <a:gsLst>
              <a:gs pos="4606">
                <a:srgbClr val="FF0000"/>
              </a:gs>
              <a:gs pos="0">
                <a:srgbClr val="FF4B4B"/>
              </a:gs>
              <a:gs pos="49000">
                <a:srgbClr val="640000"/>
              </a:gs>
              <a:gs pos="50000">
                <a:srgbClr val="1B0B0B"/>
              </a:gs>
              <a:gs pos="95000">
                <a:srgbClr val="5C1E1E"/>
              </a:gs>
              <a:gs pos="100000">
                <a:srgbClr val="8A0000"/>
              </a:gs>
            </a:gsLst>
            <a:lin ang="5400000" scaled="0"/>
          </a:gradFill>
          <a:ln w="12700">
            <a:solidFill>
              <a:schemeClr val="bg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4011909"/>
            <a:ext cx="9144000" cy="565795"/>
          </a:xfrm>
          <a:prstGeom prst="rect">
            <a:avLst/>
          </a:prstGeom>
          <a:gradFill flip="none" rotWithShape="1">
            <a:gsLst>
              <a:gs pos="18000">
                <a:schemeClr val="tx1">
                  <a:alpha val="20000"/>
                </a:schemeClr>
              </a:gs>
              <a:gs pos="81000">
                <a:srgbClr val="1B0B0B">
                  <a:alpha val="49000"/>
                </a:srgbClr>
              </a:gs>
            </a:gsLst>
            <a:lin ang="16200000" scaled="1"/>
            <a:tileRect/>
          </a:gradFill>
          <a:ln w="3175">
            <a:gradFill flip="none" rotWithShape="1">
              <a:gsLst>
                <a:gs pos="0">
                  <a:schemeClr val="tx1"/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0" y="4155926"/>
            <a:ext cx="9144000" cy="565795"/>
          </a:xfrm>
          <a:prstGeom prst="rect">
            <a:avLst/>
          </a:prstGeom>
          <a:gradFill flip="none" rotWithShape="1">
            <a:gsLst>
              <a:gs pos="18000">
                <a:schemeClr val="tx1">
                  <a:alpha val="20000"/>
                </a:schemeClr>
              </a:gs>
              <a:gs pos="81000">
                <a:srgbClr val="1B0B0B">
                  <a:alpha val="49000"/>
                </a:srgbClr>
              </a:gs>
            </a:gsLst>
            <a:lin ang="16200000" scaled="1"/>
            <a:tileRect/>
          </a:gradFill>
          <a:ln w="3175">
            <a:gradFill flip="none" rotWithShape="1">
              <a:gsLst>
                <a:gs pos="0">
                  <a:schemeClr val="tx1"/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任意多边形 6"/>
          <p:cNvSpPr/>
          <p:nvPr userDrawn="1"/>
        </p:nvSpPr>
        <p:spPr>
          <a:xfrm>
            <a:off x="-14288" y="-14288"/>
            <a:ext cx="4137026" cy="4019551"/>
          </a:xfrm>
          <a:custGeom>
            <a:avLst/>
            <a:gdLst>
              <a:gd name="connsiteX0" fmla="*/ 0 w 4136571"/>
              <a:gd name="connsiteY0" fmla="*/ 14514 h 4020457"/>
              <a:gd name="connsiteX1" fmla="*/ 0 w 4136571"/>
              <a:gd name="connsiteY1" fmla="*/ 4020457 h 4020457"/>
              <a:gd name="connsiteX2" fmla="*/ 4136571 w 4136571"/>
              <a:gd name="connsiteY2" fmla="*/ 4020457 h 4020457"/>
              <a:gd name="connsiteX3" fmla="*/ 1814285 w 4136571"/>
              <a:gd name="connsiteY3" fmla="*/ 0 h 4020457"/>
              <a:gd name="connsiteX4" fmla="*/ 0 w 4136571"/>
              <a:gd name="connsiteY4" fmla="*/ 14514 h 402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36571" h="4020457">
                <a:moveTo>
                  <a:pt x="0" y="14514"/>
                </a:moveTo>
                <a:lnTo>
                  <a:pt x="0" y="4020457"/>
                </a:lnTo>
                <a:lnTo>
                  <a:pt x="4136571" y="4020457"/>
                </a:lnTo>
                <a:lnTo>
                  <a:pt x="1814285" y="0"/>
                </a:lnTo>
                <a:lnTo>
                  <a:pt x="0" y="14514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14000"/>
                </a:schemeClr>
              </a:gs>
              <a:gs pos="100000">
                <a:schemeClr val="tx1">
                  <a:alpha val="0"/>
                </a:schemeClr>
              </a:gs>
            </a:gsLst>
            <a:lin ang="9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任意多边形 7"/>
          <p:cNvSpPr/>
          <p:nvPr userDrawn="1"/>
        </p:nvSpPr>
        <p:spPr>
          <a:xfrm>
            <a:off x="539750" y="-14288"/>
            <a:ext cx="4135438" cy="4019551"/>
          </a:xfrm>
          <a:custGeom>
            <a:avLst/>
            <a:gdLst>
              <a:gd name="connsiteX0" fmla="*/ 0 w 4136571"/>
              <a:gd name="connsiteY0" fmla="*/ 14514 h 4020457"/>
              <a:gd name="connsiteX1" fmla="*/ 0 w 4136571"/>
              <a:gd name="connsiteY1" fmla="*/ 4020457 h 4020457"/>
              <a:gd name="connsiteX2" fmla="*/ 4136571 w 4136571"/>
              <a:gd name="connsiteY2" fmla="*/ 4020457 h 4020457"/>
              <a:gd name="connsiteX3" fmla="*/ 1814285 w 4136571"/>
              <a:gd name="connsiteY3" fmla="*/ 0 h 4020457"/>
              <a:gd name="connsiteX4" fmla="*/ 0 w 4136571"/>
              <a:gd name="connsiteY4" fmla="*/ 14514 h 402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36571" h="4020457">
                <a:moveTo>
                  <a:pt x="0" y="14514"/>
                </a:moveTo>
                <a:lnTo>
                  <a:pt x="0" y="4020457"/>
                </a:lnTo>
                <a:lnTo>
                  <a:pt x="4136571" y="4020457"/>
                </a:lnTo>
                <a:lnTo>
                  <a:pt x="1814285" y="0"/>
                </a:lnTo>
                <a:lnTo>
                  <a:pt x="0" y="14514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14000"/>
                </a:schemeClr>
              </a:gs>
              <a:gs pos="100000">
                <a:schemeClr val="tx1">
                  <a:alpha val="0"/>
                </a:schemeClr>
              </a:gs>
            </a:gsLst>
            <a:lin ang="9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任意多边形 8"/>
          <p:cNvSpPr/>
          <p:nvPr userDrawn="1"/>
        </p:nvSpPr>
        <p:spPr>
          <a:xfrm>
            <a:off x="1104900" y="-14288"/>
            <a:ext cx="4137025" cy="4019551"/>
          </a:xfrm>
          <a:custGeom>
            <a:avLst/>
            <a:gdLst>
              <a:gd name="connsiteX0" fmla="*/ 0 w 4136571"/>
              <a:gd name="connsiteY0" fmla="*/ 14514 h 4020457"/>
              <a:gd name="connsiteX1" fmla="*/ 0 w 4136571"/>
              <a:gd name="connsiteY1" fmla="*/ 4020457 h 4020457"/>
              <a:gd name="connsiteX2" fmla="*/ 4136571 w 4136571"/>
              <a:gd name="connsiteY2" fmla="*/ 4020457 h 4020457"/>
              <a:gd name="connsiteX3" fmla="*/ 1814285 w 4136571"/>
              <a:gd name="connsiteY3" fmla="*/ 0 h 4020457"/>
              <a:gd name="connsiteX4" fmla="*/ 0 w 4136571"/>
              <a:gd name="connsiteY4" fmla="*/ 14514 h 402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36571" h="4020457">
                <a:moveTo>
                  <a:pt x="0" y="14514"/>
                </a:moveTo>
                <a:lnTo>
                  <a:pt x="0" y="4020457"/>
                </a:lnTo>
                <a:lnTo>
                  <a:pt x="4136571" y="4020457"/>
                </a:lnTo>
                <a:lnTo>
                  <a:pt x="1814285" y="0"/>
                </a:lnTo>
                <a:lnTo>
                  <a:pt x="0" y="14514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14000"/>
                </a:schemeClr>
              </a:gs>
              <a:gs pos="100000">
                <a:schemeClr val="tx1">
                  <a:alpha val="0"/>
                </a:schemeClr>
              </a:gs>
            </a:gsLst>
            <a:lin ang="9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任意多边形 9"/>
          <p:cNvSpPr/>
          <p:nvPr userDrawn="1"/>
        </p:nvSpPr>
        <p:spPr>
          <a:xfrm>
            <a:off x="1639888" y="-14288"/>
            <a:ext cx="4137025" cy="4019551"/>
          </a:xfrm>
          <a:custGeom>
            <a:avLst/>
            <a:gdLst>
              <a:gd name="connsiteX0" fmla="*/ 0 w 4136571"/>
              <a:gd name="connsiteY0" fmla="*/ 14514 h 4020457"/>
              <a:gd name="connsiteX1" fmla="*/ 0 w 4136571"/>
              <a:gd name="connsiteY1" fmla="*/ 4020457 h 4020457"/>
              <a:gd name="connsiteX2" fmla="*/ 4136571 w 4136571"/>
              <a:gd name="connsiteY2" fmla="*/ 4020457 h 4020457"/>
              <a:gd name="connsiteX3" fmla="*/ 1814285 w 4136571"/>
              <a:gd name="connsiteY3" fmla="*/ 0 h 4020457"/>
              <a:gd name="connsiteX4" fmla="*/ 0 w 4136571"/>
              <a:gd name="connsiteY4" fmla="*/ 14514 h 402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36571" h="4020457">
                <a:moveTo>
                  <a:pt x="0" y="14514"/>
                </a:moveTo>
                <a:lnTo>
                  <a:pt x="0" y="4020457"/>
                </a:lnTo>
                <a:lnTo>
                  <a:pt x="4136571" y="4020457"/>
                </a:lnTo>
                <a:lnTo>
                  <a:pt x="1814285" y="0"/>
                </a:lnTo>
                <a:lnTo>
                  <a:pt x="0" y="14514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14000"/>
                </a:schemeClr>
              </a:gs>
              <a:gs pos="100000">
                <a:schemeClr val="tx1">
                  <a:alpha val="0"/>
                </a:schemeClr>
              </a:gs>
            </a:gsLst>
            <a:lin ang="9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TextBox 15"/>
          <p:cNvSpPr txBox="1">
            <a:spLocks noChangeArrowheads="1"/>
          </p:cNvSpPr>
          <p:nvPr userDrawn="1"/>
        </p:nvSpPr>
        <p:spPr bwMode="auto">
          <a:xfrm>
            <a:off x="0" y="12700"/>
            <a:ext cx="17811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CN" sz="2500" b="1">
                <a:solidFill>
                  <a:schemeClr val="bg1"/>
                </a:solidFill>
                <a:latin typeface="Blackoak Std" panose="04050907060602020202" pitchFamily="82" charset="0"/>
                <a:ea typeface="微软雅黑" panose="020B0503020204020204" pitchFamily="34" charset="-122"/>
              </a:rPr>
              <a:t>2011</a:t>
            </a:r>
            <a:endParaRPr lang="en-US" altLang="zh-CN" sz="2500" b="1">
              <a:solidFill>
                <a:schemeClr val="bg1"/>
              </a:solidFill>
              <a:latin typeface="Blackoak Std" panose="04050907060602020202" pitchFamily="82" charset="0"/>
              <a:ea typeface="微软雅黑" panose="020B0503020204020204" pitchFamily="34" charset="-122"/>
            </a:endParaRPr>
          </a:p>
        </p:txBody>
      </p:sp>
      <p:sp>
        <p:nvSpPr>
          <p:cNvPr id="12" name="TextBox 16"/>
          <p:cNvSpPr txBox="1">
            <a:spLocks noChangeArrowheads="1"/>
          </p:cNvSpPr>
          <p:nvPr userDrawn="1"/>
        </p:nvSpPr>
        <p:spPr bwMode="auto">
          <a:xfrm>
            <a:off x="6350" y="301625"/>
            <a:ext cx="1793875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CN" sz="800" b="1">
                <a:solidFill>
                  <a:schemeClr val="bg1"/>
                </a:solidFill>
                <a:latin typeface="Blackoak Std" panose="04050907060602020202" pitchFamily="82" charset="0"/>
                <a:ea typeface="微软雅黑" panose="020B0503020204020204" pitchFamily="34" charset="-122"/>
              </a:rPr>
              <a:t>Work Report</a:t>
            </a:r>
            <a:endParaRPr lang="en-US" altLang="zh-CN" sz="800" b="1">
              <a:solidFill>
                <a:schemeClr val="bg1"/>
              </a:solidFill>
              <a:latin typeface="Blackoak Std" panose="04050907060602020202" pitchFamily="82" charset="0"/>
              <a:ea typeface="微软雅黑" panose="020B0503020204020204" pitchFamily="34" charset="-122"/>
            </a:endParaRPr>
          </a:p>
        </p:txBody>
      </p:sp>
      <p:sp>
        <p:nvSpPr>
          <p:cNvPr id="1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493E9B-8C6A-424A-BFCE-1DEA8432FE65}" type="datetimeFigureOut">
              <a:rPr lang="en-US" altLang="zh-CN"/>
            </a:fld>
            <a:endParaRPr lang="en-US" altLang="zh-CN"/>
          </a:p>
        </p:txBody>
      </p:sp>
      <p:sp>
        <p:nvSpPr>
          <p:cNvPr id="1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6CBDF69-1795-4534-82B7-CBBD3828C46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61888F-98C5-4F20-918B-4E2221D20FA5}" type="datetimeFigureOut">
              <a:rPr lang="en-US" altLang="zh-CN"/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119EB1-F6EC-4494-9F27-E26A29A5DDA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09FCF6-9194-4CBC-89EB-9ECC3F0E6A48}" type="datetimeFigureOut">
              <a:rPr lang="en-US" altLang="zh-CN"/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19C57D-E189-468A-B6F3-6D46BB20B09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0FF5CE8-6134-43A6-A2F0-82DAD07C8E72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9A34ABB-DC43-4C60-BC5B-F1229494967F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18000">
                <a:srgbClr val="CC0000"/>
              </a:gs>
              <a:gs pos="81000">
                <a:srgbClr val="381818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4011910"/>
            <a:ext cx="9144000" cy="1131590"/>
          </a:xfrm>
          <a:prstGeom prst="rect">
            <a:avLst/>
          </a:prstGeom>
          <a:gradFill>
            <a:gsLst>
              <a:gs pos="30000">
                <a:srgbClr val="8A0000"/>
              </a:gs>
              <a:gs pos="76000">
                <a:srgbClr val="1B0B0B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4011909"/>
            <a:ext cx="9144000" cy="565795"/>
          </a:xfrm>
          <a:prstGeom prst="rect">
            <a:avLst/>
          </a:prstGeom>
          <a:gradFill flip="none" rotWithShape="1">
            <a:gsLst>
              <a:gs pos="18000">
                <a:schemeClr val="tx1">
                  <a:alpha val="20000"/>
                </a:schemeClr>
              </a:gs>
              <a:gs pos="81000">
                <a:srgbClr val="1B0B0B">
                  <a:alpha val="49000"/>
                </a:srgbClr>
              </a:gs>
            </a:gsLst>
            <a:lin ang="16200000" scaled="1"/>
            <a:tileRect/>
          </a:gradFill>
          <a:ln w="3175">
            <a:gradFill flip="none" rotWithShape="1">
              <a:gsLst>
                <a:gs pos="0">
                  <a:schemeClr val="tx1"/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4155926"/>
            <a:ext cx="9144000" cy="565795"/>
          </a:xfrm>
          <a:prstGeom prst="rect">
            <a:avLst/>
          </a:prstGeom>
          <a:gradFill flip="none" rotWithShape="1">
            <a:gsLst>
              <a:gs pos="18000">
                <a:schemeClr val="tx1">
                  <a:alpha val="20000"/>
                </a:schemeClr>
              </a:gs>
              <a:gs pos="81000">
                <a:srgbClr val="1B0B0B">
                  <a:alpha val="49000"/>
                </a:srgbClr>
              </a:gs>
            </a:gsLst>
            <a:lin ang="16200000" scaled="1"/>
            <a:tileRect/>
          </a:gradFill>
          <a:ln w="3175">
            <a:gradFill flip="none" rotWithShape="1">
              <a:gsLst>
                <a:gs pos="0">
                  <a:schemeClr val="tx1"/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8100" y="1385084"/>
            <a:ext cx="9055894" cy="1512168"/>
          </a:xfrm>
          <a:prstGeom prst="roundRect">
            <a:avLst>
              <a:gd name="adj" fmla="val 1550"/>
            </a:avLst>
          </a:prstGeom>
          <a:gradFill>
            <a:gsLst>
              <a:gs pos="4606">
                <a:srgbClr val="FF0000"/>
              </a:gs>
              <a:gs pos="0">
                <a:srgbClr val="FF4B4B"/>
              </a:gs>
              <a:gs pos="49000">
                <a:srgbClr val="640000"/>
              </a:gs>
              <a:gs pos="50000">
                <a:srgbClr val="1B0B0B"/>
              </a:gs>
              <a:gs pos="95000">
                <a:srgbClr val="5C1E1E"/>
              </a:gs>
              <a:gs pos="100000">
                <a:srgbClr val="8A0000"/>
              </a:gs>
            </a:gsLst>
            <a:lin ang="5400000" scaled="0"/>
          </a:gradFill>
          <a:ln w="12700">
            <a:solidFill>
              <a:schemeClr val="bg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2" name="Freeform 6"/>
          <p:cNvSpPr>
            <a:spLocks noEditPoints="1"/>
          </p:cNvSpPr>
          <p:nvPr/>
        </p:nvSpPr>
        <p:spPr bwMode="auto">
          <a:xfrm>
            <a:off x="3036888" y="1027113"/>
            <a:ext cx="6019800" cy="3656012"/>
          </a:xfrm>
          <a:custGeom>
            <a:avLst/>
            <a:gdLst>
              <a:gd name="T0" fmla="*/ 2147483646 w 2202"/>
              <a:gd name="T1" fmla="*/ 2147483646 h 1338"/>
              <a:gd name="T2" fmla="*/ 2147483646 w 2202"/>
              <a:gd name="T3" fmla="*/ 2147483646 h 1338"/>
              <a:gd name="T4" fmla="*/ 2147483646 w 2202"/>
              <a:gd name="T5" fmla="*/ 2147483646 h 1338"/>
              <a:gd name="T6" fmla="*/ 2147483646 w 2202"/>
              <a:gd name="T7" fmla="*/ 2147483646 h 1338"/>
              <a:gd name="T8" fmla="*/ 2147483646 w 2202"/>
              <a:gd name="T9" fmla="*/ 2147483646 h 1338"/>
              <a:gd name="T10" fmla="*/ 2147483646 w 2202"/>
              <a:gd name="T11" fmla="*/ 2147483646 h 1338"/>
              <a:gd name="T12" fmla="*/ 2147483646 w 2202"/>
              <a:gd name="T13" fmla="*/ 2147483646 h 1338"/>
              <a:gd name="T14" fmla="*/ 2147483646 w 2202"/>
              <a:gd name="T15" fmla="*/ 2147483646 h 1338"/>
              <a:gd name="T16" fmla="*/ 2147483646 w 2202"/>
              <a:gd name="T17" fmla="*/ 2147483646 h 1338"/>
              <a:gd name="T18" fmla="*/ 2147483646 w 2202"/>
              <a:gd name="T19" fmla="*/ 2147483646 h 1338"/>
              <a:gd name="T20" fmla="*/ 2147483646 w 2202"/>
              <a:gd name="T21" fmla="*/ 2147483646 h 1338"/>
              <a:gd name="T22" fmla="*/ 2147483646 w 2202"/>
              <a:gd name="T23" fmla="*/ 2147483646 h 1338"/>
              <a:gd name="T24" fmla="*/ 2147483646 w 2202"/>
              <a:gd name="T25" fmla="*/ 2147483646 h 1338"/>
              <a:gd name="T26" fmla="*/ 2147483646 w 2202"/>
              <a:gd name="T27" fmla="*/ 2147483646 h 1338"/>
              <a:gd name="T28" fmla="*/ 2147483646 w 2202"/>
              <a:gd name="T29" fmla="*/ 2147483646 h 1338"/>
              <a:gd name="T30" fmla="*/ 2147483646 w 2202"/>
              <a:gd name="T31" fmla="*/ 2147483646 h 1338"/>
              <a:gd name="T32" fmla="*/ 2147483646 w 2202"/>
              <a:gd name="T33" fmla="*/ 2147483646 h 1338"/>
              <a:gd name="T34" fmla="*/ 2147483646 w 2202"/>
              <a:gd name="T35" fmla="*/ 2147483646 h 1338"/>
              <a:gd name="T36" fmla="*/ 2147483646 w 2202"/>
              <a:gd name="T37" fmla="*/ 2147483646 h 1338"/>
              <a:gd name="T38" fmla="*/ 2147483646 w 2202"/>
              <a:gd name="T39" fmla="*/ 2147483646 h 1338"/>
              <a:gd name="T40" fmla="*/ 2147483646 w 2202"/>
              <a:gd name="T41" fmla="*/ 2147483646 h 1338"/>
              <a:gd name="T42" fmla="*/ 2147483646 w 2202"/>
              <a:gd name="T43" fmla="*/ 2147483646 h 1338"/>
              <a:gd name="T44" fmla="*/ 2147483646 w 2202"/>
              <a:gd name="T45" fmla="*/ 2147483646 h 1338"/>
              <a:gd name="T46" fmla="*/ 2147483646 w 2202"/>
              <a:gd name="T47" fmla="*/ 2147483646 h 1338"/>
              <a:gd name="T48" fmla="*/ 2147483646 w 2202"/>
              <a:gd name="T49" fmla="*/ 2147483646 h 1338"/>
              <a:gd name="T50" fmla="*/ 2147483646 w 2202"/>
              <a:gd name="T51" fmla="*/ 2147483646 h 1338"/>
              <a:gd name="T52" fmla="*/ 2147483646 w 2202"/>
              <a:gd name="T53" fmla="*/ 2147483646 h 1338"/>
              <a:gd name="T54" fmla="*/ 2147483646 w 2202"/>
              <a:gd name="T55" fmla="*/ 2147483646 h 1338"/>
              <a:gd name="T56" fmla="*/ 2147483646 w 2202"/>
              <a:gd name="T57" fmla="*/ 2147483646 h 1338"/>
              <a:gd name="T58" fmla="*/ 2147483646 w 2202"/>
              <a:gd name="T59" fmla="*/ 2147483646 h 1338"/>
              <a:gd name="T60" fmla="*/ 2147483646 w 2202"/>
              <a:gd name="T61" fmla="*/ 2147483646 h 1338"/>
              <a:gd name="T62" fmla="*/ 2147483646 w 2202"/>
              <a:gd name="T63" fmla="*/ 2147483646 h 1338"/>
              <a:gd name="T64" fmla="*/ 2147483646 w 2202"/>
              <a:gd name="T65" fmla="*/ 2147483646 h 1338"/>
              <a:gd name="T66" fmla="*/ 2147483646 w 2202"/>
              <a:gd name="T67" fmla="*/ 2147483646 h 1338"/>
              <a:gd name="T68" fmla="*/ 2147483646 w 2202"/>
              <a:gd name="T69" fmla="*/ 2147483646 h 1338"/>
              <a:gd name="T70" fmla="*/ 2147483646 w 2202"/>
              <a:gd name="T71" fmla="*/ 2147483646 h 1338"/>
              <a:gd name="T72" fmla="*/ 2147483646 w 2202"/>
              <a:gd name="T73" fmla="*/ 2147483646 h 1338"/>
              <a:gd name="T74" fmla="*/ 2147483646 w 2202"/>
              <a:gd name="T75" fmla="*/ 2147483646 h 1338"/>
              <a:gd name="T76" fmla="*/ 2147483646 w 2202"/>
              <a:gd name="T77" fmla="*/ 2147483646 h 1338"/>
              <a:gd name="T78" fmla="*/ 2147483646 w 2202"/>
              <a:gd name="T79" fmla="*/ 2147483646 h 1338"/>
              <a:gd name="T80" fmla="*/ 2147483646 w 2202"/>
              <a:gd name="T81" fmla="*/ 2147483646 h 1338"/>
              <a:gd name="T82" fmla="*/ 2147483646 w 2202"/>
              <a:gd name="T83" fmla="*/ 2147483646 h 1338"/>
              <a:gd name="T84" fmla="*/ 2147483646 w 2202"/>
              <a:gd name="T85" fmla="*/ 2147483646 h 1338"/>
              <a:gd name="T86" fmla="*/ 2147483646 w 2202"/>
              <a:gd name="T87" fmla="*/ 2147483646 h 1338"/>
              <a:gd name="T88" fmla="*/ 2147483646 w 2202"/>
              <a:gd name="T89" fmla="*/ 2147483646 h 1338"/>
              <a:gd name="T90" fmla="*/ 2147483646 w 2202"/>
              <a:gd name="T91" fmla="*/ 2147483646 h 1338"/>
              <a:gd name="T92" fmla="*/ 2147483646 w 2202"/>
              <a:gd name="T93" fmla="*/ 2147483646 h 1338"/>
              <a:gd name="T94" fmla="*/ 2147483646 w 2202"/>
              <a:gd name="T95" fmla="*/ 2147483646 h 1338"/>
              <a:gd name="T96" fmla="*/ 2147483646 w 2202"/>
              <a:gd name="T97" fmla="*/ 2147483646 h 1338"/>
              <a:gd name="T98" fmla="*/ 2147483646 w 2202"/>
              <a:gd name="T99" fmla="*/ 2147483646 h 1338"/>
              <a:gd name="T100" fmla="*/ 2147483646 w 2202"/>
              <a:gd name="T101" fmla="*/ 2147483646 h 1338"/>
              <a:gd name="T102" fmla="*/ 2147483646 w 2202"/>
              <a:gd name="T103" fmla="*/ 2147483646 h 1338"/>
              <a:gd name="T104" fmla="*/ 2147483646 w 2202"/>
              <a:gd name="T105" fmla="*/ 2147483646 h 1338"/>
              <a:gd name="T106" fmla="*/ 2147483646 w 2202"/>
              <a:gd name="T107" fmla="*/ 2147483646 h 1338"/>
              <a:gd name="T108" fmla="*/ 2147483646 w 2202"/>
              <a:gd name="T109" fmla="*/ 2147483646 h 1338"/>
              <a:gd name="T110" fmla="*/ 2147483646 w 2202"/>
              <a:gd name="T111" fmla="*/ 2147483646 h 1338"/>
              <a:gd name="T112" fmla="*/ 2147483646 w 2202"/>
              <a:gd name="T113" fmla="*/ 2147483646 h 1338"/>
              <a:gd name="T114" fmla="*/ 2147483646 w 2202"/>
              <a:gd name="T115" fmla="*/ 2147483646 h 1338"/>
              <a:gd name="T116" fmla="*/ 2147483646 w 2202"/>
              <a:gd name="T117" fmla="*/ 2147483646 h 1338"/>
              <a:gd name="T118" fmla="*/ 2147483646 w 2202"/>
              <a:gd name="T119" fmla="*/ 2147483646 h 1338"/>
              <a:gd name="T120" fmla="*/ 2147483646 w 2202"/>
              <a:gd name="T121" fmla="*/ 2147483646 h 1338"/>
              <a:gd name="T122" fmla="*/ 2147483646 w 2202"/>
              <a:gd name="T123" fmla="*/ 2147483646 h 133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202" h="1338">
                <a:moveTo>
                  <a:pt x="1472" y="714"/>
                </a:moveTo>
                <a:cubicBezTo>
                  <a:pt x="1472" y="713"/>
                  <a:pt x="1473" y="711"/>
                  <a:pt x="1474" y="710"/>
                </a:cubicBezTo>
                <a:cubicBezTo>
                  <a:pt x="1474" y="710"/>
                  <a:pt x="1474" y="710"/>
                  <a:pt x="1474" y="710"/>
                </a:cubicBezTo>
                <a:cubicBezTo>
                  <a:pt x="1474" y="709"/>
                  <a:pt x="1475" y="709"/>
                  <a:pt x="1475" y="708"/>
                </a:cubicBezTo>
                <a:cubicBezTo>
                  <a:pt x="1478" y="708"/>
                  <a:pt x="1478" y="708"/>
                  <a:pt x="1478" y="708"/>
                </a:cubicBezTo>
                <a:cubicBezTo>
                  <a:pt x="1479" y="706"/>
                  <a:pt x="1479" y="706"/>
                  <a:pt x="1479" y="706"/>
                </a:cubicBezTo>
                <a:cubicBezTo>
                  <a:pt x="1481" y="693"/>
                  <a:pt x="1472" y="682"/>
                  <a:pt x="1459" y="679"/>
                </a:cubicBezTo>
                <a:cubicBezTo>
                  <a:pt x="1461" y="679"/>
                  <a:pt x="1462" y="677"/>
                  <a:pt x="1462" y="675"/>
                </a:cubicBezTo>
                <a:cubicBezTo>
                  <a:pt x="1463" y="672"/>
                  <a:pt x="1460" y="670"/>
                  <a:pt x="1458" y="669"/>
                </a:cubicBezTo>
                <a:cubicBezTo>
                  <a:pt x="1455" y="669"/>
                  <a:pt x="1452" y="671"/>
                  <a:pt x="1452" y="674"/>
                </a:cubicBezTo>
                <a:cubicBezTo>
                  <a:pt x="1452" y="676"/>
                  <a:pt x="1453" y="678"/>
                  <a:pt x="1454" y="679"/>
                </a:cubicBezTo>
                <a:cubicBezTo>
                  <a:pt x="1442" y="679"/>
                  <a:pt x="1431" y="688"/>
                  <a:pt x="1430" y="701"/>
                </a:cubicBezTo>
                <a:cubicBezTo>
                  <a:pt x="1431" y="703"/>
                  <a:pt x="1431" y="703"/>
                  <a:pt x="1431" y="703"/>
                </a:cubicBezTo>
                <a:cubicBezTo>
                  <a:pt x="1435" y="704"/>
                  <a:pt x="1435" y="704"/>
                  <a:pt x="1435" y="704"/>
                </a:cubicBezTo>
                <a:cubicBezTo>
                  <a:pt x="1435" y="704"/>
                  <a:pt x="1435" y="705"/>
                  <a:pt x="1435" y="706"/>
                </a:cubicBezTo>
                <a:cubicBezTo>
                  <a:pt x="1435" y="706"/>
                  <a:pt x="1435" y="706"/>
                  <a:pt x="1436" y="707"/>
                </a:cubicBezTo>
                <a:cubicBezTo>
                  <a:pt x="1436" y="708"/>
                  <a:pt x="1436" y="709"/>
                  <a:pt x="1436" y="711"/>
                </a:cubicBezTo>
                <a:cubicBezTo>
                  <a:pt x="1437" y="711"/>
                  <a:pt x="1437" y="711"/>
                  <a:pt x="1437" y="712"/>
                </a:cubicBezTo>
                <a:cubicBezTo>
                  <a:pt x="1437" y="713"/>
                  <a:pt x="1437" y="714"/>
                  <a:pt x="1437" y="716"/>
                </a:cubicBezTo>
                <a:cubicBezTo>
                  <a:pt x="1437" y="716"/>
                  <a:pt x="1437" y="716"/>
                  <a:pt x="1437" y="716"/>
                </a:cubicBezTo>
                <a:cubicBezTo>
                  <a:pt x="1438" y="718"/>
                  <a:pt x="1438" y="720"/>
                  <a:pt x="1438" y="721"/>
                </a:cubicBezTo>
                <a:cubicBezTo>
                  <a:pt x="1438" y="721"/>
                  <a:pt x="1438" y="721"/>
                  <a:pt x="1438" y="721"/>
                </a:cubicBezTo>
                <a:cubicBezTo>
                  <a:pt x="1428" y="720"/>
                  <a:pt x="1428" y="720"/>
                  <a:pt x="1428" y="720"/>
                </a:cubicBezTo>
                <a:cubicBezTo>
                  <a:pt x="1427" y="726"/>
                  <a:pt x="1427" y="726"/>
                  <a:pt x="1427" y="726"/>
                </a:cubicBezTo>
                <a:cubicBezTo>
                  <a:pt x="1438" y="728"/>
                  <a:pt x="1438" y="728"/>
                  <a:pt x="1438" y="728"/>
                </a:cubicBezTo>
                <a:cubicBezTo>
                  <a:pt x="1438" y="728"/>
                  <a:pt x="1438" y="728"/>
                  <a:pt x="1438" y="728"/>
                </a:cubicBezTo>
                <a:cubicBezTo>
                  <a:pt x="1438" y="733"/>
                  <a:pt x="1438" y="738"/>
                  <a:pt x="1437" y="743"/>
                </a:cubicBezTo>
                <a:cubicBezTo>
                  <a:pt x="1431" y="742"/>
                  <a:pt x="1431" y="742"/>
                  <a:pt x="1431" y="742"/>
                </a:cubicBezTo>
                <a:cubicBezTo>
                  <a:pt x="1431" y="748"/>
                  <a:pt x="1431" y="748"/>
                  <a:pt x="1431" y="748"/>
                </a:cubicBezTo>
                <a:cubicBezTo>
                  <a:pt x="1437" y="749"/>
                  <a:pt x="1437" y="749"/>
                  <a:pt x="1437" y="749"/>
                </a:cubicBezTo>
                <a:cubicBezTo>
                  <a:pt x="1436" y="753"/>
                  <a:pt x="1436" y="757"/>
                  <a:pt x="1435" y="759"/>
                </a:cubicBezTo>
                <a:cubicBezTo>
                  <a:pt x="1433" y="759"/>
                  <a:pt x="1433" y="759"/>
                  <a:pt x="1433" y="759"/>
                </a:cubicBezTo>
                <a:cubicBezTo>
                  <a:pt x="1431" y="762"/>
                  <a:pt x="1431" y="762"/>
                  <a:pt x="1431" y="762"/>
                </a:cubicBezTo>
                <a:cubicBezTo>
                  <a:pt x="1430" y="771"/>
                  <a:pt x="1437" y="779"/>
                  <a:pt x="1446" y="780"/>
                </a:cubicBezTo>
                <a:cubicBezTo>
                  <a:pt x="1456" y="781"/>
                  <a:pt x="1464" y="775"/>
                  <a:pt x="1465" y="765"/>
                </a:cubicBezTo>
                <a:cubicBezTo>
                  <a:pt x="1464" y="762"/>
                  <a:pt x="1464" y="762"/>
                  <a:pt x="1464" y="762"/>
                </a:cubicBezTo>
                <a:cubicBezTo>
                  <a:pt x="1463" y="762"/>
                  <a:pt x="1463" y="762"/>
                  <a:pt x="1463" y="762"/>
                </a:cubicBezTo>
                <a:cubicBezTo>
                  <a:pt x="1463" y="762"/>
                  <a:pt x="1463" y="762"/>
                  <a:pt x="1463" y="762"/>
                </a:cubicBezTo>
                <a:cubicBezTo>
                  <a:pt x="1463" y="761"/>
                  <a:pt x="1463" y="760"/>
                  <a:pt x="1463" y="760"/>
                </a:cubicBezTo>
                <a:cubicBezTo>
                  <a:pt x="1463" y="760"/>
                  <a:pt x="1463" y="759"/>
                  <a:pt x="1463" y="759"/>
                </a:cubicBezTo>
                <a:cubicBezTo>
                  <a:pt x="1463" y="757"/>
                  <a:pt x="1463" y="755"/>
                  <a:pt x="1464" y="752"/>
                </a:cubicBezTo>
                <a:cubicBezTo>
                  <a:pt x="1470" y="752"/>
                  <a:pt x="1470" y="752"/>
                  <a:pt x="1470" y="752"/>
                </a:cubicBezTo>
                <a:cubicBezTo>
                  <a:pt x="1470" y="746"/>
                  <a:pt x="1470" y="746"/>
                  <a:pt x="1470" y="746"/>
                </a:cubicBezTo>
                <a:cubicBezTo>
                  <a:pt x="1464" y="746"/>
                  <a:pt x="1464" y="746"/>
                  <a:pt x="1464" y="746"/>
                </a:cubicBezTo>
                <a:cubicBezTo>
                  <a:pt x="1465" y="741"/>
                  <a:pt x="1466" y="736"/>
                  <a:pt x="1467" y="731"/>
                </a:cubicBezTo>
                <a:cubicBezTo>
                  <a:pt x="1478" y="732"/>
                  <a:pt x="1478" y="732"/>
                  <a:pt x="1478" y="732"/>
                </a:cubicBezTo>
                <a:cubicBezTo>
                  <a:pt x="1478" y="726"/>
                  <a:pt x="1478" y="726"/>
                  <a:pt x="1478" y="726"/>
                </a:cubicBezTo>
                <a:cubicBezTo>
                  <a:pt x="1468" y="725"/>
                  <a:pt x="1468" y="725"/>
                  <a:pt x="1468" y="725"/>
                </a:cubicBezTo>
                <a:cubicBezTo>
                  <a:pt x="1469" y="721"/>
                  <a:pt x="1470" y="718"/>
                  <a:pt x="1472" y="715"/>
                </a:cubicBezTo>
                <a:cubicBezTo>
                  <a:pt x="1472" y="715"/>
                  <a:pt x="1472" y="714"/>
                  <a:pt x="1472" y="714"/>
                </a:cubicBezTo>
                <a:close/>
                <a:moveTo>
                  <a:pt x="1011" y="414"/>
                </a:moveTo>
                <a:cubicBezTo>
                  <a:pt x="1011" y="414"/>
                  <a:pt x="1011" y="414"/>
                  <a:pt x="1011" y="414"/>
                </a:cubicBezTo>
                <a:cubicBezTo>
                  <a:pt x="1011" y="414"/>
                  <a:pt x="1011" y="414"/>
                  <a:pt x="1011" y="414"/>
                </a:cubicBezTo>
                <a:cubicBezTo>
                  <a:pt x="1011" y="414"/>
                  <a:pt x="1011" y="414"/>
                  <a:pt x="1011" y="414"/>
                </a:cubicBezTo>
                <a:close/>
                <a:moveTo>
                  <a:pt x="1011" y="412"/>
                </a:moveTo>
                <a:cubicBezTo>
                  <a:pt x="1011" y="412"/>
                  <a:pt x="1011" y="412"/>
                  <a:pt x="1011" y="412"/>
                </a:cubicBezTo>
                <a:cubicBezTo>
                  <a:pt x="1011" y="412"/>
                  <a:pt x="1011" y="412"/>
                  <a:pt x="1011" y="412"/>
                </a:cubicBezTo>
                <a:cubicBezTo>
                  <a:pt x="1011" y="412"/>
                  <a:pt x="1011" y="412"/>
                  <a:pt x="1011" y="412"/>
                </a:cubicBezTo>
                <a:close/>
                <a:moveTo>
                  <a:pt x="1012" y="416"/>
                </a:moveTo>
                <a:cubicBezTo>
                  <a:pt x="1012" y="416"/>
                  <a:pt x="1012" y="416"/>
                  <a:pt x="1012" y="416"/>
                </a:cubicBezTo>
                <a:cubicBezTo>
                  <a:pt x="1012" y="416"/>
                  <a:pt x="1012" y="416"/>
                  <a:pt x="1012" y="416"/>
                </a:cubicBezTo>
                <a:cubicBezTo>
                  <a:pt x="1012" y="416"/>
                  <a:pt x="1012" y="416"/>
                  <a:pt x="1012" y="416"/>
                </a:cubicBezTo>
                <a:close/>
                <a:moveTo>
                  <a:pt x="1011" y="407"/>
                </a:moveTo>
                <a:cubicBezTo>
                  <a:pt x="1011" y="407"/>
                  <a:pt x="1011" y="407"/>
                  <a:pt x="1011" y="407"/>
                </a:cubicBezTo>
                <a:cubicBezTo>
                  <a:pt x="1011" y="407"/>
                  <a:pt x="1011" y="407"/>
                  <a:pt x="1011" y="407"/>
                </a:cubicBezTo>
                <a:cubicBezTo>
                  <a:pt x="1011" y="407"/>
                  <a:pt x="1011" y="407"/>
                  <a:pt x="1011" y="407"/>
                </a:cubicBezTo>
                <a:close/>
                <a:moveTo>
                  <a:pt x="1011" y="409"/>
                </a:moveTo>
                <a:cubicBezTo>
                  <a:pt x="1011" y="409"/>
                  <a:pt x="1011" y="409"/>
                  <a:pt x="1011" y="409"/>
                </a:cubicBezTo>
                <a:cubicBezTo>
                  <a:pt x="1011" y="409"/>
                  <a:pt x="1011" y="409"/>
                  <a:pt x="1011" y="409"/>
                </a:cubicBezTo>
                <a:cubicBezTo>
                  <a:pt x="1011" y="409"/>
                  <a:pt x="1011" y="409"/>
                  <a:pt x="1011" y="409"/>
                </a:cubicBezTo>
                <a:close/>
                <a:moveTo>
                  <a:pt x="1011" y="411"/>
                </a:moveTo>
                <a:cubicBezTo>
                  <a:pt x="1011" y="411"/>
                  <a:pt x="1011" y="411"/>
                  <a:pt x="1011" y="411"/>
                </a:cubicBezTo>
                <a:cubicBezTo>
                  <a:pt x="1011" y="411"/>
                  <a:pt x="1011" y="411"/>
                  <a:pt x="1011" y="411"/>
                </a:cubicBezTo>
                <a:cubicBezTo>
                  <a:pt x="1011" y="411"/>
                  <a:pt x="1011" y="411"/>
                  <a:pt x="1011" y="411"/>
                </a:cubicBezTo>
                <a:close/>
                <a:moveTo>
                  <a:pt x="1012" y="427"/>
                </a:moveTo>
                <a:cubicBezTo>
                  <a:pt x="1012" y="427"/>
                  <a:pt x="1012" y="427"/>
                  <a:pt x="1012" y="427"/>
                </a:cubicBezTo>
                <a:cubicBezTo>
                  <a:pt x="1012" y="427"/>
                  <a:pt x="1012" y="427"/>
                  <a:pt x="1012" y="427"/>
                </a:cubicBezTo>
                <a:cubicBezTo>
                  <a:pt x="1012" y="427"/>
                  <a:pt x="1012" y="427"/>
                  <a:pt x="1012" y="427"/>
                </a:cubicBezTo>
                <a:close/>
                <a:moveTo>
                  <a:pt x="1012" y="428"/>
                </a:moveTo>
                <a:cubicBezTo>
                  <a:pt x="1012" y="428"/>
                  <a:pt x="1012" y="428"/>
                  <a:pt x="1012" y="428"/>
                </a:cubicBezTo>
                <a:cubicBezTo>
                  <a:pt x="1012" y="428"/>
                  <a:pt x="1012" y="428"/>
                  <a:pt x="1012" y="428"/>
                </a:cubicBezTo>
                <a:cubicBezTo>
                  <a:pt x="1012" y="428"/>
                  <a:pt x="1012" y="428"/>
                  <a:pt x="1012" y="428"/>
                </a:cubicBezTo>
                <a:close/>
                <a:moveTo>
                  <a:pt x="1012" y="418"/>
                </a:moveTo>
                <a:cubicBezTo>
                  <a:pt x="1012" y="418"/>
                  <a:pt x="1012" y="418"/>
                  <a:pt x="1012" y="418"/>
                </a:cubicBezTo>
                <a:cubicBezTo>
                  <a:pt x="1012" y="418"/>
                  <a:pt x="1012" y="418"/>
                  <a:pt x="1012" y="418"/>
                </a:cubicBezTo>
                <a:cubicBezTo>
                  <a:pt x="1012" y="418"/>
                  <a:pt x="1012" y="418"/>
                  <a:pt x="1012" y="418"/>
                </a:cubicBezTo>
                <a:close/>
                <a:moveTo>
                  <a:pt x="1012" y="423"/>
                </a:moveTo>
                <a:cubicBezTo>
                  <a:pt x="1012" y="423"/>
                  <a:pt x="1012" y="423"/>
                  <a:pt x="1012" y="423"/>
                </a:cubicBezTo>
                <a:cubicBezTo>
                  <a:pt x="1012" y="423"/>
                  <a:pt x="1012" y="423"/>
                  <a:pt x="1012" y="423"/>
                </a:cubicBezTo>
                <a:cubicBezTo>
                  <a:pt x="1012" y="423"/>
                  <a:pt x="1012" y="423"/>
                  <a:pt x="1012" y="423"/>
                </a:cubicBezTo>
                <a:close/>
                <a:moveTo>
                  <a:pt x="1012" y="425"/>
                </a:moveTo>
                <a:cubicBezTo>
                  <a:pt x="1012" y="425"/>
                  <a:pt x="1012" y="425"/>
                  <a:pt x="1012" y="425"/>
                </a:cubicBezTo>
                <a:cubicBezTo>
                  <a:pt x="1012" y="425"/>
                  <a:pt x="1012" y="425"/>
                  <a:pt x="1012" y="425"/>
                </a:cubicBezTo>
                <a:cubicBezTo>
                  <a:pt x="1012" y="425"/>
                  <a:pt x="1012" y="425"/>
                  <a:pt x="1012" y="425"/>
                </a:cubicBezTo>
                <a:close/>
                <a:moveTo>
                  <a:pt x="1011" y="405"/>
                </a:moveTo>
                <a:cubicBezTo>
                  <a:pt x="1011" y="405"/>
                  <a:pt x="1011" y="405"/>
                  <a:pt x="1011" y="405"/>
                </a:cubicBezTo>
                <a:cubicBezTo>
                  <a:pt x="1011" y="405"/>
                  <a:pt x="1011" y="405"/>
                  <a:pt x="1011" y="405"/>
                </a:cubicBezTo>
                <a:cubicBezTo>
                  <a:pt x="1011" y="405"/>
                  <a:pt x="1011" y="405"/>
                  <a:pt x="1011" y="405"/>
                </a:cubicBezTo>
                <a:close/>
                <a:moveTo>
                  <a:pt x="1013" y="469"/>
                </a:moveTo>
                <a:cubicBezTo>
                  <a:pt x="1013" y="469"/>
                  <a:pt x="1013" y="469"/>
                  <a:pt x="1013" y="469"/>
                </a:cubicBezTo>
                <a:cubicBezTo>
                  <a:pt x="1013" y="469"/>
                  <a:pt x="1013" y="469"/>
                  <a:pt x="1013" y="469"/>
                </a:cubicBezTo>
                <a:cubicBezTo>
                  <a:pt x="1013" y="469"/>
                  <a:pt x="1013" y="469"/>
                  <a:pt x="1013" y="469"/>
                </a:cubicBezTo>
                <a:close/>
                <a:moveTo>
                  <a:pt x="1013" y="471"/>
                </a:moveTo>
                <a:cubicBezTo>
                  <a:pt x="1013" y="471"/>
                  <a:pt x="1013" y="470"/>
                  <a:pt x="1013" y="470"/>
                </a:cubicBezTo>
                <a:cubicBezTo>
                  <a:pt x="1013" y="470"/>
                  <a:pt x="1013" y="470"/>
                  <a:pt x="1013" y="470"/>
                </a:cubicBezTo>
                <a:cubicBezTo>
                  <a:pt x="1013" y="470"/>
                  <a:pt x="1013" y="471"/>
                  <a:pt x="1013" y="471"/>
                </a:cubicBezTo>
                <a:close/>
                <a:moveTo>
                  <a:pt x="1012" y="429"/>
                </a:moveTo>
                <a:cubicBezTo>
                  <a:pt x="1012" y="429"/>
                  <a:pt x="1012" y="429"/>
                  <a:pt x="1012" y="429"/>
                </a:cubicBezTo>
                <a:cubicBezTo>
                  <a:pt x="1012" y="429"/>
                  <a:pt x="1012" y="429"/>
                  <a:pt x="1012" y="429"/>
                </a:cubicBezTo>
                <a:cubicBezTo>
                  <a:pt x="1012" y="429"/>
                  <a:pt x="1012" y="429"/>
                  <a:pt x="1012" y="429"/>
                </a:cubicBezTo>
                <a:close/>
                <a:moveTo>
                  <a:pt x="1013" y="481"/>
                </a:moveTo>
                <a:cubicBezTo>
                  <a:pt x="1013" y="481"/>
                  <a:pt x="1013" y="481"/>
                  <a:pt x="1013" y="481"/>
                </a:cubicBezTo>
                <a:cubicBezTo>
                  <a:pt x="1013" y="481"/>
                  <a:pt x="1013" y="481"/>
                  <a:pt x="1013" y="481"/>
                </a:cubicBezTo>
                <a:cubicBezTo>
                  <a:pt x="1013" y="481"/>
                  <a:pt x="1013" y="481"/>
                  <a:pt x="1013" y="481"/>
                </a:cubicBezTo>
                <a:close/>
                <a:moveTo>
                  <a:pt x="1013" y="483"/>
                </a:moveTo>
                <a:cubicBezTo>
                  <a:pt x="1013" y="483"/>
                  <a:pt x="1013" y="483"/>
                  <a:pt x="1013" y="483"/>
                </a:cubicBezTo>
                <a:cubicBezTo>
                  <a:pt x="1013" y="483"/>
                  <a:pt x="1013" y="483"/>
                  <a:pt x="1013" y="483"/>
                </a:cubicBezTo>
                <a:cubicBezTo>
                  <a:pt x="1013" y="483"/>
                  <a:pt x="1013" y="483"/>
                  <a:pt x="1013" y="483"/>
                </a:cubicBezTo>
                <a:close/>
                <a:moveTo>
                  <a:pt x="1013" y="483"/>
                </a:moveTo>
                <a:cubicBezTo>
                  <a:pt x="1013" y="483"/>
                  <a:pt x="1013" y="483"/>
                  <a:pt x="1014" y="483"/>
                </a:cubicBezTo>
                <a:cubicBezTo>
                  <a:pt x="1014" y="483"/>
                  <a:pt x="1014" y="483"/>
                  <a:pt x="1014" y="483"/>
                </a:cubicBezTo>
                <a:cubicBezTo>
                  <a:pt x="1013" y="483"/>
                  <a:pt x="1013" y="483"/>
                  <a:pt x="1013" y="483"/>
                </a:cubicBezTo>
                <a:close/>
                <a:moveTo>
                  <a:pt x="1011" y="404"/>
                </a:moveTo>
                <a:cubicBezTo>
                  <a:pt x="1011" y="404"/>
                  <a:pt x="1011" y="404"/>
                  <a:pt x="1011" y="404"/>
                </a:cubicBezTo>
                <a:cubicBezTo>
                  <a:pt x="1011" y="404"/>
                  <a:pt x="1011" y="404"/>
                  <a:pt x="1011" y="404"/>
                </a:cubicBezTo>
                <a:cubicBezTo>
                  <a:pt x="1011" y="404"/>
                  <a:pt x="1011" y="404"/>
                  <a:pt x="1011" y="404"/>
                </a:cubicBezTo>
                <a:close/>
                <a:moveTo>
                  <a:pt x="1013" y="474"/>
                </a:moveTo>
                <a:cubicBezTo>
                  <a:pt x="1013" y="474"/>
                  <a:pt x="1013" y="474"/>
                  <a:pt x="1013" y="474"/>
                </a:cubicBezTo>
                <a:cubicBezTo>
                  <a:pt x="1013" y="474"/>
                  <a:pt x="1013" y="474"/>
                  <a:pt x="1013" y="474"/>
                </a:cubicBezTo>
                <a:cubicBezTo>
                  <a:pt x="1013" y="474"/>
                  <a:pt x="1013" y="474"/>
                  <a:pt x="1013" y="474"/>
                </a:cubicBezTo>
                <a:close/>
                <a:moveTo>
                  <a:pt x="1013" y="473"/>
                </a:moveTo>
                <a:cubicBezTo>
                  <a:pt x="1013" y="473"/>
                  <a:pt x="1013" y="473"/>
                  <a:pt x="1013" y="473"/>
                </a:cubicBezTo>
                <a:cubicBezTo>
                  <a:pt x="1013" y="473"/>
                  <a:pt x="1013" y="473"/>
                  <a:pt x="1013" y="473"/>
                </a:cubicBezTo>
                <a:cubicBezTo>
                  <a:pt x="1013" y="473"/>
                  <a:pt x="1013" y="473"/>
                  <a:pt x="1013" y="473"/>
                </a:cubicBezTo>
                <a:close/>
                <a:moveTo>
                  <a:pt x="1013" y="472"/>
                </a:moveTo>
                <a:cubicBezTo>
                  <a:pt x="1013" y="472"/>
                  <a:pt x="1013" y="472"/>
                  <a:pt x="1013" y="472"/>
                </a:cubicBezTo>
                <a:cubicBezTo>
                  <a:pt x="1013" y="472"/>
                  <a:pt x="1013" y="472"/>
                  <a:pt x="1013" y="472"/>
                </a:cubicBezTo>
                <a:cubicBezTo>
                  <a:pt x="1013" y="472"/>
                  <a:pt x="1013" y="472"/>
                  <a:pt x="1013" y="472"/>
                </a:cubicBezTo>
                <a:close/>
                <a:moveTo>
                  <a:pt x="1264" y="498"/>
                </a:moveTo>
                <a:cubicBezTo>
                  <a:pt x="1264" y="498"/>
                  <a:pt x="1264" y="497"/>
                  <a:pt x="1264" y="497"/>
                </a:cubicBezTo>
                <a:cubicBezTo>
                  <a:pt x="1264" y="497"/>
                  <a:pt x="1264" y="497"/>
                  <a:pt x="1264" y="497"/>
                </a:cubicBezTo>
                <a:cubicBezTo>
                  <a:pt x="1264" y="497"/>
                  <a:pt x="1264" y="498"/>
                  <a:pt x="1264" y="498"/>
                </a:cubicBezTo>
                <a:close/>
                <a:moveTo>
                  <a:pt x="1265" y="510"/>
                </a:moveTo>
                <a:cubicBezTo>
                  <a:pt x="1265" y="510"/>
                  <a:pt x="1265" y="510"/>
                  <a:pt x="1265" y="510"/>
                </a:cubicBezTo>
                <a:cubicBezTo>
                  <a:pt x="1265" y="510"/>
                  <a:pt x="1264" y="510"/>
                  <a:pt x="1264" y="510"/>
                </a:cubicBezTo>
                <a:cubicBezTo>
                  <a:pt x="1265" y="510"/>
                  <a:pt x="1265" y="510"/>
                  <a:pt x="1265" y="510"/>
                </a:cubicBezTo>
                <a:close/>
                <a:moveTo>
                  <a:pt x="1263" y="468"/>
                </a:moveTo>
                <a:cubicBezTo>
                  <a:pt x="1263" y="468"/>
                  <a:pt x="1263" y="468"/>
                  <a:pt x="1263" y="468"/>
                </a:cubicBezTo>
                <a:cubicBezTo>
                  <a:pt x="1263" y="468"/>
                  <a:pt x="1263" y="468"/>
                  <a:pt x="1263" y="468"/>
                </a:cubicBezTo>
                <a:cubicBezTo>
                  <a:pt x="1263" y="468"/>
                  <a:pt x="1263" y="468"/>
                  <a:pt x="1263" y="468"/>
                </a:cubicBezTo>
                <a:close/>
                <a:moveTo>
                  <a:pt x="1264" y="506"/>
                </a:moveTo>
                <a:cubicBezTo>
                  <a:pt x="1264" y="506"/>
                  <a:pt x="1264" y="506"/>
                  <a:pt x="1264" y="506"/>
                </a:cubicBezTo>
                <a:cubicBezTo>
                  <a:pt x="1264" y="506"/>
                  <a:pt x="1264" y="506"/>
                  <a:pt x="1264" y="506"/>
                </a:cubicBezTo>
                <a:cubicBezTo>
                  <a:pt x="1264" y="506"/>
                  <a:pt x="1264" y="506"/>
                  <a:pt x="1264" y="506"/>
                </a:cubicBezTo>
                <a:close/>
                <a:moveTo>
                  <a:pt x="1264" y="508"/>
                </a:moveTo>
                <a:cubicBezTo>
                  <a:pt x="1264" y="508"/>
                  <a:pt x="1264" y="508"/>
                  <a:pt x="1264" y="508"/>
                </a:cubicBezTo>
                <a:cubicBezTo>
                  <a:pt x="1264" y="508"/>
                  <a:pt x="1264" y="508"/>
                  <a:pt x="1264" y="508"/>
                </a:cubicBezTo>
                <a:cubicBezTo>
                  <a:pt x="1264" y="508"/>
                  <a:pt x="1264" y="508"/>
                  <a:pt x="1264" y="508"/>
                </a:cubicBezTo>
                <a:close/>
                <a:moveTo>
                  <a:pt x="1263" y="470"/>
                </a:moveTo>
                <a:cubicBezTo>
                  <a:pt x="1263" y="470"/>
                  <a:pt x="1263" y="470"/>
                  <a:pt x="1263" y="470"/>
                </a:cubicBezTo>
                <a:cubicBezTo>
                  <a:pt x="1263" y="470"/>
                  <a:pt x="1263" y="470"/>
                  <a:pt x="1263" y="470"/>
                </a:cubicBezTo>
                <a:cubicBezTo>
                  <a:pt x="1263" y="470"/>
                  <a:pt x="1263" y="470"/>
                  <a:pt x="1263" y="470"/>
                </a:cubicBezTo>
                <a:close/>
                <a:moveTo>
                  <a:pt x="1012" y="430"/>
                </a:moveTo>
                <a:cubicBezTo>
                  <a:pt x="1012" y="430"/>
                  <a:pt x="1012" y="430"/>
                  <a:pt x="1012" y="430"/>
                </a:cubicBezTo>
                <a:cubicBezTo>
                  <a:pt x="1012" y="430"/>
                  <a:pt x="1012" y="430"/>
                  <a:pt x="1012" y="430"/>
                </a:cubicBezTo>
                <a:cubicBezTo>
                  <a:pt x="1012" y="430"/>
                  <a:pt x="1012" y="430"/>
                  <a:pt x="1012" y="430"/>
                </a:cubicBezTo>
                <a:close/>
                <a:moveTo>
                  <a:pt x="1264" y="505"/>
                </a:moveTo>
                <a:cubicBezTo>
                  <a:pt x="1264" y="505"/>
                  <a:pt x="1264" y="505"/>
                  <a:pt x="1264" y="505"/>
                </a:cubicBezTo>
                <a:cubicBezTo>
                  <a:pt x="1264" y="505"/>
                  <a:pt x="1264" y="505"/>
                  <a:pt x="1264" y="505"/>
                </a:cubicBezTo>
                <a:cubicBezTo>
                  <a:pt x="1264" y="505"/>
                  <a:pt x="1264" y="505"/>
                  <a:pt x="1264" y="505"/>
                </a:cubicBezTo>
                <a:close/>
                <a:moveTo>
                  <a:pt x="1263" y="473"/>
                </a:moveTo>
                <a:cubicBezTo>
                  <a:pt x="1263" y="473"/>
                  <a:pt x="1263" y="473"/>
                  <a:pt x="1263" y="473"/>
                </a:cubicBezTo>
                <a:cubicBezTo>
                  <a:pt x="1263" y="473"/>
                  <a:pt x="1263" y="473"/>
                  <a:pt x="1263" y="473"/>
                </a:cubicBezTo>
                <a:cubicBezTo>
                  <a:pt x="1263" y="473"/>
                  <a:pt x="1263" y="473"/>
                  <a:pt x="1263" y="473"/>
                </a:cubicBezTo>
                <a:close/>
                <a:moveTo>
                  <a:pt x="1263" y="477"/>
                </a:moveTo>
                <a:cubicBezTo>
                  <a:pt x="1263" y="477"/>
                  <a:pt x="1263" y="477"/>
                  <a:pt x="1263" y="477"/>
                </a:cubicBezTo>
                <a:cubicBezTo>
                  <a:pt x="1263" y="477"/>
                  <a:pt x="1263" y="477"/>
                  <a:pt x="1263" y="477"/>
                </a:cubicBezTo>
                <a:cubicBezTo>
                  <a:pt x="1263" y="477"/>
                  <a:pt x="1263" y="477"/>
                  <a:pt x="1263" y="477"/>
                </a:cubicBezTo>
                <a:close/>
                <a:moveTo>
                  <a:pt x="1263" y="475"/>
                </a:moveTo>
                <a:cubicBezTo>
                  <a:pt x="1263" y="475"/>
                  <a:pt x="1263" y="475"/>
                  <a:pt x="1263" y="475"/>
                </a:cubicBezTo>
                <a:cubicBezTo>
                  <a:pt x="1263" y="475"/>
                  <a:pt x="1263" y="475"/>
                  <a:pt x="1263" y="475"/>
                </a:cubicBezTo>
                <a:cubicBezTo>
                  <a:pt x="1263" y="475"/>
                  <a:pt x="1263" y="475"/>
                  <a:pt x="1263" y="475"/>
                </a:cubicBezTo>
                <a:close/>
                <a:moveTo>
                  <a:pt x="1263" y="472"/>
                </a:moveTo>
                <a:cubicBezTo>
                  <a:pt x="1263" y="472"/>
                  <a:pt x="1263" y="472"/>
                  <a:pt x="1263" y="472"/>
                </a:cubicBezTo>
                <a:cubicBezTo>
                  <a:pt x="1263" y="472"/>
                  <a:pt x="1263" y="472"/>
                  <a:pt x="1263" y="472"/>
                </a:cubicBezTo>
                <a:cubicBezTo>
                  <a:pt x="1263" y="472"/>
                  <a:pt x="1263" y="472"/>
                  <a:pt x="1263" y="472"/>
                </a:cubicBezTo>
                <a:close/>
                <a:moveTo>
                  <a:pt x="1012" y="436"/>
                </a:moveTo>
                <a:cubicBezTo>
                  <a:pt x="1012" y="436"/>
                  <a:pt x="1012" y="436"/>
                  <a:pt x="1012" y="436"/>
                </a:cubicBezTo>
                <a:cubicBezTo>
                  <a:pt x="1012" y="436"/>
                  <a:pt x="1012" y="436"/>
                  <a:pt x="1012" y="436"/>
                </a:cubicBezTo>
                <a:cubicBezTo>
                  <a:pt x="1012" y="436"/>
                  <a:pt x="1012" y="436"/>
                  <a:pt x="1012" y="436"/>
                </a:cubicBezTo>
                <a:close/>
                <a:moveTo>
                  <a:pt x="1264" y="503"/>
                </a:moveTo>
                <a:cubicBezTo>
                  <a:pt x="1264" y="503"/>
                  <a:pt x="1264" y="503"/>
                  <a:pt x="1264" y="503"/>
                </a:cubicBezTo>
                <a:cubicBezTo>
                  <a:pt x="1264" y="503"/>
                  <a:pt x="1264" y="503"/>
                  <a:pt x="1264" y="503"/>
                </a:cubicBezTo>
                <a:cubicBezTo>
                  <a:pt x="1264" y="503"/>
                  <a:pt x="1264" y="503"/>
                  <a:pt x="1264" y="503"/>
                </a:cubicBezTo>
                <a:close/>
                <a:moveTo>
                  <a:pt x="1012" y="434"/>
                </a:moveTo>
                <a:cubicBezTo>
                  <a:pt x="1012" y="434"/>
                  <a:pt x="1012" y="434"/>
                  <a:pt x="1012" y="434"/>
                </a:cubicBezTo>
                <a:cubicBezTo>
                  <a:pt x="1012" y="434"/>
                  <a:pt x="1012" y="434"/>
                  <a:pt x="1012" y="434"/>
                </a:cubicBezTo>
                <a:cubicBezTo>
                  <a:pt x="1012" y="434"/>
                  <a:pt x="1012" y="434"/>
                  <a:pt x="1012" y="434"/>
                </a:cubicBezTo>
                <a:close/>
                <a:moveTo>
                  <a:pt x="1012" y="434"/>
                </a:moveTo>
                <a:cubicBezTo>
                  <a:pt x="1012" y="434"/>
                  <a:pt x="1012" y="434"/>
                  <a:pt x="1012" y="434"/>
                </a:cubicBezTo>
                <a:cubicBezTo>
                  <a:pt x="1012" y="434"/>
                  <a:pt x="1012" y="434"/>
                  <a:pt x="1012" y="434"/>
                </a:cubicBezTo>
                <a:cubicBezTo>
                  <a:pt x="1012" y="434"/>
                  <a:pt x="1012" y="434"/>
                  <a:pt x="1012" y="434"/>
                </a:cubicBezTo>
                <a:close/>
                <a:moveTo>
                  <a:pt x="1012" y="432"/>
                </a:moveTo>
                <a:cubicBezTo>
                  <a:pt x="1012" y="432"/>
                  <a:pt x="1012" y="432"/>
                  <a:pt x="1012" y="432"/>
                </a:cubicBezTo>
                <a:cubicBezTo>
                  <a:pt x="1012" y="432"/>
                  <a:pt x="1012" y="432"/>
                  <a:pt x="1012" y="432"/>
                </a:cubicBezTo>
                <a:cubicBezTo>
                  <a:pt x="1012" y="432"/>
                  <a:pt x="1012" y="432"/>
                  <a:pt x="1012" y="432"/>
                </a:cubicBezTo>
                <a:close/>
                <a:moveTo>
                  <a:pt x="1012" y="435"/>
                </a:moveTo>
                <a:cubicBezTo>
                  <a:pt x="1012" y="435"/>
                  <a:pt x="1012" y="435"/>
                  <a:pt x="1012" y="435"/>
                </a:cubicBezTo>
                <a:cubicBezTo>
                  <a:pt x="1012" y="435"/>
                  <a:pt x="1012" y="435"/>
                  <a:pt x="1012" y="435"/>
                </a:cubicBezTo>
                <a:cubicBezTo>
                  <a:pt x="1012" y="435"/>
                  <a:pt x="1012" y="435"/>
                  <a:pt x="1012" y="435"/>
                </a:cubicBezTo>
                <a:close/>
                <a:moveTo>
                  <a:pt x="1264" y="501"/>
                </a:moveTo>
                <a:cubicBezTo>
                  <a:pt x="1264" y="501"/>
                  <a:pt x="1264" y="501"/>
                  <a:pt x="1264" y="501"/>
                </a:cubicBezTo>
                <a:cubicBezTo>
                  <a:pt x="1264" y="501"/>
                  <a:pt x="1264" y="501"/>
                  <a:pt x="1264" y="501"/>
                </a:cubicBezTo>
                <a:cubicBezTo>
                  <a:pt x="1264" y="501"/>
                  <a:pt x="1264" y="501"/>
                  <a:pt x="1264" y="501"/>
                </a:cubicBezTo>
                <a:close/>
                <a:moveTo>
                  <a:pt x="1263" y="479"/>
                </a:moveTo>
                <a:cubicBezTo>
                  <a:pt x="1263" y="479"/>
                  <a:pt x="1263" y="479"/>
                  <a:pt x="1263" y="479"/>
                </a:cubicBezTo>
                <a:cubicBezTo>
                  <a:pt x="1263" y="479"/>
                  <a:pt x="1263" y="479"/>
                  <a:pt x="1263" y="479"/>
                </a:cubicBezTo>
                <a:cubicBezTo>
                  <a:pt x="1263" y="479"/>
                  <a:pt x="1263" y="479"/>
                  <a:pt x="1263" y="479"/>
                </a:cubicBezTo>
                <a:close/>
                <a:moveTo>
                  <a:pt x="1264" y="499"/>
                </a:moveTo>
                <a:cubicBezTo>
                  <a:pt x="1264" y="499"/>
                  <a:pt x="1264" y="499"/>
                  <a:pt x="1264" y="499"/>
                </a:cubicBezTo>
                <a:cubicBezTo>
                  <a:pt x="1264" y="499"/>
                  <a:pt x="1264" y="499"/>
                  <a:pt x="1264" y="499"/>
                </a:cubicBezTo>
                <a:cubicBezTo>
                  <a:pt x="1264" y="499"/>
                  <a:pt x="1264" y="499"/>
                  <a:pt x="1264" y="499"/>
                </a:cubicBezTo>
                <a:close/>
                <a:moveTo>
                  <a:pt x="1012" y="437"/>
                </a:moveTo>
                <a:cubicBezTo>
                  <a:pt x="1012" y="438"/>
                  <a:pt x="1012" y="438"/>
                  <a:pt x="1012" y="438"/>
                </a:cubicBezTo>
                <a:cubicBezTo>
                  <a:pt x="1012" y="438"/>
                  <a:pt x="1012" y="438"/>
                  <a:pt x="1012" y="438"/>
                </a:cubicBezTo>
                <a:cubicBezTo>
                  <a:pt x="1012" y="438"/>
                  <a:pt x="1012" y="438"/>
                  <a:pt x="1012" y="437"/>
                </a:cubicBezTo>
                <a:close/>
                <a:moveTo>
                  <a:pt x="1182" y="1255"/>
                </a:moveTo>
                <a:cubicBezTo>
                  <a:pt x="1182" y="1255"/>
                  <a:pt x="1183" y="1255"/>
                  <a:pt x="1183" y="1255"/>
                </a:cubicBezTo>
                <a:cubicBezTo>
                  <a:pt x="1183" y="1255"/>
                  <a:pt x="1183" y="1255"/>
                  <a:pt x="1183" y="1255"/>
                </a:cubicBezTo>
                <a:cubicBezTo>
                  <a:pt x="1183" y="1255"/>
                  <a:pt x="1183" y="1255"/>
                  <a:pt x="1182" y="1255"/>
                </a:cubicBezTo>
                <a:close/>
                <a:moveTo>
                  <a:pt x="1168" y="1270"/>
                </a:moveTo>
                <a:cubicBezTo>
                  <a:pt x="1169" y="1270"/>
                  <a:pt x="1169" y="1270"/>
                  <a:pt x="1170" y="1270"/>
                </a:cubicBezTo>
                <a:cubicBezTo>
                  <a:pt x="1169" y="1270"/>
                  <a:pt x="1168" y="1270"/>
                  <a:pt x="1168" y="1269"/>
                </a:cubicBezTo>
                <a:cubicBezTo>
                  <a:pt x="1168" y="1270"/>
                  <a:pt x="1168" y="1270"/>
                  <a:pt x="1168" y="1270"/>
                </a:cubicBezTo>
                <a:close/>
                <a:moveTo>
                  <a:pt x="1200" y="1306"/>
                </a:moveTo>
                <a:cubicBezTo>
                  <a:pt x="1198" y="1308"/>
                  <a:pt x="1199" y="1310"/>
                  <a:pt x="1199" y="1312"/>
                </a:cubicBezTo>
                <a:cubicBezTo>
                  <a:pt x="1201" y="1311"/>
                  <a:pt x="1202" y="1310"/>
                  <a:pt x="1203" y="1309"/>
                </a:cubicBezTo>
                <a:cubicBezTo>
                  <a:pt x="1204" y="1309"/>
                  <a:pt x="1204" y="1308"/>
                  <a:pt x="1204" y="1307"/>
                </a:cubicBezTo>
                <a:cubicBezTo>
                  <a:pt x="1203" y="1307"/>
                  <a:pt x="1201" y="1307"/>
                  <a:pt x="1200" y="1306"/>
                </a:cubicBezTo>
                <a:close/>
                <a:moveTo>
                  <a:pt x="1157" y="1306"/>
                </a:moveTo>
                <a:cubicBezTo>
                  <a:pt x="1158" y="1306"/>
                  <a:pt x="1159" y="1306"/>
                  <a:pt x="1159" y="1307"/>
                </a:cubicBezTo>
                <a:cubicBezTo>
                  <a:pt x="1159" y="1306"/>
                  <a:pt x="1158" y="1306"/>
                  <a:pt x="1157" y="1305"/>
                </a:cubicBezTo>
                <a:cubicBezTo>
                  <a:pt x="1157" y="1305"/>
                  <a:pt x="1157" y="1306"/>
                  <a:pt x="1157" y="1306"/>
                </a:cubicBezTo>
                <a:close/>
                <a:moveTo>
                  <a:pt x="1163" y="1269"/>
                </a:moveTo>
                <a:cubicBezTo>
                  <a:pt x="1163" y="1269"/>
                  <a:pt x="1164" y="1270"/>
                  <a:pt x="1165" y="1270"/>
                </a:cubicBezTo>
                <a:cubicBezTo>
                  <a:pt x="1166" y="1269"/>
                  <a:pt x="1166" y="1269"/>
                  <a:pt x="1166" y="1269"/>
                </a:cubicBezTo>
                <a:cubicBezTo>
                  <a:pt x="1166" y="1269"/>
                  <a:pt x="1165" y="1268"/>
                  <a:pt x="1164" y="1268"/>
                </a:cubicBezTo>
                <a:cubicBezTo>
                  <a:pt x="1164" y="1269"/>
                  <a:pt x="1163" y="1269"/>
                  <a:pt x="1163" y="1269"/>
                </a:cubicBezTo>
                <a:close/>
                <a:moveTo>
                  <a:pt x="1780" y="1233"/>
                </a:moveTo>
                <a:cubicBezTo>
                  <a:pt x="1771" y="1236"/>
                  <a:pt x="1762" y="1240"/>
                  <a:pt x="1752" y="1244"/>
                </a:cubicBezTo>
                <a:cubicBezTo>
                  <a:pt x="1735" y="1251"/>
                  <a:pt x="1718" y="1256"/>
                  <a:pt x="1704" y="1260"/>
                </a:cubicBezTo>
                <a:cubicBezTo>
                  <a:pt x="1703" y="1260"/>
                  <a:pt x="1702" y="1260"/>
                  <a:pt x="1701" y="1261"/>
                </a:cubicBezTo>
                <a:cubicBezTo>
                  <a:pt x="1701" y="1261"/>
                  <a:pt x="1701" y="1261"/>
                  <a:pt x="1701" y="1261"/>
                </a:cubicBezTo>
                <a:cubicBezTo>
                  <a:pt x="1700" y="1259"/>
                  <a:pt x="1699" y="1257"/>
                  <a:pt x="1698" y="1256"/>
                </a:cubicBezTo>
                <a:cubicBezTo>
                  <a:pt x="1697" y="1255"/>
                  <a:pt x="1695" y="1254"/>
                  <a:pt x="1694" y="1254"/>
                </a:cubicBezTo>
                <a:cubicBezTo>
                  <a:pt x="1694" y="1252"/>
                  <a:pt x="1692" y="1250"/>
                  <a:pt x="1690" y="1249"/>
                </a:cubicBezTo>
                <a:cubicBezTo>
                  <a:pt x="1689" y="1248"/>
                  <a:pt x="1689" y="1248"/>
                  <a:pt x="1688" y="1248"/>
                </a:cubicBezTo>
                <a:cubicBezTo>
                  <a:pt x="1681" y="1249"/>
                  <a:pt x="1681" y="1249"/>
                  <a:pt x="1681" y="1249"/>
                </a:cubicBezTo>
                <a:cubicBezTo>
                  <a:pt x="1681" y="1249"/>
                  <a:pt x="1683" y="1248"/>
                  <a:pt x="1682" y="1248"/>
                </a:cubicBezTo>
                <a:cubicBezTo>
                  <a:pt x="1682" y="1248"/>
                  <a:pt x="1681" y="1249"/>
                  <a:pt x="1680" y="1249"/>
                </a:cubicBezTo>
                <a:cubicBezTo>
                  <a:pt x="1679" y="1247"/>
                  <a:pt x="1678" y="1243"/>
                  <a:pt x="1672" y="1242"/>
                </a:cubicBezTo>
                <a:cubicBezTo>
                  <a:pt x="1672" y="1241"/>
                  <a:pt x="1671" y="1241"/>
                  <a:pt x="1671" y="1241"/>
                </a:cubicBezTo>
                <a:cubicBezTo>
                  <a:pt x="1671" y="1241"/>
                  <a:pt x="1670" y="1241"/>
                  <a:pt x="1670" y="1241"/>
                </a:cubicBezTo>
                <a:cubicBezTo>
                  <a:pt x="1670" y="1241"/>
                  <a:pt x="1670" y="1241"/>
                  <a:pt x="1670" y="1240"/>
                </a:cubicBezTo>
                <a:cubicBezTo>
                  <a:pt x="1670" y="1236"/>
                  <a:pt x="1666" y="1234"/>
                  <a:pt x="1663" y="1233"/>
                </a:cubicBezTo>
                <a:cubicBezTo>
                  <a:pt x="1662" y="1232"/>
                  <a:pt x="1660" y="1233"/>
                  <a:pt x="1658" y="1233"/>
                </a:cubicBezTo>
                <a:cubicBezTo>
                  <a:pt x="1659" y="1233"/>
                  <a:pt x="1659" y="1233"/>
                  <a:pt x="1659" y="1233"/>
                </a:cubicBezTo>
                <a:cubicBezTo>
                  <a:pt x="1658" y="1233"/>
                  <a:pt x="1658" y="1233"/>
                  <a:pt x="1658" y="1233"/>
                </a:cubicBezTo>
                <a:cubicBezTo>
                  <a:pt x="1656" y="1234"/>
                  <a:pt x="1653" y="1235"/>
                  <a:pt x="1652" y="1238"/>
                </a:cubicBezTo>
                <a:cubicBezTo>
                  <a:pt x="1646" y="1235"/>
                  <a:pt x="1641" y="1234"/>
                  <a:pt x="1640" y="1234"/>
                </a:cubicBezTo>
                <a:cubicBezTo>
                  <a:pt x="1640" y="1234"/>
                  <a:pt x="1639" y="1233"/>
                  <a:pt x="1639" y="1233"/>
                </a:cubicBezTo>
                <a:cubicBezTo>
                  <a:pt x="1634" y="1233"/>
                  <a:pt x="1629" y="1232"/>
                  <a:pt x="1624" y="1230"/>
                </a:cubicBezTo>
                <a:cubicBezTo>
                  <a:pt x="1617" y="1228"/>
                  <a:pt x="1610" y="1226"/>
                  <a:pt x="1602" y="1225"/>
                </a:cubicBezTo>
                <a:cubicBezTo>
                  <a:pt x="1601" y="1225"/>
                  <a:pt x="1598" y="1224"/>
                  <a:pt x="1598" y="1224"/>
                </a:cubicBezTo>
                <a:cubicBezTo>
                  <a:pt x="1598" y="1224"/>
                  <a:pt x="1587" y="1221"/>
                  <a:pt x="1584" y="1219"/>
                </a:cubicBezTo>
                <a:cubicBezTo>
                  <a:pt x="1583" y="1219"/>
                  <a:pt x="1583" y="1218"/>
                  <a:pt x="1582" y="1218"/>
                </a:cubicBezTo>
                <a:cubicBezTo>
                  <a:pt x="1581" y="1218"/>
                  <a:pt x="1580" y="1218"/>
                  <a:pt x="1580" y="1218"/>
                </a:cubicBezTo>
                <a:cubicBezTo>
                  <a:pt x="1576" y="1216"/>
                  <a:pt x="1573" y="1215"/>
                  <a:pt x="1570" y="1215"/>
                </a:cubicBezTo>
                <a:cubicBezTo>
                  <a:pt x="1568" y="1215"/>
                  <a:pt x="1566" y="1214"/>
                  <a:pt x="1565" y="1214"/>
                </a:cubicBezTo>
                <a:cubicBezTo>
                  <a:pt x="1564" y="1213"/>
                  <a:pt x="1564" y="1212"/>
                  <a:pt x="1563" y="1211"/>
                </a:cubicBezTo>
                <a:cubicBezTo>
                  <a:pt x="1562" y="1211"/>
                  <a:pt x="1562" y="1210"/>
                  <a:pt x="1561" y="1210"/>
                </a:cubicBezTo>
                <a:cubicBezTo>
                  <a:pt x="1560" y="1209"/>
                  <a:pt x="1559" y="1208"/>
                  <a:pt x="1557" y="1207"/>
                </a:cubicBezTo>
                <a:cubicBezTo>
                  <a:pt x="1557" y="1207"/>
                  <a:pt x="1557" y="1206"/>
                  <a:pt x="1556" y="1206"/>
                </a:cubicBezTo>
                <a:cubicBezTo>
                  <a:pt x="1556" y="1201"/>
                  <a:pt x="1550" y="1199"/>
                  <a:pt x="1547" y="1199"/>
                </a:cubicBezTo>
                <a:cubicBezTo>
                  <a:pt x="1546" y="1199"/>
                  <a:pt x="1546" y="1199"/>
                  <a:pt x="1546" y="1199"/>
                </a:cubicBezTo>
                <a:cubicBezTo>
                  <a:pt x="1544" y="1198"/>
                  <a:pt x="1541" y="1199"/>
                  <a:pt x="1540" y="1201"/>
                </a:cubicBezTo>
                <a:cubicBezTo>
                  <a:pt x="1540" y="1202"/>
                  <a:pt x="1540" y="1202"/>
                  <a:pt x="1540" y="1202"/>
                </a:cubicBezTo>
                <a:cubicBezTo>
                  <a:pt x="1538" y="1202"/>
                  <a:pt x="1537" y="1203"/>
                  <a:pt x="1535" y="1203"/>
                </a:cubicBezTo>
                <a:cubicBezTo>
                  <a:pt x="1535" y="1203"/>
                  <a:pt x="1535" y="1203"/>
                  <a:pt x="1535" y="1203"/>
                </a:cubicBezTo>
                <a:cubicBezTo>
                  <a:pt x="1533" y="1203"/>
                  <a:pt x="1533" y="1203"/>
                  <a:pt x="1533" y="1203"/>
                </a:cubicBezTo>
                <a:cubicBezTo>
                  <a:pt x="1528" y="1204"/>
                  <a:pt x="1528" y="1204"/>
                  <a:pt x="1528" y="1204"/>
                </a:cubicBezTo>
                <a:cubicBezTo>
                  <a:pt x="1527" y="1204"/>
                  <a:pt x="1526" y="1205"/>
                  <a:pt x="1525" y="1206"/>
                </a:cubicBezTo>
                <a:cubicBezTo>
                  <a:pt x="1525" y="1206"/>
                  <a:pt x="1525" y="1206"/>
                  <a:pt x="1525" y="1206"/>
                </a:cubicBezTo>
                <a:cubicBezTo>
                  <a:pt x="1524" y="1205"/>
                  <a:pt x="1523" y="1205"/>
                  <a:pt x="1521" y="1205"/>
                </a:cubicBezTo>
                <a:cubicBezTo>
                  <a:pt x="1508" y="1206"/>
                  <a:pt x="1508" y="1206"/>
                  <a:pt x="1508" y="1206"/>
                </a:cubicBezTo>
                <a:cubicBezTo>
                  <a:pt x="1506" y="1206"/>
                  <a:pt x="1504" y="1207"/>
                  <a:pt x="1502" y="1207"/>
                </a:cubicBezTo>
                <a:cubicBezTo>
                  <a:pt x="1502" y="1207"/>
                  <a:pt x="1502" y="1207"/>
                  <a:pt x="1502" y="1206"/>
                </a:cubicBezTo>
                <a:cubicBezTo>
                  <a:pt x="1503" y="1202"/>
                  <a:pt x="1500" y="1199"/>
                  <a:pt x="1493" y="1197"/>
                </a:cubicBezTo>
                <a:cubicBezTo>
                  <a:pt x="1492" y="1197"/>
                  <a:pt x="1492" y="1197"/>
                  <a:pt x="1492" y="1197"/>
                </a:cubicBezTo>
                <a:cubicBezTo>
                  <a:pt x="1491" y="1196"/>
                  <a:pt x="1489" y="1196"/>
                  <a:pt x="1488" y="1197"/>
                </a:cubicBezTo>
                <a:cubicBezTo>
                  <a:pt x="1485" y="1198"/>
                  <a:pt x="1485" y="1198"/>
                  <a:pt x="1485" y="1198"/>
                </a:cubicBezTo>
                <a:cubicBezTo>
                  <a:pt x="1480" y="1200"/>
                  <a:pt x="1479" y="1204"/>
                  <a:pt x="1478" y="1206"/>
                </a:cubicBezTo>
                <a:cubicBezTo>
                  <a:pt x="1474" y="1206"/>
                  <a:pt x="1470" y="1207"/>
                  <a:pt x="1466" y="1209"/>
                </a:cubicBezTo>
                <a:cubicBezTo>
                  <a:pt x="1461" y="1208"/>
                  <a:pt x="1456" y="1210"/>
                  <a:pt x="1452" y="1212"/>
                </a:cubicBezTo>
                <a:cubicBezTo>
                  <a:pt x="1452" y="1212"/>
                  <a:pt x="1452" y="1212"/>
                  <a:pt x="1451" y="1211"/>
                </a:cubicBezTo>
                <a:cubicBezTo>
                  <a:pt x="1449" y="1211"/>
                  <a:pt x="1449" y="1211"/>
                  <a:pt x="1449" y="1211"/>
                </a:cubicBezTo>
                <a:cubicBezTo>
                  <a:pt x="1448" y="1210"/>
                  <a:pt x="1448" y="1210"/>
                  <a:pt x="1447" y="1210"/>
                </a:cubicBezTo>
                <a:cubicBezTo>
                  <a:pt x="1445" y="1210"/>
                  <a:pt x="1445" y="1210"/>
                  <a:pt x="1445" y="1210"/>
                </a:cubicBezTo>
                <a:cubicBezTo>
                  <a:pt x="1439" y="1211"/>
                  <a:pt x="1431" y="1211"/>
                  <a:pt x="1428" y="1218"/>
                </a:cubicBezTo>
                <a:cubicBezTo>
                  <a:pt x="1428" y="1218"/>
                  <a:pt x="1428" y="1218"/>
                  <a:pt x="1428" y="1218"/>
                </a:cubicBezTo>
                <a:cubicBezTo>
                  <a:pt x="1427" y="1218"/>
                  <a:pt x="1426" y="1218"/>
                  <a:pt x="1425" y="1218"/>
                </a:cubicBezTo>
                <a:cubicBezTo>
                  <a:pt x="1424" y="1218"/>
                  <a:pt x="1424" y="1218"/>
                  <a:pt x="1424" y="1218"/>
                </a:cubicBezTo>
                <a:cubicBezTo>
                  <a:pt x="1422" y="1218"/>
                  <a:pt x="1419" y="1219"/>
                  <a:pt x="1419" y="1221"/>
                </a:cubicBezTo>
                <a:cubicBezTo>
                  <a:pt x="1418" y="1222"/>
                  <a:pt x="1418" y="1223"/>
                  <a:pt x="1418" y="1224"/>
                </a:cubicBezTo>
                <a:cubicBezTo>
                  <a:pt x="1418" y="1225"/>
                  <a:pt x="1419" y="1226"/>
                  <a:pt x="1419" y="1227"/>
                </a:cubicBezTo>
                <a:cubicBezTo>
                  <a:pt x="1419" y="1227"/>
                  <a:pt x="1419" y="1228"/>
                  <a:pt x="1419" y="1228"/>
                </a:cubicBezTo>
                <a:cubicBezTo>
                  <a:pt x="1419" y="1228"/>
                  <a:pt x="1419" y="1230"/>
                  <a:pt x="1419" y="1231"/>
                </a:cubicBezTo>
                <a:cubicBezTo>
                  <a:pt x="1419" y="1231"/>
                  <a:pt x="1419" y="1231"/>
                  <a:pt x="1419" y="1231"/>
                </a:cubicBezTo>
                <a:cubicBezTo>
                  <a:pt x="1416" y="1231"/>
                  <a:pt x="1412" y="1231"/>
                  <a:pt x="1409" y="1231"/>
                </a:cubicBezTo>
                <a:cubicBezTo>
                  <a:pt x="1407" y="1231"/>
                  <a:pt x="1404" y="1231"/>
                  <a:pt x="1401" y="1231"/>
                </a:cubicBezTo>
                <a:cubicBezTo>
                  <a:pt x="1400" y="1231"/>
                  <a:pt x="1399" y="1231"/>
                  <a:pt x="1399" y="1231"/>
                </a:cubicBezTo>
                <a:cubicBezTo>
                  <a:pt x="1399" y="1231"/>
                  <a:pt x="1390" y="1230"/>
                  <a:pt x="1387" y="1230"/>
                </a:cubicBezTo>
                <a:cubicBezTo>
                  <a:pt x="1386" y="1230"/>
                  <a:pt x="1386" y="1229"/>
                  <a:pt x="1385" y="1229"/>
                </a:cubicBezTo>
                <a:cubicBezTo>
                  <a:pt x="1385" y="1229"/>
                  <a:pt x="1384" y="1229"/>
                  <a:pt x="1383" y="1229"/>
                </a:cubicBezTo>
                <a:cubicBezTo>
                  <a:pt x="1380" y="1228"/>
                  <a:pt x="1377" y="1228"/>
                  <a:pt x="1373" y="1228"/>
                </a:cubicBezTo>
                <a:cubicBezTo>
                  <a:pt x="1372" y="1228"/>
                  <a:pt x="1369" y="1228"/>
                  <a:pt x="1368" y="1228"/>
                </a:cubicBezTo>
                <a:cubicBezTo>
                  <a:pt x="1368" y="1227"/>
                  <a:pt x="1367" y="1226"/>
                  <a:pt x="1366" y="1225"/>
                </a:cubicBezTo>
                <a:cubicBezTo>
                  <a:pt x="1365" y="1225"/>
                  <a:pt x="1365" y="1225"/>
                  <a:pt x="1364" y="1225"/>
                </a:cubicBezTo>
                <a:cubicBezTo>
                  <a:pt x="1363" y="1224"/>
                  <a:pt x="1362" y="1223"/>
                  <a:pt x="1360" y="1222"/>
                </a:cubicBezTo>
                <a:cubicBezTo>
                  <a:pt x="1359" y="1222"/>
                  <a:pt x="1359" y="1222"/>
                  <a:pt x="1359" y="1222"/>
                </a:cubicBezTo>
                <a:cubicBezTo>
                  <a:pt x="1358" y="1217"/>
                  <a:pt x="1352" y="1216"/>
                  <a:pt x="1349" y="1216"/>
                </a:cubicBezTo>
                <a:cubicBezTo>
                  <a:pt x="1348" y="1216"/>
                  <a:pt x="1348" y="1216"/>
                  <a:pt x="1348" y="1216"/>
                </a:cubicBezTo>
                <a:cubicBezTo>
                  <a:pt x="1345" y="1216"/>
                  <a:pt x="1343" y="1218"/>
                  <a:pt x="1342" y="1220"/>
                </a:cubicBezTo>
                <a:cubicBezTo>
                  <a:pt x="1342" y="1221"/>
                  <a:pt x="1342" y="1221"/>
                  <a:pt x="1342" y="1221"/>
                </a:cubicBezTo>
                <a:cubicBezTo>
                  <a:pt x="1341" y="1221"/>
                  <a:pt x="1339" y="1222"/>
                  <a:pt x="1338" y="1222"/>
                </a:cubicBezTo>
                <a:cubicBezTo>
                  <a:pt x="1338" y="1222"/>
                  <a:pt x="1338" y="1222"/>
                  <a:pt x="1337" y="1222"/>
                </a:cubicBezTo>
                <a:cubicBezTo>
                  <a:pt x="1332" y="1224"/>
                  <a:pt x="1332" y="1224"/>
                  <a:pt x="1332" y="1224"/>
                </a:cubicBezTo>
                <a:cubicBezTo>
                  <a:pt x="1331" y="1224"/>
                  <a:pt x="1330" y="1225"/>
                  <a:pt x="1329" y="1226"/>
                </a:cubicBezTo>
                <a:cubicBezTo>
                  <a:pt x="1328" y="1226"/>
                  <a:pt x="1327" y="1226"/>
                  <a:pt x="1326" y="1226"/>
                </a:cubicBezTo>
                <a:cubicBezTo>
                  <a:pt x="1323" y="1227"/>
                  <a:pt x="1323" y="1227"/>
                  <a:pt x="1323" y="1227"/>
                </a:cubicBezTo>
                <a:cubicBezTo>
                  <a:pt x="1318" y="1228"/>
                  <a:pt x="1313" y="1229"/>
                  <a:pt x="1309" y="1229"/>
                </a:cubicBezTo>
                <a:cubicBezTo>
                  <a:pt x="1309" y="1229"/>
                  <a:pt x="1309" y="1229"/>
                  <a:pt x="1309" y="1229"/>
                </a:cubicBezTo>
                <a:cubicBezTo>
                  <a:pt x="1309" y="1224"/>
                  <a:pt x="1306" y="1221"/>
                  <a:pt x="1300" y="1220"/>
                </a:cubicBezTo>
                <a:cubicBezTo>
                  <a:pt x="1299" y="1220"/>
                  <a:pt x="1299" y="1220"/>
                  <a:pt x="1299" y="1220"/>
                </a:cubicBezTo>
                <a:cubicBezTo>
                  <a:pt x="1298" y="1220"/>
                  <a:pt x="1295" y="1220"/>
                  <a:pt x="1294" y="1220"/>
                </a:cubicBezTo>
                <a:cubicBezTo>
                  <a:pt x="1293" y="1221"/>
                  <a:pt x="1293" y="1221"/>
                  <a:pt x="1293" y="1221"/>
                </a:cubicBezTo>
                <a:cubicBezTo>
                  <a:pt x="1288" y="1223"/>
                  <a:pt x="1286" y="1226"/>
                  <a:pt x="1286" y="1228"/>
                </a:cubicBezTo>
                <a:cubicBezTo>
                  <a:pt x="1285" y="1228"/>
                  <a:pt x="1283" y="1227"/>
                  <a:pt x="1282" y="1227"/>
                </a:cubicBezTo>
                <a:cubicBezTo>
                  <a:pt x="1282" y="1227"/>
                  <a:pt x="1280" y="1227"/>
                  <a:pt x="1279" y="1227"/>
                </a:cubicBezTo>
                <a:cubicBezTo>
                  <a:pt x="1279" y="1227"/>
                  <a:pt x="1279" y="1226"/>
                  <a:pt x="1279" y="1226"/>
                </a:cubicBezTo>
                <a:cubicBezTo>
                  <a:pt x="1278" y="1225"/>
                  <a:pt x="1278" y="1225"/>
                  <a:pt x="1277" y="1225"/>
                </a:cubicBezTo>
                <a:cubicBezTo>
                  <a:pt x="1277" y="1224"/>
                  <a:pt x="1276" y="1224"/>
                  <a:pt x="1274" y="1223"/>
                </a:cubicBezTo>
                <a:cubicBezTo>
                  <a:pt x="1273" y="1219"/>
                  <a:pt x="1269" y="1218"/>
                  <a:pt x="1267" y="1218"/>
                </a:cubicBezTo>
                <a:cubicBezTo>
                  <a:pt x="1264" y="1213"/>
                  <a:pt x="1262" y="1209"/>
                  <a:pt x="1261" y="1204"/>
                </a:cubicBezTo>
                <a:cubicBezTo>
                  <a:pt x="1258" y="1188"/>
                  <a:pt x="1263" y="1169"/>
                  <a:pt x="1268" y="1162"/>
                </a:cubicBezTo>
                <a:cubicBezTo>
                  <a:pt x="1274" y="1155"/>
                  <a:pt x="1261" y="1155"/>
                  <a:pt x="1261" y="1155"/>
                </a:cubicBezTo>
                <a:cubicBezTo>
                  <a:pt x="1261" y="1151"/>
                  <a:pt x="1261" y="1148"/>
                  <a:pt x="1261" y="1145"/>
                </a:cubicBezTo>
                <a:cubicBezTo>
                  <a:pt x="1256" y="1147"/>
                  <a:pt x="1252" y="1150"/>
                  <a:pt x="1251" y="1150"/>
                </a:cubicBezTo>
                <a:cubicBezTo>
                  <a:pt x="1246" y="1165"/>
                  <a:pt x="1239" y="1191"/>
                  <a:pt x="1234" y="1215"/>
                </a:cubicBezTo>
                <a:cubicBezTo>
                  <a:pt x="1233" y="1215"/>
                  <a:pt x="1232" y="1215"/>
                  <a:pt x="1231" y="1215"/>
                </a:cubicBezTo>
                <a:cubicBezTo>
                  <a:pt x="1230" y="1216"/>
                  <a:pt x="1230" y="1216"/>
                  <a:pt x="1230" y="1216"/>
                </a:cubicBezTo>
                <a:cubicBezTo>
                  <a:pt x="1229" y="1216"/>
                  <a:pt x="1228" y="1216"/>
                  <a:pt x="1228" y="1216"/>
                </a:cubicBezTo>
                <a:cubicBezTo>
                  <a:pt x="1232" y="1191"/>
                  <a:pt x="1240" y="1163"/>
                  <a:pt x="1245" y="1146"/>
                </a:cubicBezTo>
                <a:cubicBezTo>
                  <a:pt x="1264" y="1136"/>
                  <a:pt x="1264" y="1136"/>
                  <a:pt x="1264" y="1136"/>
                </a:cubicBezTo>
                <a:cubicBezTo>
                  <a:pt x="1274" y="1141"/>
                  <a:pt x="1274" y="1141"/>
                  <a:pt x="1274" y="1141"/>
                </a:cubicBezTo>
                <a:cubicBezTo>
                  <a:pt x="1287" y="1146"/>
                  <a:pt x="1298" y="1146"/>
                  <a:pt x="1306" y="1140"/>
                </a:cubicBezTo>
                <a:cubicBezTo>
                  <a:pt x="1320" y="1130"/>
                  <a:pt x="1324" y="1102"/>
                  <a:pt x="1320" y="1057"/>
                </a:cubicBezTo>
                <a:cubicBezTo>
                  <a:pt x="1320" y="1056"/>
                  <a:pt x="1320" y="1056"/>
                  <a:pt x="1320" y="1055"/>
                </a:cubicBezTo>
                <a:cubicBezTo>
                  <a:pt x="1321" y="1055"/>
                  <a:pt x="1321" y="1055"/>
                  <a:pt x="1321" y="1055"/>
                </a:cubicBezTo>
                <a:cubicBezTo>
                  <a:pt x="1321" y="1054"/>
                  <a:pt x="1321" y="1053"/>
                  <a:pt x="1321" y="1053"/>
                </a:cubicBezTo>
                <a:cubicBezTo>
                  <a:pt x="1321" y="1052"/>
                  <a:pt x="1321" y="1052"/>
                  <a:pt x="1321" y="1051"/>
                </a:cubicBezTo>
                <a:cubicBezTo>
                  <a:pt x="1322" y="1051"/>
                  <a:pt x="1322" y="1050"/>
                  <a:pt x="1322" y="1049"/>
                </a:cubicBezTo>
                <a:cubicBezTo>
                  <a:pt x="1322" y="1049"/>
                  <a:pt x="1322" y="1048"/>
                  <a:pt x="1323" y="1047"/>
                </a:cubicBezTo>
                <a:cubicBezTo>
                  <a:pt x="1323" y="1046"/>
                  <a:pt x="1323" y="1046"/>
                  <a:pt x="1323" y="1045"/>
                </a:cubicBezTo>
                <a:cubicBezTo>
                  <a:pt x="1323" y="1044"/>
                  <a:pt x="1324" y="1043"/>
                  <a:pt x="1324" y="1042"/>
                </a:cubicBezTo>
                <a:cubicBezTo>
                  <a:pt x="1324" y="1041"/>
                  <a:pt x="1324" y="1041"/>
                  <a:pt x="1324" y="1041"/>
                </a:cubicBezTo>
                <a:cubicBezTo>
                  <a:pt x="1325" y="1039"/>
                  <a:pt x="1325" y="1037"/>
                  <a:pt x="1325" y="1036"/>
                </a:cubicBezTo>
                <a:cubicBezTo>
                  <a:pt x="1325" y="1035"/>
                  <a:pt x="1326" y="1035"/>
                  <a:pt x="1326" y="1035"/>
                </a:cubicBezTo>
                <a:cubicBezTo>
                  <a:pt x="1327" y="1031"/>
                  <a:pt x="1328" y="1027"/>
                  <a:pt x="1329" y="1023"/>
                </a:cubicBezTo>
                <a:cubicBezTo>
                  <a:pt x="1329" y="1023"/>
                  <a:pt x="1329" y="1022"/>
                  <a:pt x="1329" y="1022"/>
                </a:cubicBezTo>
                <a:cubicBezTo>
                  <a:pt x="1330" y="1020"/>
                  <a:pt x="1330" y="1018"/>
                  <a:pt x="1331" y="1016"/>
                </a:cubicBezTo>
                <a:cubicBezTo>
                  <a:pt x="1331" y="1016"/>
                  <a:pt x="1331" y="1015"/>
                  <a:pt x="1331" y="1015"/>
                </a:cubicBezTo>
                <a:cubicBezTo>
                  <a:pt x="1332" y="1013"/>
                  <a:pt x="1332" y="1011"/>
                  <a:pt x="1332" y="1009"/>
                </a:cubicBezTo>
                <a:cubicBezTo>
                  <a:pt x="1333" y="1009"/>
                  <a:pt x="1333" y="1008"/>
                  <a:pt x="1333" y="1007"/>
                </a:cubicBezTo>
                <a:cubicBezTo>
                  <a:pt x="1334" y="1006"/>
                  <a:pt x="1334" y="1004"/>
                  <a:pt x="1334" y="1003"/>
                </a:cubicBezTo>
                <a:cubicBezTo>
                  <a:pt x="1335" y="1002"/>
                  <a:pt x="1335" y="1001"/>
                  <a:pt x="1335" y="1000"/>
                </a:cubicBezTo>
                <a:cubicBezTo>
                  <a:pt x="1336" y="999"/>
                  <a:pt x="1336" y="997"/>
                  <a:pt x="1336" y="996"/>
                </a:cubicBezTo>
                <a:cubicBezTo>
                  <a:pt x="1337" y="995"/>
                  <a:pt x="1337" y="994"/>
                  <a:pt x="1337" y="993"/>
                </a:cubicBezTo>
                <a:cubicBezTo>
                  <a:pt x="1338" y="992"/>
                  <a:pt x="1338" y="990"/>
                  <a:pt x="1338" y="989"/>
                </a:cubicBezTo>
                <a:cubicBezTo>
                  <a:pt x="1339" y="988"/>
                  <a:pt x="1339" y="987"/>
                  <a:pt x="1339" y="986"/>
                </a:cubicBezTo>
                <a:cubicBezTo>
                  <a:pt x="1340" y="984"/>
                  <a:pt x="1340" y="983"/>
                  <a:pt x="1341" y="981"/>
                </a:cubicBezTo>
                <a:cubicBezTo>
                  <a:pt x="1341" y="981"/>
                  <a:pt x="1341" y="980"/>
                  <a:pt x="1341" y="979"/>
                </a:cubicBezTo>
                <a:cubicBezTo>
                  <a:pt x="1342" y="977"/>
                  <a:pt x="1343" y="975"/>
                  <a:pt x="1343" y="973"/>
                </a:cubicBezTo>
                <a:cubicBezTo>
                  <a:pt x="1355" y="937"/>
                  <a:pt x="1371" y="909"/>
                  <a:pt x="1391" y="904"/>
                </a:cubicBezTo>
                <a:cubicBezTo>
                  <a:pt x="1391" y="904"/>
                  <a:pt x="1391" y="904"/>
                  <a:pt x="1391" y="904"/>
                </a:cubicBezTo>
                <a:cubicBezTo>
                  <a:pt x="1418" y="925"/>
                  <a:pt x="1444" y="941"/>
                  <a:pt x="1456" y="935"/>
                </a:cubicBezTo>
                <a:cubicBezTo>
                  <a:pt x="1460" y="933"/>
                  <a:pt x="1463" y="928"/>
                  <a:pt x="1463" y="921"/>
                </a:cubicBezTo>
                <a:cubicBezTo>
                  <a:pt x="1463" y="910"/>
                  <a:pt x="1457" y="893"/>
                  <a:pt x="1447" y="870"/>
                </a:cubicBezTo>
                <a:cubicBezTo>
                  <a:pt x="1447" y="870"/>
                  <a:pt x="1447" y="870"/>
                  <a:pt x="1447" y="870"/>
                </a:cubicBezTo>
                <a:cubicBezTo>
                  <a:pt x="1449" y="870"/>
                  <a:pt x="1450" y="870"/>
                  <a:pt x="1451" y="870"/>
                </a:cubicBezTo>
                <a:cubicBezTo>
                  <a:pt x="1452" y="860"/>
                  <a:pt x="1452" y="860"/>
                  <a:pt x="1452" y="860"/>
                </a:cubicBezTo>
                <a:cubicBezTo>
                  <a:pt x="1453" y="838"/>
                  <a:pt x="1453" y="838"/>
                  <a:pt x="1453" y="838"/>
                </a:cubicBezTo>
                <a:cubicBezTo>
                  <a:pt x="1453" y="838"/>
                  <a:pt x="1453" y="838"/>
                  <a:pt x="1453" y="838"/>
                </a:cubicBezTo>
                <a:cubicBezTo>
                  <a:pt x="1453" y="836"/>
                  <a:pt x="1453" y="836"/>
                  <a:pt x="1453" y="836"/>
                </a:cubicBezTo>
                <a:cubicBezTo>
                  <a:pt x="1454" y="829"/>
                  <a:pt x="1454" y="829"/>
                  <a:pt x="1454" y="829"/>
                </a:cubicBezTo>
                <a:cubicBezTo>
                  <a:pt x="1454" y="829"/>
                  <a:pt x="1454" y="829"/>
                  <a:pt x="1454" y="829"/>
                </a:cubicBezTo>
                <a:cubicBezTo>
                  <a:pt x="1454" y="827"/>
                  <a:pt x="1454" y="827"/>
                  <a:pt x="1454" y="827"/>
                </a:cubicBezTo>
                <a:cubicBezTo>
                  <a:pt x="1454" y="820"/>
                  <a:pt x="1454" y="820"/>
                  <a:pt x="1454" y="820"/>
                </a:cubicBezTo>
                <a:cubicBezTo>
                  <a:pt x="1454" y="820"/>
                  <a:pt x="1454" y="820"/>
                  <a:pt x="1454" y="820"/>
                </a:cubicBezTo>
                <a:cubicBezTo>
                  <a:pt x="1454" y="818"/>
                  <a:pt x="1454" y="818"/>
                  <a:pt x="1454" y="818"/>
                </a:cubicBezTo>
                <a:cubicBezTo>
                  <a:pt x="1454" y="818"/>
                  <a:pt x="1454" y="818"/>
                  <a:pt x="1454" y="818"/>
                </a:cubicBezTo>
                <a:cubicBezTo>
                  <a:pt x="1455" y="809"/>
                  <a:pt x="1455" y="809"/>
                  <a:pt x="1455" y="809"/>
                </a:cubicBezTo>
                <a:cubicBezTo>
                  <a:pt x="1455" y="809"/>
                  <a:pt x="1455" y="809"/>
                  <a:pt x="1455" y="809"/>
                </a:cubicBezTo>
                <a:cubicBezTo>
                  <a:pt x="1455" y="803"/>
                  <a:pt x="1455" y="803"/>
                  <a:pt x="1455" y="803"/>
                </a:cubicBezTo>
                <a:cubicBezTo>
                  <a:pt x="1455" y="801"/>
                  <a:pt x="1455" y="801"/>
                  <a:pt x="1455" y="801"/>
                </a:cubicBezTo>
                <a:cubicBezTo>
                  <a:pt x="1455" y="801"/>
                  <a:pt x="1455" y="801"/>
                  <a:pt x="1455" y="801"/>
                </a:cubicBezTo>
                <a:cubicBezTo>
                  <a:pt x="1455" y="794"/>
                  <a:pt x="1455" y="794"/>
                  <a:pt x="1455" y="794"/>
                </a:cubicBezTo>
                <a:cubicBezTo>
                  <a:pt x="1455" y="792"/>
                  <a:pt x="1455" y="792"/>
                  <a:pt x="1455" y="792"/>
                </a:cubicBezTo>
                <a:cubicBezTo>
                  <a:pt x="1456" y="785"/>
                  <a:pt x="1456" y="785"/>
                  <a:pt x="1456" y="785"/>
                </a:cubicBezTo>
                <a:cubicBezTo>
                  <a:pt x="1456" y="783"/>
                  <a:pt x="1456" y="783"/>
                  <a:pt x="1456" y="783"/>
                </a:cubicBezTo>
                <a:cubicBezTo>
                  <a:pt x="1456" y="779"/>
                  <a:pt x="1456" y="779"/>
                  <a:pt x="1456" y="779"/>
                </a:cubicBezTo>
                <a:cubicBezTo>
                  <a:pt x="1412" y="796"/>
                  <a:pt x="1412" y="796"/>
                  <a:pt x="1412" y="796"/>
                </a:cubicBezTo>
                <a:cubicBezTo>
                  <a:pt x="1409" y="793"/>
                  <a:pt x="1408" y="790"/>
                  <a:pt x="1409" y="786"/>
                </a:cubicBezTo>
                <a:cubicBezTo>
                  <a:pt x="1412" y="777"/>
                  <a:pt x="1412" y="777"/>
                  <a:pt x="1412" y="777"/>
                </a:cubicBezTo>
                <a:cubicBezTo>
                  <a:pt x="1404" y="782"/>
                  <a:pt x="1404" y="782"/>
                  <a:pt x="1404" y="782"/>
                </a:cubicBezTo>
                <a:cubicBezTo>
                  <a:pt x="1398" y="786"/>
                  <a:pt x="1389" y="790"/>
                  <a:pt x="1380" y="793"/>
                </a:cubicBezTo>
                <a:cubicBezTo>
                  <a:pt x="1380" y="793"/>
                  <a:pt x="1379" y="792"/>
                  <a:pt x="1378" y="792"/>
                </a:cubicBezTo>
                <a:cubicBezTo>
                  <a:pt x="1377" y="792"/>
                  <a:pt x="1376" y="791"/>
                  <a:pt x="1375" y="791"/>
                </a:cubicBezTo>
                <a:cubicBezTo>
                  <a:pt x="1368" y="767"/>
                  <a:pt x="1368" y="767"/>
                  <a:pt x="1368" y="767"/>
                </a:cubicBezTo>
                <a:cubicBezTo>
                  <a:pt x="1409" y="720"/>
                  <a:pt x="1451" y="658"/>
                  <a:pt x="1489" y="588"/>
                </a:cubicBezTo>
                <a:cubicBezTo>
                  <a:pt x="1557" y="462"/>
                  <a:pt x="1598" y="336"/>
                  <a:pt x="1602" y="245"/>
                </a:cubicBezTo>
                <a:cubicBezTo>
                  <a:pt x="1602" y="245"/>
                  <a:pt x="1602" y="244"/>
                  <a:pt x="1602" y="244"/>
                </a:cubicBezTo>
                <a:cubicBezTo>
                  <a:pt x="1612" y="231"/>
                  <a:pt x="1619" y="222"/>
                  <a:pt x="1623" y="218"/>
                </a:cubicBezTo>
                <a:cubicBezTo>
                  <a:pt x="1623" y="218"/>
                  <a:pt x="1624" y="217"/>
                  <a:pt x="1625" y="217"/>
                </a:cubicBezTo>
                <a:cubicBezTo>
                  <a:pt x="1624" y="215"/>
                  <a:pt x="1624" y="215"/>
                  <a:pt x="1624" y="215"/>
                </a:cubicBezTo>
                <a:cubicBezTo>
                  <a:pt x="1544" y="269"/>
                  <a:pt x="1436" y="351"/>
                  <a:pt x="1333" y="446"/>
                </a:cubicBezTo>
                <a:cubicBezTo>
                  <a:pt x="1340" y="423"/>
                  <a:pt x="1345" y="403"/>
                  <a:pt x="1349" y="386"/>
                </a:cubicBezTo>
                <a:cubicBezTo>
                  <a:pt x="1349" y="386"/>
                  <a:pt x="1349" y="386"/>
                  <a:pt x="1349" y="386"/>
                </a:cubicBezTo>
                <a:cubicBezTo>
                  <a:pt x="1362" y="375"/>
                  <a:pt x="1371" y="368"/>
                  <a:pt x="1375" y="365"/>
                </a:cubicBezTo>
                <a:cubicBezTo>
                  <a:pt x="1376" y="365"/>
                  <a:pt x="1376" y="364"/>
                  <a:pt x="1377" y="364"/>
                </a:cubicBezTo>
                <a:cubicBezTo>
                  <a:pt x="1377" y="362"/>
                  <a:pt x="1377" y="362"/>
                  <a:pt x="1377" y="362"/>
                </a:cubicBezTo>
                <a:cubicBezTo>
                  <a:pt x="1342" y="373"/>
                  <a:pt x="1311" y="383"/>
                  <a:pt x="1282" y="392"/>
                </a:cubicBezTo>
                <a:cubicBezTo>
                  <a:pt x="1274" y="340"/>
                  <a:pt x="1274" y="340"/>
                  <a:pt x="1274" y="340"/>
                </a:cubicBezTo>
                <a:cubicBezTo>
                  <a:pt x="1270" y="304"/>
                  <a:pt x="1270" y="304"/>
                  <a:pt x="1270" y="304"/>
                </a:cubicBezTo>
                <a:cubicBezTo>
                  <a:pt x="1269" y="304"/>
                  <a:pt x="1269" y="304"/>
                  <a:pt x="1269" y="304"/>
                </a:cubicBezTo>
                <a:cubicBezTo>
                  <a:pt x="1268" y="304"/>
                  <a:pt x="1268" y="304"/>
                  <a:pt x="1268" y="304"/>
                </a:cubicBezTo>
                <a:cubicBezTo>
                  <a:pt x="1268" y="304"/>
                  <a:pt x="1268" y="304"/>
                  <a:pt x="1268" y="304"/>
                </a:cubicBezTo>
                <a:cubicBezTo>
                  <a:pt x="1269" y="323"/>
                  <a:pt x="1269" y="323"/>
                  <a:pt x="1269" y="323"/>
                </a:cubicBezTo>
                <a:cubicBezTo>
                  <a:pt x="1262" y="398"/>
                  <a:pt x="1262" y="398"/>
                  <a:pt x="1262" y="398"/>
                </a:cubicBezTo>
                <a:cubicBezTo>
                  <a:pt x="1234" y="408"/>
                  <a:pt x="1208" y="416"/>
                  <a:pt x="1183" y="425"/>
                </a:cubicBezTo>
                <a:cubicBezTo>
                  <a:pt x="1182" y="425"/>
                  <a:pt x="1182" y="424"/>
                  <a:pt x="1181" y="424"/>
                </a:cubicBezTo>
                <a:cubicBezTo>
                  <a:pt x="1178" y="422"/>
                  <a:pt x="1175" y="421"/>
                  <a:pt x="1172" y="419"/>
                </a:cubicBezTo>
                <a:cubicBezTo>
                  <a:pt x="1171" y="418"/>
                  <a:pt x="1170" y="418"/>
                  <a:pt x="1169" y="417"/>
                </a:cubicBezTo>
                <a:cubicBezTo>
                  <a:pt x="1167" y="416"/>
                  <a:pt x="1165" y="414"/>
                  <a:pt x="1163" y="413"/>
                </a:cubicBezTo>
                <a:cubicBezTo>
                  <a:pt x="1162" y="412"/>
                  <a:pt x="1161" y="411"/>
                  <a:pt x="1160" y="410"/>
                </a:cubicBezTo>
                <a:cubicBezTo>
                  <a:pt x="1157" y="409"/>
                  <a:pt x="1155" y="407"/>
                  <a:pt x="1152" y="405"/>
                </a:cubicBezTo>
                <a:cubicBezTo>
                  <a:pt x="1151" y="404"/>
                  <a:pt x="1150" y="402"/>
                  <a:pt x="1148" y="401"/>
                </a:cubicBezTo>
                <a:cubicBezTo>
                  <a:pt x="1147" y="400"/>
                  <a:pt x="1146" y="399"/>
                  <a:pt x="1145" y="398"/>
                </a:cubicBezTo>
                <a:cubicBezTo>
                  <a:pt x="1145" y="397"/>
                  <a:pt x="1144" y="397"/>
                  <a:pt x="1143" y="396"/>
                </a:cubicBezTo>
                <a:cubicBezTo>
                  <a:pt x="1222" y="302"/>
                  <a:pt x="1222" y="187"/>
                  <a:pt x="1222" y="88"/>
                </a:cubicBezTo>
                <a:cubicBezTo>
                  <a:pt x="1221" y="88"/>
                  <a:pt x="1221" y="88"/>
                  <a:pt x="1221" y="88"/>
                </a:cubicBezTo>
                <a:cubicBezTo>
                  <a:pt x="1223" y="86"/>
                  <a:pt x="1224" y="84"/>
                  <a:pt x="1226" y="82"/>
                </a:cubicBezTo>
                <a:cubicBezTo>
                  <a:pt x="1226" y="82"/>
                  <a:pt x="1226" y="82"/>
                  <a:pt x="1226" y="82"/>
                </a:cubicBezTo>
                <a:cubicBezTo>
                  <a:pt x="1227" y="81"/>
                  <a:pt x="1228" y="79"/>
                  <a:pt x="1230" y="78"/>
                </a:cubicBezTo>
                <a:cubicBezTo>
                  <a:pt x="1230" y="78"/>
                  <a:pt x="1230" y="77"/>
                  <a:pt x="1230" y="77"/>
                </a:cubicBezTo>
                <a:cubicBezTo>
                  <a:pt x="1231" y="76"/>
                  <a:pt x="1232" y="75"/>
                  <a:pt x="1233" y="74"/>
                </a:cubicBezTo>
                <a:cubicBezTo>
                  <a:pt x="1233" y="74"/>
                  <a:pt x="1234" y="73"/>
                  <a:pt x="1234" y="73"/>
                </a:cubicBezTo>
                <a:cubicBezTo>
                  <a:pt x="1234" y="72"/>
                  <a:pt x="1235" y="71"/>
                  <a:pt x="1236" y="71"/>
                </a:cubicBezTo>
                <a:cubicBezTo>
                  <a:pt x="1236" y="71"/>
                  <a:pt x="1236" y="71"/>
                  <a:pt x="1236" y="71"/>
                </a:cubicBezTo>
                <a:cubicBezTo>
                  <a:pt x="1237" y="70"/>
                  <a:pt x="1238" y="70"/>
                  <a:pt x="1239" y="69"/>
                </a:cubicBezTo>
                <a:cubicBezTo>
                  <a:pt x="1238" y="68"/>
                  <a:pt x="1238" y="68"/>
                  <a:pt x="1238" y="68"/>
                </a:cubicBezTo>
                <a:cubicBezTo>
                  <a:pt x="1238" y="67"/>
                  <a:pt x="1238" y="67"/>
                  <a:pt x="1238" y="67"/>
                </a:cubicBezTo>
                <a:cubicBezTo>
                  <a:pt x="1204" y="88"/>
                  <a:pt x="1173" y="107"/>
                  <a:pt x="1143" y="126"/>
                </a:cubicBezTo>
                <a:cubicBezTo>
                  <a:pt x="1143" y="126"/>
                  <a:pt x="1143" y="126"/>
                  <a:pt x="1143" y="126"/>
                </a:cubicBezTo>
                <a:cubicBezTo>
                  <a:pt x="1018" y="103"/>
                  <a:pt x="1018" y="103"/>
                  <a:pt x="1018" y="103"/>
                </a:cubicBezTo>
                <a:cubicBezTo>
                  <a:pt x="1016" y="58"/>
                  <a:pt x="1016" y="58"/>
                  <a:pt x="1016" y="58"/>
                </a:cubicBezTo>
                <a:cubicBezTo>
                  <a:pt x="1016" y="36"/>
                  <a:pt x="1016" y="36"/>
                  <a:pt x="1016" y="36"/>
                </a:cubicBezTo>
                <a:cubicBezTo>
                  <a:pt x="1015" y="36"/>
                  <a:pt x="1015" y="36"/>
                  <a:pt x="1015" y="36"/>
                </a:cubicBezTo>
                <a:cubicBezTo>
                  <a:pt x="1013" y="0"/>
                  <a:pt x="1013" y="0"/>
                  <a:pt x="1013" y="0"/>
                </a:cubicBezTo>
                <a:cubicBezTo>
                  <a:pt x="1012" y="0"/>
                  <a:pt x="1012" y="0"/>
                  <a:pt x="1012" y="0"/>
                </a:cubicBezTo>
                <a:cubicBezTo>
                  <a:pt x="1012" y="0"/>
                  <a:pt x="1012" y="0"/>
                  <a:pt x="1012" y="0"/>
                </a:cubicBezTo>
                <a:cubicBezTo>
                  <a:pt x="1011" y="0"/>
                  <a:pt x="1011" y="0"/>
                  <a:pt x="1011" y="0"/>
                </a:cubicBezTo>
                <a:cubicBezTo>
                  <a:pt x="1010" y="0"/>
                  <a:pt x="1010" y="0"/>
                  <a:pt x="1010" y="0"/>
                </a:cubicBezTo>
                <a:cubicBezTo>
                  <a:pt x="1012" y="40"/>
                  <a:pt x="1012" y="40"/>
                  <a:pt x="1012" y="40"/>
                </a:cubicBezTo>
                <a:cubicBezTo>
                  <a:pt x="996" y="68"/>
                  <a:pt x="970" y="76"/>
                  <a:pt x="935" y="63"/>
                </a:cubicBezTo>
                <a:cubicBezTo>
                  <a:pt x="924" y="59"/>
                  <a:pt x="913" y="54"/>
                  <a:pt x="902" y="49"/>
                </a:cubicBezTo>
                <a:cubicBezTo>
                  <a:pt x="872" y="35"/>
                  <a:pt x="842" y="21"/>
                  <a:pt x="802" y="29"/>
                </a:cubicBezTo>
                <a:cubicBezTo>
                  <a:pt x="747" y="40"/>
                  <a:pt x="743" y="61"/>
                  <a:pt x="743" y="79"/>
                </a:cubicBezTo>
                <a:cubicBezTo>
                  <a:pt x="743" y="86"/>
                  <a:pt x="748" y="94"/>
                  <a:pt x="752" y="101"/>
                </a:cubicBezTo>
                <a:cubicBezTo>
                  <a:pt x="756" y="108"/>
                  <a:pt x="760" y="115"/>
                  <a:pt x="758" y="119"/>
                </a:cubicBezTo>
                <a:cubicBezTo>
                  <a:pt x="757" y="121"/>
                  <a:pt x="755" y="123"/>
                  <a:pt x="751" y="124"/>
                </a:cubicBezTo>
                <a:cubicBezTo>
                  <a:pt x="741" y="127"/>
                  <a:pt x="735" y="130"/>
                  <a:pt x="734" y="134"/>
                </a:cubicBezTo>
                <a:cubicBezTo>
                  <a:pt x="732" y="137"/>
                  <a:pt x="734" y="141"/>
                  <a:pt x="735" y="144"/>
                </a:cubicBezTo>
                <a:cubicBezTo>
                  <a:pt x="736" y="148"/>
                  <a:pt x="736" y="148"/>
                  <a:pt x="736" y="148"/>
                </a:cubicBezTo>
                <a:cubicBezTo>
                  <a:pt x="737" y="150"/>
                  <a:pt x="737" y="150"/>
                  <a:pt x="737" y="150"/>
                </a:cubicBezTo>
                <a:cubicBezTo>
                  <a:pt x="739" y="154"/>
                  <a:pt x="741" y="160"/>
                  <a:pt x="739" y="162"/>
                </a:cubicBezTo>
                <a:cubicBezTo>
                  <a:pt x="736" y="166"/>
                  <a:pt x="729" y="166"/>
                  <a:pt x="717" y="165"/>
                </a:cubicBezTo>
                <a:cubicBezTo>
                  <a:pt x="710" y="164"/>
                  <a:pt x="700" y="160"/>
                  <a:pt x="687" y="156"/>
                </a:cubicBezTo>
                <a:cubicBezTo>
                  <a:pt x="648" y="142"/>
                  <a:pt x="589" y="122"/>
                  <a:pt x="515" y="140"/>
                </a:cubicBezTo>
                <a:cubicBezTo>
                  <a:pt x="415" y="164"/>
                  <a:pt x="407" y="219"/>
                  <a:pt x="407" y="235"/>
                </a:cubicBezTo>
                <a:cubicBezTo>
                  <a:pt x="407" y="251"/>
                  <a:pt x="419" y="270"/>
                  <a:pt x="426" y="276"/>
                </a:cubicBezTo>
                <a:cubicBezTo>
                  <a:pt x="429" y="279"/>
                  <a:pt x="430" y="286"/>
                  <a:pt x="431" y="292"/>
                </a:cubicBezTo>
                <a:cubicBezTo>
                  <a:pt x="431" y="296"/>
                  <a:pt x="432" y="301"/>
                  <a:pt x="433" y="303"/>
                </a:cubicBezTo>
                <a:cubicBezTo>
                  <a:pt x="435" y="307"/>
                  <a:pt x="436" y="309"/>
                  <a:pt x="436" y="312"/>
                </a:cubicBezTo>
                <a:cubicBezTo>
                  <a:pt x="436" y="318"/>
                  <a:pt x="433" y="322"/>
                  <a:pt x="430" y="325"/>
                </a:cubicBezTo>
                <a:cubicBezTo>
                  <a:pt x="428" y="328"/>
                  <a:pt x="426" y="331"/>
                  <a:pt x="426" y="333"/>
                </a:cubicBezTo>
                <a:cubicBezTo>
                  <a:pt x="426" y="337"/>
                  <a:pt x="421" y="339"/>
                  <a:pt x="416" y="341"/>
                </a:cubicBezTo>
                <a:cubicBezTo>
                  <a:pt x="412" y="343"/>
                  <a:pt x="407" y="346"/>
                  <a:pt x="404" y="349"/>
                </a:cubicBezTo>
                <a:cubicBezTo>
                  <a:pt x="397" y="356"/>
                  <a:pt x="389" y="357"/>
                  <a:pt x="383" y="358"/>
                </a:cubicBezTo>
                <a:cubicBezTo>
                  <a:pt x="378" y="358"/>
                  <a:pt x="374" y="359"/>
                  <a:pt x="371" y="361"/>
                </a:cubicBezTo>
                <a:cubicBezTo>
                  <a:pt x="370" y="363"/>
                  <a:pt x="367" y="365"/>
                  <a:pt x="363" y="367"/>
                </a:cubicBezTo>
                <a:cubicBezTo>
                  <a:pt x="357" y="370"/>
                  <a:pt x="350" y="374"/>
                  <a:pt x="350" y="380"/>
                </a:cubicBezTo>
                <a:cubicBezTo>
                  <a:pt x="349" y="387"/>
                  <a:pt x="349" y="387"/>
                  <a:pt x="349" y="387"/>
                </a:cubicBezTo>
                <a:cubicBezTo>
                  <a:pt x="349" y="390"/>
                  <a:pt x="349" y="393"/>
                  <a:pt x="349" y="396"/>
                </a:cubicBezTo>
                <a:cubicBezTo>
                  <a:pt x="349" y="403"/>
                  <a:pt x="350" y="409"/>
                  <a:pt x="355" y="414"/>
                </a:cubicBezTo>
                <a:cubicBezTo>
                  <a:pt x="358" y="418"/>
                  <a:pt x="360" y="423"/>
                  <a:pt x="360" y="428"/>
                </a:cubicBezTo>
                <a:cubicBezTo>
                  <a:pt x="360" y="430"/>
                  <a:pt x="360" y="432"/>
                  <a:pt x="359" y="434"/>
                </a:cubicBezTo>
                <a:cubicBezTo>
                  <a:pt x="358" y="438"/>
                  <a:pt x="353" y="443"/>
                  <a:pt x="342" y="443"/>
                </a:cubicBezTo>
                <a:cubicBezTo>
                  <a:pt x="324" y="443"/>
                  <a:pt x="290" y="450"/>
                  <a:pt x="276" y="468"/>
                </a:cubicBezTo>
                <a:cubicBezTo>
                  <a:pt x="271" y="474"/>
                  <a:pt x="269" y="480"/>
                  <a:pt x="269" y="487"/>
                </a:cubicBezTo>
                <a:cubicBezTo>
                  <a:pt x="269" y="490"/>
                  <a:pt x="270" y="494"/>
                  <a:pt x="270" y="497"/>
                </a:cubicBezTo>
                <a:cubicBezTo>
                  <a:pt x="279" y="532"/>
                  <a:pt x="301" y="540"/>
                  <a:pt x="316" y="545"/>
                </a:cubicBezTo>
                <a:cubicBezTo>
                  <a:pt x="323" y="548"/>
                  <a:pt x="323" y="548"/>
                  <a:pt x="323" y="548"/>
                </a:cubicBezTo>
                <a:cubicBezTo>
                  <a:pt x="327" y="550"/>
                  <a:pt x="333" y="551"/>
                  <a:pt x="339" y="551"/>
                </a:cubicBezTo>
                <a:cubicBezTo>
                  <a:pt x="349" y="552"/>
                  <a:pt x="360" y="552"/>
                  <a:pt x="364" y="565"/>
                </a:cubicBezTo>
                <a:cubicBezTo>
                  <a:pt x="365" y="570"/>
                  <a:pt x="365" y="574"/>
                  <a:pt x="365" y="578"/>
                </a:cubicBezTo>
                <a:cubicBezTo>
                  <a:pt x="365" y="585"/>
                  <a:pt x="364" y="591"/>
                  <a:pt x="360" y="595"/>
                </a:cubicBezTo>
                <a:cubicBezTo>
                  <a:pt x="356" y="601"/>
                  <a:pt x="349" y="604"/>
                  <a:pt x="339" y="604"/>
                </a:cubicBezTo>
                <a:cubicBezTo>
                  <a:pt x="318" y="604"/>
                  <a:pt x="297" y="624"/>
                  <a:pt x="291" y="637"/>
                </a:cubicBezTo>
                <a:cubicBezTo>
                  <a:pt x="290" y="640"/>
                  <a:pt x="290" y="642"/>
                  <a:pt x="290" y="643"/>
                </a:cubicBezTo>
                <a:cubicBezTo>
                  <a:pt x="290" y="646"/>
                  <a:pt x="290" y="647"/>
                  <a:pt x="292" y="649"/>
                </a:cubicBezTo>
                <a:cubicBezTo>
                  <a:pt x="295" y="652"/>
                  <a:pt x="300" y="655"/>
                  <a:pt x="304" y="657"/>
                </a:cubicBezTo>
                <a:cubicBezTo>
                  <a:pt x="309" y="660"/>
                  <a:pt x="314" y="664"/>
                  <a:pt x="317" y="667"/>
                </a:cubicBezTo>
                <a:cubicBezTo>
                  <a:pt x="318" y="668"/>
                  <a:pt x="319" y="670"/>
                  <a:pt x="319" y="671"/>
                </a:cubicBezTo>
                <a:cubicBezTo>
                  <a:pt x="319" y="673"/>
                  <a:pt x="318" y="675"/>
                  <a:pt x="316" y="676"/>
                </a:cubicBezTo>
                <a:cubicBezTo>
                  <a:pt x="316" y="676"/>
                  <a:pt x="316" y="677"/>
                  <a:pt x="317" y="677"/>
                </a:cubicBezTo>
                <a:cubicBezTo>
                  <a:pt x="317" y="677"/>
                  <a:pt x="317" y="678"/>
                  <a:pt x="317" y="678"/>
                </a:cubicBezTo>
                <a:cubicBezTo>
                  <a:pt x="319" y="675"/>
                  <a:pt x="321" y="673"/>
                  <a:pt x="321" y="671"/>
                </a:cubicBezTo>
                <a:cubicBezTo>
                  <a:pt x="321" y="671"/>
                  <a:pt x="321" y="671"/>
                  <a:pt x="321" y="670"/>
                </a:cubicBezTo>
                <a:cubicBezTo>
                  <a:pt x="320" y="669"/>
                  <a:pt x="320" y="667"/>
                  <a:pt x="318" y="666"/>
                </a:cubicBezTo>
                <a:cubicBezTo>
                  <a:pt x="317" y="664"/>
                  <a:pt x="315" y="662"/>
                  <a:pt x="314" y="660"/>
                </a:cubicBezTo>
                <a:cubicBezTo>
                  <a:pt x="310" y="656"/>
                  <a:pt x="306" y="652"/>
                  <a:pt x="306" y="647"/>
                </a:cubicBezTo>
                <a:cubicBezTo>
                  <a:pt x="306" y="646"/>
                  <a:pt x="306" y="646"/>
                  <a:pt x="306" y="645"/>
                </a:cubicBezTo>
                <a:cubicBezTo>
                  <a:pt x="310" y="630"/>
                  <a:pt x="316" y="622"/>
                  <a:pt x="342" y="613"/>
                </a:cubicBezTo>
                <a:cubicBezTo>
                  <a:pt x="362" y="606"/>
                  <a:pt x="378" y="594"/>
                  <a:pt x="383" y="583"/>
                </a:cubicBezTo>
                <a:cubicBezTo>
                  <a:pt x="384" y="580"/>
                  <a:pt x="385" y="577"/>
                  <a:pt x="385" y="575"/>
                </a:cubicBezTo>
                <a:cubicBezTo>
                  <a:pt x="385" y="572"/>
                  <a:pt x="384" y="569"/>
                  <a:pt x="383" y="567"/>
                </a:cubicBezTo>
                <a:cubicBezTo>
                  <a:pt x="373" y="547"/>
                  <a:pt x="362" y="533"/>
                  <a:pt x="339" y="525"/>
                </a:cubicBezTo>
                <a:cubicBezTo>
                  <a:pt x="317" y="519"/>
                  <a:pt x="303" y="506"/>
                  <a:pt x="303" y="492"/>
                </a:cubicBezTo>
                <a:cubicBezTo>
                  <a:pt x="303" y="481"/>
                  <a:pt x="330" y="463"/>
                  <a:pt x="356" y="452"/>
                </a:cubicBezTo>
                <a:cubicBezTo>
                  <a:pt x="368" y="447"/>
                  <a:pt x="376" y="440"/>
                  <a:pt x="379" y="433"/>
                </a:cubicBezTo>
                <a:cubicBezTo>
                  <a:pt x="380" y="431"/>
                  <a:pt x="381" y="429"/>
                  <a:pt x="381" y="426"/>
                </a:cubicBezTo>
                <a:cubicBezTo>
                  <a:pt x="381" y="424"/>
                  <a:pt x="380" y="421"/>
                  <a:pt x="379" y="418"/>
                </a:cubicBezTo>
                <a:cubicBezTo>
                  <a:pt x="378" y="416"/>
                  <a:pt x="378" y="414"/>
                  <a:pt x="378" y="413"/>
                </a:cubicBezTo>
                <a:cubicBezTo>
                  <a:pt x="378" y="409"/>
                  <a:pt x="379" y="405"/>
                  <a:pt x="380" y="401"/>
                </a:cubicBezTo>
                <a:cubicBezTo>
                  <a:pt x="382" y="397"/>
                  <a:pt x="383" y="391"/>
                  <a:pt x="383" y="385"/>
                </a:cubicBezTo>
                <a:cubicBezTo>
                  <a:pt x="383" y="372"/>
                  <a:pt x="387" y="369"/>
                  <a:pt x="406" y="362"/>
                </a:cubicBezTo>
                <a:cubicBezTo>
                  <a:pt x="409" y="361"/>
                  <a:pt x="409" y="361"/>
                  <a:pt x="409" y="361"/>
                </a:cubicBezTo>
                <a:cubicBezTo>
                  <a:pt x="428" y="355"/>
                  <a:pt x="449" y="347"/>
                  <a:pt x="449" y="324"/>
                </a:cubicBezTo>
                <a:cubicBezTo>
                  <a:pt x="449" y="314"/>
                  <a:pt x="451" y="306"/>
                  <a:pt x="452" y="298"/>
                </a:cubicBezTo>
                <a:cubicBezTo>
                  <a:pt x="453" y="293"/>
                  <a:pt x="454" y="287"/>
                  <a:pt x="454" y="282"/>
                </a:cubicBezTo>
                <a:cubicBezTo>
                  <a:pt x="454" y="279"/>
                  <a:pt x="454" y="276"/>
                  <a:pt x="453" y="273"/>
                </a:cubicBezTo>
                <a:cubicBezTo>
                  <a:pt x="449" y="263"/>
                  <a:pt x="449" y="263"/>
                  <a:pt x="449" y="263"/>
                </a:cubicBezTo>
                <a:cubicBezTo>
                  <a:pt x="447" y="257"/>
                  <a:pt x="445" y="252"/>
                  <a:pt x="445" y="246"/>
                </a:cubicBezTo>
                <a:cubicBezTo>
                  <a:pt x="445" y="240"/>
                  <a:pt x="447" y="233"/>
                  <a:pt x="456" y="224"/>
                </a:cubicBezTo>
                <a:cubicBezTo>
                  <a:pt x="461" y="219"/>
                  <a:pt x="461" y="219"/>
                  <a:pt x="461" y="219"/>
                </a:cubicBezTo>
                <a:cubicBezTo>
                  <a:pt x="482" y="197"/>
                  <a:pt x="508" y="171"/>
                  <a:pt x="569" y="171"/>
                </a:cubicBezTo>
                <a:cubicBezTo>
                  <a:pt x="607" y="171"/>
                  <a:pt x="633" y="177"/>
                  <a:pt x="656" y="183"/>
                </a:cubicBezTo>
                <a:cubicBezTo>
                  <a:pt x="672" y="187"/>
                  <a:pt x="686" y="190"/>
                  <a:pt x="701" y="190"/>
                </a:cubicBezTo>
                <a:cubicBezTo>
                  <a:pt x="709" y="190"/>
                  <a:pt x="709" y="190"/>
                  <a:pt x="709" y="190"/>
                </a:cubicBezTo>
                <a:cubicBezTo>
                  <a:pt x="730" y="190"/>
                  <a:pt x="741" y="190"/>
                  <a:pt x="747" y="185"/>
                </a:cubicBezTo>
                <a:cubicBezTo>
                  <a:pt x="750" y="182"/>
                  <a:pt x="751" y="178"/>
                  <a:pt x="751" y="173"/>
                </a:cubicBezTo>
                <a:cubicBezTo>
                  <a:pt x="751" y="155"/>
                  <a:pt x="754" y="154"/>
                  <a:pt x="764" y="154"/>
                </a:cubicBezTo>
                <a:cubicBezTo>
                  <a:pt x="768" y="154"/>
                  <a:pt x="770" y="153"/>
                  <a:pt x="772" y="150"/>
                </a:cubicBezTo>
                <a:cubicBezTo>
                  <a:pt x="775" y="146"/>
                  <a:pt x="775" y="136"/>
                  <a:pt x="771" y="125"/>
                </a:cubicBezTo>
                <a:cubicBezTo>
                  <a:pt x="762" y="101"/>
                  <a:pt x="767" y="85"/>
                  <a:pt x="786" y="77"/>
                </a:cubicBezTo>
                <a:cubicBezTo>
                  <a:pt x="824" y="62"/>
                  <a:pt x="864" y="78"/>
                  <a:pt x="896" y="90"/>
                </a:cubicBezTo>
                <a:cubicBezTo>
                  <a:pt x="915" y="98"/>
                  <a:pt x="931" y="104"/>
                  <a:pt x="944" y="104"/>
                </a:cubicBezTo>
                <a:cubicBezTo>
                  <a:pt x="963" y="104"/>
                  <a:pt x="963" y="104"/>
                  <a:pt x="963" y="104"/>
                </a:cubicBezTo>
                <a:cubicBezTo>
                  <a:pt x="984" y="105"/>
                  <a:pt x="997" y="106"/>
                  <a:pt x="1014" y="90"/>
                </a:cubicBezTo>
                <a:cubicBezTo>
                  <a:pt x="1014" y="104"/>
                  <a:pt x="1014" y="104"/>
                  <a:pt x="1014" y="104"/>
                </a:cubicBezTo>
                <a:cubicBezTo>
                  <a:pt x="940" y="267"/>
                  <a:pt x="940" y="267"/>
                  <a:pt x="940" y="267"/>
                </a:cubicBezTo>
                <a:cubicBezTo>
                  <a:pt x="936" y="270"/>
                  <a:pt x="932" y="273"/>
                  <a:pt x="928" y="276"/>
                </a:cubicBezTo>
                <a:cubicBezTo>
                  <a:pt x="928" y="276"/>
                  <a:pt x="928" y="276"/>
                  <a:pt x="928" y="276"/>
                </a:cubicBezTo>
                <a:cubicBezTo>
                  <a:pt x="926" y="278"/>
                  <a:pt x="923" y="280"/>
                  <a:pt x="920" y="283"/>
                </a:cubicBezTo>
                <a:cubicBezTo>
                  <a:pt x="867" y="326"/>
                  <a:pt x="830" y="364"/>
                  <a:pt x="809" y="396"/>
                </a:cubicBezTo>
                <a:cubicBezTo>
                  <a:pt x="809" y="396"/>
                  <a:pt x="808" y="396"/>
                  <a:pt x="808" y="397"/>
                </a:cubicBezTo>
                <a:cubicBezTo>
                  <a:pt x="807" y="399"/>
                  <a:pt x="806" y="401"/>
                  <a:pt x="805" y="402"/>
                </a:cubicBezTo>
                <a:cubicBezTo>
                  <a:pt x="793" y="421"/>
                  <a:pt x="787" y="438"/>
                  <a:pt x="787" y="453"/>
                </a:cubicBezTo>
                <a:cubicBezTo>
                  <a:pt x="787" y="479"/>
                  <a:pt x="793" y="499"/>
                  <a:pt x="802" y="512"/>
                </a:cubicBezTo>
                <a:cubicBezTo>
                  <a:pt x="780" y="544"/>
                  <a:pt x="780" y="544"/>
                  <a:pt x="780" y="544"/>
                </a:cubicBezTo>
                <a:cubicBezTo>
                  <a:pt x="705" y="652"/>
                  <a:pt x="705" y="652"/>
                  <a:pt x="705" y="652"/>
                </a:cubicBezTo>
                <a:cubicBezTo>
                  <a:pt x="702" y="653"/>
                  <a:pt x="699" y="654"/>
                  <a:pt x="697" y="656"/>
                </a:cubicBezTo>
                <a:cubicBezTo>
                  <a:pt x="653" y="589"/>
                  <a:pt x="653" y="589"/>
                  <a:pt x="653" y="589"/>
                </a:cubicBezTo>
                <a:cubicBezTo>
                  <a:pt x="670" y="589"/>
                  <a:pt x="670" y="589"/>
                  <a:pt x="670" y="589"/>
                </a:cubicBezTo>
                <a:cubicBezTo>
                  <a:pt x="670" y="587"/>
                  <a:pt x="670" y="587"/>
                  <a:pt x="670" y="587"/>
                </a:cubicBezTo>
                <a:cubicBezTo>
                  <a:pt x="673" y="587"/>
                  <a:pt x="673" y="587"/>
                  <a:pt x="673" y="587"/>
                </a:cubicBezTo>
                <a:cubicBezTo>
                  <a:pt x="673" y="580"/>
                  <a:pt x="673" y="580"/>
                  <a:pt x="673" y="580"/>
                </a:cubicBezTo>
                <a:cubicBezTo>
                  <a:pt x="668" y="580"/>
                  <a:pt x="668" y="580"/>
                  <a:pt x="668" y="580"/>
                </a:cubicBezTo>
                <a:cubicBezTo>
                  <a:pt x="669" y="579"/>
                  <a:pt x="669" y="579"/>
                  <a:pt x="669" y="579"/>
                </a:cubicBezTo>
                <a:cubicBezTo>
                  <a:pt x="643" y="453"/>
                  <a:pt x="643" y="453"/>
                  <a:pt x="643" y="453"/>
                </a:cubicBezTo>
                <a:cubicBezTo>
                  <a:pt x="641" y="423"/>
                  <a:pt x="641" y="423"/>
                  <a:pt x="641" y="423"/>
                </a:cubicBezTo>
                <a:cubicBezTo>
                  <a:pt x="640" y="423"/>
                  <a:pt x="640" y="423"/>
                  <a:pt x="640" y="423"/>
                </a:cubicBezTo>
                <a:cubicBezTo>
                  <a:pt x="640" y="423"/>
                  <a:pt x="640" y="423"/>
                  <a:pt x="640" y="423"/>
                </a:cubicBezTo>
                <a:cubicBezTo>
                  <a:pt x="639" y="423"/>
                  <a:pt x="639" y="423"/>
                  <a:pt x="639" y="423"/>
                </a:cubicBezTo>
                <a:cubicBezTo>
                  <a:pt x="639" y="423"/>
                  <a:pt x="639" y="423"/>
                  <a:pt x="639" y="423"/>
                </a:cubicBezTo>
                <a:cubicBezTo>
                  <a:pt x="638" y="423"/>
                  <a:pt x="638" y="423"/>
                  <a:pt x="638" y="423"/>
                </a:cubicBezTo>
                <a:cubicBezTo>
                  <a:pt x="639" y="456"/>
                  <a:pt x="639" y="456"/>
                  <a:pt x="639" y="456"/>
                </a:cubicBezTo>
                <a:cubicBezTo>
                  <a:pt x="638" y="467"/>
                  <a:pt x="638" y="467"/>
                  <a:pt x="638" y="467"/>
                </a:cubicBezTo>
                <a:cubicBezTo>
                  <a:pt x="582" y="458"/>
                  <a:pt x="529" y="465"/>
                  <a:pt x="512" y="484"/>
                </a:cubicBezTo>
                <a:cubicBezTo>
                  <a:pt x="508" y="488"/>
                  <a:pt x="506" y="493"/>
                  <a:pt x="506" y="498"/>
                </a:cubicBezTo>
                <a:cubicBezTo>
                  <a:pt x="506" y="500"/>
                  <a:pt x="506" y="501"/>
                  <a:pt x="506" y="503"/>
                </a:cubicBezTo>
                <a:cubicBezTo>
                  <a:pt x="509" y="515"/>
                  <a:pt x="512" y="530"/>
                  <a:pt x="512" y="541"/>
                </a:cubicBezTo>
                <a:cubicBezTo>
                  <a:pt x="512" y="550"/>
                  <a:pt x="511" y="557"/>
                  <a:pt x="507" y="562"/>
                </a:cubicBezTo>
                <a:cubicBezTo>
                  <a:pt x="504" y="566"/>
                  <a:pt x="499" y="568"/>
                  <a:pt x="493" y="568"/>
                </a:cubicBezTo>
                <a:cubicBezTo>
                  <a:pt x="480" y="568"/>
                  <a:pt x="469" y="572"/>
                  <a:pt x="463" y="581"/>
                </a:cubicBezTo>
                <a:cubicBezTo>
                  <a:pt x="459" y="587"/>
                  <a:pt x="456" y="594"/>
                  <a:pt x="456" y="602"/>
                </a:cubicBezTo>
                <a:cubicBezTo>
                  <a:pt x="456" y="606"/>
                  <a:pt x="457" y="611"/>
                  <a:pt x="459" y="616"/>
                </a:cubicBezTo>
                <a:cubicBezTo>
                  <a:pt x="462" y="626"/>
                  <a:pt x="464" y="638"/>
                  <a:pt x="464" y="651"/>
                </a:cubicBezTo>
                <a:cubicBezTo>
                  <a:pt x="464" y="663"/>
                  <a:pt x="462" y="675"/>
                  <a:pt x="457" y="685"/>
                </a:cubicBezTo>
                <a:cubicBezTo>
                  <a:pt x="455" y="688"/>
                  <a:pt x="453" y="692"/>
                  <a:pt x="451" y="695"/>
                </a:cubicBezTo>
                <a:cubicBezTo>
                  <a:pt x="445" y="702"/>
                  <a:pt x="438" y="708"/>
                  <a:pt x="428" y="711"/>
                </a:cubicBezTo>
                <a:cubicBezTo>
                  <a:pt x="407" y="720"/>
                  <a:pt x="407" y="720"/>
                  <a:pt x="407" y="720"/>
                </a:cubicBezTo>
                <a:cubicBezTo>
                  <a:pt x="394" y="725"/>
                  <a:pt x="394" y="725"/>
                  <a:pt x="385" y="721"/>
                </a:cubicBezTo>
                <a:cubicBezTo>
                  <a:pt x="374" y="716"/>
                  <a:pt x="374" y="716"/>
                  <a:pt x="374" y="716"/>
                </a:cubicBezTo>
                <a:cubicBezTo>
                  <a:pt x="366" y="712"/>
                  <a:pt x="366" y="712"/>
                  <a:pt x="366" y="712"/>
                </a:cubicBezTo>
                <a:cubicBezTo>
                  <a:pt x="344" y="703"/>
                  <a:pt x="338" y="700"/>
                  <a:pt x="330" y="717"/>
                </a:cubicBezTo>
                <a:cubicBezTo>
                  <a:pt x="317" y="743"/>
                  <a:pt x="297" y="754"/>
                  <a:pt x="267" y="748"/>
                </a:cubicBezTo>
                <a:cubicBezTo>
                  <a:pt x="263" y="748"/>
                  <a:pt x="263" y="748"/>
                  <a:pt x="263" y="748"/>
                </a:cubicBezTo>
                <a:cubicBezTo>
                  <a:pt x="231" y="742"/>
                  <a:pt x="231" y="742"/>
                  <a:pt x="206" y="707"/>
                </a:cubicBezTo>
                <a:cubicBezTo>
                  <a:pt x="199" y="698"/>
                  <a:pt x="199" y="698"/>
                  <a:pt x="199" y="698"/>
                </a:cubicBezTo>
                <a:cubicBezTo>
                  <a:pt x="192" y="689"/>
                  <a:pt x="192" y="689"/>
                  <a:pt x="192" y="689"/>
                </a:cubicBezTo>
                <a:cubicBezTo>
                  <a:pt x="173" y="664"/>
                  <a:pt x="163" y="665"/>
                  <a:pt x="154" y="666"/>
                </a:cubicBezTo>
                <a:cubicBezTo>
                  <a:pt x="150" y="666"/>
                  <a:pt x="146" y="666"/>
                  <a:pt x="142" y="665"/>
                </a:cubicBezTo>
                <a:cubicBezTo>
                  <a:pt x="129" y="661"/>
                  <a:pt x="99" y="666"/>
                  <a:pt x="83" y="677"/>
                </a:cubicBezTo>
                <a:cubicBezTo>
                  <a:pt x="77" y="682"/>
                  <a:pt x="74" y="687"/>
                  <a:pt x="74" y="692"/>
                </a:cubicBezTo>
                <a:cubicBezTo>
                  <a:pt x="74" y="707"/>
                  <a:pt x="74" y="707"/>
                  <a:pt x="74" y="707"/>
                </a:cubicBezTo>
                <a:cubicBezTo>
                  <a:pt x="73" y="724"/>
                  <a:pt x="73" y="745"/>
                  <a:pt x="77" y="758"/>
                </a:cubicBezTo>
                <a:cubicBezTo>
                  <a:pt x="79" y="764"/>
                  <a:pt x="79" y="769"/>
                  <a:pt x="77" y="772"/>
                </a:cubicBezTo>
                <a:cubicBezTo>
                  <a:pt x="73" y="777"/>
                  <a:pt x="65" y="779"/>
                  <a:pt x="50" y="779"/>
                </a:cubicBezTo>
                <a:cubicBezTo>
                  <a:pt x="36" y="779"/>
                  <a:pt x="36" y="779"/>
                  <a:pt x="36" y="779"/>
                </a:cubicBezTo>
                <a:cubicBezTo>
                  <a:pt x="23" y="778"/>
                  <a:pt x="12" y="777"/>
                  <a:pt x="5" y="783"/>
                </a:cubicBezTo>
                <a:cubicBezTo>
                  <a:pt x="1" y="787"/>
                  <a:pt x="0" y="792"/>
                  <a:pt x="0" y="800"/>
                </a:cubicBezTo>
                <a:cubicBezTo>
                  <a:pt x="1" y="800"/>
                  <a:pt x="1" y="800"/>
                  <a:pt x="1" y="800"/>
                </a:cubicBezTo>
                <a:cubicBezTo>
                  <a:pt x="1" y="794"/>
                  <a:pt x="3" y="791"/>
                  <a:pt x="6" y="788"/>
                </a:cubicBezTo>
                <a:cubicBezTo>
                  <a:pt x="13" y="782"/>
                  <a:pt x="27" y="785"/>
                  <a:pt x="38" y="788"/>
                </a:cubicBezTo>
                <a:cubicBezTo>
                  <a:pt x="42" y="789"/>
                  <a:pt x="46" y="789"/>
                  <a:pt x="49" y="789"/>
                </a:cubicBezTo>
                <a:cubicBezTo>
                  <a:pt x="58" y="790"/>
                  <a:pt x="58" y="790"/>
                  <a:pt x="58" y="790"/>
                </a:cubicBezTo>
                <a:cubicBezTo>
                  <a:pt x="67" y="792"/>
                  <a:pt x="79" y="794"/>
                  <a:pt x="84" y="787"/>
                </a:cubicBezTo>
                <a:cubicBezTo>
                  <a:pt x="87" y="784"/>
                  <a:pt x="87" y="778"/>
                  <a:pt x="85" y="770"/>
                </a:cubicBezTo>
                <a:cubicBezTo>
                  <a:pt x="76" y="739"/>
                  <a:pt x="86" y="705"/>
                  <a:pt x="97" y="697"/>
                </a:cubicBezTo>
                <a:cubicBezTo>
                  <a:pt x="130" y="676"/>
                  <a:pt x="158" y="657"/>
                  <a:pt x="193" y="706"/>
                </a:cubicBezTo>
                <a:cubicBezTo>
                  <a:pt x="226" y="753"/>
                  <a:pt x="255" y="770"/>
                  <a:pt x="288" y="762"/>
                </a:cubicBezTo>
                <a:cubicBezTo>
                  <a:pt x="301" y="759"/>
                  <a:pt x="309" y="752"/>
                  <a:pt x="315" y="746"/>
                </a:cubicBezTo>
                <a:cubicBezTo>
                  <a:pt x="324" y="738"/>
                  <a:pt x="331" y="732"/>
                  <a:pt x="347" y="735"/>
                </a:cubicBezTo>
                <a:cubicBezTo>
                  <a:pt x="357" y="736"/>
                  <a:pt x="357" y="736"/>
                  <a:pt x="357" y="736"/>
                </a:cubicBezTo>
                <a:cubicBezTo>
                  <a:pt x="385" y="742"/>
                  <a:pt x="420" y="749"/>
                  <a:pt x="440" y="716"/>
                </a:cubicBezTo>
                <a:cubicBezTo>
                  <a:pt x="440" y="716"/>
                  <a:pt x="452" y="697"/>
                  <a:pt x="452" y="697"/>
                </a:cubicBezTo>
                <a:cubicBezTo>
                  <a:pt x="455" y="693"/>
                  <a:pt x="457" y="690"/>
                  <a:pt x="459" y="686"/>
                </a:cubicBezTo>
                <a:cubicBezTo>
                  <a:pt x="467" y="673"/>
                  <a:pt x="472" y="662"/>
                  <a:pt x="472" y="645"/>
                </a:cubicBezTo>
                <a:cubicBezTo>
                  <a:pt x="472" y="640"/>
                  <a:pt x="471" y="633"/>
                  <a:pt x="470" y="626"/>
                </a:cubicBezTo>
                <a:cubicBezTo>
                  <a:pt x="469" y="619"/>
                  <a:pt x="468" y="613"/>
                  <a:pt x="468" y="609"/>
                </a:cubicBezTo>
                <a:cubicBezTo>
                  <a:pt x="468" y="605"/>
                  <a:pt x="468" y="603"/>
                  <a:pt x="470" y="602"/>
                </a:cubicBezTo>
                <a:cubicBezTo>
                  <a:pt x="471" y="600"/>
                  <a:pt x="474" y="601"/>
                  <a:pt x="478" y="602"/>
                </a:cubicBezTo>
                <a:cubicBezTo>
                  <a:pt x="483" y="603"/>
                  <a:pt x="488" y="604"/>
                  <a:pt x="494" y="603"/>
                </a:cubicBezTo>
                <a:cubicBezTo>
                  <a:pt x="512" y="598"/>
                  <a:pt x="518" y="591"/>
                  <a:pt x="518" y="573"/>
                </a:cubicBezTo>
                <a:cubicBezTo>
                  <a:pt x="517" y="561"/>
                  <a:pt x="517" y="561"/>
                  <a:pt x="517" y="561"/>
                </a:cubicBezTo>
                <a:cubicBezTo>
                  <a:pt x="515" y="543"/>
                  <a:pt x="512" y="520"/>
                  <a:pt x="540" y="510"/>
                </a:cubicBezTo>
                <a:cubicBezTo>
                  <a:pt x="567" y="499"/>
                  <a:pt x="615" y="504"/>
                  <a:pt x="634" y="506"/>
                </a:cubicBezTo>
                <a:cubicBezTo>
                  <a:pt x="627" y="579"/>
                  <a:pt x="627" y="579"/>
                  <a:pt x="627" y="579"/>
                </a:cubicBezTo>
                <a:cubicBezTo>
                  <a:pt x="628" y="580"/>
                  <a:pt x="628" y="580"/>
                  <a:pt x="628" y="580"/>
                </a:cubicBezTo>
                <a:cubicBezTo>
                  <a:pt x="622" y="580"/>
                  <a:pt x="622" y="580"/>
                  <a:pt x="622" y="580"/>
                </a:cubicBezTo>
                <a:cubicBezTo>
                  <a:pt x="622" y="587"/>
                  <a:pt x="622" y="587"/>
                  <a:pt x="622" y="587"/>
                </a:cubicBezTo>
                <a:cubicBezTo>
                  <a:pt x="625" y="587"/>
                  <a:pt x="625" y="587"/>
                  <a:pt x="625" y="587"/>
                </a:cubicBezTo>
                <a:cubicBezTo>
                  <a:pt x="625" y="589"/>
                  <a:pt x="625" y="589"/>
                  <a:pt x="625" y="589"/>
                </a:cubicBezTo>
                <a:cubicBezTo>
                  <a:pt x="641" y="589"/>
                  <a:pt x="641" y="589"/>
                  <a:pt x="641" y="589"/>
                </a:cubicBezTo>
                <a:cubicBezTo>
                  <a:pt x="686" y="661"/>
                  <a:pt x="686" y="661"/>
                  <a:pt x="686" y="661"/>
                </a:cubicBezTo>
                <a:cubicBezTo>
                  <a:pt x="654" y="678"/>
                  <a:pt x="624" y="696"/>
                  <a:pt x="597" y="716"/>
                </a:cubicBezTo>
                <a:cubicBezTo>
                  <a:pt x="597" y="716"/>
                  <a:pt x="597" y="716"/>
                  <a:pt x="597" y="716"/>
                </a:cubicBezTo>
                <a:cubicBezTo>
                  <a:pt x="597" y="716"/>
                  <a:pt x="597" y="716"/>
                  <a:pt x="597" y="716"/>
                </a:cubicBezTo>
                <a:cubicBezTo>
                  <a:pt x="566" y="740"/>
                  <a:pt x="539" y="766"/>
                  <a:pt x="519" y="792"/>
                </a:cubicBezTo>
                <a:cubicBezTo>
                  <a:pt x="519" y="792"/>
                  <a:pt x="519" y="792"/>
                  <a:pt x="519" y="792"/>
                </a:cubicBezTo>
                <a:cubicBezTo>
                  <a:pt x="519" y="792"/>
                  <a:pt x="519" y="793"/>
                  <a:pt x="519" y="793"/>
                </a:cubicBezTo>
                <a:cubicBezTo>
                  <a:pt x="502" y="815"/>
                  <a:pt x="490" y="837"/>
                  <a:pt x="483" y="859"/>
                </a:cubicBezTo>
                <a:cubicBezTo>
                  <a:pt x="466" y="913"/>
                  <a:pt x="480" y="966"/>
                  <a:pt x="522" y="1010"/>
                </a:cubicBezTo>
                <a:cubicBezTo>
                  <a:pt x="522" y="1010"/>
                  <a:pt x="522" y="1010"/>
                  <a:pt x="522" y="1010"/>
                </a:cubicBezTo>
                <a:cubicBezTo>
                  <a:pt x="525" y="1013"/>
                  <a:pt x="527" y="1017"/>
                  <a:pt x="530" y="1020"/>
                </a:cubicBezTo>
                <a:cubicBezTo>
                  <a:pt x="532" y="1019"/>
                  <a:pt x="532" y="1019"/>
                  <a:pt x="532" y="1019"/>
                </a:cubicBezTo>
                <a:cubicBezTo>
                  <a:pt x="531" y="1020"/>
                  <a:pt x="531" y="1020"/>
                  <a:pt x="531" y="1020"/>
                </a:cubicBezTo>
                <a:cubicBezTo>
                  <a:pt x="593" y="1080"/>
                  <a:pt x="665" y="1082"/>
                  <a:pt x="726" y="1065"/>
                </a:cubicBezTo>
                <a:cubicBezTo>
                  <a:pt x="760" y="1071"/>
                  <a:pt x="796" y="1064"/>
                  <a:pt x="817" y="1058"/>
                </a:cubicBezTo>
                <a:cubicBezTo>
                  <a:pt x="817" y="1058"/>
                  <a:pt x="817" y="1058"/>
                  <a:pt x="817" y="1058"/>
                </a:cubicBezTo>
                <a:cubicBezTo>
                  <a:pt x="814" y="1066"/>
                  <a:pt x="812" y="1075"/>
                  <a:pt x="811" y="1083"/>
                </a:cubicBezTo>
                <a:cubicBezTo>
                  <a:pt x="811" y="1083"/>
                  <a:pt x="811" y="1083"/>
                  <a:pt x="811" y="1083"/>
                </a:cubicBezTo>
                <a:cubicBezTo>
                  <a:pt x="811" y="1086"/>
                  <a:pt x="810" y="1088"/>
                  <a:pt x="810" y="1091"/>
                </a:cubicBezTo>
                <a:cubicBezTo>
                  <a:pt x="810" y="1091"/>
                  <a:pt x="810" y="1092"/>
                  <a:pt x="810" y="1093"/>
                </a:cubicBezTo>
                <a:cubicBezTo>
                  <a:pt x="810" y="1095"/>
                  <a:pt x="810" y="1097"/>
                  <a:pt x="809" y="1099"/>
                </a:cubicBezTo>
                <a:cubicBezTo>
                  <a:pt x="809" y="1099"/>
                  <a:pt x="809" y="1100"/>
                  <a:pt x="809" y="1101"/>
                </a:cubicBezTo>
                <a:cubicBezTo>
                  <a:pt x="809" y="1103"/>
                  <a:pt x="809" y="1104"/>
                  <a:pt x="809" y="1106"/>
                </a:cubicBezTo>
                <a:cubicBezTo>
                  <a:pt x="809" y="1107"/>
                  <a:pt x="809" y="1108"/>
                  <a:pt x="809" y="1109"/>
                </a:cubicBezTo>
                <a:cubicBezTo>
                  <a:pt x="809" y="1111"/>
                  <a:pt x="809" y="1112"/>
                  <a:pt x="810" y="1114"/>
                </a:cubicBezTo>
                <a:cubicBezTo>
                  <a:pt x="810" y="1115"/>
                  <a:pt x="810" y="1116"/>
                  <a:pt x="810" y="1116"/>
                </a:cubicBezTo>
                <a:cubicBezTo>
                  <a:pt x="810" y="1119"/>
                  <a:pt x="810" y="1121"/>
                  <a:pt x="811" y="1124"/>
                </a:cubicBezTo>
                <a:cubicBezTo>
                  <a:pt x="816" y="1156"/>
                  <a:pt x="834" y="1199"/>
                  <a:pt x="889" y="1234"/>
                </a:cubicBezTo>
                <a:cubicBezTo>
                  <a:pt x="890" y="1233"/>
                  <a:pt x="892" y="1233"/>
                  <a:pt x="894" y="1232"/>
                </a:cubicBezTo>
                <a:cubicBezTo>
                  <a:pt x="887" y="1234"/>
                  <a:pt x="880" y="1236"/>
                  <a:pt x="873" y="1238"/>
                </a:cubicBezTo>
                <a:cubicBezTo>
                  <a:pt x="845" y="1247"/>
                  <a:pt x="782" y="1272"/>
                  <a:pt x="679" y="1241"/>
                </a:cubicBezTo>
                <a:cubicBezTo>
                  <a:pt x="575" y="1209"/>
                  <a:pt x="391" y="1214"/>
                  <a:pt x="252" y="1249"/>
                </a:cubicBezTo>
                <a:cubicBezTo>
                  <a:pt x="546" y="1197"/>
                  <a:pt x="646" y="1287"/>
                  <a:pt x="744" y="1287"/>
                </a:cubicBezTo>
                <a:cubicBezTo>
                  <a:pt x="842" y="1287"/>
                  <a:pt x="869" y="1259"/>
                  <a:pt x="1008" y="1267"/>
                </a:cubicBezTo>
                <a:cubicBezTo>
                  <a:pt x="1028" y="1268"/>
                  <a:pt x="1056" y="1270"/>
                  <a:pt x="1092" y="1271"/>
                </a:cubicBezTo>
                <a:cubicBezTo>
                  <a:pt x="1093" y="1274"/>
                  <a:pt x="1095" y="1275"/>
                  <a:pt x="1097" y="1276"/>
                </a:cubicBezTo>
                <a:cubicBezTo>
                  <a:pt x="1097" y="1276"/>
                  <a:pt x="1098" y="1276"/>
                  <a:pt x="1098" y="1275"/>
                </a:cubicBezTo>
                <a:cubicBezTo>
                  <a:pt x="1107" y="1276"/>
                  <a:pt x="1115" y="1280"/>
                  <a:pt x="1123" y="1283"/>
                </a:cubicBezTo>
                <a:cubicBezTo>
                  <a:pt x="1124" y="1289"/>
                  <a:pt x="1124" y="1289"/>
                  <a:pt x="1124" y="1289"/>
                </a:cubicBezTo>
                <a:cubicBezTo>
                  <a:pt x="1116" y="1289"/>
                  <a:pt x="1113" y="1286"/>
                  <a:pt x="1105" y="1285"/>
                </a:cubicBezTo>
                <a:cubicBezTo>
                  <a:pt x="1106" y="1284"/>
                  <a:pt x="1106" y="1283"/>
                  <a:pt x="1106" y="1283"/>
                </a:cubicBezTo>
                <a:cubicBezTo>
                  <a:pt x="1105" y="1283"/>
                  <a:pt x="1103" y="1283"/>
                  <a:pt x="1102" y="1282"/>
                </a:cubicBezTo>
                <a:cubicBezTo>
                  <a:pt x="1096" y="1281"/>
                  <a:pt x="1089" y="1280"/>
                  <a:pt x="1083" y="1282"/>
                </a:cubicBezTo>
                <a:cubicBezTo>
                  <a:pt x="1082" y="1280"/>
                  <a:pt x="1080" y="1279"/>
                  <a:pt x="1078" y="1278"/>
                </a:cubicBezTo>
                <a:cubicBezTo>
                  <a:pt x="1077" y="1278"/>
                  <a:pt x="1078" y="1278"/>
                  <a:pt x="1077" y="1278"/>
                </a:cubicBezTo>
                <a:cubicBezTo>
                  <a:pt x="1071" y="1278"/>
                  <a:pt x="1071" y="1278"/>
                  <a:pt x="1071" y="1278"/>
                </a:cubicBezTo>
                <a:cubicBezTo>
                  <a:pt x="1070" y="1278"/>
                  <a:pt x="1069" y="1278"/>
                  <a:pt x="1069" y="1279"/>
                </a:cubicBezTo>
                <a:cubicBezTo>
                  <a:pt x="1067" y="1280"/>
                  <a:pt x="1066" y="1282"/>
                  <a:pt x="1066" y="1284"/>
                </a:cubicBezTo>
                <a:cubicBezTo>
                  <a:pt x="1066" y="1287"/>
                  <a:pt x="1069" y="1289"/>
                  <a:pt x="1071" y="1290"/>
                </a:cubicBezTo>
                <a:cubicBezTo>
                  <a:pt x="1071" y="1291"/>
                  <a:pt x="1071" y="1291"/>
                  <a:pt x="1071" y="1291"/>
                </a:cubicBezTo>
                <a:cubicBezTo>
                  <a:pt x="1072" y="1291"/>
                  <a:pt x="1073" y="1292"/>
                  <a:pt x="1073" y="1292"/>
                </a:cubicBezTo>
                <a:cubicBezTo>
                  <a:pt x="1074" y="1292"/>
                  <a:pt x="1075" y="1291"/>
                  <a:pt x="1076" y="1292"/>
                </a:cubicBezTo>
                <a:cubicBezTo>
                  <a:pt x="1080" y="1293"/>
                  <a:pt x="1077" y="1295"/>
                  <a:pt x="1075" y="1295"/>
                </a:cubicBezTo>
                <a:cubicBezTo>
                  <a:pt x="1076" y="1297"/>
                  <a:pt x="1078" y="1298"/>
                  <a:pt x="1079" y="1299"/>
                </a:cubicBezTo>
                <a:cubicBezTo>
                  <a:pt x="1079" y="1299"/>
                  <a:pt x="1079" y="1298"/>
                  <a:pt x="1079" y="1298"/>
                </a:cubicBezTo>
                <a:cubicBezTo>
                  <a:pt x="1091" y="1291"/>
                  <a:pt x="1107" y="1300"/>
                  <a:pt x="1121" y="1296"/>
                </a:cubicBezTo>
                <a:cubicBezTo>
                  <a:pt x="1123" y="1297"/>
                  <a:pt x="1127" y="1298"/>
                  <a:pt x="1128" y="1299"/>
                </a:cubicBezTo>
                <a:cubicBezTo>
                  <a:pt x="1129" y="1299"/>
                  <a:pt x="1129" y="1298"/>
                  <a:pt x="1129" y="1298"/>
                </a:cubicBezTo>
                <a:cubicBezTo>
                  <a:pt x="1130" y="1298"/>
                  <a:pt x="1131" y="1298"/>
                  <a:pt x="1131" y="1297"/>
                </a:cubicBezTo>
                <a:cubicBezTo>
                  <a:pt x="1132" y="1298"/>
                  <a:pt x="1134" y="1298"/>
                  <a:pt x="1135" y="1299"/>
                </a:cubicBezTo>
                <a:cubicBezTo>
                  <a:pt x="1137" y="1297"/>
                  <a:pt x="1136" y="1296"/>
                  <a:pt x="1137" y="1295"/>
                </a:cubicBezTo>
                <a:cubicBezTo>
                  <a:pt x="1150" y="1289"/>
                  <a:pt x="1121" y="1287"/>
                  <a:pt x="1127" y="1281"/>
                </a:cubicBezTo>
                <a:cubicBezTo>
                  <a:pt x="1134" y="1280"/>
                  <a:pt x="1134" y="1280"/>
                  <a:pt x="1134" y="1280"/>
                </a:cubicBezTo>
                <a:cubicBezTo>
                  <a:pt x="1127" y="1277"/>
                  <a:pt x="1128" y="1275"/>
                  <a:pt x="1130" y="1273"/>
                </a:cubicBezTo>
                <a:cubicBezTo>
                  <a:pt x="1130" y="1273"/>
                  <a:pt x="1129" y="1273"/>
                  <a:pt x="1129" y="1273"/>
                </a:cubicBezTo>
                <a:cubicBezTo>
                  <a:pt x="1127" y="1274"/>
                  <a:pt x="1120" y="1272"/>
                  <a:pt x="1118" y="1273"/>
                </a:cubicBezTo>
                <a:cubicBezTo>
                  <a:pt x="1114" y="1272"/>
                  <a:pt x="1114" y="1272"/>
                  <a:pt x="1114" y="1272"/>
                </a:cubicBezTo>
                <a:cubicBezTo>
                  <a:pt x="1116" y="1274"/>
                  <a:pt x="1116" y="1274"/>
                  <a:pt x="1116" y="1274"/>
                </a:cubicBezTo>
                <a:cubicBezTo>
                  <a:pt x="1116" y="1275"/>
                  <a:pt x="1115" y="1275"/>
                  <a:pt x="1115" y="1275"/>
                </a:cubicBezTo>
                <a:cubicBezTo>
                  <a:pt x="1116" y="1276"/>
                  <a:pt x="1116" y="1276"/>
                  <a:pt x="1116" y="1276"/>
                </a:cubicBezTo>
                <a:cubicBezTo>
                  <a:pt x="1111" y="1272"/>
                  <a:pt x="1106" y="1273"/>
                  <a:pt x="1102" y="1271"/>
                </a:cubicBezTo>
                <a:cubicBezTo>
                  <a:pt x="1091" y="1269"/>
                  <a:pt x="1080" y="1266"/>
                  <a:pt x="1070" y="1262"/>
                </a:cubicBezTo>
                <a:cubicBezTo>
                  <a:pt x="1067" y="1263"/>
                  <a:pt x="1064" y="1263"/>
                  <a:pt x="1062" y="1263"/>
                </a:cubicBezTo>
                <a:cubicBezTo>
                  <a:pt x="1062" y="1263"/>
                  <a:pt x="1060" y="1262"/>
                  <a:pt x="1058" y="1262"/>
                </a:cubicBezTo>
                <a:cubicBezTo>
                  <a:pt x="1058" y="1262"/>
                  <a:pt x="1057" y="1262"/>
                  <a:pt x="1057" y="1262"/>
                </a:cubicBezTo>
                <a:cubicBezTo>
                  <a:pt x="1057" y="1262"/>
                  <a:pt x="1057" y="1263"/>
                  <a:pt x="1054" y="1262"/>
                </a:cubicBezTo>
                <a:cubicBezTo>
                  <a:pt x="1053" y="1262"/>
                  <a:pt x="1053" y="1262"/>
                  <a:pt x="1053" y="1262"/>
                </a:cubicBezTo>
                <a:cubicBezTo>
                  <a:pt x="1049" y="1262"/>
                  <a:pt x="1045" y="1262"/>
                  <a:pt x="1042" y="1263"/>
                </a:cubicBezTo>
                <a:cubicBezTo>
                  <a:pt x="1033" y="1261"/>
                  <a:pt x="1037" y="1260"/>
                  <a:pt x="1029" y="1258"/>
                </a:cubicBezTo>
                <a:cubicBezTo>
                  <a:pt x="1026" y="1259"/>
                  <a:pt x="1022" y="1257"/>
                  <a:pt x="1020" y="1257"/>
                </a:cubicBezTo>
                <a:cubicBezTo>
                  <a:pt x="1019" y="1257"/>
                  <a:pt x="1018" y="1257"/>
                  <a:pt x="1017" y="1257"/>
                </a:cubicBezTo>
                <a:cubicBezTo>
                  <a:pt x="1017" y="1257"/>
                  <a:pt x="1017" y="1257"/>
                  <a:pt x="1017" y="1257"/>
                </a:cubicBezTo>
                <a:cubicBezTo>
                  <a:pt x="1017" y="1257"/>
                  <a:pt x="1017" y="1257"/>
                  <a:pt x="1017" y="1257"/>
                </a:cubicBezTo>
                <a:cubicBezTo>
                  <a:pt x="1016" y="1257"/>
                  <a:pt x="1016" y="1258"/>
                  <a:pt x="1015" y="1258"/>
                </a:cubicBezTo>
                <a:cubicBezTo>
                  <a:pt x="1015" y="1258"/>
                  <a:pt x="1015" y="1258"/>
                  <a:pt x="1015" y="1258"/>
                </a:cubicBezTo>
                <a:cubicBezTo>
                  <a:pt x="1014" y="1258"/>
                  <a:pt x="1014" y="1258"/>
                  <a:pt x="1014" y="1258"/>
                </a:cubicBezTo>
                <a:cubicBezTo>
                  <a:pt x="1014" y="1259"/>
                  <a:pt x="1014" y="1259"/>
                  <a:pt x="1014" y="1259"/>
                </a:cubicBezTo>
                <a:cubicBezTo>
                  <a:pt x="1014" y="1259"/>
                  <a:pt x="1014" y="1258"/>
                  <a:pt x="1013" y="1258"/>
                </a:cubicBezTo>
                <a:cubicBezTo>
                  <a:pt x="1011" y="1258"/>
                  <a:pt x="1010" y="1258"/>
                  <a:pt x="1009" y="1256"/>
                </a:cubicBezTo>
                <a:cubicBezTo>
                  <a:pt x="1006" y="1255"/>
                  <a:pt x="1003" y="1255"/>
                  <a:pt x="1000" y="1253"/>
                </a:cubicBezTo>
                <a:cubicBezTo>
                  <a:pt x="988" y="1249"/>
                  <a:pt x="977" y="1244"/>
                  <a:pt x="966" y="1240"/>
                </a:cubicBezTo>
                <a:cubicBezTo>
                  <a:pt x="967" y="1239"/>
                  <a:pt x="966" y="1238"/>
                  <a:pt x="964" y="1238"/>
                </a:cubicBezTo>
                <a:cubicBezTo>
                  <a:pt x="963" y="1238"/>
                  <a:pt x="960" y="1239"/>
                  <a:pt x="957" y="1238"/>
                </a:cubicBezTo>
                <a:cubicBezTo>
                  <a:pt x="955" y="1240"/>
                  <a:pt x="958" y="1242"/>
                  <a:pt x="953" y="1241"/>
                </a:cubicBezTo>
                <a:cubicBezTo>
                  <a:pt x="949" y="1240"/>
                  <a:pt x="946" y="1236"/>
                  <a:pt x="941" y="1239"/>
                </a:cubicBezTo>
                <a:cubicBezTo>
                  <a:pt x="941" y="1236"/>
                  <a:pt x="935" y="1238"/>
                  <a:pt x="934" y="1237"/>
                </a:cubicBezTo>
                <a:cubicBezTo>
                  <a:pt x="933" y="1237"/>
                  <a:pt x="931" y="1238"/>
                  <a:pt x="930" y="1237"/>
                </a:cubicBezTo>
                <a:cubicBezTo>
                  <a:pt x="932" y="1236"/>
                  <a:pt x="931" y="1235"/>
                  <a:pt x="931" y="1234"/>
                </a:cubicBezTo>
                <a:cubicBezTo>
                  <a:pt x="936" y="1231"/>
                  <a:pt x="924" y="1233"/>
                  <a:pt x="925" y="1230"/>
                </a:cubicBezTo>
                <a:cubicBezTo>
                  <a:pt x="928" y="1229"/>
                  <a:pt x="928" y="1229"/>
                  <a:pt x="928" y="1229"/>
                </a:cubicBezTo>
                <a:cubicBezTo>
                  <a:pt x="923" y="1228"/>
                  <a:pt x="926" y="1226"/>
                  <a:pt x="926" y="1224"/>
                </a:cubicBezTo>
                <a:cubicBezTo>
                  <a:pt x="927" y="1224"/>
                  <a:pt x="929" y="1224"/>
                  <a:pt x="930" y="1224"/>
                </a:cubicBezTo>
                <a:cubicBezTo>
                  <a:pt x="930" y="1224"/>
                  <a:pt x="930" y="1224"/>
                  <a:pt x="930" y="1224"/>
                </a:cubicBezTo>
                <a:cubicBezTo>
                  <a:pt x="929" y="1224"/>
                  <a:pt x="928" y="1224"/>
                  <a:pt x="926" y="1225"/>
                </a:cubicBezTo>
                <a:cubicBezTo>
                  <a:pt x="927" y="1226"/>
                  <a:pt x="929" y="1226"/>
                  <a:pt x="931" y="1225"/>
                </a:cubicBezTo>
                <a:cubicBezTo>
                  <a:pt x="933" y="1225"/>
                  <a:pt x="933" y="1224"/>
                  <a:pt x="934" y="1223"/>
                </a:cubicBezTo>
                <a:cubicBezTo>
                  <a:pt x="934" y="1223"/>
                  <a:pt x="934" y="1223"/>
                  <a:pt x="934" y="1223"/>
                </a:cubicBezTo>
                <a:cubicBezTo>
                  <a:pt x="934" y="1223"/>
                  <a:pt x="934" y="1223"/>
                  <a:pt x="934" y="1223"/>
                </a:cubicBezTo>
                <a:cubicBezTo>
                  <a:pt x="934" y="1223"/>
                  <a:pt x="934" y="1223"/>
                  <a:pt x="934" y="1223"/>
                </a:cubicBezTo>
                <a:cubicBezTo>
                  <a:pt x="938" y="1225"/>
                  <a:pt x="945" y="1219"/>
                  <a:pt x="951" y="1222"/>
                </a:cubicBezTo>
                <a:cubicBezTo>
                  <a:pt x="954" y="1222"/>
                  <a:pt x="961" y="1222"/>
                  <a:pt x="961" y="1225"/>
                </a:cubicBezTo>
                <a:cubicBezTo>
                  <a:pt x="966" y="1227"/>
                  <a:pt x="973" y="1228"/>
                  <a:pt x="979" y="1229"/>
                </a:cubicBezTo>
                <a:cubicBezTo>
                  <a:pt x="980" y="1229"/>
                  <a:pt x="978" y="1230"/>
                  <a:pt x="980" y="1231"/>
                </a:cubicBezTo>
                <a:cubicBezTo>
                  <a:pt x="981" y="1231"/>
                  <a:pt x="981" y="1231"/>
                  <a:pt x="982" y="1231"/>
                </a:cubicBezTo>
                <a:cubicBezTo>
                  <a:pt x="982" y="1230"/>
                  <a:pt x="983" y="1229"/>
                  <a:pt x="983" y="1229"/>
                </a:cubicBezTo>
                <a:cubicBezTo>
                  <a:pt x="986" y="1229"/>
                  <a:pt x="986" y="1229"/>
                  <a:pt x="986" y="1229"/>
                </a:cubicBezTo>
                <a:cubicBezTo>
                  <a:pt x="986" y="1230"/>
                  <a:pt x="986" y="1230"/>
                  <a:pt x="986" y="1230"/>
                </a:cubicBezTo>
                <a:cubicBezTo>
                  <a:pt x="988" y="1228"/>
                  <a:pt x="992" y="1231"/>
                  <a:pt x="995" y="1232"/>
                </a:cubicBezTo>
                <a:cubicBezTo>
                  <a:pt x="997" y="1233"/>
                  <a:pt x="993" y="1234"/>
                  <a:pt x="997" y="1234"/>
                </a:cubicBezTo>
                <a:cubicBezTo>
                  <a:pt x="998" y="1234"/>
                  <a:pt x="998" y="1234"/>
                  <a:pt x="998" y="1234"/>
                </a:cubicBezTo>
                <a:cubicBezTo>
                  <a:pt x="998" y="1238"/>
                  <a:pt x="1005" y="1237"/>
                  <a:pt x="1008" y="1240"/>
                </a:cubicBezTo>
                <a:cubicBezTo>
                  <a:pt x="1008" y="1239"/>
                  <a:pt x="1008" y="1239"/>
                  <a:pt x="1008" y="1239"/>
                </a:cubicBezTo>
                <a:cubicBezTo>
                  <a:pt x="1008" y="1240"/>
                  <a:pt x="1008" y="1240"/>
                  <a:pt x="1008" y="1240"/>
                </a:cubicBezTo>
                <a:cubicBezTo>
                  <a:pt x="1012" y="1241"/>
                  <a:pt x="1015" y="1243"/>
                  <a:pt x="1018" y="1244"/>
                </a:cubicBezTo>
                <a:cubicBezTo>
                  <a:pt x="1023" y="1244"/>
                  <a:pt x="1027" y="1245"/>
                  <a:pt x="1030" y="1247"/>
                </a:cubicBezTo>
                <a:cubicBezTo>
                  <a:pt x="1032" y="1246"/>
                  <a:pt x="1032" y="1246"/>
                  <a:pt x="1032" y="1246"/>
                </a:cubicBezTo>
                <a:cubicBezTo>
                  <a:pt x="1026" y="1244"/>
                  <a:pt x="1032" y="1243"/>
                  <a:pt x="1030" y="1240"/>
                </a:cubicBezTo>
                <a:cubicBezTo>
                  <a:pt x="1031" y="1241"/>
                  <a:pt x="1034" y="1241"/>
                  <a:pt x="1034" y="1242"/>
                </a:cubicBezTo>
                <a:cubicBezTo>
                  <a:pt x="1033" y="1242"/>
                  <a:pt x="1032" y="1242"/>
                  <a:pt x="1031" y="1242"/>
                </a:cubicBezTo>
                <a:cubicBezTo>
                  <a:pt x="1031" y="1243"/>
                  <a:pt x="1033" y="1244"/>
                  <a:pt x="1035" y="1244"/>
                </a:cubicBezTo>
                <a:cubicBezTo>
                  <a:pt x="1036" y="1244"/>
                  <a:pt x="1036" y="1243"/>
                  <a:pt x="1038" y="1243"/>
                </a:cubicBezTo>
                <a:cubicBezTo>
                  <a:pt x="1037" y="1242"/>
                  <a:pt x="1037" y="1241"/>
                  <a:pt x="1036" y="1240"/>
                </a:cubicBezTo>
                <a:cubicBezTo>
                  <a:pt x="1037" y="1239"/>
                  <a:pt x="1041" y="1240"/>
                  <a:pt x="1044" y="1241"/>
                </a:cubicBezTo>
                <a:cubicBezTo>
                  <a:pt x="1045" y="1242"/>
                  <a:pt x="1045" y="1242"/>
                  <a:pt x="1045" y="1242"/>
                </a:cubicBezTo>
                <a:cubicBezTo>
                  <a:pt x="1044" y="1243"/>
                  <a:pt x="1040" y="1241"/>
                  <a:pt x="1038" y="1243"/>
                </a:cubicBezTo>
                <a:cubicBezTo>
                  <a:pt x="1042" y="1245"/>
                  <a:pt x="1048" y="1241"/>
                  <a:pt x="1053" y="1244"/>
                </a:cubicBezTo>
                <a:cubicBezTo>
                  <a:pt x="1056" y="1244"/>
                  <a:pt x="1062" y="1244"/>
                  <a:pt x="1062" y="1247"/>
                </a:cubicBezTo>
                <a:cubicBezTo>
                  <a:pt x="1067" y="1249"/>
                  <a:pt x="1073" y="1250"/>
                  <a:pt x="1079" y="1250"/>
                </a:cubicBezTo>
                <a:cubicBezTo>
                  <a:pt x="1080" y="1250"/>
                  <a:pt x="1078" y="1251"/>
                  <a:pt x="1080" y="1252"/>
                </a:cubicBezTo>
                <a:cubicBezTo>
                  <a:pt x="1081" y="1252"/>
                  <a:pt x="1081" y="1252"/>
                  <a:pt x="1082" y="1252"/>
                </a:cubicBezTo>
                <a:cubicBezTo>
                  <a:pt x="1082" y="1251"/>
                  <a:pt x="1082" y="1250"/>
                  <a:pt x="1083" y="1250"/>
                </a:cubicBezTo>
                <a:cubicBezTo>
                  <a:pt x="1085" y="1250"/>
                  <a:pt x="1085" y="1250"/>
                  <a:pt x="1085" y="1250"/>
                </a:cubicBezTo>
                <a:cubicBezTo>
                  <a:pt x="1085" y="1250"/>
                  <a:pt x="1085" y="1250"/>
                  <a:pt x="1085" y="1250"/>
                </a:cubicBezTo>
                <a:cubicBezTo>
                  <a:pt x="1087" y="1249"/>
                  <a:pt x="1089" y="1250"/>
                  <a:pt x="1091" y="1250"/>
                </a:cubicBezTo>
                <a:cubicBezTo>
                  <a:pt x="1092" y="1250"/>
                  <a:pt x="1093" y="1251"/>
                  <a:pt x="1093" y="1251"/>
                </a:cubicBezTo>
                <a:cubicBezTo>
                  <a:pt x="1094" y="1251"/>
                  <a:pt x="1094" y="1251"/>
                  <a:pt x="1095" y="1252"/>
                </a:cubicBezTo>
                <a:cubicBezTo>
                  <a:pt x="1097" y="1253"/>
                  <a:pt x="1093" y="1253"/>
                  <a:pt x="1097" y="1254"/>
                </a:cubicBezTo>
                <a:cubicBezTo>
                  <a:pt x="1097" y="1253"/>
                  <a:pt x="1097" y="1253"/>
                  <a:pt x="1097" y="1253"/>
                </a:cubicBezTo>
                <a:cubicBezTo>
                  <a:pt x="1097" y="1257"/>
                  <a:pt x="1105" y="1255"/>
                  <a:pt x="1107" y="1257"/>
                </a:cubicBezTo>
                <a:cubicBezTo>
                  <a:pt x="1107" y="1257"/>
                  <a:pt x="1107" y="1257"/>
                  <a:pt x="1107" y="1257"/>
                </a:cubicBezTo>
                <a:cubicBezTo>
                  <a:pt x="1107" y="1257"/>
                  <a:pt x="1107" y="1257"/>
                  <a:pt x="1107" y="1257"/>
                </a:cubicBezTo>
                <a:cubicBezTo>
                  <a:pt x="1111" y="1258"/>
                  <a:pt x="1115" y="1260"/>
                  <a:pt x="1118" y="1260"/>
                </a:cubicBezTo>
                <a:cubicBezTo>
                  <a:pt x="1125" y="1260"/>
                  <a:pt x="1132" y="1263"/>
                  <a:pt x="1138" y="1263"/>
                </a:cubicBezTo>
                <a:cubicBezTo>
                  <a:pt x="1140" y="1263"/>
                  <a:pt x="1143" y="1264"/>
                  <a:pt x="1146" y="1265"/>
                </a:cubicBezTo>
                <a:cubicBezTo>
                  <a:pt x="1148" y="1264"/>
                  <a:pt x="1150" y="1264"/>
                  <a:pt x="1153" y="1264"/>
                </a:cubicBezTo>
                <a:cubicBezTo>
                  <a:pt x="1152" y="1264"/>
                  <a:pt x="1151" y="1263"/>
                  <a:pt x="1149" y="1262"/>
                </a:cubicBezTo>
                <a:cubicBezTo>
                  <a:pt x="1148" y="1263"/>
                  <a:pt x="1147" y="1263"/>
                  <a:pt x="1147" y="1263"/>
                </a:cubicBezTo>
                <a:cubicBezTo>
                  <a:pt x="1146" y="1262"/>
                  <a:pt x="1146" y="1262"/>
                  <a:pt x="1147" y="1262"/>
                </a:cubicBezTo>
                <a:cubicBezTo>
                  <a:pt x="1142" y="1259"/>
                  <a:pt x="1136" y="1257"/>
                  <a:pt x="1131" y="1254"/>
                </a:cubicBezTo>
                <a:cubicBezTo>
                  <a:pt x="1133" y="1254"/>
                  <a:pt x="1132" y="1252"/>
                  <a:pt x="1130" y="1252"/>
                </a:cubicBezTo>
                <a:cubicBezTo>
                  <a:pt x="1128" y="1252"/>
                  <a:pt x="1124" y="1252"/>
                  <a:pt x="1121" y="1250"/>
                </a:cubicBezTo>
                <a:cubicBezTo>
                  <a:pt x="1118" y="1251"/>
                  <a:pt x="1122" y="1255"/>
                  <a:pt x="1115" y="1253"/>
                </a:cubicBezTo>
                <a:cubicBezTo>
                  <a:pt x="1110" y="1251"/>
                  <a:pt x="1108" y="1245"/>
                  <a:pt x="1102" y="1247"/>
                </a:cubicBezTo>
                <a:cubicBezTo>
                  <a:pt x="1102" y="1243"/>
                  <a:pt x="1094" y="1244"/>
                  <a:pt x="1093" y="1242"/>
                </a:cubicBezTo>
                <a:cubicBezTo>
                  <a:pt x="1092" y="1242"/>
                  <a:pt x="1090" y="1242"/>
                  <a:pt x="1089" y="1241"/>
                </a:cubicBezTo>
                <a:cubicBezTo>
                  <a:pt x="1091" y="1240"/>
                  <a:pt x="1090" y="1239"/>
                  <a:pt x="1091" y="1238"/>
                </a:cubicBezTo>
                <a:cubicBezTo>
                  <a:pt x="1098" y="1235"/>
                  <a:pt x="1082" y="1234"/>
                  <a:pt x="1085" y="1231"/>
                </a:cubicBezTo>
                <a:cubicBezTo>
                  <a:pt x="1089" y="1231"/>
                  <a:pt x="1089" y="1231"/>
                  <a:pt x="1089" y="1231"/>
                </a:cubicBezTo>
                <a:cubicBezTo>
                  <a:pt x="1084" y="1229"/>
                  <a:pt x="1087" y="1227"/>
                  <a:pt x="1087" y="1225"/>
                </a:cubicBezTo>
                <a:cubicBezTo>
                  <a:pt x="1088" y="1225"/>
                  <a:pt x="1088" y="1225"/>
                  <a:pt x="1088" y="1225"/>
                </a:cubicBezTo>
                <a:cubicBezTo>
                  <a:pt x="1089" y="1225"/>
                  <a:pt x="1091" y="1225"/>
                  <a:pt x="1093" y="1225"/>
                </a:cubicBezTo>
                <a:cubicBezTo>
                  <a:pt x="1093" y="1225"/>
                  <a:pt x="1093" y="1225"/>
                  <a:pt x="1093" y="1226"/>
                </a:cubicBezTo>
                <a:cubicBezTo>
                  <a:pt x="1091" y="1226"/>
                  <a:pt x="1090" y="1225"/>
                  <a:pt x="1088" y="1225"/>
                </a:cubicBezTo>
                <a:cubicBezTo>
                  <a:pt x="1088" y="1227"/>
                  <a:pt x="1091" y="1227"/>
                  <a:pt x="1094" y="1228"/>
                </a:cubicBezTo>
                <a:cubicBezTo>
                  <a:pt x="1096" y="1227"/>
                  <a:pt x="1096" y="1227"/>
                  <a:pt x="1098" y="1226"/>
                </a:cubicBezTo>
                <a:cubicBezTo>
                  <a:pt x="1097" y="1226"/>
                  <a:pt x="1097" y="1225"/>
                  <a:pt x="1097" y="1225"/>
                </a:cubicBezTo>
                <a:cubicBezTo>
                  <a:pt x="1099" y="1225"/>
                  <a:pt x="1102" y="1225"/>
                  <a:pt x="1105" y="1225"/>
                </a:cubicBezTo>
                <a:cubicBezTo>
                  <a:pt x="1106" y="1225"/>
                  <a:pt x="1106" y="1225"/>
                  <a:pt x="1107" y="1225"/>
                </a:cubicBezTo>
                <a:cubicBezTo>
                  <a:pt x="1107" y="1226"/>
                  <a:pt x="1107" y="1226"/>
                  <a:pt x="1107" y="1226"/>
                </a:cubicBezTo>
                <a:cubicBezTo>
                  <a:pt x="1106" y="1228"/>
                  <a:pt x="1101" y="1225"/>
                  <a:pt x="1098" y="1226"/>
                </a:cubicBezTo>
                <a:cubicBezTo>
                  <a:pt x="1103" y="1229"/>
                  <a:pt x="1112" y="1225"/>
                  <a:pt x="1118" y="1230"/>
                </a:cubicBezTo>
                <a:cubicBezTo>
                  <a:pt x="1121" y="1230"/>
                  <a:pt x="1129" y="1232"/>
                  <a:pt x="1128" y="1235"/>
                </a:cubicBezTo>
                <a:cubicBezTo>
                  <a:pt x="1134" y="1238"/>
                  <a:pt x="1142" y="1241"/>
                  <a:pt x="1149" y="1242"/>
                </a:cubicBezTo>
                <a:cubicBezTo>
                  <a:pt x="1150" y="1243"/>
                  <a:pt x="1147" y="1244"/>
                  <a:pt x="1150" y="1245"/>
                </a:cubicBezTo>
                <a:cubicBezTo>
                  <a:pt x="1151" y="1245"/>
                  <a:pt x="1151" y="1245"/>
                  <a:pt x="1152" y="1245"/>
                </a:cubicBezTo>
                <a:cubicBezTo>
                  <a:pt x="1152" y="1244"/>
                  <a:pt x="1153" y="1243"/>
                  <a:pt x="1153" y="1243"/>
                </a:cubicBezTo>
                <a:cubicBezTo>
                  <a:pt x="1157" y="1243"/>
                  <a:pt x="1157" y="1243"/>
                  <a:pt x="1157" y="1243"/>
                </a:cubicBezTo>
                <a:cubicBezTo>
                  <a:pt x="1157" y="1243"/>
                  <a:pt x="1156" y="1243"/>
                  <a:pt x="1157" y="1244"/>
                </a:cubicBezTo>
                <a:cubicBezTo>
                  <a:pt x="1160" y="1241"/>
                  <a:pt x="1164" y="1246"/>
                  <a:pt x="1168" y="1247"/>
                </a:cubicBezTo>
                <a:cubicBezTo>
                  <a:pt x="1170" y="1248"/>
                  <a:pt x="1165" y="1248"/>
                  <a:pt x="1170" y="1249"/>
                </a:cubicBezTo>
                <a:cubicBezTo>
                  <a:pt x="1171" y="1249"/>
                  <a:pt x="1171" y="1249"/>
                  <a:pt x="1171" y="1249"/>
                </a:cubicBezTo>
                <a:cubicBezTo>
                  <a:pt x="1171" y="1252"/>
                  <a:pt x="1174" y="1252"/>
                  <a:pt x="1177" y="1253"/>
                </a:cubicBezTo>
                <a:cubicBezTo>
                  <a:pt x="1180" y="1252"/>
                  <a:pt x="1182" y="1252"/>
                  <a:pt x="1185" y="1250"/>
                </a:cubicBezTo>
                <a:cubicBezTo>
                  <a:pt x="1187" y="1250"/>
                  <a:pt x="1191" y="1250"/>
                  <a:pt x="1189" y="1252"/>
                </a:cubicBezTo>
                <a:cubicBezTo>
                  <a:pt x="1186" y="1253"/>
                  <a:pt x="1185" y="1254"/>
                  <a:pt x="1183" y="1255"/>
                </a:cubicBezTo>
                <a:cubicBezTo>
                  <a:pt x="1183" y="1255"/>
                  <a:pt x="1183" y="1255"/>
                  <a:pt x="1183" y="1255"/>
                </a:cubicBezTo>
                <a:cubicBezTo>
                  <a:pt x="1187" y="1257"/>
                  <a:pt x="1192" y="1259"/>
                  <a:pt x="1196" y="1260"/>
                </a:cubicBezTo>
                <a:cubicBezTo>
                  <a:pt x="1200" y="1260"/>
                  <a:pt x="1204" y="1261"/>
                  <a:pt x="1208" y="1262"/>
                </a:cubicBezTo>
                <a:cubicBezTo>
                  <a:pt x="1210" y="1261"/>
                  <a:pt x="1210" y="1261"/>
                  <a:pt x="1210" y="1261"/>
                </a:cubicBezTo>
                <a:cubicBezTo>
                  <a:pt x="1211" y="1261"/>
                  <a:pt x="1213" y="1262"/>
                  <a:pt x="1215" y="1263"/>
                </a:cubicBezTo>
                <a:cubicBezTo>
                  <a:pt x="1215" y="1263"/>
                  <a:pt x="1215" y="1263"/>
                  <a:pt x="1216" y="1263"/>
                </a:cubicBezTo>
                <a:cubicBezTo>
                  <a:pt x="1214" y="1261"/>
                  <a:pt x="1206" y="1261"/>
                  <a:pt x="1210" y="1258"/>
                </a:cubicBezTo>
                <a:cubicBezTo>
                  <a:pt x="1217" y="1257"/>
                  <a:pt x="1223" y="1261"/>
                  <a:pt x="1229" y="1263"/>
                </a:cubicBezTo>
                <a:cubicBezTo>
                  <a:pt x="1230" y="1265"/>
                  <a:pt x="1230" y="1265"/>
                  <a:pt x="1230" y="1265"/>
                </a:cubicBezTo>
                <a:cubicBezTo>
                  <a:pt x="1234" y="1266"/>
                  <a:pt x="1238" y="1267"/>
                  <a:pt x="1238" y="1270"/>
                </a:cubicBezTo>
                <a:cubicBezTo>
                  <a:pt x="1239" y="1268"/>
                  <a:pt x="1236" y="1266"/>
                  <a:pt x="1240" y="1264"/>
                </a:cubicBezTo>
                <a:cubicBezTo>
                  <a:pt x="1237" y="1264"/>
                  <a:pt x="1234" y="1264"/>
                  <a:pt x="1232" y="1263"/>
                </a:cubicBezTo>
                <a:cubicBezTo>
                  <a:pt x="1232" y="1263"/>
                  <a:pt x="1232" y="1263"/>
                  <a:pt x="1232" y="1263"/>
                </a:cubicBezTo>
                <a:cubicBezTo>
                  <a:pt x="1230" y="1262"/>
                  <a:pt x="1231" y="1261"/>
                  <a:pt x="1232" y="1261"/>
                </a:cubicBezTo>
                <a:cubicBezTo>
                  <a:pt x="1232" y="1261"/>
                  <a:pt x="1232" y="1261"/>
                  <a:pt x="1232" y="1260"/>
                </a:cubicBezTo>
                <a:cubicBezTo>
                  <a:pt x="1234" y="1260"/>
                  <a:pt x="1234" y="1260"/>
                  <a:pt x="1234" y="1260"/>
                </a:cubicBezTo>
                <a:cubicBezTo>
                  <a:pt x="1234" y="1260"/>
                  <a:pt x="1234" y="1260"/>
                  <a:pt x="1234" y="1260"/>
                </a:cubicBezTo>
                <a:cubicBezTo>
                  <a:pt x="1234" y="1260"/>
                  <a:pt x="1234" y="1260"/>
                  <a:pt x="1234" y="1260"/>
                </a:cubicBezTo>
                <a:cubicBezTo>
                  <a:pt x="1238" y="1258"/>
                  <a:pt x="1238" y="1258"/>
                  <a:pt x="1238" y="1258"/>
                </a:cubicBezTo>
                <a:cubicBezTo>
                  <a:pt x="1229" y="1257"/>
                  <a:pt x="1235" y="1254"/>
                  <a:pt x="1234" y="1250"/>
                </a:cubicBezTo>
                <a:cubicBezTo>
                  <a:pt x="1232" y="1250"/>
                  <a:pt x="1229" y="1251"/>
                  <a:pt x="1226" y="1251"/>
                </a:cubicBezTo>
                <a:cubicBezTo>
                  <a:pt x="1224" y="1253"/>
                  <a:pt x="1229" y="1255"/>
                  <a:pt x="1221" y="1255"/>
                </a:cubicBezTo>
                <a:cubicBezTo>
                  <a:pt x="1216" y="1255"/>
                  <a:pt x="1212" y="1250"/>
                  <a:pt x="1206" y="1253"/>
                </a:cubicBezTo>
                <a:cubicBezTo>
                  <a:pt x="1205" y="1250"/>
                  <a:pt x="1198" y="1253"/>
                  <a:pt x="1196" y="1251"/>
                </a:cubicBezTo>
                <a:cubicBezTo>
                  <a:pt x="1195" y="1251"/>
                  <a:pt x="1193" y="1252"/>
                  <a:pt x="1191" y="1251"/>
                </a:cubicBezTo>
                <a:cubicBezTo>
                  <a:pt x="1193" y="1250"/>
                  <a:pt x="1192" y="1249"/>
                  <a:pt x="1193" y="1248"/>
                </a:cubicBezTo>
                <a:cubicBezTo>
                  <a:pt x="1199" y="1243"/>
                  <a:pt x="1184" y="1245"/>
                  <a:pt x="1186" y="1242"/>
                </a:cubicBezTo>
                <a:cubicBezTo>
                  <a:pt x="1190" y="1241"/>
                  <a:pt x="1190" y="1241"/>
                  <a:pt x="1190" y="1241"/>
                </a:cubicBezTo>
                <a:cubicBezTo>
                  <a:pt x="1188" y="1240"/>
                  <a:pt x="1187" y="1240"/>
                  <a:pt x="1187" y="1240"/>
                </a:cubicBezTo>
                <a:cubicBezTo>
                  <a:pt x="1188" y="1239"/>
                  <a:pt x="1189" y="1239"/>
                  <a:pt x="1190" y="1239"/>
                </a:cubicBezTo>
                <a:cubicBezTo>
                  <a:pt x="1191" y="1239"/>
                  <a:pt x="1192" y="1239"/>
                  <a:pt x="1192" y="1238"/>
                </a:cubicBezTo>
                <a:cubicBezTo>
                  <a:pt x="1194" y="1238"/>
                  <a:pt x="1196" y="1237"/>
                  <a:pt x="1198" y="1237"/>
                </a:cubicBezTo>
                <a:cubicBezTo>
                  <a:pt x="1201" y="1236"/>
                  <a:pt x="1203" y="1235"/>
                  <a:pt x="1206" y="1234"/>
                </a:cubicBezTo>
                <a:cubicBezTo>
                  <a:pt x="1207" y="1234"/>
                  <a:pt x="1208" y="1233"/>
                  <a:pt x="1209" y="1233"/>
                </a:cubicBezTo>
                <a:cubicBezTo>
                  <a:pt x="1210" y="1233"/>
                  <a:pt x="1211" y="1232"/>
                  <a:pt x="1212" y="1232"/>
                </a:cubicBezTo>
                <a:cubicBezTo>
                  <a:pt x="1212" y="1232"/>
                  <a:pt x="1213" y="1232"/>
                  <a:pt x="1213" y="1232"/>
                </a:cubicBezTo>
                <a:cubicBezTo>
                  <a:pt x="1213" y="1232"/>
                  <a:pt x="1214" y="1232"/>
                  <a:pt x="1214" y="1232"/>
                </a:cubicBezTo>
                <a:cubicBezTo>
                  <a:pt x="1215" y="1232"/>
                  <a:pt x="1216" y="1232"/>
                  <a:pt x="1216" y="1232"/>
                </a:cubicBezTo>
                <a:cubicBezTo>
                  <a:pt x="1220" y="1232"/>
                  <a:pt x="1228" y="1230"/>
                  <a:pt x="1228" y="1233"/>
                </a:cubicBezTo>
                <a:cubicBezTo>
                  <a:pt x="1235" y="1235"/>
                  <a:pt x="1243" y="1235"/>
                  <a:pt x="1251" y="1234"/>
                </a:cubicBezTo>
                <a:cubicBezTo>
                  <a:pt x="1252" y="1235"/>
                  <a:pt x="1249" y="1236"/>
                  <a:pt x="1252" y="1236"/>
                </a:cubicBezTo>
                <a:cubicBezTo>
                  <a:pt x="1253" y="1237"/>
                  <a:pt x="1254" y="1236"/>
                  <a:pt x="1255" y="1236"/>
                </a:cubicBezTo>
                <a:cubicBezTo>
                  <a:pt x="1254" y="1235"/>
                  <a:pt x="1255" y="1234"/>
                  <a:pt x="1255" y="1233"/>
                </a:cubicBezTo>
                <a:cubicBezTo>
                  <a:pt x="1259" y="1233"/>
                  <a:pt x="1259" y="1233"/>
                  <a:pt x="1259" y="1233"/>
                </a:cubicBezTo>
                <a:cubicBezTo>
                  <a:pt x="1259" y="1233"/>
                  <a:pt x="1259" y="1233"/>
                  <a:pt x="1259" y="1233"/>
                </a:cubicBezTo>
                <a:cubicBezTo>
                  <a:pt x="1261" y="1230"/>
                  <a:pt x="1267" y="1234"/>
                  <a:pt x="1271" y="1234"/>
                </a:cubicBezTo>
                <a:cubicBezTo>
                  <a:pt x="1274" y="1235"/>
                  <a:pt x="1269" y="1236"/>
                  <a:pt x="1274" y="1236"/>
                </a:cubicBezTo>
                <a:cubicBezTo>
                  <a:pt x="1275" y="1236"/>
                  <a:pt x="1275" y="1236"/>
                  <a:pt x="1275" y="1236"/>
                </a:cubicBezTo>
                <a:cubicBezTo>
                  <a:pt x="1275" y="1239"/>
                  <a:pt x="1282" y="1238"/>
                  <a:pt x="1286" y="1240"/>
                </a:cubicBezTo>
                <a:cubicBezTo>
                  <a:pt x="1289" y="1240"/>
                  <a:pt x="1291" y="1240"/>
                  <a:pt x="1292" y="1242"/>
                </a:cubicBezTo>
                <a:cubicBezTo>
                  <a:pt x="1303" y="1242"/>
                  <a:pt x="1315" y="1239"/>
                  <a:pt x="1326" y="1237"/>
                </a:cubicBezTo>
                <a:cubicBezTo>
                  <a:pt x="1328" y="1237"/>
                  <a:pt x="1324" y="1240"/>
                  <a:pt x="1329" y="1240"/>
                </a:cubicBezTo>
                <a:cubicBezTo>
                  <a:pt x="1330" y="1240"/>
                  <a:pt x="1331" y="1239"/>
                  <a:pt x="1332" y="1238"/>
                </a:cubicBezTo>
                <a:cubicBezTo>
                  <a:pt x="1331" y="1237"/>
                  <a:pt x="1332" y="1236"/>
                  <a:pt x="1333" y="1234"/>
                </a:cubicBezTo>
                <a:cubicBezTo>
                  <a:pt x="1338" y="1233"/>
                  <a:pt x="1338" y="1233"/>
                  <a:pt x="1338" y="1233"/>
                </a:cubicBezTo>
                <a:cubicBezTo>
                  <a:pt x="1338" y="1233"/>
                  <a:pt x="1338" y="1234"/>
                  <a:pt x="1338" y="1234"/>
                </a:cubicBezTo>
                <a:cubicBezTo>
                  <a:pt x="1341" y="1229"/>
                  <a:pt x="1351" y="1233"/>
                  <a:pt x="1358" y="1232"/>
                </a:cubicBezTo>
                <a:cubicBezTo>
                  <a:pt x="1362" y="1233"/>
                  <a:pt x="1354" y="1236"/>
                  <a:pt x="1362" y="1236"/>
                </a:cubicBezTo>
                <a:cubicBezTo>
                  <a:pt x="1363" y="1235"/>
                  <a:pt x="1363" y="1235"/>
                  <a:pt x="1363" y="1235"/>
                </a:cubicBezTo>
                <a:cubicBezTo>
                  <a:pt x="1365" y="1241"/>
                  <a:pt x="1378" y="1236"/>
                  <a:pt x="1383" y="1240"/>
                </a:cubicBezTo>
                <a:cubicBezTo>
                  <a:pt x="1384" y="1239"/>
                  <a:pt x="1384" y="1239"/>
                  <a:pt x="1384" y="1239"/>
                </a:cubicBezTo>
                <a:cubicBezTo>
                  <a:pt x="1384" y="1240"/>
                  <a:pt x="1384" y="1240"/>
                  <a:pt x="1384" y="1240"/>
                </a:cubicBezTo>
                <a:cubicBezTo>
                  <a:pt x="1389" y="1240"/>
                  <a:pt x="1395" y="1241"/>
                  <a:pt x="1400" y="1241"/>
                </a:cubicBezTo>
                <a:cubicBezTo>
                  <a:pt x="1400" y="1241"/>
                  <a:pt x="1400" y="1241"/>
                  <a:pt x="1400" y="1241"/>
                </a:cubicBezTo>
                <a:cubicBezTo>
                  <a:pt x="1403" y="1241"/>
                  <a:pt x="1406" y="1241"/>
                  <a:pt x="1408" y="1241"/>
                </a:cubicBezTo>
                <a:cubicBezTo>
                  <a:pt x="1413" y="1240"/>
                  <a:pt x="1419" y="1240"/>
                  <a:pt x="1424" y="1240"/>
                </a:cubicBezTo>
                <a:cubicBezTo>
                  <a:pt x="1424" y="1240"/>
                  <a:pt x="1424" y="1240"/>
                  <a:pt x="1424" y="1240"/>
                </a:cubicBezTo>
                <a:cubicBezTo>
                  <a:pt x="1429" y="1238"/>
                  <a:pt x="1429" y="1238"/>
                  <a:pt x="1429" y="1238"/>
                </a:cubicBezTo>
                <a:cubicBezTo>
                  <a:pt x="1418" y="1237"/>
                  <a:pt x="1427" y="1232"/>
                  <a:pt x="1422" y="1227"/>
                </a:cubicBezTo>
                <a:cubicBezTo>
                  <a:pt x="1425" y="1228"/>
                  <a:pt x="1431" y="1226"/>
                  <a:pt x="1431" y="1229"/>
                </a:cubicBezTo>
                <a:cubicBezTo>
                  <a:pt x="1429" y="1230"/>
                  <a:pt x="1427" y="1229"/>
                  <a:pt x="1425" y="1230"/>
                </a:cubicBezTo>
                <a:cubicBezTo>
                  <a:pt x="1426" y="1233"/>
                  <a:pt x="1430" y="1232"/>
                  <a:pt x="1433" y="1231"/>
                </a:cubicBezTo>
                <a:cubicBezTo>
                  <a:pt x="1435" y="1230"/>
                  <a:pt x="1435" y="1229"/>
                  <a:pt x="1437" y="1227"/>
                </a:cubicBezTo>
                <a:cubicBezTo>
                  <a:pt x="1436" y="1226"/>
                  <a:pt x="1435" y="1225"/>
                  <a:pt x="1432" y="1224"/>
                </a:cubicBezTo>
                <a:cubicBezTo>
                  <a:pt x="1434" y="1220"/>
                  <a:pt x="1442" y="1220"/>
                  <a:pt x="1446" y="1220"/>
                </a:cubicBezTo>
                <a:cubicBezTo>
                  <a:pt x="1449" y="1220"/>
                  <a:pt x="1449" y="1220"/>
                  <a:pt x="1449" y="1220"/>
                </a:cubicBezTo>
                <a:cubicBezTo>
                  <a:pt x="1449" y="1223"/>
                  <a:pt x="1441" y="1223"/>
                  <a:pt x="1437" y="1227"/>
                </a:cubicBezTo>
                <a:cubicBezTo>
                  <a:pt x="1445" y="1228"/>
                  <a:pt x="1454" y="1217"/>
                  <a:pt x="1465" y="1218"/>
                </a:cubicBezTo>
                <a:cubicBezTo>
                  <a:pt x="1470" y="1216"/>
                  <a:pt x="1483" y="1212"/>
                  <a:pt x="1484" y="1216"/>
                </a:cubicBezTo>
                <a:cubicBezTo>
                  <a:pt x="1495" y="1217"/>
                  <a:pt x="1509" y="1214"/>
                  <a:pt x="1521" y="1213"/>
                </a:cubicBezTo>
                <a:cubicBezTo>
                  <a:pt x="1523" y="1214"/>
                  <a:pt x="1518" y="1217"/>
                  <a:pt x="1523" y="1217"/>
                </a:cubicBezTo>
                <a:cubicBezTo>
                  <a:pt x="1525" y="1217"/>
                  <a:pt x="1526" y="1216"/>
                  <a:pt x="1527" y="1216"/>
                </a:cubicBezTo>
                <a:cubicBezTo>
                  <a:pt x="1527" y="1214"/>
                  <a:pt x="1528" y="1213"/>
                  <a:pt x="1528" y="1212"/>
                </a:cubicBezTo>
                <a:cubicBezTo>
                  <a:pt x="1530" y="1211"/>
                  <a:pt x="1532" y="1211"/>
                  <a:pt x="1534" y="1211"/>
                </a:cubicBezTo>
                <a:cubicBezTo>
                  <a:pt x="1535" y="1212"/>
                  <a:pt x="1534" y="1212"/>
                  <a:pt x="1534" y="1212"/>
                </a:cubicBezTo>
                <a:cubicBezTo>
                  <a:pt x="1539" y="1207"/>
                  <a:pt x="1547" y="1214"/>
                  <a:pt x="1554" y="1214"/>
                </a:cubicBezTo>
                <a:cubicBezTo>
                  <a:pt x="1558" y="1216"/>
                  <a:pt x="1550" y="1217"/>
                  <a:pt x="1557" y="1218"/>
                </a:cubicBezTo>
                <a:cubicBezTo>
                  <a:pt x="1559" y="1218"/>
                  <a:pt x="1559" y="1218"/>
                  <a:pt x="1559" y="1218"/>
                </a:cubicBezTo>
                <a:cubicBezTo>
                  <a:pt x="1559" y="1224"/>
                  <a:pt x="1574" y="1221"/>
                  <a:pt x="1579" y="1226"/>
                </a:cubicBezTo>
                <a:cubicBezTo>
                  <a:pt x="1579" y="1225"/>
                  <a:pt x="1579" y="1225"/>
                  <a:pt x="1579" y="1225"/>
                </a:cubicBezTo>
                <a:cubicBezTo>
                  <a:pt x="1579" y="1226"/>
                  <a:pt x="1579" y="1226"/>
                  <a:pt x="1579" y="1226"/>
                </a:cubicBezTo>
                <a:cubicBezTo>
                  <a:pt x="1587" y="1228"/>
                  <a:pt x="1594" y="1231"/>
                  <a:pt x="1600" y="1233"/>
                </a:cubicBezTo>
                <a:cubicBezTo>
                  <a:pt x="1614" y="1232"/>
                  <a:pt x="1626" y="1240"/>
                  <a:pt x="1638" y="1240"/>
                </a:cubicBezTo>
                <a:cubicBezTo>
                  <a:pt x="1650" y="1243"/>
                  <a:pt x="1665" y="1250"/>
                  <a:pt x="1664" y="1255"/>
                </a:cubicBezTo>
                <a:cubicBezTo>
                  <a:pt x="1666" y="1254"/>
                  <a:pt x="1662" y="1247"/>
                  <a:pt x="1670" y="1248"/>
                </a:cubicBezTo>
                <a:cubicBezTo>
                  <a:pt x="1677" y="1249"/>
                  <a:pt x="1671" y="1257"/>
                  <a:pt x="1682" y="1258"/>
                </a:cubicBezTo>
                <a:cubicBezTo>
                  <a:pt x="1680" y="1256"/>
                  <a:pt x="1679" y="1255"/>
                  <a:pt x="1683" y="1254"/>
                </a:cubicBezTo>
                <a:cubicBezTo>
                  <a:pt x="1684" y="1254"/>
                  <a:pt x="1685" y="1254"/>
                  <a:pt x="1687" y="1254"/>
                </a:cubicBezTo>
                <a:cubicBezTo>
                  <a:pt x="1694" y="1258"/>
                  <a:pt x="1677" y="1258"/>
                  <a:pt x="1689" y="1261"/>
                </a:cubicBezTo>
                <a:cubicBezTo>
                  <a:pt x="1694" y="1260"/>
                  <a:pt x="1694" y="1260"/>
                  <a:pt x="1694" y="1260"/>
                </a:cubicBezTo>
                <a:cubicBezTo>
                  <a:pt x="1695" y="1261"/>
                  <a:pt x="1695" y="1262"/>
                  <a:pt x="1695" y="1264"/>
                </a:cubicBezTo>
                <a:cubicBezTo>
                  <a:pt x="1696" y="1267"/>
                  <a:pt x="1687" y="1264"/>
                  <a:pt x="1684" y="1267"/>
                </a:cubicBezTo>
                <a:cubicBezTo>
                  <a:pt x="1692" y="1268"/>
                  <a:pt x="1714" y="1274"/>
                  <a:pt x="1693" y="1276"/>
                </a:cubicBezTo>
                <a:cubicBezTo>
                  <a:pt x="1689" y="1275"/>
                  <a:pt x="1682" y="1274"/>
                  <a:pt x="1678" y="1274"/>
                </a:cubicBezTo>
                <a:cubicBezTo>
                  <a:pt x="1678" y="1273"/>
                  <a:pt x="1675" y="1271"/>
                  <a:pt x="1672" y="1270"/>
                </a:cubicBezTo>
                <a:cubicBezTo>
                  <a:pt x="1662" y="1268"/>
                  <a:pt x="1652" y="1268"/>
                  <a:pt x="1643" y="1268"/>
                </a:cubicBezTo>
                <a:cubicBezTo>
                  <a:pt x="1628" y="1263"/>
                  <a:pt x="1634" y="1263"/>
                  <a:pt x="1619" y="1258"/>
                </a:cubicBezTo>
                <a:cubicBezTo>
                  <a:pt x="1615" y="1261"/>
                  <a:pt x="1603" y="1254"/>
                  <a:pt x="1599" y="1258"/>
                </a:cubicBezTo>
                <a:cubicBezTo>
                  <a:pt x="1596" y="1257"/>
                  <a:pt x="1594" y="1257"/>
                  <a:pt x="1591" y="1256"/>
                </a:cubicBezTo>
                <a:cubicBezTo>
                  <a:pt x="1595" y="1260"/>
                  <a:pt x="1595" y="1260"/>
                  <a:pt x="1595" y="1260"/>
                </a:cubicBezTo>
                <a:cubicBezTo>
                  <a:pt x="1594" y="1260"/>
                  <a:pt x="1592" y="1260"/>
                  <a:pt x="1592" y="1261"/>
                </a:cubicBezTo>
                <a:cubicBezTo>
                  <a:pt x="1594" y="1262"/>
                  <a:pt x="1594" y="1262"/>
                  <a:pt x="1594" y="1262"/>
                </a:cubicBezTo>
                <a:cubicBezTo>
                  <a:pt x="1586" y="1254"/>
                  <a:pt x="1576" y="1257"/>
                  <a:pt x="1568" y="1252"/>
                </a:cubicBezTo>
                <a:cubicBezTo>
                  <a:pt x="1544" y="1246"/>
                  <a:pt x="1524" y="1242"/>
                  <a:pt x="1502" y="1240"/>
                </a:cubicBezTo>
                <a:cubicBezTo>
                  <a:pt x="1504" y="1239"/>
                  <a:pt x="1502" y="1238"/>
                  <a:pt x="1499" y="1238"/>
                </a:cubicBezTo>
                <a:cubicBezTo>
                  <a:pt x="1496" y="1240"/>
                  <a:pt x="1491" y="1243"/>
                  <a:pt x="1485" y="1243"/>
                </a:cubicBezTo>
                <a:cubicBezTo>
                  <a:pt x="1483" y="1247"/>
                  <a:pt x="1490" y="1249"/>
                  <a:pt x="1481" y="1251"/>
                </a:cubicBezTo>
                <a:cubicBezTo>
                  <a:pt x="1482" y="1252"/>
                  <a:pt x="1484" y="1253"/>
                  <a:pt x="1488" y="1254"/>
                </a:cubicBezTo>
                <a:cubicBezTo>
                  <a:pt x="1486" y="1252"/>
                  <a:pt x="1485" y="1251"/>
                  <a:pt x="1489" y="1250"/>
                </a:cubicBezTo>
                <a:cubicBezTo>
                  <a:pt x="1490" y="1250"/>
                  <a:pt x="1491" y="1250"/>
                  <a:pt x="1492" y="1250"/>
                </a:cubicBezTo>
                <a:cubicBezTo>
                  <a:pt x="1499" y="1255"/>
                  <a:pt x="1483" y="1254"/>
                  <a:pt x="1494" y="1258"/>
                </a:cubicBezTo>
                <a:cubicBezTo>
                  <a:pt x="1499" y="1257"/>
                  <a:pt x="1499" y="1257"/>
                  <a:pt x="1499" y="1257"/>
                </a:cubicBezTo>
                <a:cubicBezTo>
                  <a:pt x="1499" y="1258"/>
                  <a:pt x="1500" y="1259"/>
                  <a:pt x="1500" y="1261"/>
                </a:cubicBezTo>
                <a:cubicBezTo>
                  <a:pt x="1500" y="1264"/>
                  <a:pt x="1491" y="1260"/>
                  <a:pt x="1489" y="1263"/>
                </a:cubicBezTo>
                <a:cubicBezTo>
                  <a:pt x="1496" y="1264"/>
                  <a:pt x="1515" y="1273"/>
                  <a:pt x="1496" y="1272"/>
                </a:cubicBezTo>
                <a:cubicBezTo>
                  <a:pt x="1492" y="1271"/>
                  <a:pt x="1487" y="1270"/>
                  <a:pt x="1483" y="1270"/>
                </a:cubicBezTo>
                <a:cubicBezTo>
                  <a:pt x="1483" y="1269"/>
                  <a:pt x="1481" y="1266"/>
                  <a:pt x="1478" y="1266"/>
                </a:cubicBezTo>
                <a:cubicBezTo>
                  <a:pt x="1469" y="1264"/>
                  <a:pt x="1460" y="1265"/>
                  <a:pt x="1452" y="1266"/>
                </a:cubicBezTo>
                <a:cubicBezTo>
                  <a:pt x="1450" y="1266"/>
                  <a:pt x="1448" y="1265"/>
                  <a:pt x="1447" y="1265"/>
                </a:cubicBezTo>
                <a:cubicBezTo>
                  <a:pt x="1445" y="1266"/>
                  <a:pt x="1444" y="1267"/>
                  <a:pt x="1450" y="1269"/>
                </a:cubicBezTo>
                <a:cubicBezTo>
                  <a:pt x="1456" y="1268"/>
                  <a:pt x="1456" y="1268"/>
                  <a:pt x="1456" y="1268"/>
                </a:cubicBezTo>
                <a:cubicBezTo>
                  <a:pt x="1457" y="1269"/>
                  <a:pt x="1458" y="1270"/>
                  <a:pt x="1458" y="1272"/>
                </a:cubicBezTo>
                <a:cubicBezTo>
                  <a:pt x="1458" y="1276"/>
                  <a:pt x="1448" y="1271"/>
                  <a:pt x="1445" y="1275"/>
                </a:cubicBezTo>
                <a:cubicBezTo>
                  <a:pt x="1454" y="1277"/>
                  <a:pt x="1477" y="1286"/>
                  <a:pt x="1455" y="1287"/>
                </a:cubicBezTo>
                <a:cubicBezTo>
                  <a:pt x="1450" y="1286"/>
                  <a:pt x="1443" y="1285"/>
                  <a:pt x="1438" y="1285"/>
                </a:cubicBezTo>
                <a:cubicBezTo>
                  <a:pt x="1439" y="1284"/>
                  <a:pt x="1435" y="1281"/>
                  <a:pt x="1431" y="1280"/>
                </a:cubicBezTo>
                <a:cubicBezTo>
                  <a:pt x="1420" y="1278"/>
                  <a:pt x="1408" y="1281"/>
                  <a:pt x="1399" y="1283"/>
                </a:cubicBezTo>
                <a:cubicBezTo>
                  <a:pt x="1381" y="1281"/>
                  <a:pt x="1388" y="1278"/>
                  <a:pt x="1370" y="1278"/>
                </a:cubicBezTo>
                <a:cubicBezTo>
                  <a:pt x="1366" y="1283"/>
                  <a:pt x="1351" y="1280"/>
                  <a:pt x="1348" y="1286"/>
                </a:cubicBezTo>
                <a:cubicBezTo>
                  <a:pt x="1345" y="1287"/>
                  <a:pt x="1342" y="1286"/>
                  <a:pt x="1338" y="1287"/>
                </a:cubicBezTo>
                <a:cubicBezTo>
                  <a:pt x="1344" y="1290"/>
                  <a:pt x="1344" y="1290"/>
                  <a:pt x="1344" y="1290"/>
                </a:cubicBezTo>
                <a:cubicBezTo>
                  <a:pt x="1343" y="1290"/>
                  <a:pt x="1342" y="1291"/>
                  <a:pt x="1342" y="1292"/>
                </a:cubicBezTo>
                <a:cubicBezTo>
                  <a:pt x="1344" y="1293"/>
                  <a:pt x="1344" y="1293"/>
                  <a:pt x="1344" y="1293"/>
                </a:cubicBezTo>
                <a:cubicBezTo>
                  <a:pt x="1337" y="1289"/>
                  <a:pt x="1331" y="1291"/>
                  <a:pt x="1324" y="1292"/>
                </a:cubicBezTo>
                <a:cubicBezTo>
                  <a:pt x="1325" y="1292"/>
                  <a:pt x="1326" y="1292"/>
                  <a:pt x="1327" y="1292"/>
                </a:cubicBezTo>
                <a:cubicBezTo>
                  <a:pt x="1332" y="1291"/>
                  <a:pt x="1337" y="1290"/>
                  <a:pt x="1342" y="1292"/>
                </a:cubicBezTo>
                <a:cubicBezTo>
                  <a:pt x="1344" y="1293"/>
                  <a:pt x="1346" y="1293"/>
                  <a:pt x="1347" y="1292"/>
                </a:cubicBezTo>
                <a:cubicBezTo>
                  <a:pt x="1360" y="1297"/>
                  <a:pt x="1370" y="1301"/>
                  <a:pt x="1382" y="1301"/>
                </a:cubicBezTo>
                <a:cubicBezTo>
                  <a:pt x="1397" y="1301"/>
                  <a:pt x="1415" y="1292"/>
                  <a:pt x="1433" y="1283"/>
                </a:cubicBezTo>
                <a:cubicBezTo>
                  <a:pt x="1433" y="1283"/>
                  <a:pt x="1433" y="1283"/>
                  <a:pt x="1433" y="1283"/>
                </a:cubicBezTo>
                <a:cubicBezTo>
                  <a:pt x="1434" y="1285"/>
                  <a:pt x="1436" y="1286"/>
                  <a:pt x="1438" y="1286"/>
                </a:cubicBezTo>
                <a:cubicBezTo>
                  <a:pt x="1442" y="1286"/>
                  <a:pt x="1448" y="1287"/>
                  <a:pt x="1453" y="1288"/>
                </a:cubicBezTo>
                <a:cubicBezTo>
                  <a:pt x="1454" y="1289"/>
                  <a:pt x="1454" y="1289"/>
                  <a:pt x="1455" y="1289"/>
                </a:cubicBezTo>
                <a:cubicBezTo>
                  <a:pt x="1459" y="1288"/>
                  <a:pt x="1469" y="1288"/>
                  <a:pt x="1469" y="1281"/>
                </a:cubicBezTo>
                <a:cubicBezTo>
                  <a:pt x="1470" y="1281"/>
                  <a:pt x="1470" y="1281"/>
                  <a:pt x="1470" y="1281"/>
                </a:cubicBezTo>
                <a:cubicBezTo>
                  <a:pt x="1470" y="1281"/>
                  <a:pt x="1470" y="1281"/>
                  <a:pt x="1470" y="1281"/>
                </a:cubicBezTo>
                <a:cubicBezTo>
                  <a:pt x="1474" y="1281"/>
                  <a:pt x="1474" y="1281"/>
                  <a:pt x="1474" y="1281"/>
                </a:cubicBezTo>
                <a:cubicBezTo>
                  <a:pt x="1476" y="1281"/>
                  <a:pt x="1477" y="1281"/>
                  <a:pt x="1479" y="1280"/>
                </a:cubicBezTo>
                <a:cubicBezTo>
                  <a:pt x="1479" y="1280"/>
                  <a:pt x="1479" y="1279"/>
                  <a:pt x="1479" y="1279"/>
                </a:cubicBezTo>
                <a:cubicBezTo>
                  <a:pt x="1479" y="1279"/>
                  <a:pt x="1479" y="1279"/>
                  <a:pt x="1479" y="1279"/>
                </a:cubicBezTo>
                <a:cubicBezTo>
                  <a:pt x="1479" y="1280"/>
                  <a:pt x="1479" y="1280"/>
                  <a:pt x="1479" y="1281"/>
                </a:cubicBezTo>
                <a:cubicBezTo>
                  <a:pt x="1480" y="1285"/>
                  <a:pt x="1481" y="1290"/>
                  <a:pt x="1489" y="1294"/>
                </a:cubicBezTo>
                <a:cubicBezTo>
                  <a:pt x="1489" y="1294"/>
                  <a:pt x="1489" y="1294"/>
                  <a:pt x="1489" y="1294"/>
                </a:cubicBezTo>
                <a:cubicBezTo>
                  <a:pt x="1495" y="1297"/>
                  <a:pt x="1503" y="1294"/>
                  <a:pt x="1504" y="1293"/>
                </a:cubicBezTo>
                <a:cubicBezTo>
                  <a:pt x="1505" y="1293"/>
                  <a:pt x="1505" y="1293"/>
                  <a:pt x="1506" y="1293"/>
                </a:cubicBezTo>
                <a:cubicBezTo>
                  <a:pt x="1508" y="1291"/>
                  <a:pt x="1508" y="1289"/>
                  <a:pt x="1508" y="1287"/>
                </a:cubicBezTo>
                <a:cubicBezTo>
                  <a:pt x="1508" y="1286"/>
                  <a:pt x="1508" y="1285"/>
                  <a:pt x="1507" y="1284"/>
                </a:cubicBezTo>
                <a:cubicBezTo>
                  <a:pt x="1510" y="1284"/>
                  <a:pt x="1511" y="1283"/>
                  <a:pt x="1512" y="1281"/>
                </a:cubicBezTo>
                <a:cubicBezTo>
                  <a:pt x="1514" y="1277"/>
                  <a:pt x="1514" y="1277"/>
                  <a:pt x="1514" y="1277"/>
                </a:cubicBezTo>
                <a:cubicBezTo>
                  <a:pt x="1516" y="1275"/>
                  <a:pt x="1515" y="1272"/>
                  <a:pt x="1513" y="1270"/>
                </a:cubicBezTo>
                <a:cubicBezTo>
                  <a:pt x="1513" y="1270"/>
                  <a:pt x="1513" y="1270"/>
                  <a:pt x="1513" y="1270"/>
                </a:cubicBezTo>
                <a:cubicBezTo>
                  <a:pt x="1514" y="1270"/>
                  <a:pt x="1515" y="1270"/>
                  <a:pt x="1515" y="1269"/>
                </a:cubicBezTo>
                <a:cubicBezTo>
                  <a:pt x="1516" y="1273"/>
                  <a:pt x="1517" y="1277"/>
                  <a:pt x="1523" y="1281"/>
                </a:cubicBezTo>
                <a:cubicBezTo>
                  <a:pt x="1524" y="1281"/>
                  <a:pt x="1524" y="1281"/>
                  <a:pt x="1524" y="1281"/>
                </a:cubicBezTo>
                <a:cubicBezTo>
                  <a:pt x="1529" y="1284"/>
                  <a:pt x="1536" y="1282"/>
                  <a:pt x="1537" y="1281"/>
                </a:cubicBezTo>
                <a:cubicBezTo>
                  <a:pt x="1537" y="1281"/>
                  <a:pt x="1538" y="1281"/>
                  <a:pt x="1538" y="1280"/>
                </a:cubicBezTo>
                <a:cubicBezTo>
                  <a:pt x="1540" y="1279"/>
                  <a:pt x="1541" y="1277"/>
                  <a:pt x="1541" y="1275"/>
                </a:cubicBezTo>
                <a:cubicBezTo>
                  <a:pt x="1541" y="1274"/>
                  <a:pt x="1541" y="1274"/>
                  <a:pt x="1541" y="1274"/>
                </a:cubicBezTo>
                <a:cubicBezTo>
                  <a:pt x="1542" y="1273"/>
                  <a:pt x="1543" y="1272"/>
                  <a:pt x="1544" y="1271"/>
                </a:cubicBezTo>
                <a:cubicBezTo>
                  <a:pt x="1545" y="1269"/>
                  <a:pt x="1545" y="1269"/>
                  <a:pt x="1545" y="1269"/>
                </a:cubicBezTo>
                <a:cubicBezTo>
                  <a:pt x="1554" y="1272"/>
                  <a:pt x="1563" y="1275"/>
                  <a:pt x="1573" y="1277"/>
                </a:cubicBezTo>
                <a:cubicBezTo>
                  <a:pt x="1573" y="1278"/>
                  <a:pt x="1572" y="1279"/>
                  <a:pt x="1572" y="1279"/>
                </a:cubicBezTo>
                <a:cubicBezTo>
                  <a:pt x="1572" y="1280"/>
                  <a:pt x="1572" y="1280"/>
                  <a:pt x="1572" y="1280"/>
                </a:cubicBezTo>
                <a:cubicBezTo>
                  <a:pt x="1569" y="1278"/>
                  <a:pt x="1566" y="1277"/>
                  <a:pt x="1563" y="1276"/>
                </a:cubicBezTo>
                <a:cubicBezTo>
                  <a:pt x="1562" y="1276"/>
                  <a:pt x="1560" y="1276"/>
                  <a:pt x="1559" y="1276"/>
                </a:cubicBezTo>
                <a:cubicBezTo>
                  <a:pt x="1556" y="1278"/>
                  <a:pt x="1555" y="1281"/>
                  <a:pt x="1555" y="1282"/>
                </a:cubicBezTo>
                <a:cubicBezTo>
                  <a:pt x="1555" y="1282"/>
                  <a:pt x="1555" y="1282"/>
                  <a:pt x="1555" y="1282"/>
                </a:cubicBezTo>
                <a:cubicBezTo>
                  <a:pt x="1555" y="1283"/>
                  <a:pt x="1556" y="1283"/>
                  <a:pt x="1556" y="1284"/>
                </a:cubicBezTo>
                <a:cubicBezTo>
                  <a:pt x="1556" y="1284"/>
                  <a:pt x="1555" y="1284"/>
                  <a:pt x="1555" y="1284"/>
                </a:cubicBezTo>
                <a:cubicBezTo>
                  <a:pt x="1555" y="1283"/>
                  <a:pt x="1554" y="1283"/>
                  <a:pt x="1553" y="1282"/>
                </a:cubicBezTo>
                <a:cubicBezTo>
                  <a:pt x="1552" y="1282"/>
                  <a:pt x="1552" y="1282"/>
                  <a:pt x="1551" y="1282"/>
                </a:cubicBezTo>
                <a:cubicBezTo>
                  <a:pt x="1549" y="1282"/>
                  <a:pt x="1549" y="1282"/>
                  <a:pt x="1549" y="1282"/>
                </a:cubicBezTo>
                <a:cubicBezTo>
                  <a:pt x="1546" y="1282"/>
                  <a:pt x="1544" y="1284"/>
                  <a:pt x="1543" y="1287"/>
                </a:cubicBezTo>
                <a:cubicBezTo>
                  <a:pt x="1543" y="1290"/>
                  <a:pt x="1545" y="1292"/>
                  <a:pt x="1546" y="1293"/>
                </a:cubicBezTo>
                <a:cubicBezTo>
                  <a:pt x="1546" y="1293"/>
                  <a:pt x="1547" y="1293"/>
                  <a:pt x="1547" y="1293"/>
                </a:cubicBezTo>
                <a:cubicBezTo>
                  <a:pt x="1549" y="1299"/>
                  <a:pt x="1556" y="1299"/>
                  <a:pt x="1559" y="1299"/>
                </a:cubicBezTo>
                <a:cubicBezTo>
                  <a:pt x="1562" y="1299"/>
                  <a:pt x="1562" y="1299"/>
                  <a:pt x="1562" y="1299"/>
                </a:cubicBezTo>
                <a:cubicBezTo>
                  <a:pt x="1563" y="1300"/>
                  <a:pt x="1564" y="1300"/>
                  <a:pt x="1565" y="1300"/>
                </a:cubicBezTo>
                <a:cubicBezTo>
                  <a:pt x="1567" y="1300"/>
                  <a:pt x="1567" y="1300"/>
                  <a:pt x="1567" y="1300"/>
                </a:cubicBezTo>
                <a:cubicBezTo>
                  <a:pt x="1572" y="1300"/>
                  <a:pt x="1572" y="1300"/>
                  <a:pt x="1572" y="1300"/>
                </a:cubicBezTo>
                <a:cubicBezTo>
                  <a:pt x="1572" y="1300"/>
                  <a:pt x="1573" y="1300"/>
                  <a:pt x="1573" y="1300"/>
                </a:cubicBezTo>
                <a:cubicBezTo>
                  <a:pt x="1574" y="1301"/>
                  <a:pt x="1575" y="1301"/>
                  <a:pt x="1576" y="1301"/>
                </a:cubicBezTo>
                <a:cubicBezTo>
                  <a:pt x="1577" y="1302"/>
                  <a:pt x="1578" y="1303"/>
                  <a:pt x="1580" y="1304"/>
                </a:cubicBezTo>
                <a:cubicBezTo>
                  <a:pt x="1580" y="1304"/>
                  <a:pt x="1580" y="1304"/>
                  <a:pt x="1581" y="1304"/>
                </a:cubicBezTo>
                <a:cubicBezTo>
                  <a:pt x="1581" y="1305"/>
                  <a:pt x="1581" y="1305"/>
                  <a:pt x="1581" y="1305"/>
                </a:cubicBezTo>
                <a:cubicBezTo>
                  <a:pt x="1582" y="1307"/>
                  <a:pt x="1584" y="1307"/>
                  <a:pt x="1586" y="1307"/>
                </a:cubicBezTo>
                <a:cubicBezTo>
                  <a:pt x="1587" y="1307"/>
                  <a:pt x="1587" y="1307"/>
                  <a:pt x="1589" y="1309"/>
                </a:cubicBezTo>
                <a:cubicBezTo>
                  <a:pt x="1594" y="1313"/>
                  <a:pt x="1594" y="1313"/>
                  <a:pt x="1594" y="1313"/>
                </a:cubicBezTo>
                <a:cubicBezTo>
                  <a:pt x="1596" y="1314"/>
                  <a:pt x="1600" y="1316"/>
                  <a:pt x="1603" y="1314"/>
                </a:cubicBezTo>
                <a:cubicBezTo>
                  <a:pt x="1603" y="1314"/>
                  <a:pt x="1603" y="1313"/>
                  <a:pt x="1604" y="1313"/>
                </a:cubicBezTo>
                <a:cubicBezTo>
                  <a:pt x="1605" y="1313"/>
                  <a:pt x="1606" y="1313"/>
                  <a:pt x="1607" y="1313"/>
                </a:cubicBezTo>
                <a:cubicBezTo>
                  <a:pt x="1607" y="1314"/>
                  <a:pt x="1608" y="1314"/>
                  <a:pt x="1608" y="1315"/>
                </a:cubicBezTo>
                <a:cubicBezTo>
                  <a:pt x="1619" y="1321"/>
                  <a:pt x="1631" y="1326"/>
                  <a:pt x="1646" y="1330"/>
                </a:cubicBezTo>
                <a:cubicBezTo>
                  <a:pt x="1648" y="1332"/>
                  <a:pt x="1651" y="1332"/>
                  <a:pt x="1653" y="1333"/>
                </a:cubicBezTo>
                <a:cubicBezTo>
                  <a:pt x="1655" y="1333"/>
                  <a:pt x="1657" y="1334"/>
                  <a:pt x="1659" y="1335"/>
                </a:cubicBezTo>
                <a:cubicBezTo>
                  <a:pt x="1661" y="1337"/>
                  <a:pt x="1664" y="1337"/>
                  <a:pt x="1666" y="1335"/>
                </a:cubicBezTo>
                <a:cubicBezTo>
                  <a:pt x="1667" y="1335"/>
                  <a:pt x="1667" y="1334"/>
                  <a:pt x="1667" y="1334"/>
                </a:cubicBezTo>
                <a:cubicBezTo>
                  <a:pt x="1668" y="1334"/>
                  <a:pt x="1668" y="1333"/>
                  <a:pt x="1669" y="1333"/>
                </a:cubicBezTo>
                <a:cubicBezTo>
                  <a:pt x="1667" y="1334"/>
                  <a:pt x="1667" y="1334"/>
                  <a:pt x="1667" y="1334"/>
                </a:cubicBezTo>
                <a:cubicBezTo>
                  <a:pt x="1670" y="1334"/>
                  <a:pt x="1670" y="1334"/>
                  <a:pt x="1670" y="1334"/>
                </a:cubicBezTo>
                <a:cubicBezTo>
                  <a:pt x="1672" y="1335"/>
                  <a:pt x="1675" y="1335"/>
                  <a:pt x="1678" y="1334"/>
                </a:cubicBezTo>
                <a:cubicBezTo>
                  <a:pt x="1679" y="1335"/>
                  <a:pt x="1681" y="1335"/>
                  <a:pt x="1681" y="1335"/>
                </a:cubicBezTo>
                <a:cubicBezTo>
                  <a:pt x="1683" y="1336"/>
                  <a:pt x="1685" y="1337"/>
                  <a:pt x="1691" y="1338"/>
                </a:cubicBezTo>
                <a:cubicBezTo>
                  <a:pt x="1691" y="1338"/>
                  <a:pt x="1692" y="1338"/>
                  <a:pt x="1692" y="1338"/>
                </a:cubicBezTo>
                <a:cubicBezTo>
                  <a:pt x="1700" y="1336"/>
                  <a:pt x="1700" y="1336"/>
                  <a:pt x="1700" y="1336"/>
                </a:cubicBezTo>
                <a:cubicBezTo>
                  <a:pt x="1709" y="1335"/>
                  <a:pt x="1709" y="1335"/>
                  <a:pt x="1709" y="1335"/>
                </a:cubicBezTo>
                <a:cubicBezTo>
                  <a:pt x="1709" y="1335"/>
                  <a:pt x="1709" y="1335"/>
                  <a:pt x="1709" y="1335"/>
                </a:cubicBezTo>
                <a:cubicBezTo>
                  <a:pt x="1709" y="1335"/>
                  <a:pt x="1710" y="1335"/>
                  <a:pt x="1710" y="1335"/>
                </a:cubicBezTo>
                <a:cubicBezTo>
                  <a:pt x="1711" y="1336"/>
                  <a:pt x="1713" y="1336"/>
                  <a:pt x="1715" y="1335"/>
                </a:cubicBezTo>
                <a:cubicBezTo>
                  <a:pt x="1724" y="1332"/>
                  <a:pt x="1724" y="1332"/>
                  <a:pt x="1724" y="1332"/>
                </a:cubicBezTo>
                <a:cubicBezTo>
                  <a:pt x="1724" y="1332"/>
                  <a:pt x="1725" y="1332"/>
                  <a:pt x="1725" y="1332"/>
                </a:cubicBezTo>
                <a:cubicBezTo>
                  <a:pt x="1728" y="1330"/>
                  <a:pt x="1732" y="1327"/>
                  <a:pt x="1731" y="1323"/>
                </a:cubicBezTo>
                <a:cubicBezTo>
                  <a:pt x="1732" y="1323"/>
                  <a:pt x="1732" y="1323"/>
                  <a:pt x="1732" y="1323"/>
                </a:cubicBezTo>
                <a:cubicBezTo>
                  <a:pt x="1732" y="1322"/>
                  <a:pt x="1732" y="1322"/>
                  <a:pt x="1733" y="1321"/>
                </a:cubicBezTo>
                <a:cubicBezTo>
                  <a:pt x="1736" y="1322"/>
                  <a:pt x="1738" y="1322"/>
                  <a:pt x="1742" y="1319"/>
                </a:cubicBezTo>
                <a:cubicBezTo>
                  <a:pt x="1742" y="1319"/>
                  <a:pt x="1742" y="1319"/>
                  <a:pt x="1742" y="1319"/>
                </a:cubicBezTo>
                <a:cubicBezTo>
                  <a:pt x="1746" y="1317"/>
                  <a:pt x="1747" y="1312"/>
                  <a:pt x="1747" y="1310"/>
                </a:cubicBezTo>
                <a:cubicBezTo>
                  <a:pt x="1748" y="1308"/>
                  <a:pt x="1746" y="1306"/>
                  <a:pt x="1744" y="1305"/>
                </a:cubicBezTo>
                <a:cubicBezTo>
                  <a:pt x="1744" y="1304"/>
                  <a:pt x="1744" y="1303"/>
                  <a:pt x="1743" y="1302"/>
                </a:cubicBezTo>
                <a:cubicBezTo>
                  <a:pt x="1742" y="1301"/>
                  <a:pt x="1742" y="1301"/>
                  <a:pt x="1742" y="1301"/>
                </a:cubicBezTo>
                <a:cubicBezTo>
                  <a:pt x="1740" y="1299"/>
                  <a:pt x="1738" y="1298"/>
                  <a:pt x="1736" y="1299"/>
                </a:cubicBezTo>
                <a:cubicBezTo>
                  <a:pt x="1733" y="1300"/>
                  <a:pt x="1732" y="1303"/>
                  <a:pt x="1732" y="1305"/>
                </a:cubicBezTo>
                <a:cubicBezTo>
                  <a:pt x="1733" y="1307"/>
                  <a:pt x="1733" y="1307"/>
                  <a:pt x="1733" y="1307"/>
                </a:cubicBezTo>
                <a:cubicBezTo>
                  <a:pt x="1732" y="1308"/>
                  <a:pt x="1732" y="1308"/>
                  <a:pt x="1731" y="1308"/>
                </a:cubicBezTo>
                <a:cubicBezTo>
                  <a:pt x="1730" y="1309"/>
                  <a:pt x="1730" y="1309"/>
                  <a:pt x="1729" y="1310"/>
                </a:cubicBezTo>
                <a:cubicBezTo>
                  <a:pt x="1727" y="1312"/>
                  <a:pt x="1727" y="1312"/>
                  <a:pt x="1727" y="1312"/>
                </a:cubicBezTo>
                <a:cubicBezTo>
                  <a:pt x="1726" y="1312"/>
                  <a:pt x="1725" y="1313"/>
                  <a:pt x="1723" y="1314"/>
                </a:cubicBezTo>
                <a:cubicBezTo>
                  <a:pt x="1722" y="1314"/>
                  <a:pt x="1722" y="1314"/>
                  <a:pt x="1722" y="1314"/>
                </a:cubicBezTo>
                <a:cubicBezTo>
                  <a:pt x="1722" y="1315"/>
                  <a:pt x="1721" y="1315"/>
                  <a:pt x="1721" y="1315"/>
                </a:cubicBezTo>
                <a:cubicBezTo>
                  <a:pt x="1719" y="1314"/>
                  <a:pt x="1719" y="1314"/>
                  <a:pt x="1719" y="1314"/>
                </a:cubicBezTo>
                <a:cubicBezTo>
                  <a:pt x="1718" y="1314"/>
                  <a:pt x="1718" y="1314"/>
                  <a:pt x="1717" y="1314"/>
                </a:cubicBezTo>
                <a:cubicBezTo>
                  <a:pt x="1716" y="1313"/>
                  <a:pt x="1715" y="1313"/>
                  <a:pt x="1713" y="1313"/>
                </a:cubicBezTo>
                <a:cubicBezTo>
                  <a:pt x="1712" y="1313"/>
                  <a:pt x="1712" y="1313"/>
                  <a:pt x="1711" y="1313"/>
                </a:cubicBezTo>
                <a:cubicBezTo>
                  <a:pt x="1711" y="1313"/>
                  <a:pt x="1710" y="1314"/>
                  <a:pt x="1709" y="1315"/>
                </a:cubicBezTo>
                <a:cubicBezTo>
                  <a:pt x="1707" y="1313"/>
                  <a:pt x="1706" y="1313"/>
                  <a:pt x="1704" y="1313"/>
                </a:cubicBezTo>
                <a:cubicBezTo>
                  <a:pt x="1703" y="1311"/>
                  <a:pt x="1700" y="1310"/>
                  <a:pt x="1698" y="1310"/>
                </a:cubicBezTo>
                <a:cubicBezTo>
                  <a:pt x="1696" y="1310"/>
                  <a:pt x="1694" y="1311"/>
                  <a:pt x="1693" y="1312"/>
                </a:cubicBezTo>
                <a:cubicBezTo>
                  <a:pt x="1694" y="1311"/>
                  <a:pt x="1694" y="1311"/>
                  <a:pt x="1694" y="1311"/>
                </a:cubicBezTo>
                <a:cubicBezTo>
                  <a:pt x="1694" y="1311"/>
                  <a:pt x="1692" y="1312"/>
                  <a:pt x="1691" y="1313"/>
                </a:cubicBezTo>
                <a:cubicBezTo>
                  <a:pt x="1689" y="1313"/>
                  <a:pt x="1688" y="1313"/>
                  <a:pt x="1686" y="1313"/>
                </a:cubicBezTo>
                <a:cubicBezTo>
                  <a:pt x="1686" y="1313"/>
                  <a:pt x="1686" y="1313"/>
                  <a:pt x="1686" y="1313"/>
                </a:cubicBezTo>
                <a:cubicBezTo>
                  <a:pt x="1683" y="1313"/>
                  <a:pt x="1681" y="1312"/>
                  <a:pt x="1677" y="1312"/>
                </a:cubicBezTo>
                <a:cubicBezTo>
                  <a:pt x="1674" y="1311"/>
                  <a:pt x="1671" y="1310"/>
                  <a:pt x="1667" y="1310"/>
                </a:cubicBezTo>
                <a:cubicBezTo>
                  <a:pt x="1666" y="1310"/>
                  <a:pt x="1662" y="1309"/>
                  <a:pt x="1662" y="1309"/>
                </a:cubicBezTo>
                <a:cubicBezTo>
                  <a:pt x="1662" y="1309"/>
                  <a:pt x="1656" y="1307"/>
                  <a:pt x="1656" y="1307"/>
                </a:cubicBezTo>
                <a:cubicBezTo>
                  <a:pt x="1654" y="1305"/>
                  <a:pt x="1652" y="1305"/>
                  <a:pt x="1650" y="1304"/>
                </a:cubicBezTo>
                <a:cubicBezTo>
                  <a:pt x="1650" y="1304"/>
                  <a:pt x="1649" y="1304"/>
                  <a:pt x="1649" y="1304"/>
                </a:cubicBezTo>
                <a:cubicBezTo>
                  <a:pt x="1648" y="1303"/>
                  <a:pt x="1648" y="1303"/>
                  <a:pt x="1648" y="1303"/>
                </a:cubicBezTo>
                <a:cubicBezTo>
                  <a:pt x="1648" y="1302"/>
                  <a:pt x="1647" y="1302"/>
                  <a:pt x="1647" y="1302"/>
                </a:cubicBezTo>
                <a:cubicBezTo>
                  <a:pt x="1647" y="1302"/>
                  <a:pt x="1646" y="1301"/>
                  <a:pt x="1646" y="1300"/>
                </a:cubicBezTo>
                <a:cubicBezTo>
                  <a:pt x="1646" y="1298"/>
                  <a:pt x="1644" y="1296"/>
                  <a:pt x="1640" y="1295"/>
                </a:cubicBezTo>
                <a:cubicBezTo>
                  <a:pt x="1638" y="1294"/>
                  <a:pt x="1635" y="1294"/>
                  <a:pt x="1634" y="1296"/>
                </a:cubicBezTo>
                <a:cubicBezTo>
                  <a:pt x="1633" y="1296"/>
                  <a:pt x="1631" y="1296"/>
                  <a:pt x="1630" y="1297"/>
                </a:cubicBezTo>
                <a:cubicBezTo>
                  <a:pt x="1630" y="1297"/>
                  <a:pt x="1630" y="1297"/>
                  <a:pt x="1630" y="1297"/>
                </a:cubicBezTo>
                <a:cubicBezTo>
                  <a:pt x="1630" y="1297"/>
                  <a:pt x="1630" y="1297"/>
                  <a:pt x="1630" y="1297"/>
                </a:cubicBezTo>
                <a:cubicBezTo>
                  <a:pt x="1631" y="1296"/>
                  <a:pt x="1632" y="1296"/>
                  <a:pt x="1633" y="1296"/>
                </a:cubicBezTo>
                <a:cubicBezTo>
                  <a:pt x="1630" y="1295"/>
                  <a:pt x="1630" y="1295"/>
                  <a:pt x="1630" y="1295"/>
                </a:cubicBezTo>
                <a:cubicBezTo>
                  <a:pt x="1630" y="1295"/>
                  <a:pt x="1629" y="1295"/>
                  <a:pt x="1628" y="1296"/>
                </a:cubicBezTo>
                <a:cubicBezTo>
                  <a:pt x="1628" y="1296"/>
                  <a:pt x="1627" y="1295"/>
                  <a:pt x="1627" y="1295"/>
                </a:cubicBezTo>
                <a:cubicBezTo>
                  <a:pt x="1625" y="1295"/>
                  <a:pt x="1623" y="1294"/>
                  <a:pt x="1621" y="1294"/>
                </a:cubicBezTo>
                <a:cubicBezTo>
                  <a:pt x="1622" y="1292"/>
                  <a:pt x="1621" y="1289"/>
                  <a:pt x="1618" y="1287"/>
                </a:cubicBezTo>
                <a:cubicBezTo>
                  <a:pt x="1617" y="1286"/>
                  <a:pt x="1615" y="1284"/>
                  <a:pt x="1614" y="1284"/>
                </a:cubicBezTo>
                <a:cubicBezTo>
                  <a:pt x="1614" y="1284"/>
                  <a:pt x="1613" y="1284"/>
                  <a:pt x="1613" y="1284"/>
                </a:cubicBezTo>
                <a:cubicBezTo>
                  <a:pt x="1610" y="1284"/>
                  <a:pt x="1608" y="1285"/>
                  <a:pt x="1607" y="1286"/>
                </a:cubicBezTo>
                <a:cubicBezTo>
                  <a:pt x="1606" y="1285"/>
                  <a:pt x="1604" y="1285"/>
                  <a:pt x="1603" y="1284"/>
                </a:cubicBezTo>
                <a:cubicBezTo>
                  <a:pt x="1601" y="1283"/>
                  <a:pt x="1598" y="1282"/>
                  <a:pt x="1596" y="1282"/>
                </a:cubicBezTo>
                <a:cubicBezTo>
                  <a:pt x="1596" y="1282"/>
                  <a:pt x="1596" y="1282"/>
                  <a:pt x="1596" y="1282"/>
                </a:cubicBezTo>
                <a:cubicBezTo>
                  <a:pt x="1620" y="1285"/>
                  <a:pt x="1650" y="1286"/>
                  <a:pt x="1686" y="1280"/>
                </a:cubicBezTo>
                <a:cubicBezTo>
                  <a:pt x="1688" y="1280"/>
                  <a:pt x="1688" y="1280"/>
                  <a:pt x="1688" y="1280"/>
                </a:cubicBezTo>
                <a:cubicBezTo>
                  <a:pt x="1693" y="1281"/>
                  <a:pt x="1693" y="1281"/>
                  <a:pt x="1693" y="1281"/>
                </a:cubicBezTo>
                <a:cubicBezTo>
                  <a:pt x="1693" y="1281"/>
                  <a:pt x="1693" y="1281"/>
                  <a:pt x="1694" y="1281"/>
                </a:cubicBezTo>
                <a:cubicBezTo>
                  <a:pt x="1698" y="1281"/>
                  <a:pt x="1704" y="1280"/>
                  <a:pt x="1706" y="1276"/>
                </a:cubicBezTo>
                <a:cubicBezTo>
                  <a:pt x="1709" y="1275"/>
                  <a:pt x="1712" y="1275"/>
                  <a:pt x="1715" y="1274"/>
                </a:cubicBezTo>
                <a:cubicBezTo>
                  <a:pt x="1717" y="1277"/>
                  <a:pt x="1720" y="1280"/>
                  <a:pt x="1727" y="1282"/>
                </a:cubicBezTo>
                <a:cubicBezTo>
                  <a:pt x="1727" y="1282"/>
                  <a:pt x="1727" y="1282"/>
                  <a:pt x="1727" y="1282"/>
                </a:cubicBezTo>
                <a:cubicBezTo>
                  <a:pt x="1734" y="1283"/>
                  <a:pt x="1741" y="1277"/>
                  <a:pt x="1741" y="1277"/>
                </a:cubicBezTo>
                <a:cubicBezTo>
                  <a:pt x="1742" y="1277"/>
                  <a:pt x="1742" y="1276"/>
                  <a:pt x="1742" y="1276"/>
                </a:cubicBezTo>
                <a:cubicBezTo>
                  <a:pt x="1743" y="1274"/>
                  <a:pt x="1744" y="1272"/>
                  <a:pt x="1743" y="1270"/>
                </a:cubicBezTo>
                <a:cubicBezTo>
                  <a:pt x="1743" y="1270"/>
                  <a:pt x="1742" y="1269"/>
                  <a:pt x="1742" y="1269"/>
                </a:cubicBezTo>
                <a:cubicBezTo>
                  <a:pt x="1743" y="1268"/>
                  <a:pt x="1743" y="1267"/>
                  <a:pt x="1744" y="1266"/>
                </a:cubicBezTo>
                <a:cubicBezTo>
                  <a:pt x="1747" y="1266"/>
                  <a:pt x="1750" y="1265"/>
                  <a:pt x="1753" y="1264"/>
                </a:cubicBezTo>
                <a:cubicBezTo>
                  <a:pt x="1906" y="1216"/>
                  <a:pt x="2045" y="1308"/>
                  <a:pt x="2202" y="1278"/>
                </a:cubicBezTo>
                <a:cubicBezTo>
                  <a:pt x="2040" y="1298"/>
                  <a:pt x="1928" y="1185"/>
                  <a:pt x="1780" y="1233"/>
                </a:cubicBezTo>
                <a:close/>
                <a:moveTo>
                  <a:pt x="1428" y="900"/>
                </a:moveTo>
                <a:cubicBezTo>
                  <a:pt x="1427" y="888"/>
                  <a:pt x="1423" y="886"/>
                  <a:pt x="1423" y="879"/>
                </a:cubicBezTo>
                <a:cubicBezTo>
                  <a:pt x="1423" y="879"/>
                  <a:pt x="1423" y="878"/>
                  <a:pt x="1423" y="878"/>
                </a:cubicBezTo>
                <a:cubicBezTo>
                  <a:pt x="1423" y="878"/>
                  <a:pt x="1423" y="878"/>
                  <a:pt x="1424" y="877"/>
                </a:cubicBezTo>
                <a:cubicBezTo>
                  <a:pt x="1424" y="877"/>
                  <a:pt x="1424" y="876"/>
                  <a:pt x="1425" y="876"/>
                </a:cubicBezTo>
                <a:cubicBezTo>
                  <a:pt x="1425" y="876"/>
                  <a:pt x="1425" y="876"/>
                  <a:pt x="1425" y="876"/>
                </a:cubicBezTo>
                <a:cubicBezTo>
                  <a:pt x="1426" y="875"/>
                  <a:pt x="1426" y="875"/>
                  <a:pt x="1427" y="875"/>
                </a:cubicBezTo>
                <a:cubicBezTo>
                  <a:pt x="1427" y="875"/>
                  <a:pt x="1427" y="874"/>
                  <a:pt x="1427" y="874"/>
                </a:cubicBezTo>
                <a:cubicBezTo>
                  <a:pt x="1428" y="874"/>
                  <a:pt x="1429" y="874"/>
                  <a:pt x="1430" y="873"/>
                </a:cubicBezTo>
                <a:cubicBezTo>
                  <a:pt x="1430" y="873"/>
                  <a:pt x="1430" y="873"/>
                  <a:pt x="1430" y="873"/>
                </a:cubicBezTo>
                <a:cubicBezTo>
                  <a:pt x="1432" y="872"/>
                  <a:pt x="1434" y="872"/>
                  <a:pt x="1436" y="871"/>
                </a:cubicBezTo>
                <a:cubicBezTo>
                  <a:pt x="1436" y="871"/>
                  <a:pt x="1437" y="871"/>
                  <a:pt x="1437" y="871"/>
                </a:cubicBezTo>
                <a:cubicBezTo>
                  <a:pt x="1438" y="871"/>
                  <a:pt x="1439" y="871"/>
                  <a:pt x="1440" y="871"/>
                </a:cubicBezTo>
                <a:cubicBezTo>
                  <a:pt x="1440" y="871"/>
                  <a:pt x="1440" y="871"/>
                  <a:pt x="1441" y="871"/>
                </a:cubicBezTo>
                <a:cubicBezTo>
                  <a:pt x="1442" y="870"/>
                  <a:pt x="1443" y="870"/>
                  <a:pt x="1444" y="870"/>
                </a:cubicBezTo>
                <a:cubicBezTo>
                  <a:pt x="1444" y="870"/>
                  <a:pt x="1444" y="870"/>
                  <a:pt x="1444" y="870"/>
                </a:cubicBezTo>
                <a:cubicBezTo>
                  <a:pt x="1454" y="893"/>
                  <a:pt x="1460" y="910"/>
                  <a:pt x="1460" y="921"/>
                </a:cubicBezTo>
                <a:cubicBezTo>
                  <a:pt x="1460" y="927"/>
                  <a:pt x="1458" y="931"/>
                  <a:pt x="1455" y="932"/>
                </a:cubicBezTo>
                <a:cubicBezTo>
                  <a:pt x="1444" y="937"/>
                  <a:pt x="1418" y="921"/>
                  <a:pt x="1395" y="904"/>
                </a:cubicBezTo>
                <a:lnTo>
                  <a:pt x="1428" y="900"/>
                </a:lnTo>
                <a:close/>
                <a:moveTo>
                  <a:pt x="1363" y="797"/>
                </a:moveTo>
                <a:cubicBezTo>
                  <a:pt x="1363" y="797"/>
                  <a:pt x="1363" y="798"/>
                  <a:pt x="1362" y="798"/>
                </a:cubicBezTo>
                <a:cubicBezTo>
                  <a:pt x="1360" y="799"/>
                  <a:pt x="1358" y="799"/>
                  <a:pt x="1356" y="799"/>
                </a:cubicBezTo>
                <a:cubicBezTo>
                  <a:pt x="1347" y="800"/>
                  <a:pt x="1347" y="800"/>
                  <a:pt x="1347" y="800"/>
                </a:cubicBezTo>
                <a:cubicBezTo>
                  <a:pt x="1354" y="806"/>
                  <a:pt x="1354" y="806"/>
                  <a:pt x="1354" y="806"/>
                </a:cubicBezTo>
                <a:cubicBezTo>
                  <a:pt x="1357" y="808"/>
                  <a:pt x="1358" y="812"/>
                  <a:pt x="1358" y="816"/>
                </a:cubicBezTo>
                <a:cubicBezTo>
                  <a:pt x="1347" y="821"/>
                  <a:pt x="1347" y="821"/>
                  <a:pt x="1347" y="821"/>
                </a:cubicBezTo>
                <a:cubicBezTo>
                  <a:pt x="1347" y="820"/>
                  <a:pt x="1347" y="819"/>
                  <a:pt x="1347" y="818"/>
                </a:cubicBezTo>
                <a:cubicBezTo>
                  <a:pt x="1347" y="816"/>
                  <a:pt x="1346" y="814"/>
                  <a:pt x="1345" y="812"/>
                </a:cubicBezTo>
                <a:cubicBezTo>
                  <a:pt x="1345" y="811"/>
                  <a:pt x="1345" y="809"/>
                  <a:pt x="1344" y="808"/>
                </a:cubicBezTo>
                <a:cubicBezTo>
                  <a:pt x="1344" y="808"/>
                  <a:pt x="1344" y="807"/>
                  <a:pt x="1344" y="807"/>
                </a:cubicBezTo>
                <a:cubicBezTo>
                  <a:pt x="1344" y="806"/>
                  <a:pt x="1344" y="805"/>
                  <a:pt x="1344" y="804"/>
                </a:cubicBezTo>
                <a:cubicBezTo>
                  <a:pt x="1344" y="800"/>
                  <a:pt x="1343" y="797"/>
                  <a:pt x="1343" y="794"/>
                </a:cubicBezTo>
                <a:cubicBezTo>
                  <a:pt x="1348" y="788"/>
                  <a:pt x="1354" y="783"/>
                  <a:pt x="1359" y="777"/>
                </a:cubicBezTo>
                <a:cubicBezTo>
                  <a:pt x="1365" y="795"/>
                  <a:pt x="1365" y="795"/>
                  <a:pt x="1365" y="795"/>
                </a:cubicBezTo>
                <a:cubicBezTo>
                  <a:pt x="1364" y="795"/>
                  <a:pt x="1363" y="796"/>
                  <a:pt x="1363" y="797"/>
                </a:cubicBezTo>
                <a:close/>
                <a:moveTo>
                  <a:pt x="1362" y="769"/>
                </a:moveTo>
                <a:cubicBezTo>
                  <a:pt x="1361" y="770"/>
                  <a:pt x="1360" y="771"/>
                  <a:pt x="1360" y="772"/>
                </a:cubicBezTo>
                <a:cubicBezTo>
                  <a:pt x="1355" y="756"/>
                  <a:pt x="1355" y="756"/>
                  <a:pt x="1355" y="756"/>
                </a:cubicBezTo>
                <a:cubicBezTo>
                  <a:pt x="1356" y="756"/>
                  <a:pt x="1357" y="756"/>
                  <a:pt x="1358" y="755"/>
                </a:cubicBezTo>
                <a:lnTo>
                  <a:pt x="1362" y="769"/>
                </a:lnTo>
                <a:close/>
                <a:moveTo>
                  <a:pt x="1359" y="755"/>
                </a:moveTo>
                <a:cubicBezTo>
                  <a:pt x="1360" y="754"/>
                  <a:pt x="1361" y="754"/>
                  <a:pt x="1362" y="753"/>
                </a:cubicBezTo>
                <a:cubicBezTo>
                  <a:pt x="1366" y="765"/>
                  <a:pt x="1366" y="765"/>
                  <a:pt x="1366" y="765"/>
                </a:cubicBezTo>
                <a:cubicBezTo>
                  <a:pt x="1365" y="766"/>
                  <a:pt x="1364" y="767"/>
                  <a:pt x="1363" y="768"/>
                </a:cubicBezTo>
                <a:lnTo>
                  <a:pt x="1359" y="755"/>
                </a:lnTo>
                <a:close/>
                <a:moveTo>
                  <a:pt x="1366" y="793"/>
                </a:moveTo>
                <a:cubicBezTo>
                  <a:pt x="1361" y="775"/>
                  <a:pt x="1361" y="775"/>
                  <a:pt x="1361" y="775"/>
                </a:cubicBezTo>
                <a:cubicBezTo>
                  <a:pt x="1361" y="774"/>
                  <a:pt x="1362" y="774"/>
                  <a:pt x="1363" y="773"/>
                </a:cubicBezTo>
                <a:cubicBezTo>
                  <a:pt x="1369" y="792"/>
                  <a:pt x="1369" y="792"/>
                  <a:pt x="1369" y="792"/>
                </a:cubicBezTo>
                <a:cubicBezTo>
                  <a:pt x="1368" y="792"/>
                  <a:pt x="1367" y="793"/>
                  <a:pt x="1366" y="793"/>
                </a:cubicBezTo>
                <a:close/>
                <a:moveTo>
                  <a:pt x="1373" y="791"/>
                </a:moveTo>
                <a:cubicBezTo>
                  <a:pt x="1372" y="791"/>
                  <a:pt x="1371" y="791"/>
                  <a:pt x="1371" y="791"/>
                </a:cubicBezTo>
                <a:cubicBezTo>
                  <a:pt x="1364" y="771"/>
                  <a:pt x="1364" y="771"/>
                  <a:pt x="1364" y="771"/>
                </a:cubicBezTo>
                <a:cubicBezTo>
                  <a:pt x="1365" y="770"/>
                  <a:pt x="1366" y="769"/>
                  <a:pt x="1367" y="769"/>
                </a:cubicBezTo>
                <a:lnTo>
                  <a:pt x="1373" y="791"/>
                </a:lnTo>
                <a:close/>
                <a:moveTo>
                  <a:pt x="1349" y="720"/>
                </a:moveTo>
                <a:cubicBezTo>
                  <a:pt x="1349" y="720"/>
                  <a:pt x="1349" y="720"/>
                  <a:pt x="1349" y="720"/>
                </a:cubicBezTo>
                <a:cubicBezTo>
                  <a:pt x="1351" y="709"/>
                  <a:pt x="1353" y="699"/>
                  <a:pt x="1356" y="688"/>
                </a:cubicBezTo>
                <a:cubicBezTo>
                  <a:pt x="1356" y="687"/>
                  <a:pt x="1356" y="686"/>
                  <a:pt x="1356" y="685"/>
                </a:cubicBezTo>
                <a:cubicBezTo>
                  <a:pt x="1357" y="681"/>
                  <a:pt x="1359" y="676"/>
                  <a:pt x="1360" y="672"/>
                </a:cubicBezTo>
                <a:cubicBezTo>
                  <a:pt x="1360" y="671"/>
                  <a:pt x="1361" y="670"/>
                  <a:pt x="1361" y="669"/>
                </a:cubicBezTo>
                <a:cubicBezTo>
                  <a:pt x="1362" y="664"/>
                  <a:pt x="1364" y="659"/>
                  <a:pt x="1365" y="654"/>
                </a:cubicBezTo>
                <a:cubicBezTo>
                  <a:pt x="1365" y="654"/>
                  <a:pt x="1365" y="654"/>
                  <a:pt x="1365" y="654"/>
                </a:cubicBezTo>
                <a:cubicBezTo>
                  <a:pt x="1366" y="653"/>
                  <a:pt x="1366" y="653"/>
                  <a:pt x="1366" y="653"/>
                </a:cubicBezTo>
                <a:cubicBezTo>
                  <a:pt x="1369" y="642"/>
                  <a:pt x="1373" y="630"/>
                  <a:pt x="1378" y="619"/>
                </a:cubicBezTo>
                <a:cubicBezTo>
                  <a:pt x="1378" y="619"/>
                  <a:pt x="1378" y="618"/>
                  <a:pt x="1379" y="617"/>
                </a:cubicBezTo>
                <a:cubicBezTo>
                  <a:pt x="1380" y="612"/>
                  <a:pt x="1382" y="607"/>
                  <a:pt x="1384" y="602"/>
                </a:cubicBezTo>
                <a:cubicBezTo>
                  <a:pt x="1385" y="602"/>
                  <a:pt x="1385" y="601"/>
                  <a:pt x="1385" y="600"/>
                </a:cubicBezTo>
                <a:cubicBezTo>
                  <a:pt x="1389" y="592"/>
                  <a:pt x="1392" y="583"/>
                  <a:pt x="1396" y="575"/>
                </a:cubicBezTo>
                <a:cubicBezTo>
                  <a:pt x="1396" y="575"/>
                  <a:pt x="1396" y="575"/>
                  <a:pt x="1396" y="575"/>
                </a:cubicBezTo>
                <a:cubicBezTo>
                  <a:pt x="1400" y="567"/>
                  <a:pt x="1404" y="558"/>
                  <a:pt x="1407" y="550"/>
                </a:cubicBezTo>
                <a:cubicBezTo>
                  <a:pt x="1408" y="549"/>
                  <a:pt x="1408" y="549"/>
                  <a:pt x="1409" y="548"/>
                </a:cubicBezTo>
                <a:cubicBezTo>
                  <a:pt x="1411" y="543"/>
                  <a:pt x="1413" y="538"/>
                  <a:pt x="1416" y="533"/>
                </a:cubicBezTo>
                <a:cubicBezTo>
                  <a:pt x="1416" y="532"/>
                  <a:pt x="1416" y="532"/>
                  <a:pt x="1417" y="532"/>
                </a:cubicBezTo>
                <a:cubicBezTo>
                  <a:pt x="1422" y="520"/>
                  <a:pt x="1428" y="509"/>
                  <a:pt x="1434" y="498"/>
                </a:cubicBezTo>
                <a:cubicBezTo>
                  <a:pt x="1434" y="498"/>
                  <a:pt x="1434" y="498"/>
                  <a:pt x="1434" y="498"/>
                </a:cubicBezTo>
                <a:cubicBezTo>
                  <a:pt x="1437" y="493"/>
                  <a:pt x="1440" y="487"/>
                  <a:pt x="1443" y="482"/>
                </a:cubicBezTo>
                <a:cubicBezTo>
                  <a:pt x="1443" y="482"/>
                  <a:pt x="1443" y="482"/>
                  <a:pt x="1443" y="481"/>
                </a:cubicBezTo>
                <a:cubicBezTo>
                  <a:pt x="1443" y="481"/>
                  <a:pt x="1443" y="481"/>
                  <a:pt x="1444" y="480"/>
                </a:cubicBezTo>
                <a:cubicBezTo>
                  <a:pt x="1447" y="475"/>
                  <a:pt x="1449" y="470"/>
                  <a:pt x="1452" y="465"/>
                </a:cubicBezTo>
                <a:cubicBezTo>
                  <a:pt x="1452" y="465"/>
                  <a:pt x="1452" y="465"/>
                  <a:pt x="1452" y="465"/>
                </a:cubicBezTo>
                <a:cubicBezTo>
                  <a:pt x="1452" y="465"/>
                  <a:pt x="1452" y="465"/>
                  <a:pt x="1452" y="465"/>
                </a:cubicBezTo>
                <a:cubicBezTo>
                  <a:pt x="1459" y="454"/>
                  <a:pt x="1465" y="444"/>
                  <a:pt x="1471" y="433"/>
                </a:cubicBezTo>
                <a:cubicBezTo>
                  <a:pt x="1471" y="433"/>
                  <a:pt x="1471" y="433"/>
                  <a:pt x="1472" y="433"/>
                </a:cubicBezTo>
                <a:cubicBezTo>
                  <a:pt x="1472" y="432"/>
                  <a:pt x="1472" y="432"/>
                  <a:pt x="1472" y="432"/>
                </a:cubicBezTo>
                <a:cubicBezTo>
                  <a:pt x="1475" y="427"/>
                  <a:pt x="1478" y="423"/>
                  <a:pt x="1481" y="418"/>
                </a:cubicBezTo>
                <a:cubicBezTo>
                  <a:pt x="1481" y="417"/>
                  <a:pt x="1481" y="417"/>
                  <a:pt x="1481" y="417"/>
                </a:cubicBezTo>
                <a:cubicBezTo>
                  <a:pt x="1486" y="409"/>
                  <a:pt x="1491" y="402"/>
                  <a:pt x="1495" y="395"/>
                </a:cubicBezTo>
                <a:cubicBezTo>
                  <a:pt x="1495" y="394"/>
                  <a:pt x="1495" y="394"/>
                  <a:pt x="1496" y="394"/>
                </a:cubicBezTo>
                <a:cubicBezTo>
                  <a:pt x="1500" y="387"/>
                  <a:pt x="1505" y="380"/>
                  <a:pt x="1509" y="373"/>
                </a:cubicBezTo>
                <a:cubicBezTo>
                  <a:pt x="1509" y="373"/>
                  <a:pt x="1510" y="373"/>
                  <a:pt x="1510" y="372"/>
                </a:cubicBezTo>
                <a:cubicBezTo>
                  <a:pt x="1510" y="372"/>
                  <a:pt x="1510" y="372"/>
                  <a:pt x="1510" y="372"/>
                </a:cubicBezTo>
                <a:cubicBezTo>
                  <a:pt x="1513" y="367"/>
                  <a:pt x="1516" y="363"/>
                  <a:pt x="1519" y="359"/>
                </a:cubicBezTo>
                <a:cubicBezTo>
                  <a:pt x="1519" y="359"/>
                  <a:pt x="1519" y="359"/>
                  <a:pt x="1519" y="359"/>
                </a:cubicBezTo>
                <a:cubicBezTo>
                  <a:pt x="1519" y="359"/>
                  <a:pt x="1519" y="358"/>
                  <a:pt x="1519" y="358"/>
                </a:cubicBezTo>
                <a:cubicBezTo>
                  <a:pt x="1519" y="358"/>
                  <a:pt x="1519" y="358"/>
                  <a:pt x="1520" y="358"/>
                </a:cubicBezTo>
                <a:cubicBezTo>
                  <a:pt x="1526" y="349"/>
                  <a:pt x="1532" y="340"/>
                  <a:pt x="1537" y="332"/>
                </a:cubicBezTo>
                <a:cubicBezTo>
                  <a:pt x="1537" y="332"/>
                  <a:pt x="1538" y="331"/>
                  <a:pt x="1538" y="331"/>
                </a:cubicBezTo>
                <a:cubicBezTo>
                  <a:pt x="1540" y="327"/>
                  <a:pt x="1543" y="324"/>
                  <a:pt x="1546" y="320"/>
                </a:cubicBezTo>
                <a:cubicBezTo>
                  <a:pt x="1546" y="319"/>
                  <a:pt x="1547" y="319"/>
                  <a:pt x="1547" y="318"/>
                </a:cubicBezTo>
                <a:cubicBezTo>
                  <a:pt x="1551" y="312"/>
                  <a:pt x="1555" y="307"/>
                  <a:pt x="1559" y="301"/>
                </a:cubicBezTo>
                <a:cubicBezTo>
                  <a:pt x="1559" y="301"/>
                  <a:pt x="1559" y="301"/>
                  <a:pt x="1559" y="301"/>
                </a:cubicBezTo>
                <a:cubicBezTo>
                  <a:pt x="1561" y="298"/>
                  <a:pt x="1563" y="296"/>
                  <a:pt x="1565" y="293"/>
                </a:cubicBezTo>
                <a:cubicBezTo>
                  <a:pt x="1565" y="293"/>
                  <a:pt x="1566" y="292"/>
                  <a:pt x="1566" y="292"/>
                </a:cubicBezTo>
                <a:cubicBezTo>
                  <a:pt x="1568" y="290"/>
                  <a:pt x="1569" y="287"/>
                  <a:pt x="1571" y="285"/>
                </a:cubicBezTo>
                <a:cubicBezTo>
                  <a:pt x="1571" y="285"/>
                  <a:pt x="1571" y="285"/>
                  <a:pt x="1571" y="285"/>
                </a:cubicBezTo>
                <a:cubicBezTo>
                  <a:pt x="1571" y="285"/>
                  <a:pt x="1571" y="285"/>
                  <a:pt x="1571" y="285"/>
                </a:cubicBezTo>
                <a:cubicBezTo>
                  <a:pt x="1574" y="281"/>
                  <a:pt x="1576" y="278"/>
                  <a:pt x="1579" y="275"/>
                </a:cubicBezTo>
                <a:cubicBezTo>
                  <a:pt x="1579" y="275"/>
                  <a:pt x="1579" y="275"/>
                  <a:pt x="1579" y="275"/>
                </a:cubicBezTo>
                <a:cubicBezTo>
                  <a:pt x="1580" y="272"/>
                  <a:pt x="1582" y="270"/>
                  <a:pt x="1584" y="268"/>
                </a:cubicBezTo>
                <a:cubicBezTo>
                  <a:pt x="1584" y="268"/>
                  <a:pt x="1584" y="268"/>
                  <a:pt x="1584" y="268"/>
                </a:cubicBezTo>
                <a:cubicBezTo>
                  <a:pt x="1589" y="261"/>
                  <a:pt x="1594" y="254"/>
                  <a:pt x="1598" y="249"/>
                </a:cubicBezTo>
                <a:cubicBezTo>
                  <a:pt x="1594" y="339"/>
                  <a:pt x="1553" y="463"/>
                  <a:pt x="1487" y="586"/>
                </a:cubicBezTo>
                <a:cubicBezTo>
                  <a:pt x="1449" y="656"/>
                  <a:pt x="1408" y="717"/>
                  <a:pt x="1367" y="764"/>
                </a:cubicBezTo>
                <a:cubicBezTo>
                  <a:pt x="1363" y="752"/>
                  <a:pt x="1363" y="752"/>
                  <a:pt x="1363" y="752"/>
                </a:cubicBezTo>
                <a:cubicBezTo>
                  <a:pt x="1366" y="748"/>
                  <a:pt x="1368" y="743"/>
                  <a:pt x="1366" y="738"/>
                </a:cubicBezTo>
                <a:cubicBezTo>
                  <a:pt x="1364" y="731"/>
                  <a:pt x="1357" y="726"/>
                  <a:pt x="1351" y="728"/>
                </a:cubicBezTo>
                <a:cubicBezTo>
                  <a:pt x="1348" y="721"/>
                  <a:pt x="1348" y="721"/>
                  <a:pt x="1348" y="721"/>
                </a:cubicBezTo>
                <a:cubicBezTo>
                  <a:pt x="1349" y="721"/>
                  <a:pt x="1349" y="720"/>
                  <a:pt x="1349" y="720"/>
                </a:cubicBezTo>
                <a:close/>
                <a:moveTo>
                  <a:pt x="1347" y="728"/>
                </a:moveTo>
                <a:cubicBezTo>
                  <a:pt x="1347" y="727"/>
                  <a:pt x="1348" y="726"/>
                  <a:pt x="1348" y="725"/>
                </a:cubicBezTo>
                <a:cubicBezTo>
                  <a:pt x="1349" y="728"/>
                  <a:pt x="1349" y="728"/>
                  <a:pt x="1349" y="728"/>
                </a:cubicBezTo>
                <a:cubicBezTo>
                  <a:pt x="1348" y="729"/>
                  <a:pt x="1348" y="729"/>
                  <a:pt x="1347" y="729"/>
                </a:cubicBezTo>
                <a:cubicBezTo>
                  <a:pt x="1347" y="729"/>
                  <a:pt x="1347" y="728"/>
                  <a:pt x="1347" y="728"/>
                </a:cubicBezTo>
                <a:close/>
                <a:moveTo>
                  <a:pt x="1343" y="769"/>
                </a:moveTo>
                <a:cubicBezTo>
                  <a:pt x="1343" y="768"/>
                  <a:pt x="1343" y="767"/>
                  <a:pt x="1343" y="766"/>
                </a:cubicBezTo>
                <a:cubicBezTo>
                  <a:pt x="1343" y="763"/>
                  <a:pt x="1344" y="760"/>
                  <a:pt x="1344" y="757"/>
                </a:cubicBezTo>
                <a:cubicBezTo>
                  <a:pt x="1344" y="756"/>
                  <a:pt x="1344" y="754"/>
                  <a:pt x="1344" y="753"/>
                </a:cubicBezTo>
                <a:cubicBezTo>
                  <a:pt x="1344" y="752"/>
                  <a:pt x="1344" y="751"/>
                  <a:pt x="1344" y="750"/>
                </a:cubicBezTo>
                <a:cubicBezTo>
                  <a:pt x="1346" y="752"/>
                  <a:pt x="1348" y="753"/>
                  <a:pt x="1350" y="754"/>
                </a:cubicBezTo>
                <a:cubicBezTo>
                  <a:pt x="1351" y="755"/>
                  <a:pt x="1352" y="755"/>
                  <a:pt x="1353" y="755"/>
                </a:cubicBezTo>
                <a:cubicBezTo>
                  <a:pt x="1358" y="773"/>
                  <a:pt x="1358" y="773"/>
                  <a:pt x="1358" y="773"/>
                </a:cubicBezTo>
                <a:cubicBezTo>
                  <a:pt x="1353" y="779"/>
                  <a:pt x="1348" y="784"/>
                  <a:pt x="1343" y="789"/>
                </a:cubicBezTo>
                <a:cubicBezTo>
                  <a:pt x="1343" y="789"/>
                  <a:pt x="1343" y="788"/>
                  <a:pt x="1343" y="787"/>
                </a:cubicBezTo>
                <a:cubicBezTo>
                  <a:pt x="1343" y="785"/>
                  <a:pt x="1343" y="783"/>
                  <a:pt x="1343" y="781"/>
                </a:cubicBezTo>
                <a:cubicBezTo>
                  <a:pt x="1343" y="780"/>
                  <a:pt x="1343" y="780"/>
                  <a:pt x="1343" y="780"/>
                </a:cubicBezTo>
                <a:cubicBezTo>
                  <a:pt x="1343" y="776"/>
                  <a:pt x="1343" y="773"/>
                  <a:pt x="1343" y="769"/>
                </a:cubicBezTo>
                <a:close/>
                <a:moveTo>
                  <a:pt x="633" y="580"/>
                </a:moveTo>
                <a:cubicBezTo>
                  <a:pt x="629" y="580"/>
                  <a:pt x="629" y="580"/>
                  <a:pt x="629" y="580"/>
                </a:cubicBezTo>
                <a:cubicBezTo>
                  <a:pt x="636" y="507"/>
                  <a:pt x="636" y="507"/>
                  <a:pt x="636" y="507"/>
                </a:cubicBezTo>
                <a:cubicBezTo>
                  <a:pt x="638" y="507"/>
                  <a:pt x="639" y="507"/>
                  <a:pt x="640" y="507"/>
                </a:cubicBezTo>
                <a:cubicBezTo>
                  <a:pt x="641" y="580"/>
                  <a:pt x="641" y="580"/>
                  <a:pt x="641" y="580"/>
                </a:cubicBezTo>
                <a:lnTo>
                  <a:pt x="633" y="580"/>
                </a:lnTo>
                <a:close/>
                <a:moveTo>
                  <a:pt x="667" y="580"/>
                </a:moveTo>
                <a:cubicBezTo>
                  <a:pt x="657" y="580"/>
                  <a:pt x="657" y="580"/>
                  <a:pt x="657" y="580"/>
                </a:cubicBezTo>
                <a:cubicBezTo>
                  <a:pt x="658" y="579"/>
                  <a:pt x="658" y="579"/>
                  <a:pt x="658" y="579"/>
                </a:cubicBezTo>
                <a:cubicBezTo>
                  <a:pt x="644" y="471"/>
                  <a:pt x="644" y="471"/>
                  <a:pt x="644" y="471"/>
                </a:cubicBezTo>
                <a:lnTo>
                  <a:pt x="667" y="580"/>
                </a:lnTo>
                <a:close/>
                <a:moveTo>
                  <a:pt x="645" y="487"/>
                </a:moveTo>
                <a:cubicBezTo>
                  <a:pt x="656" y="580"/>
                  <a:pt x="656" y="580"/>
                  <a:pt x="656" y="580"/>
                </a:cubicBezTo>
                <a:cubicBezTo>
                  <a:pt x="650" y="580"/>
                  <a:pt x="650" y="580"/>
                  <a:pt x="650" y="580"/>
                </a:cubicBezTo>
                <a:lnTo>
                  <a:pt x="645" y="487"/>
                </a:lnTo>
                <a:close/>
                <a:moveTo>
                  <a:pt x="1091" y="1245"/>
                </a:moveTo>
                <a:cubicBezTo>
                  <a:pt x="1092" y="1247"/>
                  <a:pt x="1092" y="1247"/>
                  <a:pt x="1092" y="1247"/>
                </a:cubicBezTo>
                <a:cubicBezTo>
                  <a:pt x="1091" y="1247"/>
                  <a:pt x="1091" y="1247"/>
                  <a:pt x="1091" y="1247"/>
                </a:cubicBezTo>
                <a:lnTo>
                  <a:pt x="1091" y="1245"/>
                </a:lnTo>
                <a:close/>
                <a:moveTo>
                  <a:pt x="1090" y="1248"/>
                </a:moveTo>
                <a:cubicBezTo>
                  <a:pt x="1091" y="1248"/>
                  <a:pt x="1093" y="1248"/>
                  <a:pt x="1093" y="1249"/>
                </a:cubicBezTo>
                <a:cubicBezTo>
                  <a:pt x="1090" y="1249"/>
                  <a:pt x="1090" y="1249"/>
                  <a:pt x="1090" y="1249"/>
                </a:cubicBezTo>
                <a:lnTo>
                  <a:pt x="1090" y="1248"/>
                </a:lnTo>
                <a:close/>
                <a:moveTo>
                  <a:pt x="1069" y="1231"/>
                </a:moveTo>
                <a:cubicBezTo>
                  <a:pt x="1074" y="1230"/>
                  <a:pt x="1079" y="1231"/>
                  <a:pt x="1083" y="1232"/>
                </a:cubicBezTo>
                <a:cubicBezTo>
                  <a:pt x="1084" y="1235"/>
                  <a:pt x="1084" y="1235"/>
                  <a:pt x="1084" y="1235"/>
                </a:cubicBezTo>
                <a:cubicBezTo>
                  <a:pt x="1080" y="1236"/>
                  <a:pt x="1078" y="1234"/>
                  <a:pt x="1074" y="1235"/>
                </a:cubicBezTo>
                <a:cubicBezTo>
                  <a:pt x="1075" y="1232"/>
                  <a:pt x="1066" y="1234"/>
                  <a:pt x="1069" y="1231"/>
                </a:cubicBezTo>
                <a:close/>
                <a:moveTo>
                  <a:pt x="924" y="1231"/>
                </a:moveTo>
                <a:cubicBezTo>
                  <a:pt x="925" y="1233"/>
                  <a:pt x="925" y="1233"/>
                  <a:pt x="925" y="1233"/>
                </a:cubicBezTo>
                <a:cubicBezTo>
                  <a:pt x="922" y="1235"/>
                  <a:pt x="920" y="1234"/>
                  <a:pt x="917" y="1234"/>
                </a:cubicBezTo>
                <a:cubicBezTo>
                  <a:pt x="917" y="1232"/>
                  <a:pt x="910" y="1235"/>
                  <a:pt x="912" y="1232"/>
                </a:cubicBezTo>
                <a:cubicBezTo>
                  <a:pt x="916" y="1230"/>
                  <a:pt x="920" y="1231"/>
                  <a:pt x="924" y="1231"/>
                </a:cubicBezTo>
                <a:close/>
                <a:moveTo>
                  <a:pt x="1025" y="205"/>
                </a:moveTo>
                <a:cubicBezTo>
                  <a:pt x="1025" y="205"/>
                  <a:pt x="1024" y="205"/>
                  <a:pt x="1024" y="205"/>
                </a:cubicBezTo>
                <a:cubicBezTo>
                  <a:pt x="1023" y="182"/>
                  <a:pt x="1023" y="182"/>
                  <a:pt x="1023" y="182"/>
                </a:cubicBezTo>
                <a:lnTo>
                  <a:pt x="1025" y="205"/>
                </a:lnTo>
                <a:close/>
                <a:moveTo>
                  <a:pt x="1022" y="156"/>
                </a:moveTo>
                <a:cubicBezTo>
                  <a:pt x="1028" y="202"/>
                  <a:pt x="1028" y="202"/>
                  <a:pt x="1028" y="202"/>
                </a:cubicBezTo>
                <a:cubicBezTo>
                  <a:pt x="1028" y="203"/>
                  <a:pt x="1027" y="203"/>
                  <a:pt x="1027" y="203"/>
                </a:cubicBezTo>
                <a:lnTo>
                  <a:pt x="1022" y="156"/>
                </a:lnTo>
                <a:close/>
                <a:moveTo>
                  <a:pt x="1024" y="389"/>
                </a:moveTo>
                <a:cubicBezTo>
                  <a:pt x="1025" y="400"/>
                  <a:pt x="1025" y="400"/>
                  <a:pt x="1025" y="400"/>
                </a:cubicBezTo>
                <a:cubicBezTo>
                  <a:pt x="1024" y="400"/>
                  <a:pt x="1024" y="400"/>
                  <a:pt x="1023" y="400"/>
                </a:cubicBezTo>
                <a:cubicBezTo>
                  <a:pt x="1023" y="389"/>
                  <a:pt x="1023" y="389"/>
                  <a:pt x="1023" y="389"/>
                </a:cubicBezTo>
                <a:cubicBezTo>
                  <a:pt x="1023" y="389"/>
                  <a:pt x="1024" y="389"/>
                  <a:pt x="1024" y="389"/>
                </a:cubicBezTo>
                <a:close/>
                <a:moveTo>
                  <a:pt x="1026" y="439"/>
                </a:moveTo>
                <a:cubicBezTo>
                  <a:pt x="1026" y="446"/>
                  <a:pt x="1026" y="446"/>
                  <a:pt x="1026" y="446"/>
                </a:cubicBezTo>
                <a:cubicBezTo>
                  <a:pt x="1025" y="446"/>
                  <a:pt x="1025" y="446"/>
                  <a:pt x="1025" y="446"/>
                </a:cubicBezTo>
                <a:cubicBezTo>
                  <a:pt x="1024" y="439"/>
                  <a:pt x="1024" y="439"/>
                  <a:pt x="1024" y="439"/>
                </a:cubicBezTo>
                <a:cubicBezTo>
                  <a:pt x="1025" y="439"/>
                  <a:pt x="1026" y="439"/>
                  <a:pt x="1026" y="439"/>
                </a:cubicBezTo>
                <a:close/>
                <a:moveTo>
                  <a:pt x="1027" y="462"/>
                </a:moveTo>
                <a:cubicBezTo>
                  <a:pt x="1027" y="465"/>
                  <a:pt x="1027" y="465"/>
                  <a:pt x="1027" y="465"/>
                </a:cubicBezTo>
                <a:cubicBezTo>
                  <a:pt x="1026" y="465"/>
                  <a:pt x="1026" y="465"/>
                  <a:pt x="1026" y="465"/>
                </a:cubicBezTo>
                <a:cubicBezTo>
                  <a:pt x="1026" y="465"/>
                  <a:pt x="1026" y="465"/>
                  <a:pt x="1026" y="465"/>
                </a:cubicBezTo>
                <a:cubicBezTo>
                  <a:pt x="1025" y="465"/>
                  <a:pt x="1025" y="465"/>
                  <a:pt x="1025" y="465"/>
                </a:cubicBezTo>
                <a:cubicBezTo>
                  <a:pt x="1025" y="462"/>
                  <a:pt x="1025" y="462"/>
                  <a:pt x="1025" y="462"/>
                </a:cubicBezTo>
                <a:lnTo>
                  <a:pt x="1027" y="462"/>
                </a:lnTo>
                <a:close/>
                <a:moveTo>
                  <a:pt x="1026" y="469"/>
                </a:moveTo>
                <a:cubicBezTo>
                  <a:pt x="1026" y="469"/>
                  <a:pt x="1026" y="469"/>
                  <a:pt x="1025" y="469"/>
                </a:cubicBezTo>
                <a:cubicBezTo>
                  <a:pt x="1025" y="469"/>
                  <a:pt x="1025" y="469"/>
                  <a:pt x="1025" y="469"/>
                </a:cubicBezTo>
                <a:cubicBezTo>
                  <a:pt x="1026" y="469"/>
                  <a:pt x="1026" y="469"/>
                  <a:pt x="1026" y="469"/>
                </a:cubicBezTo>
                <a:close/>
                <a:moveTo>
                  <a:pt x="1026" y="471"/>
                </a:moveTo>
                <a:cubicBezTo>
                  <a:pt x="1026" y="471"/>
                  <a:pt x="1026" y="471"/>
                  <a:pt x="1026" y="471"/>
                </a:cubicBezTo>
                <a:cubicBezTo>
                  <a:pt x="1026" y="471"/>
                  <a:pt x="1026" y="471"/>
                  <a:pt x="1026" y="471"/>
                </a:cubicBezTo>
                <a:cubicBezTo>
                  <a:pt x="1026" y="470"/>
                  <a:pt x="1026" y="470"/>
                  <a:pt x="1026" y="470"/>
                </a:cubicBezTo>
                <a:cubicBezTo>
                  <a:pt x="1026" y="471"/>
                  <a:pt x="1026" y="471"/>
                  <a:pt x="1026" y="471"/>
                </a:cubicBezTo>
                <a:close/>
                <a:moveTo>
                  <a:pt x="1026" y="472"/>
                </a:moveTo>
                <a:cubicBezTo>
                  <a:pt x="1026" y="472"/>
                  <a:pt x="1026" y="472"/>
                  <a:pt x="1026" y="472"/>
                </a:cubicBezTo>
                <a:cubicBezTo>
                  <a:pt x="1026" y="472"/>
                  <a:pt x="1026" y="472"/>
                  <a:pt x="1026" y="472"/>
                </a:cubicBezTo>
                <a:cubicBezTo>
                  <a:pt x="1026" y="472"/>
                  <a:pt x="1026" y="472"/>
                  <a:pt x="1026" y="472"/>
                </a:cubicBezTo>
                <a:cubicBezTo>
                  <a:pt x="1026" y="472"/>
                  <a:pt x="1026" y="472"/>
                  <a:pt x="1026" y="472"/>
                </a:cubicBezTo>
                <a:close/>
                <a:moveTo>
                  <a:pt x="1026" y="474"/>
                </a:moveTo>
                <a:cubicBezTo>
                  <a:pt x="1026" y="474"/>
                  <a:pt x="1026" y="474"/>
                  <a:pt x="1026" y="474"/>
                </a:cubicBezTo>
                <a:cubicBezTo>
                  <a:pt x="1026" y="474"/>
                  <a:pt x="1026" y="474"/>
                  <a:pt x="1026" y="474"/>
                </a:cubicBezTo>
                <a:cubicBezTo>
                  <a:pt x="1026" y="474"/>
                  <a:pt x="1026" y="474"/>
                  <a:pt x="1026" y="474"/>
                </a:cubicBezTo>
                <a:cubicBezTo>
                  <a:pt x="1026" y="474"/>
                  <a:pt x="1026" y="474"/>
                  <a:pt x="1026" y="474"/>
                </a:cubicBezTo>
                <a:close/>
                <a:moveTo>
                  <a:pt x="1026" y="476"/>
                </a:moveTo>
                <a:cubicBezTo>
                  <a:pt x="1026" y="476"/>
                  <a:pt x="1026" y="476"/>
                  <a:pt x="1026" y="476"/>
                </a:cubicBezTo>
                <a:cubicBezTo>
                  <a:pt x="1026" y="476"/>
                  <a:pt x="1026" y="476"/>
                  <a:pt x="1026" y="476"/>
                </a:cubicBezTo>
                <a:cubicBezTo>
                  <a:pt x="1026" y="476"/>
                  <a:pt x="1026" y="476"/>
                  <a:pt x="1026" y="476"/>
                </a:cubicBezTo>
                <a:cubicBezTo>
                  <a:pt x="1026" y="476"/>
                  <a:pt x="1026" y="476"/>
                  <a:pt x="1026" y="476"/>
                </a:cubicBezTo>
                <a:close/>
                <a:moveTo>
                  <a:pt x="1026" y="478"/>
                </a:moveTo>
                <a:cubicBezTo>
                  <a:pt x="1026" y="478"/>
                  <a:pt x="1026" y="478"/>
                  <a:pt x="1026" y="478"/>
                </a:cubicBezTo>
                <a:cubicBezTo>
                  <a:pt x="1026" y="478"/>
                  <a:pt x="1026" y="478"/>
                  <a:pt x="1026" y="478"/>
                </a:cubicBezTo>
                <a:cubicBezTo>
                  <a:pt x="1026" y="478"/>
                  <a:pt x="1026" y="478"/>
                  <a:pt x="1026" y="478"/>
                </a:cubicBezTo>
                <a:cubicBezTo>
                  <a:pt x="1026" y="478"/>
                  <a:pt x="1026" y="478"/>
                  <a:pt x="1026" y="478"/>
                </a:cubicBezTo>
                <a:close/>
                <a:moveTo>
                  <a:pt x="1026" y="479"/>
                </a:moveTo>
                <a:cubicBezTo>
                  <a:pt x="1026" y="479"/>
                  <a:pt x="1026" y="479"/>
                  <a:pt x="1026" y="479"/>
                </a:cubicBezTo>
                <a:cubicBezTo>
                  <a:pt x="1026" y="479"/>
                  <a:pt x="1026" y="479"/>
                  <a:pt x="1026" y="479"/>
                </a:cubicBezTo>
                <a:cubicBezTo>
                  <a:pt x="1026" y="479"/>
                  <a:pt x="1026" y="479"/>
                  <a:pt x="1026" y="479"/>
                </a:cubicBezTo>
                <a:cubicBezTo>
                  <a:pt x="1026" y="479"/>
                  <a:pt x="1026" y="479"/>
                  <a:pt x="1026" y="479"/>
                </a:cubicBezTo>
                <a:close/>
                <a:moveTo>
                  <a:pt x="1026" y="481"/>
                </a:moveTo>
                <a:cubicBezTo>
                  <a:pt x="1026" y="481"/>
                  <a:pt x="1026" y="481"/>
                  <a:pt x="1026" y="481"/>
                </a:cubicBezTo>
                <a:cubicBezTo>
                  <a:pt x="1026" y="481"/>
                  <a:pt x="1026" y="481"/>
                  <a:pt x="1026" y="481"/>
                </a:cubicBezTo>
                <a:cubicBezTo>
                  <a:pt x="1026" y="481"/>
                  <a:pt x="1026" y="481"/>
                  <a:pt x="1026" y="481"/>
                </a:cubicBezTo>
                <a:cubicBezTo>
                  <a:pt x="1026" y="481"/>
                  <a:pt x="1026" y="481"/>
                  <a:pt x="1026" y="481"/>
                </a:cubicBezTo>
                <a:close/>
                <a:moveTo>
                  <a:pt x="1026" y="483"/>
                </a:moveTo>
                <a:cubicBezTo>
                  <a:pt x="1026" y="483"/>
                  <a:pt x="1026" y="483"/>
                  <a:pt x="1026" y="483"/>
                </a:cubicBezTo>
                <a:cubicBezTo>
                  <a:pt x="1026" y="483"/>
                  <a:pt x="1026" y="483"/>
                  <a:pt x="1026" y="483"/>
                </a:cubicBezTo>
                <a:cubicBezTo>
                  <a:pt x="1026" y="483"/>
                  <a:pt x="1026" y="483"/>
                  <a:pt x="1026" y="483"/>
                </a:cubicBezTo>
                <a:cubicBezTo>
                  <a:pt x="1026" y="483"/>
                  <a:pt x="1026" y="483"/>
                  <a:pt x="1026" y="483"/>
                </a:cubicBezTo>
                <a:close/>
                <a:moveTo>
                  <a:pt x="1026" y="1011"/>
                </a:moveTo>
                <a:cubicBezTo>
                  <a:pt x="1026" y="1029"/>
                  <a:pt x="1026" y="1029"/>
                  <a:pt x="1026" y="1029"/>
                </a:cubicBezTo>
                <a:cubicBezTo>
                  <a:pt x="1022" y="1032"/>
                  <a:pt x="1019" y="1034"/>
                  <a:pt x="1015" y="1036"/>
                </a:cubicBezTo>
                <a:cubicBezTo>
                  <a:pt x="997" y="1044"/>
                  <a:pt x="980" y="1045"/>
                  <a:pt x="965" y="1037"/>
                </a:cubicBezTo>
                <a:cubicBezTo>
                  <a:pt x="965" y="1038"/>
                  <a:pt x="965" y="1038"/>
                  <a:pt x="965" y="1038"/>
                </a:cubicBezTo>
                <a:cubicBezTo>
                  <a:pt x="967" y="1023"/>
                  <a:pt x="967" y="1023"/>
                  <a:pt x="967" y="1023"/>
                </a:cubicBezTo>
                <a:cubicBezTo>
                  <a:pt x="977" y="1022"/>
                  <a:pt x="977" y="1022"/>
                  <a:pt x="977" y="1022"/>
                </a:cubicBezTo>
                <a:cubicBezTo>
                  <a:pt x="986" y="1012"/>
                  <a:pt x="986" y="1012"/>
                  <a:pt x="986" y="1012"/>
                </a:cubicBezTo>
                <a:cubicBezTo>
                  <a:pt x="986" y="1004"/>
                  <a:pt x="986" y="1004"/>
                  <a:pt x="986" y="1004"/>
                </a:cubicBezTo>
                <a:cubicBezTo>
                  <a:pt x="992" y="1005"/>
                  <a:pt x="998" y="1007"/>
                  <a:pt x="1004" y="1008"/>
                </a:cubicBezTo>
                <a:cubicBezTo>
                  <a:pt x="1012" y="1009"/>
                  <a:pt x="1019" y="1010"/>
                  <a:pt x="1026" y="1011"/>
                </a:cubicBezTo>
                <a:close/>
                <a:moveTo>
                  <a:pt x="1016" y="1038"/>
                </a:moveTo>
                <a:cubicBezTo>
                  <a:pt x="1019" y="1037"/>
                  <a:pt x="1023" y="1035"/>
                  <a:pt x="1026" y="1033"/>
                </a:cubicBezTo>
                <a:cubicBezTo>
                  <a:pt x="1027" y="1062"/>
                  <a:pt x="1027" y="1062"/>
                  <a:pt x="1027" y="1062"/>
                </a:cubicBezTo>
                <a:cubicBezTo>
                  <a:pt x="1027" y="1062"/>
                  <a:pt x="1027" y="1062"/>
                  <a:pt x="1027" y="1062"/>
                </a:cubicBezTo>
                <a:cubicBezTo>
                  <a:pt x="1027" y="1062"/>
                  <a:pt x="1026" y="1062"/>
                  <a:pt x="1026" y="1063"/>
                </a:cubicBezTo>
                <a:cubicBezTo>
                  <a:pt x="1026" y="1063"/>
                  <a:pt x="1026" y="1063"/>
                  <a:pt x="1026" y="1063"/>
                </a:cubicBezTo>
                <a:cubicBezTo>
                  <a:pt x="1026" y="1063"/>
                  <a:pt x="1026" y="1063"/>
                  <a:pt x="1026" y="1063"/>
                </a:cubicBezTo>
                <a:cubicBezTo>
                  <a:pt x="1026" y="1063"/>
                  <a:pt x="1026" y="1063"/>
                  <a:pt x="1026" y="1063"/>
                </a:cubicBezTo>
                <a:cubicBezTo>
                  <a:pt x="1026" y="1063"/>
                  <a:pt x="1026" y="1063"/>
                  <a:pt x="1027" y="1063"/>
                </a:cubicBezTo>
                <a:cubicBezTo>
                  <a:pt x="1027" y="1063"/>
                  <a:pt x="1027" y="1063"/>
                  <a:pt x="1027" y="1063"/>
                </a:cubicBezTo>
                <a:cubicBezTo>
                  <a:pt x="1027" y="1063"/>
                  <a:pt x="1026" y="1064"/>
                  <a:pt x="1026" y="1064"/>
                </a:cubicBezTo>
                <a:cubicBezTo>
                  <a:pt x="1026" y="1064"/>
                  <a:pt x="1026" y="1065"/>
                  <a:pt x="1026" y="1065"/>
                </a:cubicBezTo>
                <a:cubicBezTo>
                  <a:pt x="1026" y="1065"/>
                  <a:pt x="1026" y="1065"/>
                  <a:pt x="1026" y="1065"/>
                </a:cubicBezTo>
                <a:cubicBezTo>
                  <a:pt x="1026" y="1065"/>
                  <a:pt x="1026" y="1065"/>
                  <a:pt x="1026" y="1065"/>
                </a:cubicBezTo>
                <a:cubicBezTo>
                  <a:pt x="1026" y="1065"/>
                  <a:pt x="1027" y="1065"/>
                  <a:pt x="1027" y="1065"/>
                </a:cubicBezTo>
                <a:cubicBezTo>
                  <a:pt x="1027" y="1065"/>
                  <a:pt x="1027" y="1065"/>
                  <a:pt x="1027" y="1065"/>
                </a:cubicBezTo>
                <a:cubicBezTo>
                  <a:pt x="1027" y="1065"/>
                  <a:pt x="1027" y="1065"/>
                  <a:pt x="1027" y="1065"/>
                </a:cubicBezTo>
                <a:cubicBezTo>
                  <a:pt x="1027" y="1065"/>
                  <a:pt x="1026" y="1066"/>
                  <a:pt x="1026" y="1066"/>
                </a:cubicBezTo>
                <a:cubicBezTo>
                  <a:pt x="1026" y="1066"/>
                  <a:pt x="1026" y="1066"/>
                  <a:pt x="1026" y="1066"/>
                </a:cubicBezTo>
                <a:cubicBezTo>
                  <a:pt x="1026" y="1066"/>
                  <a:pt x="1026" y="1066"/>
                  <a:pt x="1026" y="1066"/>
                </a:cubicBezTo>
                <a:cubicBezTo>
                  <a:pt x="1026" y="1066"/>
                  <a:pt x="1026" y="1066"/>
                  <a:pt x="1026" y="1067"/>
                </a:cubicBezTo>
                <a:cubicBezTo>
                  <a:pt x="1027" y="1067"/>
                  <a:pt x="1027" y="1067"/>
                  <a:pt x="1027" y="1067"/>
                </a:cubicBezTo>
                <a:cubicBezTo>
                  <a:pt x="1027" y="1067"/>
                  <a:pt x="1027" y="1067"/>
                  <a:pt x="1027" y="1067"/>
                </a:cubicBezTo>
                <a:cubicBezTo>
                  <a:pt x="1027" y="1067"/>
                  <a:pt x="1026" y="1067"/>
                  <a:pt x="1026" y="1068"/>
                </a:cubicBezTo>
                <a:cubicBezTo>
                  <a:pt x="1026" y="1068"/>
                  <a:pt x="1026" y="1068"/>
                  <a:pt x="1026" y="1068"/>
                </a:cubicBezTo>
                <a:cubicBezTo>
                  <a:pt x="1026" y="1068"/>
                  <a:pt x="1026" y="1068"/>
                  <a:pt x="1026" y="1068"/>
                </a:cubicBezTo>
                <a:cubicBezTo>
                  <a:pt x="1026" y="1068"/>
                  <a:pt x="1027" y="1068"/>
                  <a:pt x="1027" y="1068"/>
                </a:cubicBezTo>
                <a:cubicBezTo>
                  <a:pt x="1027" y="1068"/>
                  <a:pt x="1027" y="1068"/>
                  <a:pt x="1027" y="1068"/>
                </a:cubicBezTo>
                <a:cubicBezTo>
                  <a:pt x="1027" y="1069"/>
                  <a:pt x="1027" y="1069"/>
                  <a:pt x="1027" y="1069"/>
                </a:cubicBezTo>
                <a:cubicBezTo>
                  <a:pt x="1027" y="1069"/>
                  <a:pt x="1026" y="1069"/>
                  <a:pt x="1026" y="1070"/>
                </a:cubicBezTo>
                <a:cubicBezTo>
                  <a:pt x="1026" y="1070"/>
                  <a:pt x="1026" y="1070"/>
                  <a:pt x="1027" y="1070"/>
                </a:cubicBezTo>
                <a:cubicBezTo>
                  <a:pt x="1027" y="1070"/>
                  <a:pt x="1027" y="1070"/>
                  <a:pt x="1027" y="1070"/>
                </a:cubicBezTo>
                <a:cubicBezTo>
                  <a:pt x="1027" y="1070"/>
                  <a:pt x="1027" y="1070"/>
                  <a:pt x="1027" y="1070"/>
                </a:cubicBezTo>
                <a:cubicBezTo>
                  <a:pt x="1027" y="1070"/>
                  <a:pt x="1027" y="1070"/>
                  <a:pt x="1027" y="1070"/>
                </a:cubicBezTo>
                <a:cubicBezTo>
                  <a:pt x="1027" y="1070"/>
                  <a:pt x="1027" y="1070"/>
                  <a:pt x="1027" y="1070"/>
                </a:cubicBezTo>
                <a:cubicBezTo>
                  <a:pt x="1027" y="1070"/>
                  <a:pt x="1027" y="1070"/>
                  <a:pt x="1027" y="1070"/>
                </a:cubicBezTo>
                <a:cubicBezTo>
                  <a:pt x="1027" y="1071"/>
                  <a:pt x="1026" y="1071"/>
                  <a:pt x="1026" y="1071"/>
                </a:cubicBezTo>
                <a:cubicBezTo>
                  <a:pt x="1026" y="1071"/>
                  <a:pt x="1027" y="1072"/>
                  <a:pt x="1027" y="1072"/>
                </a:cubicBezTo>
                <a:cubicBezTo>
                  <a:pt x="1027" y="1072"/>
                  <a:pt x="1027" y="1072"/>
                  <a:pt x="1027" y="1072"/>
                </a:cubicBezTo>
                <a:cubicBezTo>
                  <a:pt x="1027" y="1072"/>
                  <a:pt x="1027" y="1072"/>
                  <a:pt x="1027" y="1072"/>
                </a:cubicBezTo>
                <a:cubicBezTo>
                  <a:pt x="1027" y="1072"/>
                  <a:pt x="1027" y="1072"/>
                  <a:pt x="1027" y="1072"/>
                </a:cubicBezTo>
                <a:cubicBezTo>
                  <a:pt x="1027" y="1072"/>
                  <a:pt x="1027" y="1072"/>
                  <a:pt x="1027" y="1072"/>
                </a:cubicBezTo>
                <a:cubicBezTo>
                  <a:pt x="1027" y="1072"/>
                  <a:pt x="1027" y="1072"/>
                  <a:pt x="1027" y="1072"/>
                </a:cubicBezTo>
                <a:cubicBezTo>
                  <a:pt x="1027" y="1072"/>
                  <a:pt x="1026" y="1073"/>
                  <a:pt x="1026" y="1073"/>
                </a:cubicBezTo>
                <a:cubicBezTo>
                  <a:pt x="1026" y="1073"/>
                  <a:pt x="1027" y="1073"/>
                  <a:pt x="1027" y="1073"/>
                </a:cubicBezTo>
                <a:cubicBezTo>
                  <a:pt x="1027" y="1073"/>
                  <a:pt x="1027" y="1073"/>
                  <a:pt x="1027" y="1073"/>
                </a:cubicBezTo>
                <a:cubicBezTo>
                  <a:pt x="1027" y="1073"/>
                  <a:pt x="1027" y="1074"/>
                  <a:pt x="1027" y="1074"/>
                </a:cubicBezTo>
                <a:cubicBezTo>
                  <a:pt x="1027" y="1074"/>
                  <a:pt x="1027" y="1074"/>
                  <a:pt x="1027" y="1074"/>
                </a:cubicBezTo>
                <a:cubicBezTo>
                  <a:pt x="1027" y="1074"/>
                  <a:pt x="1027" y="1074"/>
                  <a:pt x="1027" y="1074"/>
                </a:cubicBezTo>
                <a:cubicBezTo>
                  <a:pt x="1027" y="1074"/>
                  <a:pt x="1027" y="1074"/>
                  <a:pt x="1027" y="1074"/>
                </a:cubicBezTo>
                <a:cubicBezTo>
                  <a:pt x="1027" y="1074"/>
                  <a:pt x="1027" y="1074"/>
                  <a:pt x="1027" y="1075"/>
                </a:cubicBezTo>
                <a:cubicBezTo>
                  <a:pt x="1027" y="1075"/>
                  <a:pt x="1027" y="1075"/>
                  <a:pt x="1027" y="1075"/>
                </a:cubicBezTo>
                <a:cubicBezTo>
                  <a:pt x="1027" y="1075"/>
                  <a:pt x="1027" y="1075"/>
                  <a:pt x="1027" y="1075"/>
                </a:cubicBezTo>
                <a:cubicBezTo>
                  <a:pt x="1027" y="1075"/>
                  <a:pt x="1027" y="1075"/>
                  <a:pt x="1027" y="1075"/>
                </a:cubicBezTo>
                <a:cubicBezTo>
                  <a:pt x="1027" y="1075"/>
                  <a:pt x="1027" y="1075"/>
                  <a:pt x="1027" y="1076"/>
                </a:cubicBezTo>
                <a:cubicBezTo>
                  <a:pt x="1027" y="1076"/>
                  <a:pt x="1027" y="1076"/>
                  <a:pt x="1027" y="1076"/>
                </a:cubicBezTo>
                <a:cubicBezTo>
                  <a:pt x="1027" y="1076"/>
                  <a:pt x="1027" y="1076"/>
                  <a:pt x="1027" y="1076"/>
                </a:cubicBezTo>
                <a:cubicBezTo>
                  <a:pt x="1027" y="1076"/>
                  <a:pt x="1027" y="1076"/>
                  <a:pt x="1027" y="1077"/>
                </a:cubicBezTo>
                <a:cubicBezTo>
                  <a:pt x="1027" y="1077"/>
                  <a:pt x="1027" y="1077"/>
                  <a:pt x="1027" y="1077"/>
                </a:cubicBezTo>
                <a:cubicBezTo>
                  <a:pt x="1027" y="1077"/>
                  <a:pt x="1027" y="1077"/>
                  <a:pt x="1027" y="1077"/>
                </a:cubicBezTo>
                <a:cubicBezTo>
                  <a:pt x="1027" y="1077"/>
                  <a:pt x="1027" y="1077"/>
                  <a:pt x="1027" y="1077"/>
                </a:cubicBezTo>
                <a:cubicBezTo>
                  <a:pt x="1027" y="1077"/>
                  <a:pt x="1027" y="1077"/>
                  <a:pt x="1027" y="1077"/>
                </a:cubicBezTo>
                <a:cubicBezTo>
                  <a:pt x="1027" y="1077"/>
                  <a:pt x="1027" y="1078"/>
                  <a:pt x="1027" y="1078"/>
                </a:cubicBezTo>
                <a:cubicBezTo>
                  <a:pt x="1027" y="1078"/>
                  <a:pt x="1027" y="1078"/>
                  <a:pt x="1027" y="1078"/>
                </a:cubicBezTo>
                <a:cubicBezTo>
                  <a:pt x="1027" y="1079"/>
                  <a:pt x="1027" y="1079"/>
                  <a:pt x="1027" y="1079"/>
                </a:cubicBezTo>
                <a:cubicBezTo>
                  <a:pt x="1027" y="1079"/>
                  <a:pt x="1027" y="1079"/>
                  <a:pt x="1027" y="1079"/>
                </a:cubicBezTo>
                <a:cubicBezTo>
                  <a:pt x="1027" y="1079"/>
                  <a:pt x="1027" y="1079"/>
                  <a:pt x="1027" y="1079"/>
                </a:cubicBezTo>
                <a:cubicBezTo>
                  <a:pt x="1027" y="1079"/>
                  <a:pt x="1027" y="1079"/>
                  <a:pt x="1027" y="1079"/>
                </a:cubicBezTo>
                <a:cubicBezTo>
                  <a:pt x="1027" y="1079"/>
                  <a:pt x="1027" y="1079"/>
                  <a:pt x="1028" y="1079"/>
                </a:cubicBezTo>
                <a:cubicBezTo>
                  <a:pt x="1027" y="1079"/>
                  <a:pt x="1027" y="1080"/>
                  <a:pt x="1027" y="1080"/>
                </a:cubicBezTo>
                <a:cubicBezTo>
                  <a:pt x="1027" y="1080"/>
                  <a:pt x="1027" y="1081"/>
                  <a:pt x="1027" y="1081"/>
                </a:cubicBezTo>
                <a:cubicBezTo>
                  <a:pt x="1027" y="1081"/>
                  <a:pt x="1027" y="1081"/>
                  <a:pt x="1028" y="1081"/>
                </a:cubicBezTo>
                <a:cubicBezTo>
                  <a:pt x="1028" y="1081"/>
                  <a:pt x="1028" y="1081"/>
                  <a:pt x="1028" y="1081"/>
                </a:cubicBezTo>
                <a:cubicBezTo>
                  <a:pt x="1028" y="1101"/>
                  <a:pt x="1028" y="1101"/>
                  <a:pt x="1028" y="1101"/>
                </a:cubicBezTo>
                <a:cubicBezTo>
                  <a:pt x="1025" y="1101"/>
                  <a:pt x="1025" y="1101"/>
                  <a:pt x="1025" y="1101"/>
                </a:cubicBezTo>
                <a:cubicBezTo>
                  <a:pt x="1000" y="1100"/>
                  <a:pt x="966" y="1071"/>
                  <a:pt x="963" y="1051"/>
                </a:cubicBezTo>
                <a:cubicBezTo>
                  <a:pt x="964" y="1040"/>
                  <a:pt x="964" y="1040"/>
                  <a:pt x="964" y="1040"/>
                </a:cubicBezTo>
                <a:cubicBezTo>
                  <a:pt x="980" y="1048"/>
                  <a:pt x="997" y="1047"/>
                  <a:pt x="1016" y="1038"/>
                </a:cubicBezTo>
                <a:close/>
                <a:moveTo>
                  <a:pt x="1132" y="1077"/>
                </a:moveTo>
                <a:cubicBezTo>
                  <a:pt x="1130" y="1065"/>
                  <a:pt x="1130" y="1065"/>
                  <a:pt x="1130" y="1065"/>
                </a:cubicBezTo>
                <a:cubicBezTo>
                  <a:pt x="1134" y="1062"/>
                  <a:pt x="1135" y="1057"/>
                  <a:pt x="1134" y="1051"/>
                </a:cubicBezTo>
                <a:cubicBezTo>
                  <a:pt x="1133" y="1044"/>
                  <a:pt x="1127" y="1039"/>
                  <a:pt x="1121" y="1039"/>
                </a:cubicBezTo>
                <a:cubicBezTo>
                  <a:pt x="1113" y="1000"/>
                  <a:pt x="1113" y="1000"/>
                  <a:pt x="1113" y="1000"/>
                </a:cubicBezTo>
                <a:cubicBezTo>
                  <a:pt x="1116" y="999"/>
                  <a:pt x="1119" y="998"/>
                  <a:pt x="1122" y="997"/>
                </a:cubicBezTo>
                <a:cubicBezTo>
                  <a:pt x="1125" y="1000"/>
                  <a:pt x="1128" y="1003"/>
                  <a:pt x="1131" y="1006"/>
                </a:cubicBezTo>
                <a:cubicBezTo>
                  <a:pt x="1132" y="1006"/>
                  <a:pt x="1132" y="1007"/>
                  <a:pt x="1132" y="1007"/>
                </a:cubicBezTo>
                <a:cubicBezTo>
                  <a:pt x="1133" y="1008"/>
                  <a:pt x="1134" y="1009"/>
                  <a:pt x="1135" y="1010"/>
                </a:cubicBezTo>
                <a:cubicBezTo>
                  <a:pt x="1138" y="1013"/>
                  <a:pt x="1141" y="1017"/>
                  <a:pt x="1145" y="1020"/>
                </a:cubicBezTo>
                <a:cubicBezTo>
                  <a:pt x="1148" y="1024"/>
                  <a:pt x="1152" y="1029"/>
                  <a:pt x="1156" y="1034"/>
                </a:cubicBezTo>
                <a:cubicBezTo>
                  <a:pt x="1151" y="1053"/>
                  <a:pt x="1143" y="1067"/>
                  <a:pt x="1132" y="1077"/>
                </a:cubicBezTo>
                <a:close/>
                <a:moveTo>
                  <a:pt x="1121" y="1086"/>
                </a:moveTo>
                <a:cubicBezTo>
                  <a:pt x="1120" y="1087"/>
                  <a:pt x="1119" y="1088"/>
                  <a:pt x="1117" y="1088"/>
                </a:cubicBezTo>
                <a:cubicBezTo>
                  <a:pt x="1117" y="1088"/>
                  <a:pt x="1117" y="1088"/>
                  <a:pt x="1117" y="1088"/>
                </a:cubicBezTo>
                <a:cubicBezTo>
                  <a:pt x="1117" y="1089"/>
                  <a:pt x="1116" y="1089"/>
                  <a:pt x="1116" y="1089"/>
                </a:cubicBezTo>
                <a:cubicBezTo>
                  <a:pt x="1115" y="1090"/>
                  <a:pt x="1114" y="1091"/>
                  <a:pt x="1113" y="1091"/>
                </a:cubicBezTo>
                <a:cubicBezTo>
                  <a:pt x="1113" y="1091"/>
                  <a:pt x="1112" y="1092"/>
                  <a:pt x="1111" y="1092"/>
                </a:cubicBezTo>
                <a:cubicBezTo>
                  <a:pt x="1111" y="1092"/>
                  <a:pt x="1111" y="1092"/>
                  <a:pt x="1111" y="1092"/>
                </a:cubicBezTo>
                <a:cubicBezTo>
                  <a:pt x="1106" y="1095"/>
                  <a:pt x="1101" y="1097"/>
                  <a:pt x="1097" y="1098"/>
                </a:cubicBezTo>
                <a:cubicBezTo>
                  <a:pt x="1093" y="1069"/>
                  <a:pt x="1093" y="1069"/>
                  <a:pt x="1093" y="1069"/>
                </a:cubicBezTo>
                <a:cubicBezTo>
                  <a:pt x="1094" y="1068"/>
                  <a:pt x="1095" y="1067"/>
                  <a:pt x="1095" y="1067"/>
                </a:cubicBezTo>
                <a:cubicBezTo>
                  <a:pt x="1098" y="1064"/>
                  <a:pt x="1099" y="1059"/>
                  <a:pt x="1098" y="1055"/>
                </a:cubicBezTo>
                <a:cubicBezTo>
                  <a:pt x="1098" y="1051"/>
                  <a:pt x="1096" y="1047"/>
                  <a:pt x="1093" y="1045"/>
                </a:cubicBezTo>
                <a:cubicBezTo>
                  <a:pt x="1091" y="1043"/>
                  <a:pt x="1088" y="1043"/>
                  <a:pt x="1085" y="1043"/>
                </a:cubicBezTo>
                <a:cubicBezTo>
                  <a:pt x="1083" y="1024"/>
                  <a:pt x="1083" y="1024"/>
                  <a:pt x="1083" y="1024"/>
                </a:cubicBezTo>
                <a:cubicBezTo>
                  <a:pt x="1115" y="1022"/>
                  <a:pt x="1115" y="1022"/>
                  <a:pt x="1115" y="1022"/>
                </a:cubicBezTo>
                <a:cubicBezTo>
                  <a:pt x="1119" y="1040"/>
                  <a:pt x="1119" y="1040"/>
                  <a:pt x="1119" y="1040"/>
                </a:cubicBezTo>
                <a:cubicBezTo>
                  <a:pt x="1116" y="1040"/>
                  <a:pt x="1114" y="1042"/>
                  <a:pt x="1112" y="1044"/>
                </a:cubicBezTo>
                <a:cubicBezTo>
                  <a:pt x="1110" y="1048"/>
                  <a:pt x="1109" y="1052"/>
                  <a:pt x="1110" y="1056"/>
                </a:cubicBezTo>
                <a:cubicBezTo>
                  <a:pt x="1111" y="1061"/>
                  <a:pt x="1115" y="1066"/>
                  <a:pt x="1119" y="1067"/>
                </a:cubicBezTo>
                <a:cubicBezTo>
                  <a:pt x="1122" y="1085"/>
                  <a:pt x="1122" y="1085"/>
                  <a:pt x="1122" y="1085"/>
                </a:cubicBezTo>
                <a:cubicBezTo>
                  <a:pt x="1122" y="1085"/>
                  <a:pt x="1122" y="1085"/>
                  <a:pt x="1122" y="1086"/>
                </a:cubicBezTo>
                <a:cubicBezTo>
                  <a:pt x="1122" y="1086"/>
                  <a:pt x="1122" y="1086"/>
                  <a:pt x="1122" y="1086"/>
                </a:cubicBezTo>
                <a:cubicBezTo>
                  <a:pt x="1121" y="1086"/>
                  <a:pt x="1121" y="1086"/>
                  <a:pt x="1121" y="1086"/>
                </a:cubicBezTo>
                <a:close/>
                <a:moveTo>
                  <a:pt x="1087" y="1100"/>
                </a:moveTo>
                <a:cubicBezTo>
                  <a:pt x="1084" y="1071"/>
                  <a:pt x="1084" y="1071"/>
                  <a:pt x="1084" y="1071"/>
                </a:cubicBezTo>
                <a:cubicBezTo>
                  <a:pt x="1085" y="1071"/>
                  <a:pt x="1086" y="1071"/>
                  <a:pt x="1087" y="1071"/>
                </a:cubicBezTo>
                <a:cubicBezTo>
                  <a:pt x="1090" y="1100"/>
                  <a:pt x="1090" y="1100"/>
                  <a:pt x="1090" y="1100"/>
                </a:cubicBezTo>
                <a:cubicBezTo>
                  <a:pt x="1089" y="1100"/>
                  <a:pt x="1088" y="1100"/>
                  <a:pt x="1087" y="1100"/>
                </a:cubicBezTo>
                <a:close/>
                <a:moveTo>
                  <a:pt x="1058" y="1101"/>
                </a:moveTo>
                <a:cubicBezTo>
                  <a:pt x="1056" y="1071"/>
                  <a:pt x="1056" y="1071"/>
                  <a:pt x="1056" y="1071"/>
                </a:cubicBezTo>
                <a:cubicBezTo>
                  <a:pt x="1057" y="1070"/>
                  <a:pt x="1058" y="1069"/>
                  <a:pt x="1058" y="1069"/>
                </a:cubicBezTo>
                <a:cubicBezTo>
                  <a:pt x="1061" y="1066"/>
                  <a:pt x="1062" y="1062"/>
                  <a:pt x="1062" y="1058"/>
                </a:cubicBezTo>
                <a:cubicBezTo>
                  <a:pt x="1062" y="1050"/>
                  <a:pt x="1056" y="1044"/>
                  <a:pt x="1050" y="1044"/>
                </a:cubicBezTo>
                <a:cubicBezTo>
                  <a:pt x="1049" y="1027"/>
                  <a:pt x="1049" y="1027"/>
                  <a:pt x="1049" y="1027"/>
                </a:cubicBezTo>
                <a:cubicBezTo>
                  <a:pt x="1081" y="1025"/>
                  <a:pt x="1081" y="1025"/>
                  <a:pt x="1081" y="1025"/>
                </a:cubicBezTo>
                <a:cubicBezTo>
                  <a:pt x="1083" y="1043"/>
                  <a:pt x="1083" y="1043"/>
                  <a:pt x="1083" y="1043"/>
                </a:cubicBezTo>
                <a:cubicBezTo>
                  <a:pt x="1078" y="1044"/>
                  <a:pt x="1074" y="1050"/>
                  <a:pt x="1074" y="1056"/>
                </a:cubicBezTo>
                <a:cubicBezTo>
                  <a:pt x="1074" y="1057"/>
                  <a:pt x="1074" y="1058"/>
                  <a:pt x="1074" y="1058"/>
                </a:cubicBezTo>
                <a:cubicBezTo>
                  <a:pt x="1074" y="1062"/>
                  <a:pt x="1076" y="1066"/>
                  <a:pt x="1079" y="1068"/>
                </a:cubicBezTo>
                <a:cubicBezTo>
                  <a:pt x="1080" y="1069"/>
                  <a:pt x="1081" y="1070"/>
                  <a:pt x="1082" y="1070"/>
                </a:cubicBezTo>
                <a:cubicBezTo>
                  <a:pt x="1086" y="1100"/>
                  <a:pt x="1086" y="1100"/>
                  <a:pt x="1086" y="1100"/>
                </a:cubicBezTo>
                <a:cubicBezTo>
                  <a:pt x="1085" y="1100"/>
                  <a:pt x="1085" y="1100"/>
                  <a:pt x="1085" y="1101"/>
                </a:cubicBezTo>
                <a:cubicBezTo>
                  <a:pt x="1084" y="1101"/>
                  <a:pt x="1084" y="1101"/>
                  <a:pt x="1083" y="1101"/>
                </a:cubicBezTo>
                <a:cubicBezTo>
                  <a:pt x="1083" y="1101"/>
                  <a:pt x="1083" y="1101"/>
                  <a:pt x="1083" y="1101"/>
                </a:cubicBezTo>
                <a:cubicBezTo>
                  <a:pt x="1082" y="1101"/>
                  <a:pt x="1082" y="1101"/>
                  <a:pt x="1082" y="1101"/>
                </a:cubicBezTo>
                <a:cubicBezTo>
                  <a:pt x="1080" y="1101"/>
                  <a:pt x="1080" y="1101"/>
                  <a:pt x="1080" y="1101"/>
                </a:cubicBezTo>
                <a:cubicBezTo>
                  <a:pt x="1078" y="1101"/>
                  <a:pt x="1078" y="1101"/>
                  <a:pt x="1078" y="1101"/>
                </a:cubicBezTo>
                <a:cubicBezTo>
                  <a:pt x="1075" y="1101"/>
                  <a:pt x="1075" y="1101"/>
                  <a:pt x="1075" y="1101"/>
                </a:cubicBezTo>
                <a:cubicBezTo>
                  <a:pt x="1073" y="1101"/>
                  <a:pt x="1073" y="1101"/>
                  <a:pt x="1073" y="1101"/>
                </a:cubicBezTo>
                <a:lnTo>
                  <a:pt x="1058" y="1101"/>
                </a:lnTo>
                <a:close/>
                <a:moveTo>
                  <a:pt x="1056" y="1101"/>
                </a:moveTo>
                <a:cubicBezTo>
                  <a:pt x="1053" y="1101"/>
                  <a:pt x="1053" y="1101"/>
                  <a:pt x="1053" y="1101"/>
                </a:cubicBezTo>
                <a:cubicBezTo>
                  <a:pt x="1052" y="1072"/>
                  <a:pt x="1052" y="1072"/>
                  <a:pt x="1052" y="1072"/>
                </a:cubicBezTo>
                <a:cubicBezTo>
                  <a:pt x="1053" y="1072"/>
                  <a:pt x="1054" y="1072"/>
                  <a:pt x="1055" y="1072"/>
                </a:cubicBezTo>
                <a:lnTo>
                  <a:pt x="1056" y="1101"/>
                </a:lnTo>
                <a:close/>
                <a:moveTo>
                  <a:pt x="1047" y="1017"/>
                </a:moveTo>
                <a:cubicBezTo>
                  <a:pt x="1048" y="1044"/>
                  <a:pt x="1048" y="1044"/>
                  <a:pt x="1048" y="1044"/>
                </a:cubicBezTo>
                <a:cubicBezTo>
                  <a:pt x="1047" y="1044"/>
                  <a:pt x="1046" y="1045"/>
                  <a:pt x="1044" y="1045"/>
                </a:cubicBezTo>
                <a:cubicBezTo>
                  <a:pt x="1044" y="1020"/>
                  <a:pt x="1044" y="1020"/>
                  <a:pt x="1044" y="1020"/>
                </a:cubicBezTo>
                <a:cubicBezTo>
                  <a:pt x="1045" y="1019"/>
                  <a:pt x="1046" y="1018"/>
                  <a:pt x="1047" y="1017"/>
                </a:cubicBezTo>
                <a:close/>
                <a:moveTo>
                  <a:pt x="1043" y="1016"/>
                </a:moveTo>
                <a:cubicBezTo>
                  <a:pt x="1043" y="1012"/>
                  <a:pt x="1043" y="1012"/>
                  <a:pt x="1043" y="1012"/>
                </a:cubicBezTo>
                <a:cubicBezTo>
                  <a:pt x="1044" y="1012"/>
                  <a:pt x="1045" y="1012"/>
                  <a:pt x="1047" y="1012"/>
                </a:cubicBezTo>
                <a:cubicBezTo>
                  <a:pt x="1047" y="1014"/>
                  <a:pt x="1047" y="1014"/>
                  <a:pt x="1047" y="1014"/>
                </a:cubicBezTo>
                <a:cubicBezTo>
                  <a:pt x="1046" y="1014"/>
                  <a:pt x="1044" y="1015"/>
                  <a:pt x="1043" y="1016"/>
                </a:cubicBezTo>
                <a:close/>
                <a:moveTo>
                  <a:pt x="1086" y="863"/>
                </a:moveTo>
                <a:cubicBezTo>
                  <a:pt x="1089" y="877"/>
                  <a:pt x="1089" y="877"/>
                  <a:pt x="1089" y="877"/>
                </a:cubicBezTo>
                <a:cubicBezTo>
                  <a:pt x="1088" y="877"/>
                  <a:pt x="1088" y="877"/>
                  <a:pt x="1088" y="877"/>
                </a:cubicBezTo>
                <a:cubicBezTo>
                  <a:pt x="1088" y="876"/>
                  <a:pt x="1088" y="875"/>
                  <a:pt x="1087" y="874"/>
                </a:cubicBezTo>
                <a:cubicBezTo>
                  <a:pt x="1087" y="872"/>
                  <a:pt x="1087" y="870"/>
                  <a:pt x="1087" y="868"/>
                </a:cubicBezTo>
                <a:cubicBezTo>
                  <a:pt x="1086" y="867"/>
                  <a:pt x="1086" y="865"/>
                  <a:pt x="1086" y="863"/>
                </a:cubicBezTo>
                <a:close/>
                <a:moveTo>
                  <a:pt x="1086" y="861"/>
                </a:moveTo>
                <a:cubicBezTo>
                  <a:pt x="1086" y="860"/>
                  <a:pt x="1086" y="859"/>
                  <a:pt x="1086" y="858"/>
                </a:cubicBezTo>
                <a:cubicBezTo>
                  <a:pt x="1086" y="861"/>
                  <a:pt x="1086" y="861"/>
                  <a:pt x="1086" y="861"/>
                </a:cubicBezTo>
                <a:close/>
                <a:moveTo>
                  <a:pt x="1089" y="879"/>
                </a:moveTo>
                <a:cubicBezTo>
                  <a:pt x="1092" y="893"/>
                  <a:pt x="1092" y="893"/>
                  <a:pt x="1092" y="893"/>
                </a:cubicBezTo>
                <a:cubicBezTo>
                  <a:pt x="1091" y="893"/>
                  <a:pt x="1091" y="893"/>
                  <a:pt x="1091" y="893"/>
                </a:cubicBezTo>
                <a:cubicBezTo>
                  <a:pt x="1091" y="892"/>
                  <a:pt x="1090" y="890"/>
                  <a:pt x="1090" y="888"/>
                </a:cubicBezTo>
                <a:cubicBezTo>
                  <a:pt x="1090" y="887"/>
                  <a:pt x="1089" y="885"/>
                  <a:pt x="1089" y="883"/>
                </a:cubicBezTo>
                <a:cubicBezTo>
                  <a:pt x="1089" y="882"/>
                  <a:pt x="1089" y="880"/>
                  <a:pt x="1088" y="879"/>
                </a:cubicBezTo>
                <a:lnTo>
                  <a:pt x="1089" y="879"/>
                </a:lnTo>
                <a:close/>
                <a:moveTo>
                  <a:pt x="1092" y="895"/>
                </a:moveTo>
                <a:cubicBezTo>
                  <a:pt x="1095" y="909"/>
                  <a:pt x="1095" y="909"/>
                  <a:pt x="1095" y="909"/>
                </a:cubicBezTo>
                <a:cubicBezTo>
                  <a:pt x="1095" y="909"/>
                  <a:pt x="1095" y="909"/>
                  <a:pt x="1095" y="909"/>
                </a:cubicBezTo>
                <a:cubicBezTo>
                  <a:pt x="1094" y="907"/>
                  <a:pt x="1094" y="905"/>
                  <a:pt x="1093" y="904"/>
                </a:cubicBezTo>
                <a:cubicBezTo>
                  <a:pt x="1093" y="902"/>
                  <a:pt x="1092" y="900"/>
                  <a:pt x="1092" y="898"/>
                </a:cubicBezTo>
                <a:cubicBezTo>
                  <a:pt x="1092" y="897"/>
                  <a:pt x="1092" y="896"/>
                  <a:pt x="1091" y="895"/>
                </a:cubicBezTo>
                <a:lnTo>
                  <a:pt x="1092" y="895"/>
                </a:lnTo>
                <a:close/>
                <a:moveTo>
                  <a:pt x="1092" y="968"/>
                </a:moveTo>
                <a:cubicBezTo>
                  <a:pt x="1094" y="970"/>
                  <a:pt x="1096" y="971"/>
                  <a:pt x="1098" y="973"/>
                </a:cubicBezTo>
                <a:cubicBezTo>
                  <a:pt x="1088" y="974"/>
                  <a:pt x="1088" y="974"/>
                  <a:pt x="1088" y="974"/>
                </a:cubicBezTo>
                <a:cubicBezTo>
                  <a:pt x="1089" y="972"/>
                  <a:pt x="1091" y="970"/>
                  <a:pt x="1092" y="968"/>
                </a:cubicBezTo>
                <a:close/>
                <a:moveTo>
                  <a:pt x="1095" y="911"/>
                </a:moveTo>
                <a:cubicBezTo>
                  <a:pt x="1095" y="911"/>
                  <a:pt x="1095" y="911"/>
                  <a:pt x="1095" y="911"/>
                </a:cubicBezTo>
                <a:cubicBezTo>
                  <a:pt x="1095" y="911"/>
                  <a:pt x="1095" y="911"/>
                  <a:pt x="1095" y="911"/>
                </a:cubicBezTo>
                <a:cubicBezTo>
                  <a:pt x="1095" y="911"/>
                  <a:pt x="1095" y="911"/>
                  <a:pt x="1095" y="911"/>
                </a:cubicBezTo>
                <a:close/>
                <a:moveTo>
                  <a:pt x="1099" y="975"/>
                </a:moveTo>
                <a:cubicBezTo>
                  <a:pt x="1102" y="978"/>
                  <a:pt x="1105" y="980"/>
                  <a:pt x="1108" y="983"/>
                </a:cubicBezTo>
                <a:cubicBezTo>
                  <a:pt x="1109" y="988"/>
                  <a:pt x="1109" y="988"/>
                  <a:pt x="1109" y="988"/>
                </a:cubicBezTo>
                <a:cubicBezTo>
                  <a:pt x="1079" y="991"/>
                  <a:pt x="1079" y="991"/>
                  <a:pt x="1079" y="991"/>
                </a:cubicBezTo>
                <a:cubicBezTo>
                  <a:pt x="1079" y="985"/>
                  <a:pt x="1079" y="985"/>
                  <a:pt x="1079" y="985"/>
                </a:cubicBezTo>
                <a:cubicBezTo>
                  <a:pt x="1081" y="982"/>
                  <a:pt x="1084" y="979"/>
                  <a:pt x="1086" y="976"/>
                </a:cubicBezTo>
                <a:lnTo>
                  <a:pt x="1099" y="975"/>
                </a:lnTo>
                <a:close/>
                <a:moveTo>
                  <a:pt x="1120" y="974"/>
                </a:moveTo>
                <a:cubicBezTo>
                  <a:pt x="1120" y="973"/>
                  <a:pt x="1119" y="973"/>
                  <a:pt x="1119" y="973"/>
                </a:cubicBezTo>
                <a:cubicBezTo>
                  <a:pt x="1119" y="972"/>
                  <a:pt x="1119" y="972"/>
                  <a:pt x="1119" y="972"/>
                </a:cubicBezTo>
                <a:cubicBezTo>
                  <a:pt x="1115" y="963"/>
                  <a:pt x="1111" y="955"/>
                  <a:pt x="1108" y="947"/>
                </a:cubicBezTo>
                <a:cubicBezTo>
                  <a:pt x="1111" y="941"/>
                  <a:pt x="1115" y="936"/>
                  <a:pt x="1119" y="930"/>
                </a:cubicBezTo>
                <a:cubicBezTo>
                  <a:pt x="1119" y="931"/>
                  <a:pt x="1119" y="931"/>
                  <a:pt x="1119" y="931"/>
                </a:cubicBezTo>
                <a:cubicBezTo>
                  <a:pt x="1119" y="934"/>
                  <a:pt x="1119" y="934"/>
                  <a:pt x="1119" y="934"/>
                </a:cubicBezTo>
                <a:cubicBezTo>
                  <a:pt x="1119" y="937"/>
                  <a:pt x="1119" y="937"/>
                  <a:pt x="1119" y="937"/>
                </a:cubicBezTo>
                <a:cubicBezTo>
                  <a:pt x="1119" y="941"/>
                  <a:pt x="1119" y="941"/>
                  <a:pt x="1119" y="941"/>
                </a:cubicBezTo>
                <a:cubicBezTo>
                  <a:pt x="1119" y="944"/>
                  <a:pt x="1119" y="944"/>
                  <a:pt x="1119" y="944"/>
                </a:cubicBezTo>
                <a:cubicBezTo>
                  <a:pt x="1119" y="948"/>
                  <a:pt x="1119" y="948"/>
                  <a:pt x="1119" y="948"/>
                </a:cubicBezTo>
                <a:cubicBezTo>
                  <a:pt x="1119" y="951"/>
                  <a:pt x="1119" y="951"/>
                  <a:pt x="1119" y="951"/>
                </a:cubicBezTo>
                <a:cubicBezTo>
                  <a:pt x="1119" y="955"/>
                  <a:pt x="1119" y="955"/>
                  <a:pt x="1119" y="955"/>
                </a:cubicBezTo>
                <a:cubicBezTo>
                  <a:pt x="1119" y="958"/>
                  <a:pt x="1119" y="958"/>
                  <a:pt x="1119" y="958"/>
                </a:cubicBezTo>
                <a:cubicBezTo>
                  <a:pt x="1119" y="962"/>
                  <a:pt x="1119" y="962"/>
                  <a:pt x="1119" y="962"/>
                </a:cubicBezTo>
                <a:cubicBezTo>
                  <a:pt x="1119" y="965"/>
                  <a:pt x="1119" y="965"/>
                  <a:pt x="1119" y="965"/>
                </a:cubicBezTo>
                <a:cubicBezTo>
                  <a:pt x="1119" y="968"/>
                  <a:pt x="1119" y="968"/>
                  <a:pt x="1119" y="968"/>
                </a:cubicBezTo>
                <a:cubicBezTo>
                  <a:pt x="1119" y="972"/>
                  <a:pt x="1119" y="972"/>
                  <a:pt x="1119" y="972"/>
                </a:cubicBezTo>
                <a:lnTo>
                  <a:pt x="1120" y="974"/>
                </a:lnTo>
                <a:close/>
                <a:moveTo>
                  <a:pt x="1052" y="1012"/>
                </a:moveTo>
                <a:cubicBezTo>
                  <a:pt x="1062" y="1012"/>
                  <a:pt x="1071" y="1012"/>
                  <a:pt x="1080" y="1010"/>
                </a:cubicBezTo>
                <a:cubicBezTo>
                  <a:pt x="1081" y="1023"/>
                  <a:pt x="1081" y="1023"/>
                  <a:pt x="1081" y="1023"/>
                </a:cubicBezTo>
                <a:cubicBezTo>
                  <a:pt x="1049" y="1026"/>
                  <a:pt x="1049" y="1026"/>
                  <a:pt x="1049" y="1026"/>
                </a:cubicBezTo>
                <a:cubicBezTo>
                  <a:pt x="1049" y="1016"/>
                  <a:pt x="1049" y="1016"/>
                  <a:pt x="1049" y="1016"/>
                </a:cubicBezTo>
                <a:cubicBezTo>
                  <a:pt x="1050" y="1015"/>
                  <a:pt x="1051" y="1014"/>
                  <a:pt x="1052" y="1012"/>
                </a:cubicBezTo>
                <a:close/>
                <a:moveTo>
                  <a:pt x="1048" y="1010"/>
                </a:moveTo>
                <a:cubicBezTo>
                  <a:pt x="1047" y="995"/>
                  <a:pt x="1047" y="995"/>
                  <a:pt x="1047" y="995"/>
                </a:cubicBezTo>
                <a:cubicBezTo>
                  <a:pt x="1067" y="994"/>
                  <a:pt x="1067" y="994"/>
                  <a:pt x="1067" y="994"/>
                </a:cubicBezTo>
                <a:cubicBezTo>
                  <a:pt x="1061" y="999"/>
                  <a:pt x="1056" y="1005"/>
                  <a:pt x="1051" y="1009"/>
                </a:cubicBezTo>
                <a:lnTo>
                  <a:pt x="1048" y="1010"/>
                </a:lnTo>
                <a:close/>
                <a:moveTo>
                  <a:pt x="1081" y="1007"/>
                </a:moveTo>
                <a:cubicBezTo>
                  <a:pt x="1079" y="993"/>
                  <a:pt x="1079" y="993"/>
                  <a:pt x="1079" y="993"/>
                </a:cubicBezTo>
                <a:cubicBezTo>
                  <a:pt x="1110" y="990"/>
                  <a:pt x="1110" y="990"/>
                  <a:pt x="1110" y="990"/>
                </a:cubicBezTo>
                <a:cubicBezTo>
                  <a:pt x="1111" y="999"/>
                  <a:pt x="1111" y="999"/>
                  <a:pt x="1111" y="999"/>
                </a:cubicBezTo>
                <a:cubicBezTo>
                  <a:pt x="1105" y="1002"/>
                  <a:pt x="1098" y="1004"/>
                  <a:pt x="1091" y="1006"/>
                </a:cubicBezTo>
                <a:lnTo>
                  <a:pt x="1081" y="1007"/>
                </a:lnTo>
                <a:close/>
                <a:moveTo>
                  <a:pt x="1112" y="1001"/>
                </a:moveTo>
                <a:cubicBezTo>
                  <a:pt x="1112" y="1004"/>
                  <a:pt x="1112" y="1004"/>
                  <a:pt x="1112" y="1004"/>
                </a:cubicBezTo>
                <a:cubicBezTo>
                  <a:pt x="1101" y="1005"/>
                  <a:pt x="1101" y="1005"/>
                  <a:pt x="1101" y="1005"/>
                </a:cubicBezTo>
                <a:cubicBezTo>
                  <a:pt x="1105" y="1004"/>
                  <a:pt x="1108" y="1003"/>
                  <a:pt x="1112" y="1001"/>
                </a:cubicBezTo>
                <a:close/>
                <a:moveTo>
                  <a:pt x="1091" y="1008"/>
                </a:moveTo>
                <a:cubicBezTo>
                  <a:pt x="1113" y="1006"/>
                  <a:pt x="1113" y="1006"/>
                  <a:pt x="1113" y="1006"/>
                </a:cubicBezTo>
                <a:cubicBezTo>
                  <a:pt x="1115" y="1020"/>
                  <a:pt x="1115" y="1020"/>
                  <a:pt x="1115" y="1020"/>
                </a:cubicBezTo>
                <a:cubicBezTo>
                  <a:pt x="1083" y="1023"/>
                  <a:pt x="1083" y="1023"/>
                  <a:pt x="1083" y="1023"/>
                </a:cubicBezTo>
                <a:cubicBezTo>
                  <a:pt x="1081" y="1010"/>
                  <a:pt x="1081" y="1010"/>
                  <a:pt x="1081" y="1010"/>
                </a:cubicBezTo>
                <a:cubicBezTo>
                  <a:pt x="1085" y="1009"/>
                  <a:pt x="1088" y="1008"/>
                  <a:pt x="1091" y="1008"/>
                </a:cubicBezTo>
                <a:close/>
                <a:moveTo>
                  <a:pt x="1111" y="986"/>
                </a:moveTo>
                <a:cubicBezTo>
                  <a:pt x="1114" y="989"/>
                  <a:pt x="1117" y="992"/>
                  <a:pt x="1121" y="995"/>
                </a:cubicBezTo>
                <a:cubicBezTo>
                  <a:pt x="1118" y="996"/>
                  <a:pt x="1116" y="998"/>
                  <a:pt x="1113" y="999"/>
                </a:cubicBezTo>
                <a:lnTo>
                  <a:pt x="1111" y="986"/>
                </a:lnTo>
                <a:close/>
                <a:moveTo>
                  <a:pt x="1078" y="981"/>
                </a:moveTo>
                <a:cubicBezTo>
                  <a:pt x="1078" y="977"/>
                  <a:pt x="1078" y="977"/>
                  <a:pt x="1078" y="977"/>
                </a:cubicBezTo>
                <a:cubicBezTo>
                  <a:pt x="1082" y="976"/>
                  <a:pt x="1082" y="976"/>
                  <a:pt x="1082" y="976"/>
                </a:cubicBezTo>
                <a:cubicBezTo>
                  <a:pt x="1080" y="978"/>
                  <a:pt x="1079" y="979"/>
                  <a:pt x="1078" y="981"/>
                </a:cubicBezTo>
                <a:close/>
                <a:moveTo>
                  <a:pt x="1078" y="993"/>
                </a:moveTo>
                <a:cubicBezTo>
                  <a:pt x="1079" y="1007"/>
                  <a:pt x="1079" y="1007"/>
                  <a:pt x="1079" y="1007"/>
                </a:cubicBezTo>
                <a:cubicBezTo>
                  <a:pt x="1056" y="1009"/>
                  <a:pt x="1056" y="1009"/>
                  <a:pt x="1056" y="1009"/>
                </a:cubicBezTo>
                <a:cubicBezTo>
                  <a:pt x="1061" y="1004"/>
                  <a:pt x="1066" y="999"/>
                  <a:pt x="1071" y="993"/>
                </a:cubicBezTo>
                <a:lnTo>
                  <a:pt x="1078" y="993"/>
                </a:lnTo>
                <a:close/>
                <a:moveTo>
                  <a:pt x="1073" y="991"/>
                </a:moveTo>
                <a:cubicBezTo>
                  <a:pt x="1074" y="990"/>
                  <a:pt x="1076" y="988"/>
                  <a:pt x="1077" y="987"/>
                </a:cubicBezTo>
                <a:cubicBezTo>
                  <a:pt x="1077" y="991"/>
                  <a:pt x="1077" y="991"/>
                  <a:pt x="1077" y="991"/>
                </a:cubicBezTo>
                <a:lnTo>
                  <a:pt x="1073" y="991"/>
                </a:lnTo>
                <a:close/>
                <a:moveTo>
                  <a:pt x="1068" y="992"/>
                </a:moveTo>
                <a:cubicBezTo>
                  <a:pt x="1047" y="994"/>
                  <a:pt x="1047" y="994"/>
                  <a:pt x="1047" y="994"/>
                </a:cubicBezTo>
                <a:cubicBezTo>
                  <a:pt x="1047" y="979"/>
                  <a:pt x="1047" y="979"/>
                  <a:pt x="1047" y="979"/>
                </a:cubicBezTo>
                <a:cubicBezTo>
                  <a:pt x="1076" y="977"/>
                  <a:pt x="1076" y="977"/>
                  <a:pt x="1076" y="977"/>
                </a:cubicBezTo>
                <a:cubicBezTo>
                  <a:pt x="1076" y="982"/>
                  <a:pt x="1076" y="982"/>
                  <a:pt x="1076" y="982"/>
                </a:cubicBezTo>
                <a:cubicBezTo>
                  <a:pt x="1074" y="986"/>
                  <a:pt x="1071" y="989"/>
                  <a:pt x="1068" y="992"/>
                </a:cubicBezTo>
                <a:close/>
                <a:moveTo>
                  <a:pt x="1046" y="1101"/>
                </a:moveTo>
                <a:cubicBezTo>
                  <a:pt x="1046" y="1101"/>
                  <a:pt x="1046" y="1101"/>
                  <a:pt x="1046" y="1101"/>
                </a:cubicBezTo>
                <a:cubicBezTo>
                  <a:pt x="1046" y="1085"/>
                  <a:pt x="1046" y="1085"/>
                  <a:pt x="1046" y="1085"/>
                </a:cubicBezTo>
                <a:lnTo>
                  <a:pt x="1046" y="1101"/>
                </a:lnTo>
                <a:close/>
                <a:moveTo>
                  <a:pt x="1047" y="1072"/>
                </a:moveTo>
                <a:cubicBezTo>
                  <a:pt x="1048" y="1072"/>
                  <a:pt x="1049" y="1073"/>
                  <a:pt x="1050" y="1073"/>
                </a:cubicBezTo>
                <a:cubicBezTo>
                  <a:pt x="1051" y="1101"/>
                  <a:pt x="1051" y="1101"/>
                  <a:pt x="1051" y="1101"/>
                </a:cubicBezTo>
                <a:cubicBezTo>
                  <a:pt x="1048" y="1101"/>
                  <a:pt x="1048" y="1101"/>
                  <a:pt x="1048" y="1101"/>
                </a:cubicBezTo>
                <a:lnTo>
                  <a:pt x="1047" y="1072"/>
                </a:lnTo>
                <a:close/>
                <a:moveTo>
                  <a:pt x="1089" y="1071"/>
                </a:moveTo>
                <a:cubicBezTo>
                  <a:pt x="1090" y="1071"/>
                  <a:pt x="1091" y="1070"/>
                  <a:pt x="1092" y="1070"/>
                </a:cubicBezTo>
                <a:cubicBezTo>
                  <a:pt x="1095" y="1098"/>
                  <a:pt x="1095" y="1098"/>
                  <a:pt x="1095" y="1098"/>
                </a:cubicBezTo>
                <a:cubicBezTo>
                  <a:pt x="1094" y="1099"/>
                  <a:pt x="1093" y="1099"/>
                  <a:pt x="1092" y="1099"/>
                </a:cubicBezTo>
                <a:lnTo>
                  <a:pt x="1089" y="1071"/>
                </a:lnTo>
                <a:close/>
                <a:moveTo>
                  <a:pt x="1121" y="1068"/>
                </a:moveTo>
                <a:cubicBezTo>
                  <a:pt x="1122" y="1068"/>
                  <a:pt x="1123" y="1068"/>
                  <a:pt x="1124" y="1068"/>
                </a:cubicBezTo>
                <a:cubicBezTo>
                  <a:pt x="1127" y="1082"/>
                  <a:pt x="1127" y="1082"/>
                  <a:pt x="1127" y="1082"/>
                </a:cubicBezTo>
                <a:cubicBezTo>
                  <a:pt x="1126" y="1083"/>
                  <a:pt x="1125" y="1083"/>
                  <a:pt x="1124" y="1084"/>
                </a:cubicBezTo>
                <a:lnTo>
                  <a:pt x="1121" y="1068"/>
                </a:lnTo>
                <a:close/>
                <a:moveTo>
                  <a:pt x="1126" y="1067"/>
                </a:moveTo>
                <a:cubicBezTo>
                  <a:pt x="1127" y="1067"/>
                  <a:pt x="1128" y="1067"/>
                  <a:pt x="1129" y="1066"/>
                </a:cubicBezTo>
                <a:cubicBezTo>
                  <a:pt x="1131" y="1078"/>
                  <a:pt x="1131" y="1078"/>
                  <a:pt x="1131" y="1078"/>
                </a:cubicBezTo>
                <a:cubicBezTo>
                  <a:pt x="1130" y="1079"/>
                  <a:pt x="1129" y="1080"/>
                  <a:pt x="1128" y="1080"/>
                </a:cubicBezTo>
                <a:lnTo>
                  <a:pt x="1126" y="1067"/>
                </a:lnTo>
                <a:close/>
                <a:moveTo>
                  <a:pt x="1157" y="1030"/>
                </a:moveTo>
                <a:cubicBezTo>
                  <a:pt x="1153" y="1025"/>
                  <a:pt x="1149" y="1021"/>
                  <a:pt x="1146" y="1016"/>
                </a:cubicBezTo>
                <a:cubicBezTo>
                  <a:pt x="1144" y="1014"/>
                  <a:pt x="1142" y="1011"/>
                  <a:pt x="1140" y="1008"/>
                </a:cubicBezTo>
                <a:cubicBezTo>
                  <a:pt x="1139" y="1006"/>
                  <a:pt x="1137" y="1003"/>
                  <a:pt x="1135" y="1001"/>
                </a:cubicBezTo>
                <a:cubicBezTo>
                  <a:pt x="1135" y="1000"/>
                  <a:pt x="1135" y="1000"/>
                  <a:pt x="1134" y="999"/>
                </a:cubicBezTo>
                <a:cubicBezTo>
                  <a:pt x="1133" y="997"/>
                  <a:pt x="1132" y="995"/>
                  <a:pt x="1131" y="993"/>
                </a:cubicBezTo>
                <a:cubicBezTo>
                  <a:pt x="1144" y="999"/>
                  <a:pt x="1144" y="999"/>
                  <a:pt x="1144" y="999"/>
                </a:cubicBezTo>
                <a:cubicBezTo>
                  <a:pt x="1160" y="999"/>
                  <a:pt x="1160" y="999"/>
                  <a:pt x="1160" y="999"/>
                </a:cubicBezTo>
                <a:cubicBezTo>
                  <a:pt x="1160" y="1010"/>
                  <a:pt x="1159" y="1021"/>
                  <a:pt x="1157" y="1030"/>
                </a:cubicBezTo>
                <a:close/>
                <a:moveTo>
                  <a:pt x="1138" y="900"/>
                </a:moveTo>
                <a:cubicBezTo>
                  <a:pt x="1138" y="900"/>
                  <a:pt x="1138" y="900"/>
                  <a:pt x="1138" y="900"/>
                </a:cubicBezTo>
                <a:cubicBezTo>
                  <a:pt x="1138" y="900"/>
                  <a:pt x="1138" y="900"/>
                  <a:pt x="1138" y="900"/>
                </a:cubicBezTo>
                <a:close/>
                <a:moveTo>
                  <a:pt x="1136" y="878"/>
                </a:moveTo>
                <a:cubicBezTo>
                  <a:pt x="1128" y="879"/>
                  <a:pt x="1128" y="879"/>
                  <a:pt x="1128" y="879"/>
                </a:cubicBezTo>
                <a:cubicBezTo>
                  <a:pt x="1134" y="885"/>
                  <a:pt x="1134" y="885"/>
                  <a:pt x="1134" y="885"/>
                </a:cubicBezTo>
                <a:cubicBezTo>
                  <a:pt x="1137" y="887"/>
                  <a:pt x="1138" y="890"/>
                  <a:pt x="1138" y="893"/>
                </a:cubicBezTo>
                <a:cubicBezTo>
                  <a:pt x="1137" y="896"/>
                  <a:pt x="1135" y="899"/>
                  <a:pt x="1133" y="902"/>
                </a:cubicBezTo>
                <a:cubicBezTo>
                  <a:pt x="1119" y="907"/>
                  <a:pt x="1119" y="907"/>
                  <a:pt x="1119" y="907"/>
                </a:cubicBezTo>
                <a:cubicBezTo>
                  <a:pt x="1119" y="910"/>
                  <a:pt x="1119" y="910"/>
                  <a:pt x="1119" y="910"/>
                </a:cubicBezTo>
                <a:cubicBezTo>
                  <a:pt x="1119" y="914"/>
                  <a:pt x="1119" y="914"/>
                  <a:pt x="1119" y="914"/>
                </a:cubicBezTo>
                <a:cubicBezTo>
                  <a:pt x="1119" y="917"/>
                  <a:pt x="1119" y="917"/>
                  <a:pt x="1119" y="917"/>
                </a:cubicBezTo>
                <a:cubicBezTo>
                  <a:pt x="1119" y="920"/>
                  <a:pt x="1119" y="920"/>
                  <a:pt x="1119" y="920"/>
                </a:cubicBezTo>
                <a:cubicBezTo>
                  <a:pt x="1119" y="924"/>
                  <a:pt x="1119" y="924"/>
                  <a:pt x="1119" y="924"/>
                </a:cubicBezTo>
                <a:cubicBezTo>
                  <a:pt x="1119" y="924"/>
                  <a:pt x="1119" y="924"/>
                  <a:pt x="1119" y="924"/>
                </a:cubicBezTo>
                <a:cubicBezTo>
                  <a:pt x="1115" y="931"/>
                  <a:pt x="1111" y="937"/>
                  <a:pt x="1106" y="944"/>
                </a:cubicBezTo>
                <a:cubicBezTo>
                  <a:pt x="1105" y="942"/>
                  <a:pt x="1105" y="940"/>
                  <a:pt x="1104" y="938"/>
                </a:cubicBezTo>
                <a:cubicBezTo>
                  <a:pt x="1103" y="935"/>
                  <a:pt x="1102" y="931"/>
                  <a:pt x="1100" y="928"/>
                </a:cubicBezTo>
                <a:cubicBezTo>
                  <a:pt x="1100" y="928"/>
                  <a:pt x="1100" y="927"/>
                  <a:pt x="1100" y="926"/>
                </a:cubicBezTo>
                <a:cubicBezTo>
                  <a:pt x="1084" y="842"/>
                  <a:pt x="1084" y="842"/>
                  <a:pt x="1084" y="842"/>
                </a:cubicBezTo>
                <a:cubicBezTo>
                  <a:pt x="1084" y="824"/>
                  <a:pt x="1085" y="806"/>
                  <a:pt x="1087" y="788"/>
                </a:cubicBezTo>
                <a:cubicBezTo>
                  <a:pt x="1088" y="788"/>
                  <a:pt x="1089" y="788"/>
                  <a:pt x="1090" y="788"/>
                </a:cubicBezTo>
                <a:cubicBezTo>
                  <a:pt x="1090" y="788"/>
                  <a:pt x="1090" y="788"/>
                  <a:pt x="1090" y="788"/>
                </a:cubicBezTo>
                <a:cubicBezTo>
                  <a:pt x="1093" y="787"/>
                  <a:pt x="1096" y="787"/>
                  <a:pt x="1098" y="787"/>
                </a:cubicBezTo>
                <a:cubicBezTo>
                  <a:pt x="1098" y="787"/>
                  <a:pt x="1099" y="787"/>
                  <a:pt x="1099" y="787"/>
                </a:cubicBezTo>
                <a:cubicBezTo>
                  <a:pt x="1101" y="787"/>
                  <a:pt x="1104" y="787"/>
                  <a:pt x="1107" y="787"/>
                </a:cubicBezTo>
                <a:cubicBezTo>
                  <a:pt x="1107" y="787"/>
                  <a:pt x="1107" y="787"/>
                  <a:pt x="1107" y="787"/>
                </a:cubicBezTo>
                <a:cubicBezTo>
                  <a:pt x="1108" y="787"/>
                  <a:pt x="1109" y="787"/>
                  <a:pt x="1109" y="787"/>
                </a:cubicBezTo>
                <a:cubicBezTo>
                  <a:pt x="1109" y="787"/>
                  <a:pt x="1109" y="787"/>
                  <a:pt x="1110" y="787"/>
                </a:cubicBezTo>
                <a:cubicBezTo>
                  <a:pt x="1110" y="787"/>
                  <a:pt x="1110" y="787"/>
                  <a:pt x="1110" y="787"/>
                </a:cubicBezTo>
                <a:cubicBezTo>
                  <a:pt x="1122" y="787"/>
                  <a:pt x="1135" y="790"/>
                  <a:pt x="1151" y="794"/>
                </a:cubicBezTo>
                <a:cubicBezTo>
                  <a:pt x="1152" y="794"/>
                  <a:pt x="1152" y="794"/>
                  <a:pt x="1152" y="794"/>
                </a:cubicBezTo>
                <a:cubicBezTo>
                  <a:pt x="1154" y="795"/>
                  <a:pt x="1157" y="796"/>
                  <a:pt x="1160" y="796"/>
                </a:cubicBezTo>
                <a:cubicBezTo>
                  <a:pt x="1160" y="797"/>
                  <a:pt x="1160" y="797"/>
                  <a:pt x="1161" y="797"/>
                </a:cubicBezTo>
                <a:cubicBezTo>
                  <a:pt x="1163" y="798"/>
                  <a:pt x="1166" y="798"/>
                  <a:pt x="1169" y="799"/>
                </a:cubicBezTo>
                <a:cubicBezTo>
                  <a:pt x="1169" y="799"/>
                  <a:pt x="1169" y="800"/>
                  <a:pt x="1170" y="800"/>
                </a:cubicBezTo>
                <a:cubicBezTo>
                  <a:pt x="1170" y="800"/>
                  <a:pt x="1170" y="800"/>
                  <a:pt x="1171" y="800"/>
                </a:cubicBezTo>
                <a:cubicBezTo>
                  <a:pt x="1173" y="801"/>
                  <a:pt x="1176" y="802"/>
                  <a:pt x="1178" y="803"/>
                </a:cubicBezTo>
                <a:cubicBezTo>
                  <a:pt x="1179" y="803"/>
                  <a:pt x="1180" y="803"/>
                  <a:pt x="1180" y="803"/>
                </a:cubicBezTo>
                <a:cubicBezTo>
                  <a:pt x="1182" y="804"/>
                  <a:pt x="1184" y="805"/>
                  <a:pt x="1187" y="806"/>
                </a:cubicBezTo>
                <a:cubicBezTo>
                  <a:pt x="1174" y="830"/>
                  <a:pt x="1161" y="854"/>
                  <a:pt x="1149" y="876"/>
                </a:cubicBezTo>
                <a:cubicBezTo>
                  <a:pt x="1144" y="877"/>
                  <a:pt x="1140" y="878"/>
                  <a:pt x="1136" y="878"/>
                </a:cubicBezTo>
                <a:close/>
                <a:moveTo>
                  <a:pt x="1090" y="966"/>
                </a:moveTo>
                <a:cubicBezTo>
                  <a:pt x="1088" y="969"/>
                  <a:pt x="1085" y="972"/>
                  <a:pt x="1083" y="974"/>
                </a:cubicBezTo>
                <a:cubicBezTo>
                  <a:pt x="1077" y="975"/>
                  <a:pt x="1077" y="975"/>
                  <a:pt x="1077" y="975"/>
                </a:cubicBezTo>
                <a:cubicBezTo>
                  <a:pt x="1076" y="961"/>
                  <a:pt x="1076" y="961"/>
                  <a:pt x="1076" y="961"/>
                </a:cubicBezTo>
                <a:cubicBezTo>
                  <a:pt x="1083" y="960"/>
                  <a:pt x="1083" y="960"/>
                  <a:pt x="1083" y="960"/>
                </a:cubicBezTo>
                <a:cubicBezTo>
                  <a:pt x="1086" y="962"/>
                  <a:pt x="1088" y="964"/>
                  <a:pt x="1090" y="966"/>
                </a:cubicBezTo>
                <a:close/>
                <a:moveTo>
                  <a:pt x="1076" y="959"/>
                </a:moveTo>
                <a:cubicBezTo>
                  <a:pt x="1075" y="952"/>
                  <a:pt x="1075" y="952"/>
                  <a:pt x="1075" y="952"/>
                </a:cubicBezTo>
                <a:cubicBezTo>
                  <a:pt x="1077" y="954"/>
                  <a:pt x="1079" y="956"/>
                  <a:pt x="1082" y="958"/>
                </a:cubicBezTo>
                <a:lnTo>
                  <a:pt x="1076" y="959"/>
                </a:lnTo>
                <a:close/>
                <a:moveTo>
                  <a:pt x="1076" y="975"/>
                </a:moveTo>
                <a:cubicBezTo>
                  <a:pt x="1047" y="978"/>
                  <a:pt x="1047" y="978"/>
                  <a:pt x="1047" y="978"/>
                </a:cubicBezTo>
                <a:cubicBezTo>
                  <a:pt x="1046" y="963"/>
                  <a:pt x="1046" y="963"/>
                  <a:pt x="1046" y="963"/>
                </a:cubicBezTo>
                <a:cubicBezTo>
                  <a:pt x="1074" y="961"/>
                  <a:pt x="1074" y="961"/>
                  <a:pt x="1074" y="961"/>
                </a:cubicBezTo>
                <a:lnTo>
                  <a:pt x="1076" y="975"/>
                </a:lnTo>
                <a:close/>
                <a:moveTo>
                  <a:pt x="1046" y="962"/>
                </a:moveTo>
                <a:cubicBezTo>
                  <a:pt x="1045" y="947"/>
                  <a:pt x="1045" y="947"/>
                  <a:pt x="1045" y="947"/>
                </a:cubicBezTo>
                <a:cubicBezTo>
                  <a:pt x="1067" y="945"/>
                  <a:pt x="1067" y="945"/>
                  <a:pt x="1067" y="945"/>
                </a:cubicBezTo>
                <a:cubicBezTo>
                  <a:pt x="1069" y="947"/>
                  <a:pt x="1071" y="949"/>
                  <a:pt x="1073" y="950"/>
                </a:cubicBezTo>
                <a:cubicBezTo>
                  <a:pt x="1074" y="959"/>
                  <a:pt x="1074" y="959"/>
                  <a:pt x="1074" y="959"/>
                </a:cubicBezTo>
                <a:lnTo>
                  <a:pt x="1046" y="962"/>
                </a:lnTo>
                <a:close/>
                <a:moveTo>
                  <a:pt x="1045" y="945"/>
                </a:moveTo>
                <a:cubicBezTo>
                  <a:pt x="1044" y="931"/>
                  <a:pt x="1044" y="931"/>
                  <a:pt x="1044" y="931"/>
                </a:cubicBezTo>
                <a:cubicBezTo>
                  <a:pt x="1050" y="931"/>
                  <a:pt x="1050" y="931"/>
                  <a:pt x="1050" y="931"/>
                </a:cubicBezTo>
                <a:cubicBezTo>
                  <a:pt x="1051" y="932"/>
                  <a:pt x="1053" y="934"/>
                  <a:pt x="1055" y="935"/>
                </a:cubicBezTo>
                <a:cubicBezTo>
                  <a:pt x="1055" y="935"/>
                  <a:pt x="1056" y="936"/>
                  <a:pt x="1057" y="937"/>
                </a:cubicBezTo>
                <a:cubicBezTo>
                  <a:pt x="1059" y="939"/>
                  <a:pt x="1062" y="941"/>
                  <a:pt x="1065" y="944"/>
                </a:cubicBezTo>
                <a:lnTo>
                  <a:pt x="1045" y="945"/>
                </a:lnTo>
                <a:close/>
                <a:moveTo>
                  <a:pt x="1044" y="929"/>
                </a:moveTo>
                <a:cubicBezTo>
                  <a:pt x="1044" y="926"/>
                  <a:pt x="1044" y="926"/>
                  <a:pt x="1044" y="926"/>
                </a:cubicBezTo>
                <a:cubicBezTo>
                  <a:pt x="1045" y="927"/>
                  <a:pt x="1046" y="928"/>
                  <a:pt x="1047" y="929"/>
                </a:cubicBezTo>
                <a:lnTo>
                  <a:pt x="1044" y="929"/>
                </a:lnTo>
                <a:close/>
                <a:moveTo>
                  <a:pt x="1046" y="1011"/>
                </a:moveTo>
                <a:cubicBezTo>
                  <a:pt x="1045" y="1011"/>
                  <a:pt x="1044" y="1011"/>
                  <a:pt x="1043" y="1011"/>
                </a:cubicBezTo>
                <a:cubicBezTo>
                  <a:pt x="1043" y="1010"/>
                  <a:pt x="1043" y="1010"/>
                  <a:pt x="1043" y="1010"/>
                </a:cubicBezTo>
                <a:cubicBezTo>
                  <a:pt x="1044" y="1010"/>
                  <a:pt x="1044" y="1010"/>
                  <a:pt x="1044" y="1009"/>
                </a:cubicBezTo>
                <a:cubicBezTo>
                  <a:pt x="1044" y="1009"/>
                  <a:pt x="1044" y="1008"/>
                  <a:pt x="1043" y="1008"/>
                </a:cubicBezTo>
                <a:cubicBezTo>
                  <a:pt x="1043" y="1008"/>
                  <a:pt x="1043" y="1008"/>
                  <a:pt x="1043" y="1008"/>
                </a:cubicBezTo>
                <a:cubicBezTo>
                  <a:pt x="1044" y="1008"/>
                  <a:pt x="1044" y="1008"/>
                  <a:pt x="1044" y="1007"/>
                </a:cubicBezTo>
                <a:cubicBezTo>
                  <a:pt x="1044" y="1007"/>
                  <a:pt x="1044" y="1007"/>
                  <a:pt x="1043" y="1006"/>
                </a:cubicBezTo>
                <a:cubicBezTo>
                  <a:pt x="1043" y="1006"/>
                  <a:pt x="1043" y="1006"/>
                  <a:pt x="1043" y="1006"/>
                </a:cubicBezTo>
                <a:cubicBezTo>
                  <a:pt x="1044" y="1006"/>
                  <a:pt x="1044" y="1006"/>
                  <a:pt x="1044" y="1006"/>
                </a:cubicBezTo>
                <a:cubicBezTo>
                  <a:pt x="1044" y="1005"/>
                  <a:pt x="1043" y="1005"/>
                  <a:pt x="1043" y="1005"/>
                </a:cubicBezTo>
                <a:cubicBezTo>
                  <a:pt x="1043" y="1005"/>
                  <a:pt x="1043" y="1005"/>
                  <a:pt x="1043" y="1005"/>
                </a:cubicBezTo>
                <a:cubicBezTo>
                  <a:pt x="1043" y="1005"/>
                  <a:pt x="1044" y="1004"/>
                  <a:pt x="1044" y="1004"/>
                </a:cubicBezTo>
                <a:cubicBezTo>
                  <a:pt x="1044" y="1003"/>
                  <a:pt x="1043" y="1003"/>
                  <a:pt x="1043" y="1003"/>
                </a:cubicBezTo>
                <a:cubicBezTo>
                  <a:pt x="1043" y="1003"/>
                  <a:pt x="1043" y="1003"/>
                  <a:pt x="1043" y="1003"/>
                </a:cubicBezTo>
                <a:cubicBezTo>
                  <a:pt x="1043" y="1003"/>
                  <a:pt x="1044" y="1002"/>
                  <a:pt x="1044" y="1002"/>
                </a:cubicBezTo>
                <a:cubicBezTo>
                  <a:pt x="1044" y="1002"/>
                  <a:pt x="1043" y="1001"/>
                  <a:pt x="1043" y="1001"/>
                </a:cubicBezTo>
                <a:cubicBezTo>
                  <a:pt x="1043" y="1001"/>
                  <a:pt x="1043" y="1001"/>
                  <a:pt x="1043" y="1001"/>
                </a:cubicBezTo>
                <a:cubicBezTo>
                  <a:pt x="1043" y="1001"/>
                  <a:pt x="1044" y="1001"/>
                  <a:pt x="1044" y="1000"/>
                </a:cubicBezTo>
                <a:cubicBezTo>
                  <a:pt x="1044" y="1000"/>
                  <a:pt x="1043" y="1000"/>
                  <a:pt x="1043" y="999"/>
                </a:cubicBezTo>
                <a:cubicBezTo>
                  <a:pt x="1043" y="999"/>
                  <a:pt x="1043" y="999"/>
                  <a:pt x="1043" y="999"/>
                </a:cubicBezTo>
                <a:cubicBezTo>
                  <a:pt x="1043" y="999"/>
                  <a:pt x="1043" y="999"/>
                  <a:pt x="1043" y="998"/>
                </a:cubicBezTo>
                <a:cubicBezTo>
                  <a:pt x="1043" y="998"/>
                  <a:pt x="1043" y="998"/>
                  <a:pt x="1043" y="998"/>
                </a:cubicBezTo>
                <a:cubicBezTo>
                  <a:pt x="1043" y="997"/>
                  <a:pt x="1043" y="997"/>
                  <a:pt x="1043" y="997"/>
                </a:cubicBezTo>
                <a:cubicBezTo>
                  <a:pt x="1043" y="997"/>
                  <a:pt x="1043" y="997"/>
                  <a:pt x="1043" y="997"/>
                </a:cubicBezTo>
                <a:cubicBezTo>
                  <a:pt x="1043" y="996"/>
                  <a:pt x="1043" y="996"/>
                  <a:pt x="1043" y="996"/>
                </a:cubicBezTo>
                <a:cubicBezTo>
                  <a:pt x="1043" y="996"/>
                  <a:pt x="1043" y="996"/>
                  <a:pt x="1043" y="996"/>
                </a:cubicBezTo>
                <a:cubicBezTo>
                  <a:pt x="1043" y="996"/>
                  <a:pt x="1043" y="995"/>
                  <a:pt x="1043" y="995"/>
                </a:cubicBezTo>
                <a:cubicBezTo>
                  <a:pt x="1043" y="995"/>
                  <a:pt x="1043" y="994"/>
                  <a:pt x="1043" y="994"/>
                </a:cubicBezTo>
                <a:cubicBezTo>
                  <a:pt x="1043" y="994"/>
                  <a:pt x="1043" y="994"/>
                  <a:pt x="1043" y="994"/>
                </a:cubicBezTo>
                <a:cubicBezTo>
                  <a:pt x="1043" y="994"/>
                  <a:pt x="1043" y="994"/>
                  <a:pt x="1043" y="993"/>
                </a:cubicBezTo>
                <a:cubicBezTo>
                  <a:pt x="1043" y="993"/>
                  <a:pt x="1043" y="993"/>
                  <a:pt x="1043" y="992"/>
                </a:cubicBezTo>
                <a:cubicBezTo>
                  <a:pt x="1043" y="992"/>
                  <a:pt x="1043" y="992"/>
                  <a:pt x="1043" y="992"/>
                </a:cubicBezTo>
                <a:cubicBezTo>
                  <a:pt x="1043" y="992"/>
                  <a:pt x="1043" y="992"/>
                  <a:pt x="1043" y="991"/>
                </a:cubicBezTo>
                <a:cubicBezTo>
                  <a:pt x="1043" y="991"/>
                  <a:pt x="1043" y="991"/>
                  <a:pt x="1043" y="991"/>
                </a:cubicBezTo>
                <a:cubicBezTo>
                  <a:pt x="1040" y="923"/>
                  <a:pt x="1040" y="923"/>
                  <a:pt x="1040" y="923"/>
                </a:cubicBezTo>
                <a:cubicBezTo>
                  <a:pt x="1041" y="924"/>
                  <a:pt x="1042" y="924"/>
                  <a:pt x="1042" y="925"/>
                </a:cubicBezTo>
                <a:lnTo>
                  <a:pt x="1046" y="1011"/>
                </a:lnTo>
                <a:close/>
                <a:moveTo>
                  <a:pt x="1039" y="474"/>
                </a:moveTo>
                <a:cubicBezTo>
                  <a:pt x="1039" y="474"/>
                  <a:pt x="1039" y="473"/>
                  <a:pt x="1039" y="473"/>
                </a:cubicBezTo>
                <a:cubicBezTo>
                  <a:pt x="1039" y="472"/>
                  <a:pt x="1039" y="472"/>
                  <a:pt x="1038" y="472"/>
                </a:cubicBezTo>
                <a:cubicBezTo>
                  <a:pt x="1039" y="472"/>
                  <a:pt x="1039" y="472"/>
                  <a:pt x="1039" y="471"/>
                </a:cubicBezTo>
                <a:cubicBezTo>
                  <a:pt x="1039" y="471"/>
                  <a:pt x="1039" y="470"/>
                  <a:pt x="1038" y="470"/>
                </a:cubicBezTo>
                <a:cubicBezTo>
                  <a:pt x="1039" y="470"/>
                  <a:pt x="1039" y="470"/>
                  <a:pt x="1039" y="469"/>
                </a:cubicBezTo>
                <a:cubicBezTo>
                  <a:pt x="1039" y="469"/>
                  <a:pt x="1039" y="468"/>
                  <a:pt x="1038" y="468"/>
                </a:cubicBezTo>
                <a:cubicBezTo>
                  <a:pt x="1039" y="468"/>
                  <a:pt x="1039" y="468"/>
                  <a:pt x="1039" y="468"/>
                </a:cubicBezTo>
                <a:cubicBezTo>
                  <a:pt x="1039" y="467"/>
                  <a:pt x="1039" y="467"/>
                  <a:pt x="1038" y="467"/>
                </a:cubicBezTo>
                <a:cubicBezTo>
                  <a:pt x="1039" y="467"/>
                  <a:pt x="1039" y="466"/>
                  <a:pt x="1039" y="466"/>
                </a:cubicBezTo>
                <a:cubicBezTo>
                  <a:pt x="1039" y="465"/>
                  <a:pt x="1039" y="465"/>
                  <a:pt x="1038" y="465"/>
                </a:cubicBezTo>
                <a:cubicBezTo>
                  <a:pt x="1038" y="465"/>
                  <a:pt x="1038" y="465"/>
                  <a:pt x="1038" y="465"/>
                </a:cubicBezTo>
                <a:cubicBezTo>
                  <a:pt x="1038" y="462"/>
                  <a:pt x="1038" y="462"/>
                  <a:pt x="1038" y="462"/>
                </a:cubicBezTo>
                <a:cubicBezTo>
                  <a:pt x="1048" y="462"/>
                  <a:pt x="1048" y="462"/>
                  <a:pt x="1048" y="462"/>
                </a:cubicBezTo>
                <a:cubicBezTo>
                  <a:pt x="1039" y="474"/>
                  <a:pt x="1039" y="474"/>
                  <a:pt x="1039" y="474"/>
                </a:cubicBezTo>
                <a:cubicBezTo>
                  <a:pt x="1039" y="474"/>
                  <a:pt x="1039" y="474"/>
                  <a:pt x="1039" y="474"/>
                </a:cubicBezTo>
                <a:close/>
                <a:moveTo>
                  <a:pt x="1039" y="475"/>
                </a:moveTo>
                <a:cubicBezTo>
                  <a:pt x="1039" y="475"/>
                  <a:pt x="1039" y="475"/>
                  <a:pt x="1039" y="475"/>
                </a:cubicBezTo>
                <a:cubicBezTo>
                  <a:pt x="1039" y="475"/>
                  <a:pt x="1039" y="475"/>
                  <a:pt x="1039" y="475"/>
                </a:cubicBezTo>
                <a:cubicBezTo>
                  <a:pt x="1039" y="475"/>
                  <a:pt x="1039" y="475"/>
                  <a:pt x="1039" y="475"/>
                </a:cubicBezTo>
                <a:cubicBezTo>
                  <a:pt x="1039" y="475"/>
                  <a:pt x="1039" y="475"/>
                  <a:pt x="1039" y="475"/>
                </a:cubicBezTo>
                <a:close/>
                <a:moveTo>
                  <a:pt x="1039" y="474"/>
                </a:moveTo>
                <a:cubicBezTo>
                  <a:pt x="1039" y="473"/>
                  <a:pt x="1039" y="473"/>
                  <a:pt x="1039" y="473"/>
                </a:cubicBezTo>
                <a:cubicBezTo>
                  <a:pt x="1039" y="473"/>
                  <a:pt x="1039" y="473"/>
                  <a:pt x="1039" y="473"/>
                </a:cubicBezTo>
                <a:cubicBezTo>
                  <a:pt x="1039" y="473"/>
                  <a:pt x="1039" y="474"/>
                  <a:pt x="1039" y="474"/>
                </a:cubicBezTo>
                <a:close/>
                <a:moveTo>
                  <a:pt x="1038" y="472"/>
                </a:moveTo>
                <a:cubicBezTo>
                  <a:pt x="1038" y="471"/>
                  <a:pt x="1038" y="471"/>
                  <a:pt x="1038" y="471"/>
                </a:cubicBezTo>
                <a:cubicBezTo>
                  <a:pt x="1039" y="471"/>
                  <a:pt x="1039" y="471"/>
                  <a:pt x="1039" y="471"/>
                </a:cubicBezTo>
                <a:cubicBezTo>
                  <a:pt x="1039" y="472"/>
                  <a:pt x="1039" y="472"/>
                  <a:pt x="1038" y="472"/>
                </a:cubicBezTo>
                <a:close/>
                <a:moveTo>
                  <a:pt x="1038" y="470"/>
                </a:moveTo>
                <a:cubicBezTo>
                  <a:pt x="1038" y="470"/>
                  <a:pt x="1038" y="470"/>
                  <a:pt x="1038" y="470"/>
                </a:cubicBezTo>
                <a:cubicBezTo>
                  <a:pt x="1038" y="470"/>
                  <a:pt x="1039" y="470"/>
                  <a:pt x="1039" y="470"/>
                </a:cubicBezTo>
                <a:cubicBezTo>
                  <a:pt x="1039" y="470"/>
                  <a:pt x="1039" y="470"/>
                  <a:pt x="1038" y="470"/>
                </a:cubicBezTo>
                <a:close/>
                <a:moveTo>
                  <a:pt x="1038" y="468"/>
                </a:moveTo>
                <a:cubicBezTo>
                  <a:pt x="1038" y="468"/>
                  <a:pt x="1038" y="468"/>
                  <a:pt x="1038" y="468"/>
                </a:cubicBezTo>
                <a:cubicBezTo>
                  <a:pt x="1038" y="468"/>
                  <a:pt x="1039" y="468"/>
                  <a:pt x="1039" y="468"/>
                </a:cubicBezTo>
                <a:cubicBezTo>
                  <a:pt x="1039" y="468"/>
                  <a:pt x="1038" y="468"/>
                  <a:pt x="1038" y="468"/>
                </a:cubicBezTo>
                <a:close/>
                <a:moveTo>
                  <a:pt x="1050" y="462"/>
                </a:moveTo>
                <a:cubicBezTo>
                  <a:pt x="1049" y="462"/>
                  <a:pt x="1049" y="462"/>
                  <a:pt x="1049" y="462"/>
                </a:cubicBezTo>
                <a:cubicBezTo>
                  <a:pt x="1063" y="461"/>
                  <a:pt x="1063" y="461"/>
                  <a:pt x="1063" y="461"/>
                </a:cubicBezTo>
                <a:cubicBezTo>
                  <a:pt x="1063" y="457"/>
                  <a:pt x="1063" y="457"/>
                  <a:pt x="1063" y="457"/>
                </a:cubicBezTo>
                <a:cubicBezTo>
                  <a:pt x="1068" y="457"/>
                  <a:pt x="1068" y="457"/>
                  <a:pt x="1068" y="457"/>
                </a:cubicBezTo>
                <a:cubicBezTo>
                  <a:pt x="1068" y="444"/>
                  <a:pt x="1068" y="444"/>
                  <a:pt x="1068" y="444"/>
                </a:cubicBezTo>
                <a:cubicBezTo>
                  <a:pt x="1061" y="445"/>
                  <a:pt x="1061" y="445"/>
                  <a:pt x="1061" y="445"/>
                </a:cubicBezTo>
                <a:cubicBezTo>
                  <a:pt x="1062" y="445"/>
                  <a:pt x="1062" y="445"/>
                  <a:pt x="1062" y="445"/>
                </a:cubicBezTo>
                <a:cubicBezTo>
                  <a:pt x="1056" y="398"/>
                  <a:pt x="1056" y="398"/>
                  <a:pt x="1056" y="398"/>
                </a:cubicBezTo>
                <a:cubicBezTo>
                  <a:pt x="1062" y="400"/>
                  <a:pt x="1069" y="402"/>
                  <a:pt x="1075" y="404"/>
                </a:cubicBezTo>
                <a:cubicBezTo>
                  <a:pt x="1090" y="408"/>
                  <a:pt x="1104" y="413"/>
                  <a:pt x="1119" y="417"/>
                </a:cubicBezTo>
                <a:cubicBezTo>
                  <a:pt x="1119" y="417"/>
                  <a:pt x="1120" y="417"/>
                  <a:pt x="1120" y="417"/>
                </a:cubicBezTo>
                <a:cubicBezTo>
                  <a:pt x="1098" y="438"/>
                  <a:pt x="1072" y="457"/>
                  <a:pt x="1041" y="475"/>
                </a:cubicBezTo>
                <a:lnTo>
                  <a:pt x="1050" y="462"/>
                </a:lnTo>
                <a:close/>
                <a:moveTo>
                  <a:pt x="1060" y="445"/>
                </a:moveTo>
                <a:cubicBezTo>
                  <a:pt x="1058" y="445"/>
                  <a:pt x="1058" y="445"/>
                  <a:pt x="1058" y="445"/>
                </a:cubicBezTo>
                <a:cubicBezTo>
                  <a:pt x="1049" y="445"/>
                  <a:pt x="1049" y="445"/>
                  <a:pt x="1049" y="445"/>
                </a:cubicBezTo>
                <a:cubicBezTo>
                  <a:pt x="1050" y="445"/>
                  <a:pt x="1050" y="445"/>
                  <a:pt x="1050" y="445"/>
                </a:cubicBezTo>
                <a:cubicBezTo>
                  <a:pt x="1045" y="395"/>
                  <a:pt x="1045" y="395"/>
                  <a:pt x="1045" y="395"/>
                </a:cubicBezTo>
                <a:cubicBezTo>
                  <a:pt x="1045" y="395"/>
                  <a:pt x="1045" y="395"/>
                  <a:pt x="1045" y="395"/>
                </a:cubicBezTo>
                <a:cubicBezTo>
                  <a:pt x="1048" y="396"/>
                  <a:pt x="1051" y="397"/>
                  <a:pt x="1054" y="397"/>
                </a:cubicBezTo>
                <a:lnTo>
                  <a:pt x="1060" y="445"/>
                </a:lnTo>
                <a:close/>
                <a:moveTo>
                  <a:pt x="1048" y="445"/>
                </a:moveTo>
                <a:cubicBezTo>
                  <a:pt x="1037" y="445"/>
                  <a:pt x="1037" y="445"/>
                  <a:pt x="1037" y="445"/>
                </a:cubicBezTo>
                <a:cubicBezTo>
                  <a:pt x="1037" y="439"/>
                  <a:pt x="1037" y="439"/>
                  <a:pt x="1037" y="439"/>
                </a:cubicBezTo>
                <a:cubicBezTo>
                  <a:pt x="1037" y="439"/>
                  <a:pt x="1038" y="438"/>
                  <a:pt x="1037" y="438"/>
                </a:cubicBezTo>
                <a:cubicBezTo>
                  <a:pt x="1037" y="437"/>
                  <a:pt x="1037" y="437"/>
                  <a:pt x="1037" y="437"/>
                </a:cubicBezTo>
                <a:cubicBezTo>
                  <a:pt x="1037" y="437"/>
                  <a:pt x="1037" y="437"/>
                  <a:pt x="1037" y="436"/>
                </a:cubicBezTo>
                <a:cubicBezTo>
                  <a:pt x="1037" y="436"/>
                  <a:pt x="1037" y="435"/>
                  <a:pt x="1036" y="435"/>
                </a:cubicBezTo>
                <a:cubicBezTo>
                  <a:pt x="1037" y="435"/>
                  <a:pt x="1037" y="435"/>
                  <a:pt x="1037" y="434"/>
                </a:cubicBezTo>
                <a:cubicBezTo>
                  <a:pt x="1037" y="434"/>
                  <a:pt x="1037" y="433"/>
                  <a:pt x="1036" y="433"/>
                </a:cubicBezTo>
                <a:cubicBezTo>
                  <a:pt x="1037" y="433"/>
                  <a:pt x="1037" y="433"/>
                  <a:pt x="1037" y="433"/>
                </a:cubicBezTo>
                <a:cubicBezTo>
                  <a:pt x="1037" y="432"/>
                  <a:pt x="1037" y="432"/>
                  <a:pt x="1036" y="432"/>
                </a:cubicBezTo>
                <a:cubicBezTo>
                  <a:pt x="1036" y="432"/>
                  <a:pt x="1036" y="432"/>
                  <a:pt x="1036" y="432"/>
                </a:cubicBezTo>
                <a:cubicBezTo>
                  <a:pt x="1037" y="432"/>
                  <a:pt x="1037" y="431"/>
                  <a:pt x="1037" y="431"/>
                </a:cubicBezTo>
                <a:cubicBezTo>
                  <a:pt x="1037" y="430"/>
                  <a:pt x="1037" y="430"/>
                  <a:pt x="1036" y="430"/>
                </a:cubicBezTo>
                <a:cubicBezTo>
                  <a:pt x="1036" y="430"/>
                  <a:pt x="1036" y="430"/>
                  <a:pt x="1036" y="430"/>
                </a:cubicBezTo>
                <a:cubicBezTo>
                  <a:pt x="1037" y="430"/>
                  <a:pt x="1037" y="429"/>
                  <a:pt x="1037" y="429"/>
                </a:cubicBezTo>
                <a:cubicBezTo>
                  <a:pt x="1037" y="429"/>
                  <a:pt x="1036" y="428"/>
                  <a:pt x="1036" y="428"/>
                </a:cubicBezTo>
                <a:cubicBezTo>
                  <a:pt x="1036" y="428"/>
                  <a:pt x="1036" y="428"/>
                  <a:pt x="1036" y="428"/>
                </a:cubicBezTo>
                <a:cubicBezTo>
                  <a:pt x="1036" y="428"/>
                  <a:pt x="1037" y="428"/>
                  <a:pt x="1037" y="427"/>
                </a:cubicBezTo>
                <a:cubicBezTo>
                  <a:pt x="1037" y="427"/>
                  <a:pt x="1036" y="427"/>
                  <a:pt x="1036" y="426"/>
                </a:cubicBezTo>
                <a:cubicBezTo>
                  <a:pt x="1036" y="426"/>
                  <a:pt x="1036" y="426"/>
                  <a:pt x="1036" y="426"/>
                </a:cubicBezTo>
                <a:cubicBezTo>
                  <a:pt x="1036" y="426"/>
                  <a:pt x="1037" y="426"/>
                  <a:pt x="1037" y="425"/>
                </a:cubicBezTo>
                <a:cubicBezTo>
                  <a:pt x="1037" y="425"/>
                  <a:pt x="1036" y="425"/>
                  <a:pt x="1036" y="425"/>
                </a:cubicBezTo>
                <a:cubicBezTo>
                  <a:pt x="1036" y="425"/>
                  <a:pt x="1036" y="425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3"/>
                  <a:pt x="1036" y="423"/>
                  <a:pt x="1036" y="423"/>
                </a:cubicBezTo>
                <a:cubicBezTo>
                  <a:pt x="1036" y="423"/>
                  <a:pt x="1036" y="423"/>
                  <a:pt x="1036" y="423"/>
                </a:cubicBezTo>
                <a:cubicBezTo>
                  <a:pt x="1036" y="423"/>
                  <a:pt x="1036" y="422"/>
                  <a:pt x="1036" y="422"/>
                </a:cubicBezTo>
                <a:cubicBezTo>
                  <a:pt x="1036" y="422"/>
                  <a:pt x="1036" y="421"/>
                  <a:pt x="1036" y="421"/>
                </a:cubicBezTo>
                <a:cubicBezTo>
                  <a:pt x="1036" y="421"/>
                  <a:pt x="1036" y="421"/>
                  <a:pt x="1036" y="421"/>
                </a:cubicBezTo>
                <a:cubicBezTo>
                  <a:pt x="1036" y="421"/>
                  <a:pt x="1036" y="421"/>
                  <a:pt x="1036" y="420"/>
                </a:cubicBezTo>
                <a:cubicBezTo>
                  <a:pt x="1036" y="420"/>
                  <a:pt x="1036" y="420"/>
                  <a:pt x="1036" y="419"/>
                </a:cubicBezTo>
                <a:cubicBezTo>
                  <a:pt x="1036" y="419"/>
                  <a:pt x="1036" y="419"/>
                  <a:pt x="1036" y="419"/>
                </a:cubicBezTo>
                <a:cubicBezTo>
                  <a:pt x="1036" y="419"/>
                  <a:pt x="1036" y="419"/>
                  <a:pt x="1036" y="418"/>
                </a:cubicBezTo>
                <a:cubicBezTo>
                  <a:pt x="1036" y="418"/>
                  <a:pt x="1036" y="418"/>
                  <a:pt x="1035" y="418"/>
                </a:cubicBezTo>
                <a:cubicBezTo>
                  <a:pt x="1035" y="417"/>
                  <a:pt x="1035" y="417"/>
                  <a:pt x="1035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6" y="416"/>
                  <a:pt x="1036" y="416"/>
                  <a:pt x="1035" y="416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6" y="416"/>
                  <a:pt x="1036" y="415"/>
                  <a:pt x="1036" y="415"/>
                </a:cubicBezTo>
                <a:cubicBezTo>
                  <a:pt x="1036" y="414"/>
                  <a:pt x="1036" y="414"/>
                  <a:pt x="1035" y="414"/>
                </a:cubicBezTo>
                <a:cubicBezTo>
                  <a:pt x="1035" y="414"/>
                  <a:pt x="1035" y="414"/>
                  <a:pt x="1035" y="414"/>
                </a:cubicBezTo>
                <a:cubicBezTo>
                  <a:pt x="1036" y="414"/>
                  <a:pt x="1036" y="414"/>
                  <a:pt x="1036" y="413"/>
                </a:cubicBezTo>
                <a:cubicBezTo>
                  <a:pt x="1036" y="413"/>
                  <a:pt x="1036" y="412"/>
                  <a:pt x="1035" y="412"/>
                </a:cubicBezTo>
                <a:cubicBezTo>
                  <a:pt x="1035" y="412"/>
                  <a:pt x="1035" y="412"/>
                  <a:pt x="1035" y="412"/>
                </a:cubicBezTo>
                <a:cubicBezTo>
                  <a:pt x="1036" y="412"/>
                  <a:pt x="1036" y="412"/>
                  <a:pt x="1036" y="411"/>
                </a:cubicBezTo>
                <a:cubicBezTo>
                  <a:pt x="1036" y="411"/>
                  <a:pt x="1036" y="411"/>
                  <a:pt x="1035" y="411"/>
                </a:cubicBezTo>
                <a:cubicBezTo>
                  <a:pt x="1035" y="410"/>
                  <a:pt x="1035" y="410"/>
                  <a:pt x="1035" y="410"/>
                </a:cubicBezTo>
                <a:cubicBezTo>
                  <a:pt x="1035" y="410"/>
                  <a:pt x="1036" y="410"/>
                  <a:pt x="1036" y="410"/>
                </a:cubicBezTo>
                <a:cubicBezTo>
                  <a:pt x="1036" y="409"/>
                  <a:pt x="1035" y="409"/>
                  <a:pt x="1035" y="409"/>
                </a:cubicBezTo>
                <a:cubicBezTo>
                  <a:pt x="1035" y="409"/>
                  <a:pt x="1035" y="409"/>
                  <a:pt x="1035" y="409"/>
                </a:cubicBezTo>
                <a:cubicBezTo>
                  <a:pt x="1035" y="408"/>
                  <a:pt x="1036" y="408"/>
                  <a:pt x="1036" y="408"/>
                </a:cubicBezTo>
                <a:cubicBezTo>
                  <a:pt x="1036" y="407"/>
                  <a:pt x="1035" y="407"/>
                  <a:pt x="1035" y="407"/>
                </a:cubicBezTo>
                <a:cubicBezTo>
                  <a:pt x="1035" y="407"/>
                  <a:pt x="1035" y="407"/>
                  <a:pt x="1035" y="407"/>
                </a:cubicBezTo>
                <a:cubicBezTo>
                  <a:pt x="1035" y="407"/>
                  <a:pt x="1036" y="406"/>
                  <a:pt x="1035" y="406"/>
                </a:cubicBezTo>
                <a:cubicBezTo>
                  <a:pt x="1035" y="406"/>
                  <a:pt x="1035" y="405"/>
                  <a:pt x="1035" y="405"/>
                </a:cubicBezTo>
                <a:cubicBezTo>
                  <a:pt x="1035" y="405"/>
                  <a:pt x="1035" y="405"/>
                  <a:pt x="1035" y="405"/>
                </a:cubicBezTo>
                <a:cubicBezTo>
                  <a:pt x="1035" y="405"/>
                  <a:pt x="1035" y="405"/>
                  <a:pt x="1035" y="404"/>
                </a:cubicBezTo>
                <a:cubicBezTo>
                  <a:pt x="1035" y="404"/>
                  <a:pt x="1035" y="404"/>
                  <a:pt x="1035" y="404"/>
                </a:cubicBezTo>
                <a:cubicBezTo>
                  <a:pt x="1035" y="403"/>
                  <a:pt x="1035" y="403"/>
                  <a:pt x="1035" y="403"/>
                </a:cubicBezTo>
                <a:cubicBezTo>
                  <a:pt x="1035" y="403"/>
                  <a:pt x="1035" y="403"/>
                  <a:pt x="1035" y="402"/>
                </a:cubicBezTo>
                <a:cubicBezTo>
                  <a:pt x="1035" y="402"/>
                  <a:pt x="1035" y="402"/>
                  <a:pt x="1035" y="402"/>
                </a:cubicBezTo>
                <a:cubicBezTo>
                  <a:pt x="1035" y="402"/>
                  <a:pt x="1035" y="402"/>
                  <a:pt x="1035" y="402"/>
                </a:cubicBezTo>
                <a:cubicBezTo>
                  <a:pt x="1035" y="401"/>
                  <a:pt x="1035" y="401"/>
                  <a:pt x="1035" y="401"/>
                </a:cubicBezTo>
                <a:cubicBezTo>
                  <a:pt x="1035" y="400"/>
                  <a:pt x="1035" y="400"/>
                  <a:pt x="1035" y="400"/>
                </a:cubicBezTo>
                <a:cubicBezTo>
                  <a:pt x="1034" y="392"/>
                  <a:pt x="1034" y="392"/>
                  <a:pt x="1034" y="392"/>
                </a:cubicBezTo>
                <a:cubicBezTo>
                  <a:pt x="1034" y="392"/>
                  <a:pt x="1034" y="392"/>
                  <a:pt x="1034" y="392"/>
                </a:cubicBezTo>
                <a:cubicBezTo>
                  <a:pt x="1037" y="393"/>
                  <a:pt x="1040" y="394"/>
                  <a:pt x="1043" y="394"/>
                </a:cubicBezTo>
                <a:cubicBezTo>
                  <a:pt x="1043" y="394"/>
                  <a:pt x="1043" y="394"/>
                  <a:pt x="1043" y="394"/>
                </a:cubicBezTo>
                <a:lnTo>
                  <a:pt x="1048" y="445"/>
                </a:lnTo>
                <a:close/>
                <a:moveTo>
                  <a:pt x="1037" y="437"/>
                </a:moveTo>
                <a:cubicBezTo>
                  <a:pt x="1037" y="436"/>
                  <a:pt x="1037" y="436"/>
                  <a:pt x="1037" y="436"/>
                </a:cubicBezTo>
                <a:cubicBezTo>
                  <a:pt x="1037" y="436"/>
                  <a:pt x="1037" y="436"/>
                  <a:pt x="1037" y="436"/>
                </a:cubicBezTo>
                <a:cubicBezTo>
                  <a:pt x="1037" y="437"/>
                  <a:pt x="1037" y="437"/>
                  <a:pt x="1037" y="437"/>
                </a:cubicBezTo>
                <a:close/>
                <a:moveTo>
                  <a:pt x="1036" y="435"/>
                </a:moveTo>
                <a:cubicBezTo>
                  <a:pt x="1036" y="435"/>
                  <a:pt x="1036" y="435"/>
                  <a:pt x="1036" y="435"/>
                </a:cubicBezTo>
                <a:cubicBezTo>
                  <a:pt x="1037" y="435"/>
                  <a:pt x="1037" y="435"/>
                  <a:pt x="1037" y="435"/>
                </a:cubicBezTo>
                <a:cubicBezTo>
                  <a:pt x="1037" y="435"/>
                  <a:pt x="1037" y="435"/>
                  <a:pt x="1036" y="435"/>
                </a:cubicBezTo>
                <a:close/>
                <a:moveTo>
                  <a:pt x="1036" y="433"/>
                </a:moveTo>
                <a:cubicBezTo>
                  <a:pt x="1036" y="433"/>
                  <a:pt x="1036" y="433"/>
                  <a:pt x="1036" y="433"/>
                </a:cubicBezTo>
                <a:cubicBezTo>
                  <a:pt x="1036" y="433"/>
                  <a:pt x="1037" y="433"/>
                  <a:pt x="1037" y="433"/>
                </a:cubicBezTo>
                <a:cubicBezTo>
                  <a:pt x="1037" y="433"/>
                  <a:pt x="1037" y="433"/>
                  <a:pt x="1036" y="433"/>
                </a:cubicBezTo>
                <a:close/>
                <a:moveTo>
                  <a:pt x="1036" y="432"/>
                </a:moveTo>
                <a:cubicBezTo>
                  <a:pt x="1036" y="431"/>
                  <a:pt x="1036" y="431"/>
                  <a:pt x="1036" y="431"/>
                </a:cubicBezTo>
                <a:cubicBezTo>
                  <a:pt x="1036" y="431"/>
                  <a:pt x="1037" y="431"/>
                  <a:pt x="1037" y="431"/>
                </a:cubicBezTo>
                <a:cubicBezTo>
                  <a:pt x="1037" y="431"/>
                  <a:pt x="1036" y="431"/>
                  <a:pt x="1036" y="432"/>
                </a:cubicBezTo>
                <a:close/>
                <a:moveTo>
                  <a:pt x="1036" y="429"/>
                </a:moveTo>
                <a:cubicBezTo>
                  <a:pt x="1036" y="429"/>
                  <a:pt x="1036" y="429"/>
                  <a:pt x="1036" y="429"/>
                </a:cubicBezTo>
                <a:cubicBezTo>
                  <a:pt x="1036" y="430"/>
                  <a:pt x="1036" y="430"/>
                  <a:pt x="1036" y="430"/>
                </a:cubicBezTo>
                <a:lnTo>
                  <a:pt x="1036" y="429"/>
                </a:lnTo>
                <a:close/>
                <a:moveTo>
                  <a:pt x="1036" y="428"/>
                </a:moveTo>
                <a:cubicBezTo>
                  <a:pt x="1036" y="428"/>
                  <a:pt x="1036" y="428"/>
                  <a:pt x="1036" y="428"/>
                </a:cubicBezTo>
                <a:cubicBezTo>
                  <a:pt x="1036" y="428"/>
                  <a:pt x="1036" y="428"/>
                  <a:pt x="1036" y="428"/>
                </a:cubicBezTo>
                <a:cubicBezTo>
                  <a:pt x="1036" y="428"/>
                  <a:pt x="1036" y="428"/>
                  <a:pt x="1036" y="428"/>
                </a:cubicBezTo>
                <a:close/>
                <a:moveTo>
                  <a:pt x="1036" y="426"/>
                </a:moveTo>
                <a:cubicBezTo>
                  <a:pt x="1036" y="426"/>
                  <a:pt x="1036" y="426"/>
                  <a:pt x="1036" y="426"/>
                </a:cubicBezTo>
                <a:cubicBezTo>
                  <a:pt x="1036" y="426"/>
                  <a:pt x="1036" y="426"/>
                  <a:pt x="1036" y="426"/>
                </a:cubicBezTo>
                <a:cubicBezTo>
                  <a:pt x="1036" y="426"/>
                  <a:pt x="1036" y="426"/>
                  <a:pt x="1036" y="426"/>
                </a:cubicBezTo>
                <a:close/>
                <a:moveTo>
                  <a:pt x="1036" y="424"/>
                </a:moveTo>
                <a:cubicBezTo>
                  <a:pt x="1036" y="424"/>
                  <a:pt x="1036" y="424"/>
                  <a:pt x="1036" y="424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4"/>
                  <a:pt x="1036" y="424"/>
                  <a:pt x="1036" y="424"/>
                </a:cubicBezTo>
                <a:close/>
                <a:moveTo>
                  <a:pt x="1036" y="423"/>
                </a:moveTo>
                <a:cubicBezTo>
                  <a:pt x="1036" y="422"/>
                  <a:pt x="1036" y="422"/>
                  <a:pt x="1036" y="422"/>
                </a:cubicBezTo>
                <a:cubicBezTo>
                  <a:pt x="1036" y="422"/>
                  <a:pt x="1036" y="422"/>
                  <a:pt x="1036" y="422"/>
                </a:cubicBezTo>
                <a:cubicBezTo>
                  <a:pt x="1036" y="422"/>
                  <a:pt x="1036" y="423"/>
                  <a:pt x="1036" y="423"/>
                </a:cubicBezTo>
                <a:close/>
                <a:moveTo>
                  <a:pt x="1035" y="417"/>
                </a:moveTo>
                <a:cubicBezTo>
                  <a:pt x="1036" y="417"/>
                  <a:pt x="1036" y="417"/>
                  <a:pt x="1036" y="417"/>
                </a:cubicBezTo>
                <a:cubicBezTo>
                  <a:pt x="1036" y="417"/>
                  <a:pt x="1036" y="417"/>
                  <a:pt x="1035" y="417"/>
                </a:cubicBezTo>
                <a:close/>
                <a:moveTo>
                  <a:pt x="1035" y="416"/>
                </a:moveTo>
                <a:cubicBezTo>
                  <a:pt x="1035" y="415"/>
                  <a:pt x="1035" y="415"/>
                  <a:pt x="1035" y="415"/>
                </a:cubicBezTo>
                <a:cubicBezTo>
                  <a:pt x="1035" y="415"/>
                  <a:pt x="1036" y="415"/>
                  <a:pt x="1036" y="415"/>
                </a:cubicBezTo>
                <a:cubicBezTo>
                  <a:pt x="1036" y="415"/>
                  <a:pt x="1036" y="416"/>
                  <a:pt x="1035" y="416"/>
                </a:cubicBezTo>
                <a:close/>
                <a:moveTo>
                  <a:pt x="1035" y="414"/>
                </a:moveTo>
                <a:cubicBezTo>
                  <a:pt x="1035" y="413"/>
                  <a:pt x="1035" y="413"/>
                  <a:pt x="1035" y="413"/>
                </a:cubicBezTo>
                <a:cubicBezTo>
                  <a:pt x="1035" y="413"/>
                  <a:pt x="1035" y="413"/>
                  <a:pt x="1036" y="413"/>
                </a:cubicBezTo>
                <a:cubicBezTo>
                  <a:pt x="1036" y="414"/>
                  <a:pt x="1035" y="414"/>
                  <a:pt x="1035" y="414"/>
                </a:cubicBezTo>
                <a:close/>
                <a:moveTo>
                  <a:pt x="1035" y="412"/>
                </a:moveTo>
                <a:cubicBezTo>
                  <a:pt x="1035" y="412"/>
                  <a:pt x="1035" y="412"/>
                  <a:pt x="1035" y="412"/>
                </a:cubicBezTo>
                <a:cubicBezTo>
                  <a:pt x="1035" y="412"/>
                  <a:pt x="1035" y="412"/>
                  <a:pt x="1035" y="412"/>
                </a:cubicBezTo>
                <a:close/>
                <a:moveTo>
                  <a:pt x="1035" y="410"/>
                </a:moveTo>
                <a:cubicBezTo>
                  <a:pt x="1035" y="410"/>
                  <a:pt x="1035" y="410"/>
                  <a:pt x="1035" y="410"/>
                </a:cubicBezTo>
                <a:cubicBezTo>
                  <a:pt x="1035" y="410"/>
                  <a:pt x="1035" y="410"/>
                  <a:pt x="1035" y="410"/>
                </a:cubicBezTo>
                <a:cubicBezTo>
                  <a:pt x="1035" y="410"/>
                  <a:pt x="1035" y="410"/>
                  <a:pt x="1035" y="410"/>
                </a:cubicBezTo>
                <a:close/>
                <a:moveTo>
                  <a:pt x="1035" y="409"/>
                </a:moveTo>
                <a:cubicBezTo>
                  <a:pt x="1035" y="408"/>
                  <a:pt x="1035" y="408"/>
                  <a:pt x="1035" y="408"/>
                </a:cubicBezTo>
                <a:cubicBezTo>
                  <a:pt x="1035" y="408"/>
                  <a:pt x="1035" y="408"/>
                  <a:pt x="1035" y="408"/>
                </a:cubicBezTo>
                <a:cubicBezTo>
                  <a:pt x="1035" y="408"/>
                  <a:pt x="1035" y="408"/>
                  <a:pt x="1035" y="409"/>
                </a:cubicBezTo>
                <a:close/>
                <a:moveTo>
                  <a:pt x="1035" y="407"/>
                </a:moveTo>
                <a:cubicBezTo>
                  <a:pt x="1035" y="406"/>
                  <a:pt x="1035" y="406"/>
                  <a:pt x="1035" y="406"/>
                </a:cubicBezTo>
                <a:cubicBezTo>
                  <a:pt x="1035" y="406"/>
                  <a:pt x="1035" y="406"/>
                  <a:pt x="1035" y="406"/>
                </a:cubicBezTo>
                <a:cubicBezTo>
                  <a:pt x="1035" y="407"/>
                  <a:pt x="1035" y="407"/>
                  <a:pt x="1035" y="407"/>
                </a:cubicBezTo>
                <a:close/>
                <a:moveTo>
                  <a:pt x="1035" y="405"/>
                </a:moveTo>
                <a:cubicBezTo>
                  <a:pt x="1035" y="405"/>
                  <a:pt x="1035" y="405"/>
                  <a:pt x="1035" y="405"/>
                </a:cubicBezTo>
                <a:cubicBezTo>
                  <a:pt x="1035" y="405"/>
                  <a:pt x="1035" y="405"/>
                  <a:pt x="1035" y="405"/>
                </a:cubicBezTo>
                <a:cubicBezTo>
                  <a:pt x="1035" y="405"/>
                  <a:pt x="1035" y="405"/>
                  <a:pt x="1035" y="405"/>
                </a:cubicBezTo>
                <a:close/>
                <a:moveTo>
                  <a:pt x="1035" y="403"/>
                </a:moveTo>
                <a:cubicBezTo>
                  <a:pt x="1035" y="403"/>
                  <a:pt x="1035" y="403"/>
                  <a:pt x="1035" y="403"/>
                </a:cubicBezTo>
                <a:cubicBezTo>
                  <a:pt x="1035" y="403"/>
                  <a:pt x="1035" y="403"/>
                  <a:pt x="1035" y="403"/>
                </a:cubicBezTo>
                <a:cubicBezTo>
                  <a:pt x="1035" y="403"/>
                  <a:pt x="1035" y="403"/>
                  <a:pt x="1035" y="403"/>
                </a:cubicBezTo>
                <a:close/>
                <a:moveTo>
                  <a:pt x="1255" y="836"/>
                </a:moveTo>
                <a:cubicBezTo>
                  <a:pt x="1249" y="840"/>
                  <a:pt x="1240" y="844"/>
                  <a:pt x="1231" y="848"/>
                </a:cubicBezTo>
                <a:cubicBezTo>
                  <a:pt x="1222" y="851"/>
                  <a:pt x="1214" y="853"/>
                  <a:pt x="1207" y="853"/>
                </a:cubicBezTo>
                <a:cubicBezTo>
                  <a:pt x="1199" y="854"/>
                  <a:pt x="1199" y="854"/>
                  <a:pt x="1199" y="854"/>
                </a:cubicBezTo>
                <a:cubicBezTo>
                  <a:pt x="1205" y="860"/>
                  <a:pt x="1205" y="860"/>
                  <a:pt x="1205" y="860"/>
                </a:cubicBezTo>
                <a:cubicBezTo>
                  <a:pt x="1209" y="863"/>
                  <a:pt x="1210" y="868"/>
                  <a:pt x="1209" y="873"/>
                </a:cubicBezTo>
                <a:cubicBezTo>
                  <a:pt x="1196" y="878"/>
                  <a:pt x="1196" y="878"/>
                  <a:pt x="1196" y="878"/>
                </a:cubicBezTo>
                <a:cubicBezTo>
                  <a:pt x="1196" y="878"/>
                  <a:pt x="1196" y="878"/>
                  <a:pt x="1196" y="878"/>
                </a:cubicBezTo>
                <a:cubicBezTo>
                  <a:pt x="1195" y="879"/>
                  <a:pt x="1195" y="879"/>
                  <a:pt x="1195" y="879"/>
                </a:cubicBezTo>
                <a:cubicBezTo>
                  <a:pt x="1191" y="874"/>
                  <a:pt x="1188" y="870"/>
                  <a:pt x="1189" y="865"/>
                </a:cubicBezTo>
                <a:cubicBezTo>
                  <a:pt x="1192" y="856"/>
                  <a:pt x="1192" y="856"/>
                  <a:pt x="1192" y="856"/>
                </a:cubicBezTo>
                <a:cubicBezTo>
                  <a:pt x="1184" y="861"/>
                  <a:pt x="1184" y="861"/>
                  <a:pt x="1184" y="861"/>
                </a:cubicBezTo>
                <a:cubicBezTo>
                  <a:pt x="1178" y="865"/>
                  <a:pt x="1169" y="869"/>
                  <a:pt x="1160" y="873"/>
                </a:cubicBezTo>
                <a:cubicBezTo>
                  <a:pt x="1158" y="873"/>
                  <a:pt x="1155" y="874"/>
                  <a:pt x="1153" y="875"/>
                </a:cubicBezTo>
                <a:cubicBezTo>
                  <a:pt x="1165" y="853"/>
                  <a:pt x="1177" y="830"/>
                  <a:pt x="1189" y="807"/>
                </a:cubicBezTo>
                <a:cubicBezTo>
                  <a:pt x="1190" y="807"/>
                  <a:pt x="1190" y="807"/>
                  <a:pt x="1190" y="807"/>
                </a:cubicBezTo>
                <a:cubicBezTo>
                  <a:pt x="1193" y="808"/>
                  <a:pt x="1196" y="809"/>
                  <a:pt x="1200" y="811"/>
                </a:cubicBezTo>
                <a:cubicBezTo>
                  <a:pt x="1200" y="811"/>
                  <a:pt x="1201" y="811"/>
                  <a:pt x="1202" y="811"/>
                </a:cubicBezTo>
                <a:cubicBezTo>
                  <a:pt x="1203" y="812"/>
                  <a:pt x="1205" y="812"/>
                  <a:pt x="1206" y="813"/>
                </a:cubicBezTo>
                <a:cubicBezTo>
                  <a:pt x="1207" y="814"/>
                  <a:pt x="1209" y="814"/>
                  <a:pt x="1211" y="815"/>
                </a:cubicBezTo>
                <a:cubicBezTo>
                  <a:pt x="1211" y="815"/>
                  <a:pt x="1211" y="815"/>
                  <a:pt x="1211" y="815"/>
                </a:cubicBezTo>
                <a:cubicBezTo>
                  <a:pt x="1211" y="815"/>
                  <a:pt x="1211" y="816"/>
                  <a:pt x="1211" y="816"/>
                </a:cubicBezTo>
                <a:cubicBezTo>
                  <a:pt x="1212" y="816"/>
                  <a:pt x="1212" y="816"/>
                  <a:pt x="1212" y="816"/>
                </a:cubicBezTo>
                <a:cubicBezTo>
                  <a:pt x="1212" y="816"/>
                  <a:pt x="1212" y="816"/>
                  <a:pt x="1212" y="816"/>
                </a:cubicBezTo>
                <a:cubicBezTo>
                  <a:pt x="1216" y="817"/>
                  <a:pt x="1220" y="819"/>
                  <a:pt x="1223" y="820"/>
                </a:cubicBezTo>
                <a:cubicBezTo>
                  <a:pt x="1224" y="820"/>
                  <a:pt x="1225" y="821"/>
                  <a:pt x="1226" y="821"/>
                </a:cubicBezTo>
                <a:cubicBezTo>
                  <a:pt x="1229" y="823"/>
                  <a:pt x="1232" y="824"/>
                  <a:pt x="1235" y="825"/>
                </a:cubicBezTo>
                <a:cubicBezTo>
                  <a:pt x="1236" y="826"/>
                  <a:pt x="1237" y="826"/>
                  <a:pt x="1238" y="826"/>
                </a:cubicBezTo>
                <a:cubicBezTo>
                  <a:pt x="1240" y="827"/>
                  <a:pt x="1242" y="828"/>
                  <a:pt x="1244" y="829"/>
                </a:cubicBezTo>
                <a:cubicBezTo>
                  <a:pt x="1246" y="830"/>
                  <a:pt x="1248" y="831"/>
                  <a:pt x="1249" y="831"/>
                </a:cubicBezTo>
                <a:cubicBezTo>
                  <a:pt x="1250" y="832"/>
                  <a:pt x="1251" y="832"/>
                  <a:pt x="1252" y="833"/>
                </a:cubicBezTo>
                <a:cubicBezTo>
                  <a:pt x="1253" y="833"/>
                  <a:pt x="1255" y="834"/>
                  <a:pt x="1256" y="834"/>
                </a:cubicBezTo>
                <a:cubicBezTo>
                  <a:pt x="1256" y="834"/>
                  <a:pt x="1256" y="835"/>
                  <a:pt x="1257" y="835"/>
                </a:cubicBezTo>
                <a:lnTo>
                  <a:pt x="1255" y="836"/>
                </a:lnTo>
                <a:close/>
                <a:moveTo>
                  <a:pt x="1337" y="396"/>
                </a:moveTo>
                <a:cubicBezTo>
                  <a:pt x="1338" y="395"/>
                  <a:pt x="1338" y="395"/>
                  <a:pt x="1339" y="394"/>
                </a:cubicBezTo>
                <a:cubicBezTo>
                  <a:pt x="1340" y="393"/>
                  <a:pt x="1341" y="393"/>
                  <a:pt x="1342" y="392"/>
                </a:cubicBezTo>
                <a:cubicBezTo>
                  <a:pt x="1343" y="391"/>
                  <a:pt x="1344" y="390"/>
                  <a:pt x="1345" y="389"/>
                </a:cubicBezTo>
                <a:cubicBezTo>
                  <a:pt x="1345" y="389"/>
                  <a:pt x="1345" y="389"/>
                  <a:pt x="1345" y="389"/>
                </a:cubicBezTo>
                <a:cubicBezTo>
                  <a:pt x="1341" y="407"/>
                  <a:pt x="1336" y="427"/>
                  <a:pt x="1329" y="450"/>
                </a:cubicBezTo>
                <a:cubicBezTo>
                  <a:pt x="1318" y="460"/>
                  <a:pt x="1307" y="470"/>
                  <a:pt x="1296" y="480"/>
                </a:cubicBezTo>
                <a:cubicBezTo>
                  <a:pt x="1290" y="439"/>
                  <a:pt x="1290" y="439"/>
                  <a:pt x="1290" y="439"/>
                </a:cubicBezTo>
                <a:cubicBezTo>
                  <a:pt x="1307" y="422"/>
                  <a:pt x="1324" y="407"/>
                  <a:pt x="1337" y="396"/>
                </a:cubicBezTo>
                <a:close/>
                <a:moveTo>
                  <a:pt x="1285" y="444"/>
                </a:moveTo>
                <a:cubicBezTo>
                  <a:pt x="1290" y="482"/>
                  <a:pt x="1290" y="482"/>
                  <a:pt x="1290" y="482"/>
                </a:cubicBezTo>
                <a:cubicBezTo>
                  <a:pt x="1292" y="482"/>
                  <a:pt x="1292" y="482"/>
                  <a:pt x="1292" y="482"/>
                </a:cubicBezTo>
                <a:cubicBezTo>
                  <a:pt x="1287" y="443"/>
                  <a:pt x="1287" y="443"/>
                  <a:pt x="1287" y="443"/>
                </a:cubicBezTo>
                <a:cubicBezTo>
                  <a:pt x="1287" y="442"/>
                  <a:pt x="1288" y="441"/>
                  <a:pt x="1288" y="441"/>
                </a:cubicBezTo>
                <a:cubicBezTo>
                  <a:pt x="1295" y="482"/>
                  <a:pt x="1295" y="482"/>
                  <a:pt x="1295" y="482"/>
                </a:cubicBezTo>
                <a:cubicBezTo>
                  <a:pt x="1295" y="482"/>
                  <a:pt x="1295" y="482"/>
                  <a:pt x="1295" y="482"/>
                </a:cubicBezTo>
                <a:cubicBezTo>
                  <a:pt x="1287" y="482"/>
                  <a:pt x="1287" y="482"/>
                  <a:pt x="1287" y="482"/>
                </a:cubicBezTo>
                <a:cubicBezTo>
                  <a:pt x="1287" y="480"/>
                  <a:pt x="1287" y="480"/>
                  <a:pt x="1287" y="480"/>
                </a:cubicBezTo>
                <a:cubicBezTo>
                  <a:pt x="1288" y="480"/>
                  <a:pt x="1288" y="480"/>
                  <a:pt x="1288" y="479"/>
                </a:cubicBezTo>
                <a:cubicBezTo>
                  <a:pt x="1288" y="479"/>
                  <a:pt x="1288" y="478"/>
                  <a:pt x="1287" y="478"/>
                </a:cubicBezTo>
                <a:cubicBezTo>
                  <a:pt x="1287" y="478"/>
                  <a:pt x="1287" y="478"/>
                  <a:pt x="1287" y="478"/>
                </a:cubicBezTo>
                <a:cubicBezTo>
                  <a:pt x="1287" y="478"/>
                  <a:pt x="1288" y="478"/>
                  <a:pt x="1288" y="477"/>
                </a:cubicBezTo>
                <a:cubicBezTo>
                  <a:pt x="1288" y="477"/>
                  <a:pt x="1287" y="477"/>
                  <a:pt x="1287" y="477"/>
                </a:cubicBezTo>
                <a:cubicBezTo>
                  <a:pt x="1287" y="476"/>
                  <a:pt x="1287" y="476"/>
                  <a:pt x="1287" y="476"/>
                </a:cubicBezTo>
                <a:cubicBezTo>
                  <a:pt x="1287" y="476"/>
                  <a:pt x="1288" y="476"/>
                  <a:pt x="1288" y="476"/>
                </a:cubicBezTo>
                <a:cubicBezTo>
                  <a:pt x="1288" y="475"/>
                  <a:pt x="1287" y="475"/>
                  <a:pt x="1287" y="475"/>
                </a:cubicBezTo>
                <a:cubicBezTo>
                  <a:pt x="1287" y="475"/>
                  <a:pt x="1287" y="475"/>
                  <a:pt x="1287" y="475"/>
                </a:cubicBezTo>
                <a:cubicBezTo>
                  <a:pt x="1287" y="475"/>
                  <a:pt x="1288" y="474"/>
                  <a:pt x="1287" y="474"/>
                </a:cubicBezTo>
                <a:cubicBezTo>
                  <a:pt x="1287" y="473"/>
                  <a:pt x="1287" y="473"/>
                  <a:pt x="1286" y="473"/>
                </a:cubicBezTo>
                <a:cubicBezTo>
                  <a:pt x="1286" y="473"/>
                  <a:pt x="1286" y="473"/>
                  <a:pt x="1286" y="473"/>
                </a:cubicBezTo>
                <a:cubicBezTo>
                  <a:pt x="1287" y="473"/>
                  <a:pt x="1287" y="473"/>
                  <a:pt x="1287" y="472"/>
                </a:cubicBezTo>
                <a:cubicBezTo>
                  <a:pt x="1287" y="472"/>
                  <a:pt x="1287" y="471"/>
                  <a:pt x="1286" y="471"/>
                </a:cubicBezTo>
                <a:cubicBezTo>
                  <a:pt x="1286" y="471"/>
                  <a:pt x="1286" y="471"/>
                  <a:pt x="1286" y="471"/>
                </a:cubicBezTo>
                <a:cubicBezTo>
                  <a:pt x="1287" y="471"/>
                  <a:pt x="1287" y="471"/>
                  <a:pt x="1287" y="470"/>
                </a:cubicBezTo>
                <a:cubicBezTo>
                  <a:pt x="1287" y="470"/>
                  <a:pt x="1287" y="470"/>
                  <a:pt x="1286" y="470"/>
                </a:cubicBezTo>
                <a:cubicBezTo>
                  <a:pt x="1286" y="469"/>
                  <a:pt x="1286" y="469"/>
                  <a:pt x="1286" y="469"/>
                </a:cubicBezTo>
                <a:cubicBezTo>
                  <a:pt x="1287" y="469"/>
                  <a:pt x="1287" y="469"/>
                  <a:pt x="1287" y="469"/>
                </a:cubicBezTo>
                <a:cubicBezTo>
                  <a:pt x="1287" y="468"/>
                  <a:pt x="1286" y="468"/>
                  <a:pt x="1286" y="468"/>
                </a:cubicBezTo>
                <a:cubicBezTo>
                  <a:pt x="1286" y="468"/>
                  <a:pt x="1286" y="468"/>
                  <a:pt x="1286" y="468"/>
                </a:cubicBezTo>
                <a:cubicBezTo>
                  <a:pt x="1286" y="467"/>
                  <a:pt x="1287" y="467"/>
                  <a:pt x="1287" y="467"/>
                </a:cubicBezTo>
                <a:cubicBezTo>
                  <a:pt x="1287" y="466"/>
                  <a:pt x="1286" y="466"/>
                  <a:pt x="1286" y="466"/>
                </a:cubicBezTo>
                <a:cubicBezTo>
                  <a:pt x="1286" y="466"/>
                  <a:pt x="1286" y="466"/>
                  <a:pt x="1286" y="466"/>
                </a:cubicBezTo>
                <a:cubicBezTo>
                  <a:pt x="1286" y="466"/>
                  <a:pt x="1286" y="465"/>
                  <a:pt x="1286" y="465"/>
                </a:cubicBezTo>
                <a:cubicBezTo>
                  <a:pt x="1286" y="465"/>
                  <a:pt x="1286" y="464"/>
                  <a:pt x="1286" y="464"/>
                </a:cubicBezTo>
                <a:cubicBezTo>
                  <a:pt x="1286" y="464"/>
                  <a:pt x="1286" y="464"/>
                  <a:pt x="1286" y="464"/>
                </a:cubicBezTo>
                <a:cubicBezTo>
                  <a:pt x="1286" y="464"/>
                  <a:pt x="1286" y="464"/>
                  <a:pt x="1286" y="463"/>
                </a:cubicBezTo>
                <a:cubicBezTo>
                  <a:pt x="1286" y="463"/>
                  <a:pt x="1286" y="463"/>
                  <a:pt x="1285" y="463"/>
                </a:cubicBezTo>
                <a:cubicBezTo>
                  <a:pt x="1285" y="462"/>
                  <a:pt x="1285" y="462"/>
                  <a:pt x="1285" y="462"/>
                </a:cubicBezTo>
                <a:cubicBezTo>
                  <a:pt x="1286" y="462"/>
                  <a:pt x="1286" y="462"/>
                  <a:pt x="1286" y="462"/>
                </a:cubicBezTo>
                <a:cubicBezTo>
                  <a:pt x="1286" y="461"/>
                  <a:pt x="1286" y="461"/>
                  <a:pt x="1285" y="461"/>
                </a:cubicBezTo>
                <a:cubicBezTo>
                  <a:pt x="1284" y="445"/>
                  <a:pt x="1284" y="445"/>
                  <a:pt x="1284" y="445"/>
                </a:cubicBezTo>
                <a:cubicBezTo>
                  <a:pt x="1284" y="445"/>
                  <a:pt x="1285" y="445"/>
                  <a:pt x="1285" y="444"/>
                </a:cubicBezTo>
                <a:close/>
                <a:moveTo>
                  <a:pt x="1287" y="478"/>
                </a:moveTo>
                <a:cubicBezTo>
                  <a:pt x="1287" y="478"/>
                  <a:pt x="1287" y="478"/>
                  <a:pt x="1287" y="478"/>
                </a:cubicBezTo>
                <a:cubicBezTo>
                  <a:pt x="1287" y="478"/>
                  <a:pt x="1287" y="478"/>
                  <a:pt x="1287" y="478"/>
                </a:cubicBezTo>
                <a:close/>
                <a:moveTo>
                  <a:pt x="1287" y="476"/>
                </a:moveTo>
                <a:cubicBezTo>
                  <a:pt x="1287" y="476"/>
                  <a:pt x="1287" y="476"/>
                  <a:pt x="1287" y="476"/>
                </a:cubicBezTo>
                <a:cubicBezTo>
                  <a:pt x="1287" y="476"/>
                  <a:pt x="1287" y="476"/>
                  <a:pt x="1287" y="476"/>
                </a:cubicBezTo>
                <a:cubicBezTo>
                  <a:pt x="1287" y="476"/>
                  <a:pt x="1287" y="476"/>
                  <a:pt x="1287" y="476"/>
                </a:cubicBezTo>
                <a:close/>
                <a:moveTo>
                  <a:pt x="1287" y="475"/>
                </a:moveTo>
                <a:cubicBezTo>
                  <a:pt x="1287" y="474"/>
                  <a:pt x="1287" y="474"/>
                  <a:pt x="1287" y="474"/>
                </a:cubicBezTo>
                <a:cubicBezTo>
                  <a:pt x="1287" y="474"/>
                  <a:pt x="1287" y="474"/>
                  <a:pt x="1287" y="474"/>
                </a:cubicBezTo>
                <a:cubicBezTo>
                  <a:pt x="1287" y="474"/>
                  <a:pt x="1287" y="475"/>
                  <a:pt x="1287" y="475"/>
                </a:cubicBezTo>
                <a:close/>
                <a:moveTo>
                  <a:pt x="1286" y="473"/>
                </a:moveTo>
                <a:cubicBezTo>
                  <a:pt x="1286" y="473"/>
                  <a:pt x="1286" y="473"/>
                  <a:pt x="1286" y="473"/>
                </a:cubicBezTo>
                <a:cubicBezTo>
                  <a:pt x="1287" y="472"/>
                  <a:pt x="1287" y="472"/>
                  <a:pt x="1287" y="472"/>
                </a:cubicBezTo>
                <a:cubicBezTo>
                  <a:pt x="1287" y="473"/>
                  <a:pt x="1287" y="473"/>
                  <a:pt x="1286" y="473"/>
                </a:cubicBezTo>
                <a:close/>
                <a:moveTo>
                  <a:pt x="1286" y="471"/>
                </a:moveTo>
                <a:cubicBezTo>
                  <a:pt x="1286" y="471"/>
                  <a:pt x="1286" y="471"/>
                  <a:pt x="1286" y="471"/>
                </a:cubicBezTo>
                <a:cubicBezTo>
                  <a:pt x="1286" y="471"/>
                  <a:pt x="1286" y="471"/>
                  <a:pt x="1287" y="471"/>
                </a:cubicBezTo>
                <a:cubicBezTo>
                  <a:pt x="1287" y="471"/>
                  <a:pt x="1286" y="471"/>
                  <a:pt x="1286" y="471"/>
                </a:cubicBezTo>
                <a:close/>
                <a:moveTo>
                  <a:pt x="1286" y="469"/>
                </a:moveTo>
                <a:cubicBezTo>
                  <a:pt x="1286" y="469"/>
                  <a:pt x="1286" y="469"/>
                  <a:pt x="1286" y="469"/>
                </a:cubicBezTo>
                <a:cubicBezTo>
                  <a:pt x="1286" y="469"/>
                  <a:pt x="1286" y="469"/>
                  <a:pt x="1286" y="469"/>
                </a:cubicBezTo>
                <a:cubicBezTo>
                  <a:pt x="1286" y="469"/>
                  <a:pt x="1286" y="469"/>
                  <a:pt x="1286" y="469"/>
                </a:cubicBezTo>
                <a:close/>
                <a:moveTo>
                  <a:pt x="1286" y="467"/>
                </a:moveTo>
                <a:cubicBezTo>
                  <a:pt x="1286" y="467"/>
                  <a:pt x="1286" y="467"/>
                  <a:pt x="1286" y="467"/>
                </a:cubicBezTo>
                <a:cubicBezTo>
                  <a:pt x="1286" y="467"/>
                  <a:pt x="1286" y="467"/>
                  <a:pt x="1286" y="467"/>
                </a:cubicBezTo>
                <a:cubicBezTo>
                  <a:pt x="1286" y="467"/>
                  <a:pt x="1286" y="467"/>
                  <a:pt x="1286" y="467"/>
                </a:cubicBezTo>
                <a:close/>
                <a:moveTo>
                  <a:pt x="1286" y="466"/>
                </a:moveTo>
                <a:cubicBezTo>
                  <a:pt x="1286" y="465"/>
                  <a:pt x="1286" y="465"/>
                  <a:pt x="1286" y="465"/>
                </a:cubicBezTo>
                <a:cubicBezTo>
                  <a:pt x="1286" y="465"/>
                  <a:pt x="1286" y="465"/>
                  <a:pt x="1286" y="465"/>
                </a:cubicBezTo>
                <a:cubicBezTo>
                  <a:pt x="1286" y="466"/>
                  <a:pt x="1286" y="466"/>
                  <a:pt x="1286" y="466"/>
                </a:cubicBezTo>
                <a:close/>
                <a:moveTo>
                  <a:pt x="1286" y="464"/>
                </a:moveTo>
                <a:cubicBezTo>
                  <a:pt x="1286" y="464"/>
                  <a:pt x="1286" y="464"/>
                  <a:pt x="1286" y="464"/>
                </a:cubicBezTo>
                <a:cubicBezTo>
                  <a:pt x="1286" y="464"/>
                  <a:pt x="1286" y="464"/>
                  <a:pt x="1286" y="464"/>
                </a:cubicBezTo>
                <a:cubicBezTo>
                  <a:pt x="1286" y="464"/>
                  <a:pt x="1286" y="464"/>
                  <a:pt x="1286" y="464"/>
                </a:cubicBezTo>
                <a:close/>
                <a:moveTo>
                  <a:pt x="1293" y="1121"/>
                </a:moveTo>
                <a:cubicBezTo>
                  <a:pt x="1293" y="1121"/>
                  <a:pt x="1293" y="1121"/>
                  <a:pt x="1293" y="1121"/>
                </a:cubicBezTo>
                <a:cubicBezTo>
                  <a:pt x="1293" y="1120"/>
                  <a:pt x="1293" y="1120"/>
                  <a:pt x="1294" y="1120"/>
                </a:cubicBezTo>
                <a:cubicBezTo>
                  <a:pt x="1294" y="1120"/>
                  <a:pt x="1294" y="1120"/>
                  <a:pt x="1294" y="1119"/>
                </a:cubicBezTo>
                <a:cubicBezTo>
                  <a:pt x="1294" y="1119"/>
                  <a:pt x="1294" y="1119"/>
                  <a:pt x="1294" y="1119"/>
                </a:cubicBezTo>
                <a:cubicBezTo>
                  <a:pt x="1295" y="1118"/>
                  <a:pt x="1295" y="1118"/>
                  <a:pt x="1295" y="1117"/>
                </a:cubicBezTo>
                <a:cubicBezTo>
                  <a:pt x="1295" y="1117"/>
                  <a:pt x="1295" y="1117"/>
                  <a:pt x="1296" y="1116"/>
                </a:cubicBezTo>
                <a:cubicBezTo>
                  <a:pt x="1296" y="1116"/>
                  <a:pt x="1296" y="1115"/>
                  <a:pt x="1296" y="1115"/>
                </a:cubicBezTo>
                <a:cubicBezTo>
                  <a:pt x="1297" y="1114"/>
                  <a:pt x="1297" y="1114"/>
                  <a:pt x="1297" y="1114"/>
                </a:cubicBezTo>
                <a:cubicBezTo>
                  <a:pt x="1297" y="1113"/>
                  <a:pt x="1298" y="1113"/>
                  <a:pt x="1298" y="1112"/>
                </a:cubicBezTo>
                <a:cubicBezTo>
                  <a:pt x="1298" y="1112"/>
                  <a:pt x="1298" y="1111"/>
                  <a:pt x="1298" y="1111"/>
                </a:cubicBezTo>
                <a:cubicBezTo>
                  <a:pt x="1299" y="1110"/>
                  <a:pt x="1299" y="1109"/>
                  <a:pt x="1300" y="1108"/>
                </a:cubicBezTo>
                <a:cubicBezTo>
                  <a:pt x="1300" y="1108"/>
                  <a:pt x="1300" y="1108"/>
                  <a:pt x="1300" y="1107"/>
                </a:cubicBezTo>
                <a:cubicBezTo>
                  <a:pt x="1301" y="1107"/>
                  <a:pt x="1301" y="1106"/>
                  <a:pt x="1302" y="1105"/>
                </a:cubicBezTo>
                <a:cubicBezTo>
                  <a:pt x="1302" y="1104"/>
                  <a:pt x="1302" y="1104"/>
                  <a:pt x="1302" y="1103"/>
                </a:cubicBezTo>
                <a:cubicBezTo>
                  <a:pt x="1303" y="1103"/>
                  <a:pt x="1303" y="1102"/>
                  <a:pt x="1304" y="1101"/>
                </a:cubicBezTo>
                <a:cubicBezTo>
                  <a:pt x="1304" y="1100"/>
                  <a:pt x="1304" y="1100"/>
                  <a:pt x="1304" y="1099"/>
                </a:cubicBezTo>
                <a:cubicBezTo>
                  <a:pt x="1305" y="1098"/>
                  <a:pt x="1305" y="1097"/>
                  <a:pt x="1306" y="1096"/>
                </a:cubicBezTo>
                <a:cubicBezTo>
                  <a:pt x="1306" y="1096"/>
                  <a:pt x="1306" y="1095"/>
                  <a:pt x="1306" y="1095"/>
                </a:cubicBezTo>
                <a:cubicBezTo>
                  <a:pt x="1307" y="1094"/>
                  <a:pt x="1307" y="1093"/>
                  <a:pt x="1308" y="1091"/>
                </a:cubicBezTo>
                <a:cubicBezTo>
                  <a:pt x="1308" y="1091"/>
                  <a:pt x="1308" y="1091"/>
                  <a:pt x="1308" y="1090"/>
                </a:cubicBezTo>
                <a:cubicBezTo>
                  <a:pt x="1309" y="1089"/>
                  <a:pt x="1309" y="1088"/>
                  <a:pt x="1310" y="1086"/>
                </a:cubicBezTo>
                <a:cubicBezTo>
                  <a:pt x="1310" y="1086"/>
                  <a:pt x="1310" y="1086"/>
                  <a:pt x="1310" y="1085"/>
                </a:cubicBezTo>
                <a:cubicBezTo>
                  <a:pt x="1311" y="1084"/>
                  <a:pt x="1311" y="1083"/>
                  <a:pt x="1312" y="1081"/>
                </a:cubicBezTo>
                <a:cubicBezTo>
                  <a:pt x="1312" y="1081"/>
                  <a:pt x="1312" y="1081"/>
                  <a:pt x="1312" y="1081"/>
                </a:cubicBezTo>
                <a:cubicBezTo>
                  <a:pt x="1314" y="1076"/>
                  <a:pt x="1316" y="1070"/>
                  <a:pt x="1318" y="1065"/>
                </a:cubicBezTo>
                <a:cubicBezTo>
                  <a:pt x="1321" y="1104"/>
                  <a:pt x="1316" y="1129"/>
                  <a:pt x="1304" y="1138"/>
                </a:cubicBezTo>
                <a:cubicBezTo>
                  <a:pt x="1297" y="1143"/>
                  <a:pt x="1287" y="1143"/>
                  <a:pt x="1275" y="1138"/>
                </a:cubicBezTo>
                <a:cubicBezTo>
                  <a:pt x="1275" y="1138"/>
                  <a:pt x="1275" y="1138"/>
                  <a:pt x="1275" y="1138"/>
                </a:cubicBezTo>
                <a:cubicBezTo>
                  <a:pt x="1268" y="1134"/>
                  <a:pt x="1268" y="1134"/>
                  <a:pt x="1268" y="1134"/>
                </a:cubicBezTo>
                <a:lnTo>
                  <a:pt x="1293" y="1121"/>
                </a:lnTo>
                <a:close/>
                <a:moveTo>
                  <a:pt x="1280" y="392"/>
                </a:moveTo>
                <a:cubicBezTo>
                  <a:pt x="1280" y="393"/>
                  <a:pt x="1280" y="393"/>
                  <a:pt x="1280" y="393"/>
                </a:cubicBezTo>
                <a:cubicBezTo>
                  <a:pt x="1279" y="382"/>
                  <a:pt x="1279" y="382"/>
                  <a:pt x="1279" y="382"/>
                </a:cubicBezTo>
                <a:lnTo>
                  <a:pt x="1280" y="392"/>
                </a:lnTo>
                <a:close/>
                <a:moveTo>
                  <a:pt x="1278" y="494"/>
                </a:moveTo>
                <a:cubicBezTo>
                  <a:pt x="1278" y="494"/>
                  <a:pt x="1277" y="494"/>
                  <a:pt x="1277" y="494"/>
                </a:cubicBezTo>
                <a:cubicBezTo>
                  <a:pt x="1276" y="493"/>
                  <a:pt x="1276" y="493"/>
                  <a:pt x="1276" y="493"/>
                </a:cubicBezTo>
                <a:cubicBezTo>
                  <a:pt x="1276" y="492"/>
                  <a:pt x="1276" y="492"/>
                  <a:pt x="1276" y="492"/>
                </a:cubicBezTo>
                <a:cubicBezTo>
                  <a:pt x="1278" y="492"/>
                  <a:pt x="1278" y="492"/>
                  <a:pt x="1278" y="492"/>
                </a:cubicBezTo>
                <a:lnTo>
                  <a:pt x="1278" y="494"/>
                </a:lnTo>
                <a:close/>
                <a:moveTo>
                  <a:pt x="1277" y="483"/>
                </a:moveTo>
                <a:cubicBezTo>
                  <a:pt x="1276" y="483"/>
                  <a:pt x="1276" y="483"/>
                  <a:pt x="1276" y="483"/>
                </a:cubicBezTo>
                <a:cubicBezTo>
                  <a:pt x="1276" y="481"/>
                  <a:pt x="1276" y="481"/>
                  <a:pt x="1276" y="481"/>
                </a:cubicBezTo>
                <a:cubicBezTo>
                  <a:pt x="1276" y="481"/>
                  <a:pt x="1277" y="480"/>
                  <a:pt x="1277" y="480"/>
                </a:cubicBezTo>
                <a:lnTo>
                  <a:pt x="1277" y="483"/>
                </a:lnTo>
                <a:close/>
                <a:moveTo>
                  <a:pt x="1276" y="453"/>
                </a:moveTo>
                <a:cubicBezTo>
                  <a:pt x="1276" y="461"/>
                  <a:pt x="1276" y="461"/>
                  <a:pt x="1276" y="461"/>
                </a:cubicBezTo>
                <a:cubicBezTo>
                  <a:pt x="1276" y="461"/>
                  <a:pt x="1275" y="461"/>
                  <a:pt x="1275" y="461"/>
                </a:cubicBezTo>
                <a:cubicBezTo>
                  <a:pt x="1275" y="455"/>
                  <a:pt x="1275" y="455"/>
                  <a:pt x="1275" y="455"/>
                </a:cubicBezTo>
                <a:cubicBezTo>
                  <a:pt x="1275" y="454"/>
                  <a:pt x="1275" y="454"/>
                  <a:pt x="1276" y="453"/>
                </a:cubicBezTo>
                <a:close/>
                <a:moveTo>
                  <a:pt x="1274" y="843"/>
                </a:moveTo>
                <a:cubicBezTo>
                  <a:pt x="1275" y="845"/>
                  <a:pt x="1275" y="845"/>
                  <a:pt x="1275" y="845"/>
                </a:cubicBezTo>
                <a:cubicBezTo>
                  <a:pt x="1272" y="847"/>
                  <a:pt x="1269" y="849"/>
                  <a:pt x="1266" y="850"/>
                </a:cubicBezTo>
                <a:cubicBezTo>
                  <a:pt x="1266" y="851"/>
                  <a:pt x="1266" y="851"/>
                  <a:pt x="1266" y="851"/>
                </a:cubicBezTo>
                <a:cubicBezTo>
                  <a:pt x="1264" y="852"/>
                  <a:pt x="1264" y="852"/>
                  <a:pt x="1264" y="852"/>
                </a:cubicBezTo>
                <a:cubicBezTo>
                  <a:pt x="1261" y="848"/>
                  <a:pt x="1259" y="844"/>
                  <a:pt x="1260" y="840"/>
                </a:cubicBezTo>
                <a:cubicBezTo>
                  <a:pt x="1261" y="837"/>
                  <a:pt x="1261" y="837"/>
                  <a:pt x="1261" y="837"/>
                </a:cubicBezTo>
                <a:cubicBezTo>
                  <a:pt x="1261" y="837"/>
                  <a:pt x="1261" y="837"/>
                  <a:pt x="1261" y="837"/>
                </a:cubicBezTo>
                <a:cubicBezTo>
                  <a:pt x="1262" y="837"/>
                  <a:pt x="1262" y="837"/>
                  <a:pt x="1262" y="837"/>
                </a:cubicBezTo>
                <a:cubicBezTo>
                  <a:pt x="1265" y="838"/>
                  <a:pt x="1268" y="840"/>
                  <a:pt x="1271" y="841"/>
                </a:cubicBezTo>
                <a:cubicBezTo>
                  <a:pt x="1271" y="841"/>
                  <a:pt x="1272" y="842"/>
                  <a:pt x="1273" y="842"/>
                </a:cubicBezTo>
                <a:cubicBezTo>
                  <a:pt x="1273" y="842"/>
                  <a:pt x="1274" y="843"/>
                  <a:pt x="1274" y="843"/>
                </a:cubicBezTo>
                <a:close/>
                <a:moveTo>
                  <a:pt x="1269" y="336"/>
                </a:moveTo>
                <a:cubicBezTo>
                  <a:pt x="1273" y="395"/>
                  <a:pt x="1273" y="395"/>
                  <a:pt x="1273" y="395"/>
                </a:cubicBezTo>
                <a:cubicBezTo>
                  <a:pt x="1270" y="396"/>
                  <a:pt x="1267" y="397"/>
                  <a:pt x="1264" y="398"/>
                </a:cubicBezTo>
                <a:lnTo>
                  <a:pt x="1269" y="336"/>
                </a:lnTo>
                <a:close/>
                <a:moveTo>
                  <a:pt x="1258" y="472"/>
                </a:moveTo>
                <a:cubicBezTo>
                  <a:pt x="1259" y="470"/>
                  <a:pt x="1261" y="468"/>
                  <a:pt x="1263" y="466"/>
                </a:cubicBezTo>
                <a:cubicBezTo>
                  <a:pt x="1264" y="466"/>
                  <a:pt x="1264" y="466"/>
                  <a:pt x="1264" y="466"/>
                </a:cubicBezTo>
                <a:cubicBezTo>
                  <a:pt x="1264" y="467"/>
                  <a:pt x="1264" y="467"/>
                  <a:pt x="1264" y="467"/>
                </a:cubicBezTo>
                <a:cubicBezTo>
                  <a:pt x="1264" y="467"/>
                  <a:pt x="1264" y="467"/>
                  <a:pt x="1264" y="467"/>
                </a:cubicBezTo>
                <a:cubicBezTo>
                  <a:pt x="1263" y="467"/>
                  <a:pt x="1263" y="467"/>
                  <a:pt x="1263" y="468"/>
                </a:cubicBezTo>
                <a:cubicBezTo>
                  <a:pt x="1263" y="468"/>
                  <a:pt x="1263" y="468"/>
                  <a:pt x="1263" y="468"/>
                </a:cubicBezTo>
                <a:cubicBezTo>
                  <a:pt x="1263" y="468"/>
                  <a:pt x="1264" y="468"/>
                  <a:pt x="1264" y="468"/>
                </a:cubicBezTo>
                <a:cubicBezTo>
                  <a:pt x="1264" y="469"/>
                  <a:pt x="1264" y="469"/>
                  <a:pt x="1264" y="469"/>
                </a:cubicBezTo>
                <a:cubicBezTo>
                  <a:pt x="1264" y="469"/>
                  <a:pt x="1263" y="468"/>
                  <a:pt x="1263" y="468"/>
                </a:cubicBezTo>
                <a:cubicBezTo>
                  <a:pt x="1263" y="468"/>
                  <a:pt x="1264" y="469"/>
                  <a:pt x="1264" y="469"/>
                </a:cubicBezTo>
                <a:cubicBezTo>
                  <a:pt x="1264" y="469"/>
                  <a:pt x="1264" y="469"/>
                  <a:pt x="1264" y="469"/>
                </a:cubicBezTo>
                <a:cubicBezTo>
                  <a:pt x="1263" y="469"/>
                  <a:pt x="1263" y="469"/>
                  <a:pt x="1263" y="469"/>
                </a:cubicBezTo>
                <a:cubicBezTo>
                  <a:pt x="1263" y="470"/>
                  <a:pt x="1263" y="470"/>
                  <a:pt x="1263" y="470"/>
                </a:cubicBezTo>
                <a:cubicBezTo>
                  <a:pt x="1263" y="470"/>
                  <a:pt x="1264" y="470"/>
                  <a:pt x="1264" y="470"/>
                </a:cubicBezTo>
                <a:cubicBezTo>
                  <a:pt x="1264" y="470"/>
                  <a:pt x="1264" y="470"/>
                  <a:pt x="1264" y="470"/>
                </a:cubicBezTo>
                <a:cubicBezTo>
                  <a:pt x="1264" y="470"/>
                  <a:pt x="1264" y="470"/>
                  <a:pt x="1263" y="470"/>
                </a:cubicBezTo>
                <a:cubicBezTo>
                  <a:pt x="1264" y="470"/>
                  <a:pt x="1264" y="470"/>
                  <a:pt x="1264" y="470"/>
                </a:cubicBezTo>
                <a:cubicBezTo>
                  <a:pt x="1264" y="470"/>
                  <a:pt x="1264" y="470"/>
                  <a:pt x="1264" y="470"/>
                </a:cubicBezTo>
                <a:cubicBezTo>
                  <a:pt x="1263" y="470"/>
                  <a:pt x="1263" y="471"/>
                  <a:pt x="1263" y="471"/>
                </a:cubicBezTo>
                <a:cubicBezTo>
                  <a:pt x="1263" y="471"/>
                  <a:pt x="1263" y="472"/>
                  <a:pt x="1263" y="472"/>
                </a:cubicBezTo>
                <a:cubicBezTo>
                  <a:pt x="1263" y="472"/>
                  <a:pt x="1264" y="472"/>
                  <a:pt x="1264" y="472"/>
                </a:cubicBezTo>
                <a:cubicBezTo>
                  <a:pt x="1264" y="472"/>
                  <a:pt x="1264" y="472"/>
                  <a:pt x="1264" y="472"/>
                </a:cubicBezTo>
                <a:cubicBezTo>
                  <a:pt x="1264" y="472"/>
                  <a:pt x="1264" y="472"/>
                  <a:pt x="1263" y="472"/>
                </a:cubicBezTo>
                <a:cubicBezTo>
                  <a:pt x="1264" y="472"/>
                  <a:pt x="1264" y="472"/>
                  <a:pt x="1264" y="472"/>
                </a:cubicBezTo>
                <a:cubicBezTo>
                  <a:pt x="1264" y="472"/>
                  <a:pt x="1264" y="472"/>
                  <a:pt x="1264" y="472"/>
                </a:cubicBezTo>
                <a:cubicBezTo>
                  <a:pt x="1263" y="472"/>
                  <a:pt x="1263" y="473"/>
                  <a:pt x="1263" y="473"/>
                </a:cubicBezTo>
                <a:cubicBezTo>
                  <a:pt x="1263" y="473"/>
                  <a:pt x="1263" y="473"/>
                  <a:pt x="1263" y="473"/>
                </a:cubicBezTo>
                <a:cubicBezTo>
                  <a:pt x="1263" y="473"/>
                  <a:pt x="1264" y="473"/>
                  <a:pt x="1264" y="473"/>
                </a:cubicBezTo>
                <a:cubicBezTo>
                  <a:pt x="1264" y="474"/>
                  <a:pt x="1264" y="474"/>
                  <a:pt x="1264" y="474"/>
                </a:cubicBezTo>
                <a:cubicBezTo>
                  <a:pt x="1264" y="474"/>
                  <a:pt x="1264" y="474"/>
                  <a:pt x="1264" y="474"/>
                </a:cubicBezTo>
                <a:cubicBezTo>
                  <a:pt x="1264" y="474"/>
                  <a:pt x="1264" y="474"/>
                  <a:pt x="1264" y="474"/>
                </a:cubicBezTo>
                <a:cubicBezTo>
                  <a:pt x="1264" y="474"/>
                  <a:pt x="1264" y="474"/>
                  <a:pt x="1264" y="474"/>
                </a:cubicBezTo>
                <a:cubicBezTo>
                  <a:pt x="1263" y="474"/>
                  <a:pt x="1263" y="474"/>
                  <a:pt x="1263" y="475"/>
                </a:cubicBezTo>
                <a:cubicBezTo>
                  <a:pt x="1263" y="475"/>
                  <a:pt x="1263" y="475"/>
                  <a:pt x="1263" y="475"/>
                </a:cubicBezTo>
                <a:cubicBezTo>
                  <a:pt x="1264" y="475"/>
                  <a:pt x="1264" y="475"/>
                  <a:pt x="1264" y="475"/>
                </a:cubicBezTo>
                <a:cubicBezTo>
                  <a:pt x="1264" y="476"/>
                  <a:pt x="1264" y="476"/>
                  <a:pt x="1264" y="476"/>
                </a:cubicBezTo>
                <a:cubicBezTo>
                  <a:pt x="1264" y="476"/>
                  <a:pt x="1264" y="476"/>
                  <a:pt x="1263" y="475"/>
                </a:cubicBezTo>
                <a:cubicBezTo>
                  <a:pt x="1264" y="476"/>
                  <a:pt x="1264" y="476"/>
                  <a:pt x="1264" y="476"/>
                </a:cubicBezTo>
                <a:cubicBezTo>
                  <a:pt x="1263" y="476"/>
                  <a:pt x="1263" y="476"/>
                  <a:pt x="1263" y="477"/>
                </a:cubicBezTo>
                <a:cubicBezTo>
                  <a:pt x="1263" y="477"/>
                  <a:pt x="1263" y="477"/>
                  <a:pt x="1263" y="477"/>
                </a:cubicBezTo>
                <a:cubicBezTo>
                  <a:pt x="1264" y="477"/>
                  <a:pt x="1264" y="477"/>
                  <a:pt x="1264" y="477"/>
                </a:cubicBezTo>
                <a:cubicBezTo>
                  <a:pt x="1264" y="477"/>
                  <a:pt x="1264" y="477"/>
                  <a:pt x="1264" y="477"/>
                </a:cubicBezTo>
                <a:cubicBezTo>
                  <a:pt x="1264" y="477"/>
                  <a:pt x="1264" y="477"/>
                  <a:pt x="1264" y="477"/>
                </a:cubicBezTo>
                <a:cubicBezTo>
                  <a:pt x="1264" y="477"/>
                  <a:pt x="1264" y="477"/>
                  <a:pt x="1264" y="477"/>
                </a:cubicBezTo>
                <a:cubicBezTo>
                  <a:pt x="1264" y="477"/>
                  <a:pt x="1263" y="478"/>
                  <a:pt x="1263" y="478"/>
                </a:cubicBezTo>
                <a:cubicBezTo>
                  <a:pt x="1263" y="478"/>
                  <a:pt x="1263" y="479"/>
                  <a:pt x="1263" y="479"/>
                </a:cubicBezTo>
                <a:cubicBezTo>
                  <a:pt x="1264" y="479"/>
                  <a:pt x="1264" y="479"/>
                  <a:pt x="1264" y="479"/>
                </a:cubicBezTo>
                <a:cubicBezTo>
                  <a:pt x="1264" y="479"/>
                  <a:pt x="1264" y="479"/>
                  <a:pt x="1264" y="479"/>
                </a:cubicBezTo>
                <a:cubicBezTo>
                  <a:pt x="1264" y="479"/>
                  <a:pt x="1264" y="479"/>
                  <a:pt x="1264" y="479"/>
                </a:cubicBezTo>
                <a:cubicBezTo>
                  <a:pt x="1264" y="479"/>
                  <a:pt x="1264" y="479"/>
                  <a:pt x="1264" y="479"/>
                </a:cubicBezTo>
                <a:cubicBezTo>
                  <a:pt x="1264" y="479"/>
                  <a:pt x="1264" y="479"/>
                  <a:pt x="1264" y="479"/>
                </a:cubicBezTo>
                <a:cubicBezTo>
                  <a:pt x="1264" y="479"/>
                  <a:pt x="1264" y="479"/>
                  <a:pt x="1264" y="479"/>
                </a:cubicBezTo>
                <a:cubicBezTo>
                  <a:pt x="1264" y="479"/>
                  <a:pt x="1264" y="479"/>
                  <a:pt x="1264" y="479"/>
                </a:cubicBezTo>
                <a:cubicBezTo>
                  <a:pt x="1264" y="479"/>
                  <a:pt x="1263" y="480"/>
                  <a:pt x="1263" y="480"/>
                </a:cubicBezTo>
                <a:cubicBezTo>
                  <a:pt x="1263" y="480"/>
                  <a:pt x="1263" y="480"/>
                  <a:pt x="1263" y="480"/>
                </a:cubicBezTo>
                <a:cubicBezTo>
                  <a:pt x="1263" y="480"/>
                  <a:pt x="1263" y="480"/>
                  <a:pt x="1263" y="480"/>
                </a:cubicBezTo>
                <a:cubicBezTo>
                  <a:pt x="1263" y="480"/>
                  <a:pt x="1263" y="480"/>
                  <a:pt x="1263" y="480"/>
                </a:cubicBezTo>
                <a:cubicBezTo>
                  <a:pt x="1263" y="481"/>
                  <a:pt x="1264" y="481"/>
                  <a:pt x="1264" y="481"/>
                </a:cubicBezTo>
                <a:cubicBezTo>
                  <a:pt x="1264" y="481"/>
                  <a:pt x="1264" y="481"/>
                  <a:pt x="1264" y="481"/>
                </a:cubicBezTo>
                <a:cubicBezTo>
                  <a:pt x="1264" y="483"/>
                  <a:pt x="1264" y="483"/>
                  <a:pt x="1264" y="483"/>
                </a:cubicBezTo>
                <a:cubicBezTo>
                  <a:pt x="1262" y="483"/>
                  <a:pt x="1262" y="483"/>
                  <a:pt x="1262" y="483"/>
                </a:cubicBezTo>
                <a:cubicBezTo>
                  <a:pt x="1262" y="483"/>
                  <a:pt x="1262" y="483"/>
                  <a:pt x="1262" y="483"/>
                </a:cubicBezTo>
                <a:cubicBezTo>
                  <a:pt x="1257" y="483"/>
                  <a:pt x="1257" y="483"/>
                  <a:pt x="1257" y="483"/>
                </a:cubicBezTo>
                <a:lnTo>
                  <a:pt x="1258" y="472"/>
                </a:lnTo>
                <a:close/>
                <a:moveTo>
                  <a:pt x="1178" y="570"/>
                </a:moveTo>
                <a:cubicBezTo>
                  <a:pt x="1181" y="566"/>
                  <a:pt x="1183" y="563"/>
                  <a:pt x="1186" y="559"/>
                </a:cubicBezTo>
                <a:cubicBezTo>
                  <a:pt x="1186" y="559"/>
                  <a:pt x="1186" y="559"/>
                  <a:pt x="1186" y="559"/>
                </a:cubicBezTo>
                <a:cubicBezTo>
                  <a:pt x="1202" y="537"/>
                  <a:pt x="1218" y="516"/>
                  <a:pt x="1235" y="498"/>
                </a:cubicBezTo>
                <a:cubicBezTo>
                  <a:pt x="1235" y="498"/>
                  <a:pt x="1235" y="498"/>
                  <a:pt x="1235" y="497"/>
                </a:cubicBezTo>
                <a:cubicBezTo>
                  <a:pt x="1237" y="495"/>
                  <a:pt x="1240" y="492"/>
                  <a:pt x="1242" y="489"/>
                </a:cubicBezTo>
                <a:cubicBezTo>
                  <a:pt x="1243" y="489"/>
                  <a:pt x="1243" y="488"/>
                  <a:pt x="1244" y="488"/>
                </a:cubicBezTo>
                <a:cubicBezTo>
                  <a:pt x="1246" y="485"/>
                  <a:pt x="1248" y="483"/>
                  <a:pt x="1250" y="480"/>
                </a:cubicBezTo>
                <a:cubicBezTo>
                  <a:pt x="1251" y="479"/>
                  <a:pt x="1252" y="479"/>
                  <a:pt x="1252" y="478"/>
                </a:cubicBezTo>
                <a:cubicBezTo>
                  <a:pt x="1253" y="477"/>
                  <a:pt x="1254" y="476"/>
                  <a:pt x="1256" y="475"/>
                </a:cubicBezTo>
                <a:cubicBezTo>
                  <a:pt x="1255" y="483"/>
                  <a:pt x="1255" y="483"/>
                  <a:pt x="1255" y="483"/>
                </a:cubicBezTo>
                <a:cubicBezTo>
                  <a:pt x="1256" y="483"/>
                  <a:pt x="1256" y="483"/>
                  <a:pt x="1256" y="483"/>
                </a:cubicBezTo>
                <a:cubicBezTo>
                  <a:pt x="1251" y="484"/>
                  <a:pt x="1251" y="484"/>
                  <a:pt x="1251" y="484"/>
                </a:cubicBezTo>
                <a:cubicBezTo>
                  <a:pt x="1251" y="491"/>
                  <a:pt x="1251" y="491"/>
                  <a:pt x="1251" y="491"/>
                </a:cubicBezTo>
                <a:cubicBezTo>
                  <a:pt x="1254" y="491"/>
                  <a:pt x="1254" y="491"/>
                  <a:pt x="1254" y="491"/>
                </a:cubicBezTo>
                <a:cubicBezTo>
                  <a:pt x="1254" y="493"/>
                  <a:pt x="1254" y="493"/>
                  <a:pt x="1254" y="493"/>
                </a:cubicBezTo>
                <a:cubicBezTo>
                  <a:pt x="1265" y="492"/>
                  <a:pt x="1265" y="492"/>
                  <a:pt x="1265" y="492"/>
                </a:cubicBezTo>
                <a:cubicBezTo>
                  <a:pt x="1265" y="495"/>
                  <a:pt x="1265" y="495"/>
                  <a:pt x="1265" y="495"/>
                </a:cubicBezTo>
                <a:cubicBezTo>
                  <a:pt x="1264" y="495"/>
                  <a:pt x="1264" y="495"/>
                  <a:pt x="1264" y="495"/>
                </a:cubicBezTo>
                <a:cubicBezTo>
                  <a:pt x="1264" y="495"/>
                  <a:pt x="1264" y="496"/>
                  <a:pt x="1264" y="496"/>
                </a:cubicBezTo>
                <a:cubicBezTo>
                  <a:pt x="1264" y="496"/>
                  <a:pt x="1264" y="496"/>
                  <a:pt x="1264" y="496"/>
                </a:cubicBezTo>
                <a:cubicBezTo>
                  <a:pt x="1264" y="496"/>
                  <a:pt x="1264" y="496"/>
                  <a:pt x="1264" y="496"/>
                </a:cubicBezTo>
                <a:cubicBezTo>
                  <a:pt x="1264" y="496"/>
                  <a:pt x="1264" y="496"/>
                  <a:pt x="1264" y="496"/>
                </a:cubicBezTo>
                <a:cubicBezTo>
                  <a:pt x="1265" y="496"/>
                  <a:pt x="1265" y="496"/>
                  <a:pt x="1265" y="496"/>
                </a:cubicBezTo>
                <a:cubicBezTo>
                  <a:pt x="1265" y="496"/>
                  <a:pt x="1265" y="496"/>
                  <a:pt x="1265" y="496"/>
                </a:cubicBezTo>
                <a:cubicBezTo>
                  <a:pt x="1264" y="497"/>
                  <a:pt x="1264" y="497"/>
                  <a:pt x="1264" y="497"/>
                </a:cubicBezTo>
                <a:cubicBezTo>
                  <a:pt x="1264" y="497"/>
                  <a:pt x="1264" y="497"/>
                  <a:pt x="1264" y="497"/>
                </a:cubicBezTo>
                <a:cubicBezTo>
                  <a:pt x="1264" y="497"/>
                  <a:pt x="1265" y="497"/>
                  <a:pt x="1265" y="497"/>
                </a:cubicBezTo>
                <a:cubicBezTo>
                  <a:pt x="1265" y="498"/>
                  <a:pt x="1265" y="498"/>
                  <a:pt x="1265" y="498"/>
                </a:cubicBezTo>
                <a:cubicBezTo>
                  <a:pt x="1265" y="498"/>
                  <a:pt x="1265" y="498"/>
                  <a:pt x="1265" y="498"/>
                </a:cubicBezTo>
                <a:cubicBezTo>
                  <a:pt x="1265" y="498"/>
                  <a:pt x="1265" y="498"/>
                  <a:pt x="1265" y="498"/>
                </a:cubicBezTo>
                <a:cubicBezTo>
                  <a:pt x="1265" y="498"/>
                  <a:pt x="1265" y="498"/>
                  <a:pt x="1265" y="498"/>
                </a:cubicBezTo>
                <a:cubicBezTo>
                  <a:pt x="1264" y="498"/>
                  <a:pt x="1264" y="499"/>
                  <a:pt x="1264" y="499"/>
                </a:cubicBezTo>
                <a:cubicBezTo>
                  <a:pt x="1264" y="499"/>
                  <a:pt x="1264" y="499"/>
                  <a:pt x="1264" y="499"/>
                </a:cubicBezTo>
                <a:cubicBezTo>
                  <a:pt x="1264" y="499"/>
                  <a:pt x="1265" y="499"/>
                  <a:pt x="1265" y="499"/>
                </a:cubicBezTo>
                <a:cubicBezTo>
                  <a:pt x="1265" y="500"/>
                  <a:pt x="1265" y="500"/>
                  <a:pt x="1265" y="500"/>
                </a:cubicBezTo>
                <a:cubicBezTo>
                  <a:pt x="1265" y="500"/>
                  <a:pt x="1265" y="500"/>
                  <a:pt x="1265" y="500"/>
                </a:cubicBezTo>
                <a:cubicBezTo>
                  <a:pt x="1265" y="500"/>
                  <a:pt x="1265" y="500"/>
                  <a:pt x="1265" y="500"/>
                </a:cubicBezTo>
                <a:cubicBezTo>
                  <a:pt x="1265" y="500"/>
                  <a:pt x="1265" y="500"/>
                  <a:pt x="1265" y="500"/>
                </a:cubicBezTo>
                <a:cubicBezTo>
                  <a:pt x="1264" y="500"/>
                  <a:pt x="1264" y="500"/>
                  <a:pt x="1264" y="501"/>
                </a:cubicBezTo>
                <a:cubicBezTo>
                  <a:pt x="1264" y="501"/>
                  <a:pt x="1264" y="501"/>
                  <a:pt x="1264" y="501"/>
                </a:cubicBezTo>
                <a:cubicBezTo>
                  <a:pt x="1265" y="501"/>
                  <a:pt x="1265" y="501"/>
                  <a:pt x="1265" y="501"/>
                </a:cubicBezTo>
                <a:cubicBezTo>
                  <a:pt x="1265" y="501"/>
                  <a:pt x="1265" y="501"/>
                  <a:pt x="1265" y="501"/>
                </a:cubicBezTo>
                <a:cubicBezTo>
                  <a:pt x="1265" y="501"/>
                  <a:pt x="1265" y="501"/>
                  <a:pt x="1265" y="501"/>
                </a:cubicBezTo>
                <a:cubicBezTo>
                  <a:pt x="1265" y="501"/>
                  <a:pt x="1265" y="501"/>
                  <a:pt x="1265" y="501"/>
                </a:cubicBezTo>
                <a:cubicBezTo>
                  <a:pt x="1265" y="502"/>
                  <a:pt x="1265" y="502"/>
                  <a:pt x="1265" y="502"/>
                </a:cubicBezTo>
                <a:cubicBezTo>
                  <a:pt x="1264" y="502"/>
                  <a:pt x="1264" y="502"/>
                  <a:pt x="1264" y="502"/>
                </a:cubicBezTo>
                <a:cubicBezTo>
                  <a:pt x="1264" y="503"/>
                  <a:pt x="1264" y="503"/>
                  <a:pt x="1264" y="503"/>
                </a:cubicBezTo>
                <a:cubicBezTo>
                  <a:pt x="1265" y="503"/>
                  <a:pt x="1265" y="503"/>
                  <a:pt x="1265" y="503"/>
                </a:cubicBezTo>
                <a:cubicBezTo>
                  <a:pt x="1265" y="503"/>
                  <a:pt x="1265" y="503"/>
                  <a:pt x="1265" y="503"/>
                </a:cubicBezTo>
                <a:cubicBezTo>
                  <a:pt x="1265" y="503"/>
                  <a:pt x="1265" y="503"/>
                  <a:pt x="1265" y="503"/>
                </a:cubicBezTo>
                <a:cubicBezTo>
                  <a:pt x="1265" y="503"/>
                  <a:pt x="1265" y="503"/>
                  <a:pt x="1265" y="503"/>
                </a:cubicBezTo>
                <a:cubicBezTo>
                  <a:pt x="1265" y="503"/>
                  <a:pt x="1265" y="503"/>
                  <a:pt x="1265" y="503"/>
                </a:cubicBezTo>
                <a:cubicBezTo>
                  <a:pt x="1264" y="504"/>
                  <a:pt x="1264" y="504"/>
                  <a:pt x="1264" y="504"/>
                </a:cubicBezTo>
                <a:cubicBezTo>
                  <a:pt x="1264" y="504"/>
                  <a:pt x="1264" y="504"/>
                  <a:pt x="1264" y="505"/>
                </a:cubicBezTo>
                <a:cubicBezTo>
                  <a:pt x="1265" y="505"/>
                  <a:pt x="1265" y="505"/>
                  <a:pt x="1265" y="505"/>
                </a:cubicBezTo>
                <a:cubicBezTo>
                  <a:pt x="1265" y="505"/>
                  <a:pt x="1265" y="505"/>
                  <a:pt x="1265" y="505"/>
                </a:cubicBezTo>
                <a:cubicBezTo>
                  <a:pt x="1265" y="505"/>
                  <a:pt x="1265" y="505"/>
                  <a:pt x="1265" y="505"/>
                </a:cubicBezTo>
                <a:cubicBezTo>
                  <a:pt x="1265" y="505"/>
                  <a:pt x="1265" y="505"/>
                  <a:pt x="1265" y="505"/>
                </a:cubicBezTo>
                <a:cubicBezTo>
                  <a:pt x="1265" y="505"/>
                  <a:pt x="1265" y="505"/>
                  <a:pt x="1265" y="505"/>
                </a:cubicBezTo>
                <a:cubicBezTo>
                  <a:pt x="1265" y="505"/>
                  <a:pt x="1264" y="506"/>
                  <a:pt x="1264" y="506"/>
                </a:cubicBezTo>
                <a:cubicBezTo>
                  <a:pt x="1264" y="506"/>
                  <a:pt x="1264" y="506"/>
                  <a:pt x="1264" y="506"/>
                </a:cubicBezTo>
                <a:cubicBezTo>
                  <a:pt x="1265" y="506"/>
                  <a:pt x="1265" y="506"/>
                  <a:pt x="1265" y="506"/>
                </a:cubicBezTo>
                <a:cubicBezTo>
                  <a:pt x="1265" y="507"/>
                  <a:pt x="1265" y="507"/>
                  <a:pt x="1265" y="507"/>
                </a:cubicBezTo>
                <a:cubicBezTo>
                  <a:pt x="1265" y="507"/>
                  <a:pt x="1265" y="507"/>
                  <a:pt x="1265" y="507"/>
                </a:cubicBezTo>
                <a:cubicBezTo>
                  <a:pt x="1265" y="507"/>
                  <a:pt x="1265" y="507"/>
                  <a:pt x="1265" y="507"/>
                </a:cubicBezTo>
                <a:cubicBezTo>
                  <a:pt x="1265" y="507"/>
                  <a:pt x="1265" y="507"/>
                  <a:pt x="1265" y="507"/>
                </a:cubicBezTo>
                <a:cubicBezTo>
                  <a:pt x="1265" y="507"/>
                  <a:pt x="1264" y="507"/>
                  <a:pt x="1264" y="508"/>
                </a:cubicBezTo>
                <a:cubicBezTo>
                  <a:pt x="1264" y="508"/>
                  <a:pt x="1264" y="508"/>
                  <a:pt x="1264" y="508"/>
                </a:cubicBezTo>
                <a:cubicBezTo>
                  <a:pt x="1265" y="508"/>
                  <a:pt x="1265" y="508"/>
                  <a:pt x="1265" y="508"/>
                </a:cubicBezTo>
                <a:cubicBezTo>
                  <a:pt x="1265" y="508"/>
                  <a:pt x="1265" y="508"/>
                  <a:pt x="1265" y="508"/>
                </a:cubicBezTo>
                <a:cubicBezTo>
                  <a:pt x="1265" y="508"/>
                  <a:pt x="1265" y="508"/>
                  <a:pt x="1265" y="508"/>
                </a:cubicBezTo>
                <a:cubicBezTo>
                  <a:pt x="1265" y="508"/>
                  <a:pt x="1265" y="508"/>
                  <a:pt x="1265" y="508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4" y="509"/>
                  <a:pt x="1264" y="509"/>
                </a:cubicBezTo>
                <a:cubicBezTo>
                  <a:pt x="1264" y="510"/>
                  <a:pt x="1264" y="510"/>
                  <a:pt x="1265" y="510"/>
                </a:cubicBezTo>
                <a:cubicBezTo>
                  <a:pt x="1265" y="510"/>
                  <a:pt x="1265" y="510"/>
                  <a:pt x="1265" y="510"/>
                </a:cubicBezTo>
                <a:cubicBezTo>
                  <a:pt x="1265" y="510"/>
                  <a:pt x="1265" y="510"/>
                  <a:pt x="1265" y="510"/>
                </a:cubicBezTo>
                <a:cubicBezTo>
                  <a:pt x="1265" y="510"/>
                  <a:pt x="1265" y="510"/>
                  <a:pt x="1265" y="510"/>
                </a:cubicBezTo>
                <a:cubicBezTo>
                  <a:pt x="1265" y="510"/>
                  <a:pt x="1265" y="510"/>
                  <a:pt x="1265" y="510"/>
                </a:cubicBezTo>
                <a:cubicBezTo>
                  <a:pt x="1265" y="510"/>
                  <a:pt x="1265" y="510"/>
                  <a:pt x="1265" y="510"/>
                </a:cubicBezTo>
                <a:cubicBezTo>
                  <a:pt x="1265" y="511"/>
                  <a:pt x="1264" y="511"/>
                  <a:pt x="1264" y="511"/>
                </a:cubicBezTo>
                <a:cubicBezTo>
                  <a:pt x="1264" y="511"/>
                  <a:pt x="1264" y="511"/>
                  <a:pt x="1264" y="511"/>
                </a:cubicBezTo>
                <a:cubicBezTo>
                  <a:pt x="1212" y="563"/>
                  <a:pt x="1163" y="617"/>
                  <a:pt x="1121" y="671"/>
                </a:cubicBezTo>
                <a:cubicBezTo>
                  <a:pt x="1121" y="669"/>
                  <a:pt x="1122" y="668"/>
                  <a:pt x="1123" y="666"/>
                </a:cubicBezTo>
                <a:cubicBezTo>
                  <a:pt x="1123" y="666"/>
                  <a:pt x="1123" y="666"/>
                  <a:pt x="1123" y="666"/>
                </a:cubicBezTo>
                <a:cubicBezTo>
                  <a:pt x="1134" y="641"/>
                  <a:pt x="1148" y="616"/>
                  <a:pt x="1163" y="593"/>
                </a:cubicBezTo>
                <a:cubicBezTo>
                  <a:pt x="1163" y="593"/>
                  <a:pt x="1163" y="593"/>
                  <a:pt x="1163" y="593"/>
                </a:cubicBezTo>
                <a:cubicBezTo>
                  <a:pt x="1165" y="589"/>
                  <a:pt x="1168" y="586"/>
                  <a:pt x="1170" y="582"/>
                </a:cubicBezTo>
                <a:cubicBezTo>
                  <a:pt x="1170" y="582"/>
                  <a:pt x="1170" y="581"/>
                  <a:pt x="1171" y="581"/>
                </a:cubicBezTo>
                <a:cubicBezTo>
                  <a:pt x="1173" y="578"/>
                  <a:pt x="1175" y="574"/>
                  <a:pt x="1178" y="571"/>
                </a:cubicBezTo>
                <a:cubicBezTo>
                  <a:pt x="1178" y="570"/>
                  <a:pt x="1178" y="570"/>
                  <a:pt x="1178" y="570"/>
                </a:cubicBezTo>
                <a:close/>
                <a:moveTo>
                  <a:pt x="1147" y="424"/>
                </a:moveTo>
                <a:cubicBezTo>
                  <a:pt x="1147" y="424"/>
                  <a:pt x="1147" y="424"/>
                  <a:pt x="1147" y="424"/>
                </a:cubicBezTo>
                <a:cubicBezTo>
                  <a:pt x="1151" y="425"/>
                  <a:pt x="1155" y="426"/>
                  <a:pt x="1159" y="426"/>
                </a:cubicBezTo>
                <a:cubicBezTo>
                  <a:pt x="1160" y="426"/>
                  <a:pt x="1160" y="426"/>
                  <a:pt x="1160" y="426"/>
                </a:cubicBezTo>
                <a:cubicBezTo>
                  <a:pt x="1164" y="427"/>
                  <a:pt x="1168" y="428"/>
                  <a:pt x="1172" y="429"/>
                </a:cubicBezTo>
                <a:cubicBezTo>
                  <a:pt x="1169" y="430"/>
                  <a:pt x="1166" y="431"/>
                  <a:pt x="1163" y="432"/>
                </a:cubicBezTo>
                <a:cubicBezTo>
                  <a:pt x="1163" y="432"/>
                  <a:pt x="1163" y="432"/>
                  <a:pt x="1162" y="432"/>
                </a:cubicBezTo>
                <a:cubicBezTo>
                  <a:pt x="1162" y="432"/>
                  <a:pt x="1162" y="432"/>
                  <a:pt x="1162" y="432"/>
                </a:cubicBezTo>
                <a:cubicBezTo>
                  <a:pt x="1162" y="432"/>
                  <a:pt x="1162" y="432"/>
                  <a:pt x="1162" y="432"/>
                </a:cubicBezTo>
                <a:cubicBezTo>
                  <a:pt x="1118" y="448"/>
                  <a:pt x="1078" y="463"/>
                  <a:pt x="1041" y="478"/>
                </a:cubicBezTo>
                <a:cubicBezTo>
                  <a:pt x="1074" y="460"/>
                  <a:pt x="1101" y="440"/>
                  <a:pt x="1123" y="418"/>
                </a:cubicBezTo>
                <a:cubicBezTo>
                  <a:pt x="1123" y="418"/>
                  <a:pt x="1123" y="418"/>
                  <a:pt x="1123" y="418"/>
                </a:cubicBezTo>
                <a:cubicBezTo>
                  <a:pt x="1131" y="420"/>
                  <a:pt x="1139" y="422"/>
                  <a:pt x="1147" y="424"/>
                </a:cubicBezTo>
                <a:close/>
                <a:moveTo>
                  <a:pt x="1142" y="207"/>
                </a:moveTo>
                <a:cubicBezTo>
                  <a:pt x="1143" y="204"/>
                  <a:pt x="1145" y="201"/>
                  <a:pt x="1146" y="199"/>
                </a:cubicBezTo>
                <a:cubicBezTo>
                  <a:pt x="1147" y="198"/>
                  <a:pt x="1147" y="196"/>
                  <a:pt x="1148" y="195"/>
                </a:cubicBezTo>
                <a:cubicBezTo>
                  <a:pt x="1149" y="193"/>
                  <a:pt x="1150" y="192"/>
                  <a:pt x="1151" y="190"/>
                </a:cubicBezTo>
                <a:cubicBezTo>
                  <a:pt x="1152" y="189"/>
                  <a:pt x="1152" y="187"/>
                  <a:pt x="1153" y="186"/>
                </a:cubicBezTo>
                <a:cubicBezTo>
                  <a:pt x="1154" y="184"/>
                  <a:pt x="1156" y="181"/>
                  <a:pt x="1157" y="178"/>
                </a:cubicBezTo>
                <a:cubicBezTo>
                  <a:pt x="1158" y="177"/>
                  <a:pt x="1159" y="176"/>
                  <a:pt x="1159" y="175"/>
                </a:cubicBezTo>
                <a:cubicBezTo>
                  <a:pt x="1160" y="173"/>
                  <a:pt x="1161" y="172"/>
                  <a:pt x="1162" y="170"/>
                </a:cubicBezTo>
                <a:cubicBezTo>
                  <a:pt x="1163" y="169"/>
                  <a:pt x="1164" y="167"/>
                  <a:pt x="1165" y="166"/>
                </a:cubicBezTo>
                <a:cubicBezTo>
                  <a:pt x="1166" y="164"/>
                  <a:pt x="1168" y="161"/>
                  <a:pt x="1169" y="159"/>
                </a:cubicBezTo>
                <a:cubicBezTo>
                  <a:pt x="1170" y="158"/>
                  <a:pt x="1171" y="157"/>
                  <a:pt x="1171" y="155"/>
                </a:cubicBezTo>
                <a:cubicBezTo>
                  <a:pt x="1172" y="154"/>
                  <a:pt x="1173" y="153"/>
                  <a:pt x="1174" y="151"/>
                </a:cubicBezTo>
                <a:cubicBezTo>
                  <a:pt x="1175" y="150"/>
                  <a:pt x="1176" y="149"/>
                  <a:pt x="1177" y="147"/>
                </a:cubicBezTo>
                <a:cubicBezTo>
                  <a:pt x="1178" y="146"/>
                  <a:pt x="1179" y="144"/>
                  <a:pt x="1180" y="142"/>
                </a:cubicBezTo>
                <a:cubicBezTo>
                  <a:pt x="1181" y="140"/>
                  <a:pt x="1182" y="139"/>
                  <a:pt x="1183" y="138"/>
                </a:cubicBezTo>
                <a:cubicBezTo>
                  <a:pt x="1184" y="136"/>
                  <a:pt x="1185" y="135"/>
                  <a:pt x="1186" y="134"/>
                </a:cubicBezTo>
                <a:cubicBezTo>
                  <a:pt x="1187" y="132"/>
                  <a:pt x="1188" y="131"/>
                  <a:pt x="1189" y="130"/>
                </a:cubicBezTo>
                <a:cubicBezTo>
                  <a:pt x="1190" y="129"/>
                  <a:pt x="1191" y="127"/>
                  <a:pt x="1192" y="126"/>
                </a:cubicBezTo>
                <a:cubicBezTo>
                  <a:pt x="1193" y="124"/>
                  <a:pt x="1194" y="123"/>
                  <a:pt x="1195" y="121"/>
                </a:cubicBezTo>
                <a:cubicBezTo>
                  <a:pt x="1196" y="120"/>
                  <a:pt x="1197" y="119"/>
                  <a:pt x="1198" y="118"/>
                </a:cubicBezTo>
                <a:cubicBezTo>
                  <a:pt x="1198" y="117"/>
                  <a:pt x="1199" y="115"/>
                  <a:pt x="1200" y="114"/>
                </a:cubicBezTo>
                <a:cubicBezTo>
                  <a:pt x="1201" y="113"/>
                  <a:pt x="1202" y="112"/>
                  <a:pt x="1203" y="111"/>
                </a:cubicBezTo>
                <a:cubicBezTo>
                  <a:pt x="1204" y="109"/>
                  <a:pt x="1205" y="108"/>
                  <a:pt x="1206" y="106"/>
                </a:cubicBezTo>
                <a:cubicBezTo>
                  <a:pt x="1207" y="105"/>
                  <a:pt x="1208" y="104"/>
                  <a:pt x="1209" y="103"/>
                </a:cubicBezTo>
                <a:cubicBezTo>
                  <a:pt x="1209" y="102"/>
                  <a:pt x="1210" y="102"/>
                  <a:pt x="1211" y="101"/>
                </a:cubicBezTo>
                <a:cubicBezTo>
                  <a:pt x="1212" y="100"/>
                  <a:pt x="1213" y="98"/>
                  <a:pt x="1213" y="97"/>
                </a:cubicBezTo>
                <a:cubicBezTo>
                  <a:pt x="1214" y="96"/>
                  <a:pt x="1215" y="95"/>
                  <a:pt x="1216" y="94"/>
                </a:cubicBezTo>
                <a:cubicBezTo>
                  <a:pt x="1217" y="93"/>
                  <a:pt x="1218" y="92"/>
                  <a:pt x="1218" y="91"/>
                </a:cubicBezTo>
                <a:cubicBezTo>
                  <a:pt x="1219" y="91"/>
                  <a:pt x="1219" y="90"/>
                  <a:pt x="1219" y="90"/>
                </a:cubicBezTo>
                <a:cubicBezTo>
                  <a:pt x="1219" y="187"/>
                  <a:pt x="1219" y="301"/>
                  <a:pt x="1141" y="394"/>
                </a:cubicBezTo>
                <a:cubicBezTo>
                  <a:pt x="1141" y="393"/>
                  <a:pt x="1141" y="393"/>
                  <a:pt x="1140" y="393"/>
                </a:cubicBezTo>
                <a:cubicBezTo>
                  <a:pt x="1138" y="391"/>
                  <a:pt x="1137" y="389"/>
                  <a:pt x="1135" y="386"/>
                </a:cubicBezTo>
                <a:cubicBezTo>
                  <a:pt x="1134" y="385"/>
                  <a:pt x="1134" y="385"/>
                  <a:pt x="1133" y="384"/>
                </a:cubicBezTo>
                <a:cubicBezTo>
                  <a:pt x="1131" y="382"/>
                  <a:pt x="1130" y="379"/>
                  <a:pt x="1128" y="377"/>
                </a:cubicBezTo>
                <a:cubicBezTo>
                  <a:pt x="1128" y="377"/>
                  <a:pt x="1128" y="376"/>
                  <a:pt x="1128" y="376"/>
                </a:cubicBezTo>
                <a:cubicBezTo>
                  <a:pt x="1126" y="373"/>
                  <a:pt x="1125" y="371"/>
                  <a:pt x="1124" y="368"/>
                </a:cubicBezTo>
                <a:cubicBezTo>
                  <a:pt x="1123" y="367"/>
                  <a:pt x="1123" y="366"/>
                  <a:pt x="1122" y="365"/>
                </a:cubicBezTo>
                <a:cubicBezTo>
                  <a:pt x="1121" y="363"/>
                  <a:pt x="1120" y="361"/>
                  <a:pt x="1119" y="358"/>
                </a:cubicBezTo>
                <a:cubicBezTo>
                  <a:pt x="1119" y="358"/>
                  <a:pt x="1119" y="357"/>
                  <a:pt x="1119" y="357"/>
                </a:cubicBezTo>
                <a:cubicBezTo>
                  <a:pt x="1118" y="354"/>
                  <a:pt x="1117" y="351"/>
                  <a:pt x="1116" y="348"/>
                </a:cubicBezTo>
                <a:cubicBezTo>
                  <a:pt x="1116" y="347"/>
                  <a:pt x="1116" y="347"/>
                  <a:pt x="1116" y="346"/>
                </a:cubicBezTo>
                <a:cubicBezTo>
                  <a:pt x="1115" y="343"/>
                  <a:pt x="1114" y="341"/>
                  <a:pt x="1114" y="338"/>
                </a:cubicBezTo>
                <a:cubicBezTo>
                  <a:pt x="1114" y="338"/>
                  <a:pt x="1114" y="337"/>
                  <a:pt x="1114" y="337"/>
                </a:cubicBezTo>
                <a:cubicBezTo>
                  <a:pt x="1113" y="334"/>
                  <a:pt x="1113" y="331"/>
                  <a:pt x="1113" y="328"/>
                </a:cubicBezTo>
                <a:cubicBezTo>
                  <a:pt x="1113" y="327"/>
                  <a:pt x="1112" y="326"/>
                  <a:pt x="1112" y="325"/>
                </a:cubicBezTo>
                <a:cubicBezTo>
                  <a:pt x="1112" y="323"/>
                  <a:pt x="1112" y="320"/>
                  <a:pt x="1112" y="318"/>
                </a:cubicBezTo>
                <a:cubicBezTo>
                  <a:pt x="1112" y="317"/>
                  <a:pt x="1112" y="316"/>
                  <a:pt x="1112" y="316"/>
                </a:cubicBezTo>
                <a:cubicBezTo>
                  <a:pt x="1112" y="313"/>
                  <a:pt x="1112" y="310"/>
                  <a:pt x="1112" y="307"/>
                </a:cubicBezTo>
                <a:cubicBezTo>
                  <a:pt x="1112" y="306"/>
                  <a:pt x="1112" y="305"/>
                  <a:pt x="1112" y="304"/>
                </a:cubicBezTo>
                <a:cubicBezTo>
                  <a:pt x="1113" y="301"/>
                  <a:pt x="1113" y="299"/>
                  <a:pt x="1113" y="297"/>
                </a:cubicBezTo>
                <a:cubicBezTo>
                  <a:pt x="1113" y="296"/>
                  <a:pt x="1113" y="295"/>
                  <a:pt x="1113" y="294"/>
                </a:cubicBezTo>
                <a:cubicBezTo>
                  <a:pt x="1114" y="291"/>
                  <a:pt x="1114" y="288"/>
                  <a:pt x="1115" y="285"/>
                </a:cubicBezTo>
                <a:cubicBezTo>
                  <a:pt x="1115" y="284"/>
                  <a:pt x="1115" y="283"/>
                  <a:pt x="1115" y="282"/>
                </a:cubicBezTo>
                <a:cubicBezTo>
                  <a:pt x="1116" y="280"/>
                  <a:pt x="1116" y="277"/>
                  <a:pt x="1117" y="275"/>
                </a:cubicBezTo>
                <a:cubicBezTo>
                  <a:pt x="1117" y="274"/>
                  <a:pt x="1117" y="273"/>
                  <a:pt x="1118" y="272"/>
                </a:cubicBezTo>
                <a:cubicBezTo>
                  <a:pt x="1118" y="269"/>
                  <a:pt x="1119" y="266"/>
                  <a:pt x="1120" y="263"/>
                </a:cubicBezTo>
                <a:cubicBezTo>
                  <a:pt x="1120" y="262"/>
                  <a:pt x="1120" y="261"/>
                  <a:pt x="1121" y="260"/>
                </a:cubicBezTo>
                <a:cubicBezTo>
                  <a:pt x="1121" y="258"/>
                  <a:pt x="1122" y="256"/>
                  <a:pt x="1123" y="253"/>
                </a:cubicBezTo>
                <a:cubicBezTo>
                  <a:pt x="1123" y="252"/>
                  <a:pt x="1124" y="251"/>
                  <a:pt x="1124" y="250"/>
                </a:cubicBezTo>
                <a:cubicBezTo>
                  <a:pt x="1125" y="247"/>
                  <a:pt x="1126" y="244"/>
                  <a:pt x="1127" y="241"/>
                </a:cubicBezTo>
                <a:cubicBezTo>
                  <a:pt x="1127" y="240"/>
                  <a:pt x="1128" y="239"/>
                  <a:pt x="1128" y="238"/>
                </a:cubicBezTo>
                <a:cubicBezTo>
                  <a:pt x="1129" y="236"/>
                  <a:pt x="1130" y="234"/>
                  <a:pt x="1131" y="232"/>
                </a:cubicBezTo>
                <a:cubicBezTo>
                  <a:pt x="1131" y="231"/>
                  <a:pt x="1132" y="229"/>
                  <a:pt x="1132" y="228"/>
                </a:cubicBezTo>
                <a:cubicBezTo>
                  <a:pt x="1133" y="226"/>
                  <a:pt x="1135" y="223"/>
                  <a:pt x="1136" y="220"/>
                </a:cubicBezTo>
                <a:cubicBezTo>
                  <a:pt x="1136" y="219"/>
                  <a:pt x="1137" y="218"/>
                  <a:pt x="1138" y="216"/>
                </a:cubicBezTo>
                <a:cubicBezTo>
                  <a:pt x="1138" y="214"/>
                  <a:pt x="1139" y="212"/>
                  <a:pt x="1140" y="210"/>
                </a:cubicBezTo>
                <a:cubicBezTo>
                  <a:pt x="1141" y="209"/>
                  <a:pt x="1141" y="208"/>
                  <a:pt x="1142" y="207"/>
                </a:cubicBezTo>
                <a:close/>
                <a:moveTo>
                  <a:pt x="1140" y="128"/>
                </a:moveTo>
                <a:cubicBezTo>
                  <a:pt x="1120" y="141"/>
                  <a:pt x="1100" y="154"/>
                  <a:pt x="1081" y="166"/>
                </a:cubicBezTo>
                <a:cubicBezTo>
                  <a:pt x="1081" y="166"/>
                  <a:pt x="1081" y="166"/>
                  <a:pt x="1081" y="166"/>
                </a:cubicBezTo>
                <a:cubicBezTo>
                  <a:pt x="1081" y="166"/>
                  <a:pt x="1081" y="167"/>
                  <a:pt x="1081" y="167"/>
                </a:cubicBezTo>
                <a:cubicBezTo>
                  <a:pt x="1063" y="179"/>
                  <a:pt x="1046" y="190"/>
                  <a:pt x="1030" y="201"/>
                </a:cubicBezTo>
                <a:cubicBezTo>
                  <a:pt x="1019" y="122"/>
                  <a:pt x="1019" y="122"/>
                  <a:pt x="1019" y="122"/>
                </a:cubicBezTo>
                <a:cubicBezTo>
                  <a:pt x="1019" y="106"/>
                  <a:pt x="1019" y="106"/>
                  <a:pt x="1019" y="106"/>
                </a:cubicBezTo>
                <a:cubicBezTo>
                  <a:pt x="1032" y="108"/>
                  <a:pt x="1123" y="125"/>
                  <a:pt x="1140" y="128"/>
                </a:cubicBezTo>
                <a:close/>
                <a:moveTo>
                  <a:pt x="1018" y="210"/>
                </a:moveTo>
                <a:cubicBezTo>
                  <a:pt x="1017" y="210"/>
                  <a:pt x="1016" y="211"/>
                  <a:pt x="1015" y="211"/>
                </a:cubicBezTo>
                <a:cubicBezTo>
                  <a:pt x="1018" y="208"/>
                  <a:pt x="1018" y="208"/>
                  <a:pt x="1018" y="208"/>
                </a:cubicBezTo>
                <a:lnTo>
                  <a:pt x="1018" y="210"/>
                </a:lnTo>
                <a:close/>
                <a:moveTo>
                  <a:pt x="1015" y="129"/>
                </a:moveTo>
                <a:cubicBezTo>
                  <a:pt x="1018" y="205"/>
                  <a:pt x="1018" y="205"/>
                  <a:pt x="1018" y="205"/>
                </a:cubicBezTo>
                <a:cubicBezTo>
                  <a:pt x="1011" y="214"/>
                  <a:pt x="1011" y="214"/>
                  <a:pt x="1011" y="214"/>
                </a:cubicBezTo>
                <a:cubicBezTo>
                  <a:pt x="1010" y="215"/>
                  <a:pt x="1009" y="216"/>
                  <a:pt x="1008" y="217"/>
                </a:cubicBezTo>
                <a:lnTo>
                  <a:pt x="1015" y="129"/>
                </a:lnTo>
                <a:close/>
                <a:moveTo>
                  <a:pt x="980" y="505"/>
                </a:moveTo>
                <a:cubicBezTo>
                  <a:pt x="973" y="508"/>
                  <a:pt x="965" y="512"/>
                  <a:pt x="958" y="515"/>
                </a:cubicBezTo>
                <a:cubicBezTo>
                  <a:pt x="938" y="525"/>
                  <a:pt x="919" y="535"/>
                  <a:pt x="901" y="544"/>
                </a:cubicBezTo>
                <a:cubicBezTo>
                  <a:pt x="946" y="380"/>
                  <a:pt x="946" y="380"/>
                  <a:pt x="946" y="380"/>
                </a:cubicBezTo>
                <a:cubicBezTo>
                  <a:pt x="949" y="380"/>
                  <a:pt x="953" y="380"/>
                  <a:pt x="957" y="380"/>
                </a:cubicBezTo>
                <a:cubicBezTo>
                  <a:pt x="958" y="380"/>
                  <a:pt x="958" y="380"/>
                  <a:pt x="959" y="380"/>
                </a:cubicBezTo>
                <a:cubicBezTo>
                  <a:pt x="962" y="380"/>
                  <a:pt x="965" y="380"/>
                  <a:pt x="968" y="380"/>
                </a:cubicBezTo>
                <a:cubicBezTo>
                  <a:pt x="969" y="380"/>
                  <a:pt x="970" y="380"/>
                  <a:pt x="971" y="380"/>
                </a:cubicBezTo>
                <a:cubicBezTo>
                  <a:pt x="974" y="381"/>
                  <a:pt x="976" y="381"/>
                  <a:pt x="979" y="381"/>
                </a:cubicBezTo>
                <a:cubicBezTo>
                  <a:pt x="980" y="381"/>
                  <a:pt x="981" y="381"/>
                  <a:pt x="982" y="381"/>
                </a:cubicBezTo>
                <a:cubicBezTo>
                  <a:pt x="983" y="382"/>
                  <a:pt x="984" y="382"/>
                  <a:pt x="985" y="382"/>
                </a:cubicBezTo>
                <a:cubicBezTo>
                  <a:pt x="986" y="382"/>
                  <a:pt x="986" y="383"/>
                  <a:pt x="986" y="383"/>
                </a:cubicBezTo>
                <a:cubicBezTo>
                  <a:pt x="987" y="382"/>
                  <a:pt x="987" y="382"/>
                  <a:pt x="987" y="382"/>
                </a:cubicBezTo>
                <a:cubicBezTo>
                  <a:pt x="989" y="382"/>
                  <a:pt x="991" y="383"/>
                  <a:pt x="993" y="383"/>
                </a:cubicBezTo>
                <a:cubicBezTo>
                  <a:pt x="993" y="383"/>
                  <a:pt x="993" y="383"/>
                  <a:pt x="993" y="383"/>
                </a:cubicBezTo>
                <a:cubicBezTo>
                  <a:pt x="988" y="447"/>
                  <a:pt x="988" y="447"/>
                  <a:pt x="988" y="447"/>
                </a:cubicBezTo>
                <a:cubicBezTo>
                  <a:pt x="978" y="447"/>
                  <a:pt x="978" y="447"/>
                  <a:pt x="978" y="447"/>
                </a:cubicBezTo>
                <a:cubicBezTo>
                  <a:pt x="978" y="460"/>
                  <a:pt x="978" y="460"/>
                  <a:pt x="978" y="460"/>
                </a:cubicBezTo>
                <a:cubicBezTo>
                  <a:pt x="983" y="460"/>
                  <a:pt x="983" y="460"/>
                  <a:pt x="983" y="460"/>
                </a:cubicBezTo>
                <a:cubicBezTo>
                  <a:pt x="983" y="463"/>
                  <a:pt x="983" y="463"/>
                  <a:pt x="983" y="463"/>
                </a:cubicBezTo>
                <a:cubicBezTo>
                  <a:pt x="995" y="463"/>
                  <a:pt x="995" y="463"/>
                  <a:pt x="995" y="463"/>
                </a:cubicBezTo>
                <a:cubicBezTo>
                  <a:pt x="994" y="464"/>
                  <a:pt x="994" y="464"/>
                  <a:pt x="994" y="464"/>
                </a:cubicBezTo>
                <a:cubicBezTo>
                  <a:pt x="1012" y="490"/>
                  <a:pt x="1012" y="490"/>
                  <a:pt x="1012" y="490"/>
                </a:cubicBezTo>
                <a:cubicBezTo>
                  <a:pt x="1002" y="495"/>
                  <a:pt x="991" y="500"/>
                  <a:pt x="980" y="504"/>
                </a:cubicBezTo>
                <a:lnTo>
                  <a:pt x="980" y="505"/>
                </a:lnTo>
                <a:close/>
                <a:moveTo>
                  <a:pt x="1011" y="402"/>
                </a:moveTo>
                <a:cubicBezTo>
                  <a:pt x="1011" y="402"/>
                  <a:pt x="1011" y="402"/>
                  <a:pt x="1011" y="402"/>
                </a:cubicBezTo>
                <a:cubicBezTo>
                  <a:pt x="1011" y="402"/>
                  <a:pt x="1011" y="402"/>
                  <a:pt x="1011" y="402"/>
                </a:cubicBezTo>
                <a:cubicBezTo>
                  <a:pt x="1011" y="402"/>
                  <a:pt x="1011" y="402"/>
                  <a:pt x="1011" y="402"/>
                </a:cubicBezTo>
                <a:cubicBezTo>
                  <a:pt x="1011" y="402"/>
                  <a:pt x="1012" y="402"/>
                  <a:pt x="1012" y="402"/>
                </a:cubicBezTo>
                <a:cubicBezTo>
                  <a:pt x="1012" y="402"/>
                  <a:pt x="1012" y="402"/>
                  <a:pt x="1012" y="402"/>
                </a:cubicBezTo>
                <a:cubicBezTo>
                  <a:pt x="1011" y="402"/>
                  <a:pt x="1011" y="403"/>
                  <a:pt x="1011" y="403"/>
                </a:cubicBezTo>
                <a:cubicBezTo>
                  <a:pt x="1011" y="403"/>
                  <a:pt x="1011" y="403"/>
                  <a:pt x="1011" y="404"/>
                </a:cubicBezTo>
                <a:cubicBezTo>
                  <a:pt x="1011" y="404"/>
                  <a:pt x="1012" y="404"/>
                  <a:pt x="1012" y="404"/>
                </a:cubicBezTo>
                <a:cubicBezTo>
                  <a:pt x="1012" y="404"/>
                  <a:pt x="1012" y="404"/>
                  <a:pt x="1012" y="404"/>
                </a:cubicBezTo>
                <a:cubicBezTo>
                  <a:pt x="1012" y="404"/>
                  <a:pt x="1011" y="404"/>
                  <a:pt x="1011" y="404"/>
                </a:cubicBezTo>
                <a:cubicBezTo>
                  <a:pt x="1011" y="404"/>
                  <a:pt x="1012" y="404"/>
                  <a:pt x="1012" y="404"/>
                </a:cubicBezTo>
                <a:cubicBezTo>
                  <a:pt x="1012" y="404"/>
                  <a:pt x="1012" y="404"/>
                  <a:pt x="1012" y="404"/>
                </a:cubicBezTo>
                <a:cubicBezTo>
                  <a:pt x="1011" y="404"/>
                  <a:pt x="1011" y="405"/>
                  <a:pt x="1011" y="405"/>
                </a:cubicBezTo>
                <a:cubicBezTo>
                  <a:pt x="1011" y="405"/>
                  <a:pt x="1011" y="405"/>
                  <a:pt x="1011" y="405"/>
                </a:cubicBezTo>
                <a:cubicBezTo>
                  <a:pt x="1011" y="405"/>
                  <a:pt x="1012" y="405"/>
                  <a:pt x="1012" y="405"/>
                </a:cubicBezTo>
                <a:cubicBezTo>
                  <a:pt x="1012" y="406"/>
                  <a:pt x="1012" y="406"/>
                  <a:pt x="1012" y="406"/>
                </a:cubicBezTo>
                <a:cubicBezTo>
                  <a:pt x="1012" y="406"/>
                  <a:pt x="1012" y="406"/>
                  <a:pt x="1011" y="406"/>
                </a:cubicBezTo>
                <a:cubicBezTo>
                  <a:pt x="1012" y="406"/>
                  <a:pt x="1012" y="406"/>
                  <a:pt x="1012" y="406"/>
                </a:cubicBezTo>
                <a:cubicBezTo>
                  <a:pt x="1012" y="406"/>
                  <a:pt x="1012" y="406"/>
                  <a:pt x="1012" y="406"/>
                </a:cubicBezTo>
                <a:cubicBezTo>
                  <a:pt x="1011" y="406"/>
                  <a:pt x="1011" y="406"/>
                  <a:pt x="1011" y="407"/>
                </a:cubicBezTo>
                <a:cubicBezTo>
                  <a:pt x="1011" y="407"/>
                  <a:pt x="1011" y="407"/>
                  <a:pt x="1011" y="407"/>
                </a:cubicBezTo>
                <a:cubicBezTo>
                  <a:pt x="1011" y="407"/>
                  <a:pt x="1012" y="407"/>
                  <a:pt x="1012" y="407"/>
                </a:cubicBezTo>
                <a:cubicBezTo>
                  <a:pt x="1012" y="408"/>
                  <a:pt x="1012" y="408"/>
                  <a:pt x="1012" y="408"/>
                </a:cubicBezTo>
                <a:cubicBezTo>
                  <a:pt x="1012" y="407"/>
                  <a:pt x="1012" y="407"/>
                  <a:pt x="1011" y="407"/>
                </a:cubicBezTo>
                <a:cubicBezTo>
                  <a:pt x="1012" y="407"/>
                  <a:pt x="1012" y="407"/>
                  <a:pt x="1012" y="408"/>
                </a:cubicBezTo>
                <a:cubicBezTo>
                  <a:pt x="1012" y="408"/>
                  <a:pt x="1012" y="408"/>
                  <a:pt x="1012" y="408"/>
                </a:cubicBezTo>
                <a:cubicBezTo>
                  <a:pt x="1011" y="408"/>
                  <a:pt x="1011" y="408"/>
                  <a:pt x="1011" y="408"/>
                </a:cubicBezTo>
                <a:cubicBezTo>
                  <a:pt x="1011" y="409"/>
                  <a:pt x="1011" y="409"/>
                  <a:pt x="1011" y="409"/>
                </a:cubicBezTo>
                <a:cubicBezTo>
                  <a:pt x="1012" y="409"/>
                  <a:pt x="1012" y="409"/>
                  <a:pt x="1012" y="409"/>
                </a:cubicBezTo>
                <a:cubicBezTo>
                  <a:pt x="1012" y="409"/>
                  <a:pt x="1012" y="409"/>
                  <a:pt x="1012" y="409"/>
                </a:cubicBezTo>
                <a:cubicBezTo>
                  <a:pt x="1012" y="409"/>
                  <a:pt x="1012" y="409"/>
                  <a:pt x="1012" y="409"/>
                </a:cubicBezTo>
                <a:cubicBezTo>
                  <a:pt x="1012" y="409"/>
                  <a:pt x="1012" y="409"/>
                  <a:pt x="1012" y="409"/>
                </a:cubicBezTo>
                <a:cubicBezTo>
                  <a:pt x="1012" y="409"/>
                  <a:pt x="1012" y="409"/>
                  <a:pt x="1012" y="409"/>
                </a:cubicBezTo>
                <a:cubicBezTo>
                  <a:pt x="1012" y="410"/>
                  <a:pt x="1011" y="410"/>
                  <a:pt x="1011" y="410"/>
                </a:cubicBezTo>
                <a:cubicBezTo>
                  <a:pt x="1011" y="410"/>
                  <a:pt x="1011" y="410"/>
                  <a:pt x="1011" y="411"/>
                </a:cubicBezTo>
                <a:cubicBezTo>
                  <a:pt x="1012" y="411"/>
                  <a:pt x="1012" y="411"/>
                  <a:pt x="1012" y="411"/>
                </a:cubicBezTo>
                <a:cubicBezTo>
                  <a:pt x="1012" y="411"/>
                  <a:pt x="1012" y="411"/>
                  <a:pt x="1012" y="411"/>
                </a:cubicBezTo>
                <a:cubicBezTo>
                  <a:pt x="1012" y="411"/>
                  <a:pt x="1012" y="411"/>
                  <a:pt x="1012" y="411"/>
                </a:cubicBezTo>
                <a:cubicBezTo>
                  <a:pt x="1012" y="411"/>
                  <a:pt x="1012" y="411"/>
                  <a:pt x="1012" y="411"/>
                </a:cubicBezTo>
                <a:cubicBezTo>
                  <a:pt x="1012" y="411"/>
                  <a:pt x="1012" y="411"/>
                  <a:pt x="1012" y="411"/>
                </a:cubicBezTo>
                <a:cubicBezTo>
                  <a:pt x="1012" y="411"/>
                  <a:pt x="1011" y="412"/>
                  <a:pt x="1011" y="412"/>
                </a:cubicBezTo>
                <a:cubicBezTo>
                  <a:pt x="1011" y="412"/>
                  <a:pt x="1011" y="412"/>
                  <a:pt x="1011" y="412"/>
                </a:cubicBezTo>
                <a:cubicBezTo>
                  <a:pt x="1012" y="412"/>
                  <a:pt x="1012" y="412"/>
                  <a:pt x="1012" y="412"/>
                </a:cubicBezTo>
                <a:cubicBezTo>
                  <a:pt x="1012" y="413"/>
                  <a:pt x="1012" y="413"/>
                  <a:pt x="1012" y="413"/>
                </a:cubicBezTo>
                <a:cubicBezTo>
                  <a:pt x="1012" y="413"/>
                  <a:pt x="1012" y="413"/>
                  <a:pt x="1012" y="413"/>
                </a:cubicBezTo>
                <a:cubicBezTo>
                  <a:pt x="1012" y="413"/>
                  <a:pt x="1012" y="413"/>
                  <a:pt x="1012" y="413"/>
                </a:cubicBezTo>
                <a:cubicBezTo>
                  <a:pt x="1012" y="413"/>
                  <a:pt x="1012" y="413"/>
                  <a:pt x="1012" y="413"/>
                </a:cubicBezTo>
                <a:cubicBezTo>
                  <a:pt x="1012" y="413"/>
                  <a:pt x="1011" y="413"/>
                  <a:pt x="1011" y="414"/>
                </a:cubicBezTo>
                <a:cubicBezTo>
                  <a:pt x="1011" y="414"/>
                  <a:pt x="1011" y="414"/>
                  <a:pt x="1011" y="414"/>
                </a:cubicBezTo>
                <a:cubicBezTo>
                  <a:pt x="1012" y="414"/>
                  <a:pt x="1012" y="414"/>
                  <a:pt x="1012" y="414"/>
                </a:cubicBezTo>
                <a:cubicBezTo>
                  <a:pt x="1012" y="415"/>
                  <a:pt x="1012" y="415"/>
                  <a:pt x="1012" y="415"/>
                </a:cubicBezTo>
                <a:cubicBezTo>
                  <a:pt x="1012" y="415"/>
                  <a:pt x="1012" y="415"/>
                  <a:pt x="1012" y="414"/>
                </a:cubicBezTo>
                <a:cubicBezTo>
                  <a:pt x="1012" y="415"/>
                  <a:pt x="1012" y="415"/>
                  <a:pt x="1012" y="415"/>
                </a:cubicBezTo>
                <a:cubicBezTo>
                  <a:pt x="1012" y="415"/>
                  <a:pt x="1012" y="415"/>
                  <a:pt x="1012" y="415"/>
                </a:cubicBezTo>
                <a:cubicBezTo>
                  <a:pt x="1012" y="415"/>
                  <a:pt x="1011" y="415"/>
                  <a:pt x="1011" y="416"/>
                </a:cubicBezTo>
                <a:cubicBezTo>
                  <a:pt x="1011" y="416"/>
                  <a:pt x="1011" y="416"/>
                  <a:pt x="1012" y="416"/>
                </a:cubicBezTo>
                <a:cubicBezTo>
                  <a:pt x="1012" y="416"/>
                  <a:pt x="1012" y="416"/>
                  <a:pt x="1012" y="416"/>
                </a:cubicBezTo>
                <a:cubicBezTo>
                  <a:pt x="1012" y="416"/>
                  <a:pt x="1012" y="416"/>
                  <a:pt x="1012" y="416"/>
                </a:cubicBezTo>
                <a:cubicBezTo>
                  <a:pt x="1012" y="416"/>
                  <a:pt x="1012" y="416"/>
                  <a:pt x="1012" y="416"/>
                </a:cubicBezTo>
                <a:cubicBezTo>
                  <a:pt x="1012" y="416"/>
                  <a:pt x="1012" y="416"/>
                  <a:pt x="1012" y="416"/>
                </a:cubicBezTo>
                <a:cubicBezTo>
                  <a:pt x="1012" y="417"/>
                  <a:pt x="1012" y="417"/>
                  <a:pt x="1012" y="417"/>
                </a:cubicBezTo>
                <a:cubicBezTo>
                  <a:pt x="1012" y="417"/>
                  <a:pt x="1011" y="417"/>
                  <a:pt x="1011" y="417"/>
                </a:cubicBezTo>
                <a:cubicBezTo>
                  <a:pt x="1011" y="417"/>
                  <a:pt x="1012" y="418"/>
                  <a:pt x="1012" y="418"/>
                </a:cubicBezTo>
                <a:cubicBezTo>
                  <a:pt x="1012" y="418"/>
                  <a:pt x="1012" y="418"/>
                  <a:pt x="1012" y="418"/>
                </a:cubicBezTo>
                <a:cubicBezTo>
                  <a:pt x="1012" y="418"/>
                  <a:pt x="1012" y="418"/>
                  <a:pt x="1012" y="418"/>
                </a:cubicBezTo>
                <a:cubicBezTo>
                  <a:pt x="1012" y="418"/>
                  <a:pt x="1012" y="418"/>
                  <a:pt x="1012" y="418"/>
                </a:cubicBezTo>
                <a:cubicBezTo>
                  <a:pt x="1012" y="418"/>
                  <a:pt x="1012" y="418"/>
                  <a:pt x="1012" y="418"/>
                </a:cubicBezTo>
                <a:cubicBezTo>
                  <a:pt x="1012" y="418"/>
                  <a:pt x="1012" y="418"/>
                  <a:pt x="1012" y="418"/>
                </a:cubicBezTo>
                <a:cubicBezTo>
                  <a:pt x="1012" y="418"/>
                  <a:pt x="1011" y="419"/>
                  <a:pt x="1011" y="419"/>
                </a:cubicBezTo>
                <a:cubicBezTo>
                  <a:pt x="1011" y="419"/>
                  <a:pt x="1012" y="419"/>
                  <a:pt x="1012" y="419"/>
                </a:cubicBezTo>
                <a:cubicBezTo>
                  <a:pt x="1012" y="419"/>
                  <a:pt x="1012" y="419"/>
                  <a:pt x="1012" y="419"/>
                </a:cubicBezTo>
                <a:cubicBezTo>
                  <a:pt x="1012" y="419"/>
                  <a:pt x="1012" y="419"/>
                  <a:pt x="1012" y="419"/>
                </a:cubicBezTo>
                <a:cubicBezTo>
                  <a:pt x="1012" y="420"/>
                  <a:pt x="1012" y="420"/>
                  <a:pt x="1012" y="420"/>
                </a:cubicBezTo>
                <a:cubicBezTo>
                  <a:pt x="1012" y="420"/>
                  <a:pt x="1012" y="420"/>
                  <a:pt x="1012" y="420"/>
                </a:cubicBezTo>
                <a:cubicBezTo>
                  <a:pt x="1012" y="420"/>
                  <a:pt x="1012" y="420"/>
                  <a:pt x="1012" y="420"/>
                </a:cubicBezTo>
                <a:cubicBezTo>
                  <a:pt x="1012" y="420"/>
                  <a:pt x="1012" y="421"/>
                  <a:pt x="1012" y="421"/>
                </a:cubicBezTo>
                <a:cubicBezTo>
                  <a:pt x="1012" y="421"/>
                  <a:pt x="1012" y="421"/>
                  <a:pt x="1012" y="421"/>
                </a:cubicBezTo>
                <a:cubicBezTo>
                  <a:pt x="1012" y="421"/>
                  <a:pt x="1012" y="421"/>
                  <a:pt x="1012" y="421"/>
                </a:cubicBezTo>
                <a:cubicBezTo>
                  <a:pt x="1012" y="421"/>
                  <a:pt x="1012" y="421"/>
                  <a:pt x="1012" y="421"/>
                </a:cubicBezTo>
                <a:cubicBezTo>
                  <a:pt x="1012" y="421"/>
                  <a:pt x="1012" y="421"/>
                  <a:pt x="1012" y="422"/>
                </a:cubicBezTo>
                <a:cubicBezTo>
                  <a:pt x="1012" y="422"/>
                  <a:pt x="1012" y="422"/>
                  <a:pt x="1012" y="422"/>
                </a:cubicBezTo>
                <a:cubicBezTo>
                  <a:pt x="1012" y="422"/>
                  <a:pt x="1012" y="422"/>
                  <a:pt x="1012" y="422"/>
                </a:cubicBezTo>
                <a:cubicBezTo>
                  <a:pt x="1012" y="422"/>
                  <a:pt x="1012" y="422"/>
                  <a:pt x="1012" y="423"/>
                </a:cubicBezTo>
                <a:cubicBezTo>
                  <a:pt x="1012" y="423"/>
                  <a:pt x="1012" y="423"/>
                  <a:pt x="1012" y="423"/>
                </a:cubicBezTo>
                <a:cubicBezTo>
                  <a:pt x="1012" y="423"/>
                  <a:pt x="1012" y="423"/>
                  <a:pt x="1012" y="423"/>
                </a:cubicBezTo>
                <a:cubicBezTo>
                  <a:pt x="1012" y="423"/>
                  <a:pt x="1012" y="423"/>
                  <a:pt x="1012" y="423"/>
                </a:cubicBezTo>
                <a:cubicBezTo>
                  <a:pt x="1012" y="423"/>
                  <a:pt x="1012" y="423"/>
                  <a:pt x="1012" y="423"/>
                </a:cubicBezTo>
                <a:cubicBezTo>
                  <a:pt x="1012" y="423"/>
                  <a:pt x="1012" y="423"/>
                  <a:pt x="1012" y="423"/>
                </a:cubicBezTo>
                <a:cubicBezTo>
                  <a:pt x="1012" y="424"/>
                  <a:pt x="1012" y="424"/>
                  <a:pt x="1012" y="424"/>
                </a:cubicBezTo>
                <a:cubicBezTo>
                  <a:pt x="1012" y="424"/>
                  <a:pt x="1012" y="424"/>
                  <a:pt x="1012" y="424"/>
                </a:cubicBezTo>
                <a:cubicBezTo>
                  <a:pt x="1012" y="425"/>
                  <a:pt x="1012" y="425"/>
                  <a:pt x="1012" y="425"/>
                </a:cubicBezTo>
                <a:cubicBezTo>
                  <a:pt x="1012" y="425"/>
                  <a:pt x="1012" y="425"/>
                  <a:pt x="1012" y="425"/>
                </a:cubicBezTo>
                <a:cubicBezTo>
                  <a:pt x="1012" y="425"/>
                  <a:pt x="1012" y="425"/>
                  <a:pt x="1012" y="425"/>
                </a:cubicBezTo>
                <a:cubicBezTo>
                  <a:pt x="1012" y="425"/>
                  <a:pt x="1012" y="425"/>
                  <a:pt x="1012" y="425"/>
                </a:cubicBezTo>
                <a:cubicBezTo>
                  <a:pt x="1012" y="425"/>
                  <a:pt x="1012" y="425"/>
                  <a:pt x="1012" y="425"/>
                </a:cubicBezTo>
                <a:cubicBezTo>
                  <a:pt x="1012" y="425"/>
                  <a:pt x="1012" y="425"/>
                  <a:pt x="1012" y="425"/>
                </a:cubicBezTo>
                <a:cubicBezTo>
                  <a:pt x="1012" y="425"/>
                  <a:pt x="1012" y="426"/>
                  <a:pt x="1012" y="426"/>
                </a:cubicBezTo>
                <a:cubicBezTo>
                  <a:pt x="1012" y="426"/>
                  <a:pt x="1012" y="426"/>
                  <a:pt x="1012" y="427"/>
                </a:cubicBezTo>
                <a:cubicBezTo>
                  <a:pt x="1012" y="427"/>
                  <a:pt x="1012" y="427"/>
                  <a:pt x="1012" y="427"/>
                </a:cubicBezTo>
                <a:cubicBezTo>
                  <a:pt x="1012" y="427"/>
                  <a:pt x="1012" y="427"/>
                  <a:pt x="1012" y="427"/>
                </a:cubicBezTo>
                <a:cubicBezTo>
                  <a:pt x="1012" y="427"/>
                  <a:pt x="1012" y="427"/>
                  <a:pt x="1012" y="427"/>
                </a:cubicBezTo>
                <a:cubicBezTo>
                  <a:pt x="1012" y="427"/>
                  <a:pt x="1012" y="427"/>
                  <a:pt x="1012" y="427"/>
                </a:cubicBezTo>
                <a:cubicBezTo>
                  <a:pt x="1012" y="427"/>
                  <a:pt x="1012" y="427"/>
                  <a:pt x="1012" y="427"/>
                </a:cubicBezTo>
                <a:cubicBezTo>
                  <a:pt x="1012" y="427"/>
                  <a:pt x="1012" y="428"/>
                  <a:pt x="1011" y="428"/>
                </a:cubicBezTo>
                <a:cubicBezTo>
                  <a:pt x="1011" y="428"/>
                  <a:pt x="1012" y="428"/>
                  <a:pt x="1012" y="428"/>
                </a:cubicBezTo>
                <a:cubicBezTo>
                  <a:pt x="1012" y="428"/>
                  <a:pt x="1012" y="428"/>
                  <a:pt x="1012" y="428"/>
                </a:cubicBezTo>
                <a:cubicBezTo>
                  <a:pt x="1012" y="429"/>
                  <a:pt x="1012" y="429"/>
                  <a:pt x="1012" y="429"/>
                </a:cubicBezTo>
                <a:cubicBezTo>
                  <a:pt x="1012" y="429"/>
                  <a:pt x="1012" y="429"/>
                  <a:pt x="1012" y="429"/>
                </a:cubicBezTo>
                <a:cubicBezTo>
                  <a:pt x="1012" y="429"/>
                  <a:pt x="1011" y="429"/>
                  <a:pt x="1011" y="430"/>
                </a:cubicBezTo>
                <a:cubicBezTo>
                  <a:pt x="1011" y="430"/>
                  <a:pt x="1012" y="430"/>
                  <a:pt x="1012" y="430"/>
                </a:cubicBezTo>
                <a:cubicBezTo>
                  <a:pt x="1012" y="430"/>
                  <a:pt x="1012" y="430"/>
                  <a:pt x="1012" y="430"/>
                </a:cubicBezTo>
                <a:cubicBezTo>
                  <a:pt x="1012" y="431"/>
                  <a:pt x="1012" y="431"/>
                  <a:pt x="1012" y="431"/>
                </a:cubicBezTo>
                <a:cubicBezTo>
                  <a:pt x="1012" y="431"/>
                  <a:pt x="1012" y="431"/>
                  <a:pt x="1012" y="431"/>
                </a:cubicBezTo>
                <a:cubicBezTo>
                  <a:pt x="1012" y="431"/>
                  <a:pt x="1012" y="431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1" y="432"/>
                  <a:pt x="1011" y="432"/>
                  <a:pt x="1012" y="432"/>
                </a:cubicBezTo>
                <a:cubicBezTo>
                  <a:pt x="1012" y="432"/>
                  <a:pt x="1012" y="432"/>
                  <a:pt x="1012" y="432"/>
                </a:cubicBezTo>
                <a:cubicBezTo>
                  <a:pt x="1012" y="432"/>
                  <a:pt x="1012" y="432"/>
                  <a:pt x="1012" y="432"/>
                </a:cubicBezTo>
                <a:cubicBezTo>
                  <a:pt x="1012" y="432"/>
                  <a:pt x="1012" y="432"/>
                  <a:pt x="1012" y="432"/>
                </a:cubicBezTo>
                <a:cubicBezTo>
                  <a:pt x="1012" y="432"/>
                  <a:pt x="1012" y="432"/>
                  <a:pt x="1012" y="432"/>
                </a:cubicBezTo>
                <a:cubicBezTo>
                  <a:pt x="1012" y="432"/>
                  <a:pt x="1012" y="432"/>
                  <a:pt x="1012" y="432"/>
                </a:cubicBezTo>
                <a:cubicBezTo>
                  <a:pt x="1012" y="432"/>
                  <a:pt x="1011" y="433"/>
                  <a:pt x="1011" y="433"/>
                </a:cubicBezTo>
                <a:cubicBezTo>
                  <a:pt x="1011" y="433"/>
                  <a:pt x="1012" y="434"/>
                  <a:pt x="1012" y="434"/>
                </a:cubicBezTo>
                <a:cubicBezTo>
                  <a:pt x="1012" y="434"/>
                  <a:pt x="1012" y="434"/>
                  <a:pt x="1012" y="434"/>
                </a:cubicBezTo>
                <a:cubicBezTo>
                  <a:pt x="1012" y="434"/>
                  <a:pt x="1012" y="434"/>
                  <a:pt x="1012" y="434"/>
                </a:cubicBezTo>
                <a:cubicBezTo>
                  <a:pt x="1012" y="434"/>
                  <a:pt x="1012" y="434"/>
                  <a:pt x="1012" y="434"/>
                </a:cubicBezTo>
                <a:cubicBezTo>
                  <a:pt x="1012" y="434"/>
                  <a:pt x="1012" y="434"/>
                  <a:pt x="1012" y="434"/>
                </a:cubicBezTo>
                <a:cubicBezTo>
                  <a:pt x="1012" y="434"/>
                  <a:pt x="1011" y="435"/>
                  <a:pt x="1011" y="435"/>
                </a:cubicBezTo>
                <a:cubicBezTo>
                  <a:pt x="1011" y="435"/>
                  <a:pt x="1011" y="435"/>
                  <a:pt x="1012" y="435"/>
                </a:cubicBezTo>
                <a:cubicBezTo>
                  <a:pt x="1012" y="435"/>
                  <a:pt x="1012" y="435"/>
                  <a:pt x="1013" y="435"/>
                </a:cubicBezTo>
                <a:cubicBezTo>
                  <a:pt x="1013" y="436"/>
                  <a:pt x="1013" y="436"/>
                  <a:pt x="1013" y="436"/>
                </a:cubicBezTo>
                <a:cubicBezTo>
                  <a:pt x="1012" y="436"/>
                  <a:pt x="1012" y="436"/>
                  <a:pt x="1012" y="436"/>
                </a:cubicBezTo>
                <a:cubicBezTo>
                  <a:pt x="1012" y="436"/>
                  <a:pt x="1012" y="436"/>
                  <a:pt x="1012" y="436"/>
                </a:cubicBezTo>
                <a:cubicBezTo>
                  <a:pt x="1012" y="436"/>
                  <a:pt x="1011" y="436"/>
                  <a:pt x="1011" y="437"/>
                </a:cubicBezTo>
                <a:cubicBezTo>
                  <a:pt x="1011" y="437"/>
                  <a:pt x="1011" y="437"/>
                  <a:pt x="1012" y="437"/>
                </a:cubicBezTo>
                <a:cubicBezTo>
                  <a:pt x="1012" y="437"/>
                  <a:pt x="1012" y="437"/>
                  <a:pt x="1013" y="437"/>
                </a:cubicBezTo>
                <a:cubicBezTo>
                  <a:pt x="1013" y="438"/>
                  <a:pt x="1013" y="438"/>
                  <a:pt x="1013" y="438"/>
                </a:cubicBezTo>
                <a:cubicBezTo>
                  <a:pt x="1012" y="438"/>
                  <a:pt x="1012" y="438"/>
                  <a:pt x="1012" y="438"/>
                </a:cubicBezTo>
                <a:cubicBezTo>
                  <a:pt x="1012" y="438"/>
                  <a:pt x="1012" y="438"/>
                  <a:pt x="1012" y="438"/>
                </a:cubicBezTo>
                <a:cubicBezTo>
                  <a:pt x="1012" y="438"/>
                  <a:pt x="1011" y="438"/>
                  <a:pt x="1011" y="439"/>
                </a:cubicBezTo>
                <a:cubicBezTo>
                  <a:pt x="1011" y="439"/>
                  <a:pt x="1011" y="439"/>
                  <a:pt x="1012" y="439"/>
                </a:cubicBezTo>
                <a:cubicBezTo>
                  <a:pt x="1012" y="439"/>
                  <a:pt x="1012" y="439"/>
                  <a:pt x="1012" y="439"/>
                </a:cubicBezTo>
                <a:cubicBezTo>
                  <a:pt x="1012" y="439"/>
                  <a:pt x="1012" y="439"/>
                  <a:pt x="1012" y="439"/>
                </a:cubicBezTo>
                <a:cubicBezTo>
                  <a:pt x="1012" y="439"/>
                  <a:pt x="1012" y="439"/>
                  <a:pt x="1012" y="439"/>
                </a:cubicBezTo>
                <a:cubicBezTo>
                  <a:pt x="1012" y="439"/>
                  <a:pt x="1012" y="439"/>
                  <a:pt x="1012" y="439"/>
                </a:cubicBezTo>
                <a:cubicBezTo>
                  <a:pt x="1012" y="439"/>
                  <a:pt x="1013" y="439"/>
                  <a:pt x="1013" y="439"/>
                </a:cubicBezTo>
                <a:cubicBezTo>
                  <a:pt x="1013" y="446"/>
                  <a:pt x="1013" y="446"/>
                  <a:pt x="1013" y="446"/>
                </a:cubicBezTo>
                <a:cubicBezTo>
                  <a:pt x="990" y="447"/>
                  <a:pt x="990" y="447"/>
                  <a:pt x="990" y="447"/>
                </a:cubicBezTo>
                <a:cubicBezTo>
                  <a:pt x="995" y="383"/>
                  <a:pt x="995" y="383"/>
                  <a:pt x="995" y="383"/>
                </a:cubicBezTo>
                <a:cubicBezTo>
                  <a:pt x="1000" y="384"/>
                  <a:pt x="1006" y="385"/>
                  <a:pt x="1011" y="386"/>
                </a:cubicBezTo>
                <a:cubicBezTo>
                  <a:pt x="1011" y="386"/>
                  <a:pt x="1011" y="386"/>
                  <a:pt x="1011" y="386"/>
                </a:cubicBezTo>
                <a:cubicBezTo>
                  <a:pt x="1012" y="401"/>
                  <a:pt x="1012" y="401"/>
                  <a:pt x="1012" y="401"/>
                </a:cubicBezTo>
                <a:cubicBezTo>
                  <a:pt x="1011" y="401"/>
                  <a:pt x="1011" y="401"/>
                  <a:pt x="1011" y="401"/>
                </a:cubicBezTo>
                <a:cubicBezTo>
                  <a:pt x="1011" y="402"/>
                  <a:pt x="1011" y="402"/>
                  <a:pt x="1011" y="402"/>
                </a:cubicBezTo>
                <a:close/>
                <a:moveTo>
                  <a:pt x="1013" y="467"/>
                </a:moveTo>
                <a:cubicBezTo>
                  <a:pt x="1012" y="467"/>
                  <a:pt x="1012" y="467"/>
                  <a:pt x="1012" y="467"/>
                </a:cubicBezTo>
                <a:cubicBezTo>
                  <a:pt x="1012" y="467"/>
                  <a:pt x="1013" y="467"/>
                  <a:pt x="1013" y="467"/>
                </a:cubicBezTo>
                <a:cubicBezTo>
                  <a:pt x="1013" y="467"/>
                  <a:pt x="1013" y="467"/>
                  <a:pt x="1013" y="467"/>
                </a:cubicBezTo>
                <a:cubicBezTo>
                  <a:pt x="1013" y="467"/>
                  <a:pt x="1013" y="467"/>
                  <a:pt x="1013" y="467"/>
                </a:cubicBezTo>
                <a:cubicBezTo>
                  <a:pt x="1013" y="467"/>
                  <a:pt x="1012" y="468"/>
                  <a:pt x="1012" y="468"/>
                </a:cubicBezTo>
                <a:cubicBezTo>
                  <a:pt x="1012" y="468"/>
                  <a:pt x="1012" y="469"/>
                  <a:pt x="1013" y="469"/>
                </a:cubicBezTo>
                <a:cubicBezTo>
                  <a:pt x="1013" y="469"/>
                  <a:pt x="1013" y="469"/>
                  <a:pt x="1013" y="469"/>
                </a:cubicBezTo>
                <a:cubicBezTo>
                  <a:pt x="1013" y="469"/>
                  <a:pt x="1013" y="469"/>
                  <a:pt x="1013" y="469"/>
                </a:cubicBezTo>
                <a:cubicBezTo>
                  <a:pt x="1013" y="469"/>
                  <a:pt x="1013" y="469"/>
                  <a:pt x="1013" y="469"/>
                </a:cubicBezTo>
                <a:cubicBezTo>
                  <a:pt x="1013" y="469"/>
                  <a:pt x="1013" y="469"/>
                  <a:pt x="1013" y="469"/>
                </a:cubicBezTo>
                <a:cubicBezTo>
                  <a:pt x="1013" y="469"/>
                  <a:pt x="1012" y="470"/>
                  <a:pt x="1012" y="470"/>
                </a:cubicBezTo>
                <a:cubicBezTo>
                  <a:pt x="1012" y="470"/>
                  <a:pt x="1013" y="470"/>
                  <a:pt x="1013" y="470"/>
                </a:cubicBezTo>
                <a:cubicBezTo>
                  <a:pt x="1013" y="470"/>
                  <a:pt x="1013" y="470"/>
                  <a:pt x="1013" y="470"/>
                </a:cubicBezTo>
                <a:cubicBezTo>
                  <a:pt x="1013" y="471"/>
                  <a:pt x="1013" y="471"/>
                  <a:pt x="1013" y="471"/>
                </a:cubicBezTo>
                <a:cubicBezTo>
                  <a:pt x="1013" y="471"/>
                  <a:pt x="1013" y="471"/>
                  <a:pt x="1013" y="471"/>
                </a:cubicBezTo>
                <a:cubicBezTo>
                  <a:pt x="1013" y="471"/>
                  <a:pt x="1013" y="471"/>
                  <a:pt x="1013" y="471"/>
                </a:cubicBezTo>
                <a:cubicBezTo>
                  <a:pt x="1013" y="471"/>
                  <a:pt x="1012" y="471"/>
                  <a:pt x="1012" y="472"/>
                </a:cubicBezTo>
                <a:cubicBezTo>
                  <a:pt x="1012" y="472"/>
                  <a:pt x="1013" y="472"/>
                  <a:pt x="1013" y="472"/>
                </a:cubicBezTo>
                <a:cubicBezTo>
                  <a:pt x="1013" y="472"/>
                  <a:pt x="1013" y="472"/>
                  <a:pt x="1013" y="472"/>
                </a:cubicBezTo>
                <a:cubicBezTo>
                  <a:pt x="1013" y="473"/>
                  <a:pt x="1013" y="473"/>
                  <a:pt x="1013" y="473"/>
                </a:cubicBezTo>
                <a:cubicBezTo>
                  <a:pt x="1013" y="473"/>
                  <a:pt x="1013" y="473"/>
                  <a:pt x="1013" y="473"/>
                </a:cubicBezTo>
                <a:cubicBezTo>
                  <a:pt x="1013" y="473"/>
                  <a:pt x="1013" y="473"/>
                  <a:pt x="1013" y="473"/>
                </a:cubicBezTo>
                <a:cubicBezTo>
                  <a:pt x="1013" y="473"/>
                  <a:pt x="1012" y="473"/>
                  <a:pt x="1012" y="474"/>
                </a:cubicBezTo>
                <a:cubicBezTo>
                  <a:pt x="1012" y="474"/>
                  <a:pt x="1013" y="474"/>
                  <a:pt x="1013" y="474"/>
                </a:cubicBezTo>
                <a:cubicBezTo>
                  <a:pt x="1013" y="474"/>
                  <a:pt x="1013" y="474"/>
                  <a:pt x="1013" y="474"/>
                </a:cubicBezTo>
                <a:cubicBezTo>
                  <a:pt x="1013" y="475"/>
                  <a:pt x="1013" y="475"/>
                  <a:pt x="1013" y="475"/>
                </a:cubicBezTo>
                <a:cubicBezTo>
                  <a:pt x="1013" y="475"/>
                  <a:pt x="1013" y="475"/>
                  <a:pt x="1013" y="475"/>
                </a:cubicBezTo>
                <a:cubicBezTo>
                  <a:pt x="1013" y="475"/>
                  <a:pt x="1013" y="474"/>
                  <a:pt x="1013" y="474"/>
                </a:cubicBezTo>
                <a:cubicBezTo>
                  <a:pt x="1013" y="474"/>
                  <a:pt x="1013" y="474"/>
                  <a:pt x="1013" y="474"/>
                </a:cubicBezTo>
                <a:cubicBezTo>
                  <a:pt x="1013" y="475"/>
                  <a:pt x="1013" y="475"/>
                  <a:pt x="1013" y="475"/>
                </a:cubicBezTo>
                <a:cubicBezTo>
                  <a:pt x="1008" y="463"/>
                  <a:pt x="1008" y="463"/>
                  <a:pt x="1008" y="463"/>
                </a:cubicBezTo>
                <a:cubicBezTo>
                  <a:pt x="1013" y="463"/>
                  <a:pt x="1013" y="463"/>
                  <a:pt x="1013" y="463"/>
                </a:cubicBezTo>
                <a:cubicBezTo>
                  <a:pt x="1013" y="466"/>
                  <a:pt x="1013" y="466"/>
                  <a:pt x="1013" y="466"/>
                </a:cubicBezTo>
                <a:cubicBezTo>
                  <a:pt x="1013" y="466"/>
                  <a:pt x="1012" y="466"/>
                  <a:pt x="1012" y="467"/>
                </a:cubicBezTo>
                <a:cubicBezTo>
                  <a:pt x="1012" y="467"/>
                  <a:pt x="1012" y="467"/>
                  <a:pt x="1013" y="467"/>
                </a:cubicBezTo>
                <a:close/>
                <a:moveTo>
                  <a:pt x="1013" y="476"/>
                </a:moveTo>
                <a:cubicBezTo>
                  <a:pt x="1013" y="476"/>
                  <a:pt x="1013" y="476"/>
                  <a:pt x="1013" y="476"/>
                </a:cubicBezTo>
                <a:cubicBezTo>
                  <a:pt x="1013" y="476"/>
                  <a:pt x="1013" y="476"/>
                  <a:pt x="1013" y="476"/>
                </a:cubicBezTo>
                <a:cubicBezTo>
                  <a:pt x="1013" y="476"/>
                  <a:pt x="1013" y="476"/>
                  <a:pt x="1013" y="476"/>
                </a:cubicBezTo>
                <a:cubicBezTo>
                  <a:pt x="1013" y="476"/>
                  <a:pt x="1013" y="476"/>
                  <a:pt x="1013" y="476"/>
                </a:cubicBezTo>
                <a:cubicBezTo>
                  <a:pt x="1013" y="476"/>
                  <a:pt x="1013" y="476"/>
                  <a:pt x="1013" y="476"/>
                </a:cubicBezTo>
                <a:cubicBezTo>
                  <a:pt x="1013" y="476"/>
                  <a:pt x="1013" y="476"/>
                  <a:pt x="1013" y="476"/>
                </a:cubicBezTo>
                <a:cubicBezTo>
                  <a:pt x="1013" y="476"/>
                  <a:pt x="1013" y="476"/>
                  <a:pt x="1013" y="476"/>
                </a:cubicBezTo>
                <a:cubicBezTo>
                  <a:pt x="1013" y="476"/>
                  <a:pt x="1013" y="476"/>
                  <a:pt x="1013" y="476"/>
                </a:cubicBezTo>
                <a:cubicBezTo>
                  <a:pt x="1013" y="476"/>
                  <a:pt x="1013" y="476"/>
                  <a:pt x="1013" y="476"/>
                </a:cubicBezTo>
                <a:cubicBezTo>
                  <a:pt x="1013" y="476"/>
                  <a:pt x="1013" y="476"/>
                  <a:pt x="1013" y="476"/>
                </a:cubicBezTo>
                <a:close/>
                <a:moveTo>
                  <a:pt x="985" y="233"/>
                </a:moveTo>
                <a:cubicBezTo>
                  <a:pt x="1013" y="127"/>
                  <a:pt x="1013" y="127"/>
                  <a:pt x="1013" y="127"/>
                </a:cubicBezTo>
                <a:cubicBezTo>
                  <a:pt x="1006" y="218"/>
                  <a:pt x="1006" y="218"/>
                  <a:pt x="1006" y="218"/>
                </a:cubicBezTo>
                <a:cubicBezTo>
                  <a:pt x="999" y="223"/>
                  <a:pt x="992" y="228"/>
                  <a:pt x="985" y="233"/>
                </a:cubicBezTo>
                <a:close/>
                <a:moveTo>
                  <a:pt x="996" y="463"/>
                </a:moveTo>
                <a:cubicBezTo>
                  <a:pt x="1007" y="463"/>
                  <a:pt x="1007" y="463"/>
                  <a:pt x="1007" y="463"/>
                </a:cubicBezTo>
                <a:cubicBezTo>
                  <a:pt x="1007" y="463"/>
                  <a:pt x="1007" y="463"/>
                  <a:pt x="1007" y="463"/>
                </a:cubicBezTo>
                <a:cubicBezTo>
                  <a:pt x="1013" y="480"/>
                  <a:pt x="1013" y="480"/>
                  <a:pt x="1013" y="480"/>
                </a:cubicBezTo>
                <a:cubicBezTo>
                  <a:pt x="1013" y="481"/>
                  <a:pt x="1013" y="481"/>
                  <a:pt x="1013" y="481"/>
                </a:cubicBezTo>
                <a:cubicBezTo>
                  <a:pt x="1013" y="481"/>
                  <a:pt x="1013" y="481"/>
                  <a:pt x="1013" y="481"/>
                </a:cubicBezTo>
                <a:cubicBezTo>
                  <a:pt x="1013" y="481"/>
                  <a:pt x="1013" y="481"/>
                  <a:pt x="1013" y="481"/>
                </a:cubicBezTo>
                <a:cubicBezTo>
                  <a:pt x="1013" y="482"/>
                  <a:pt x="1013" y="482"/>
                  <a:pt x="1013" y="482"/>
                </a:cubicBezTo>
                <a:cubicBezTo>
                  <a:pt x="1013" y="482"/>
                  <a:pt x="1013" y="482"/>
                  <a:pt x="1013" y="482"/>
                </a:cubicBezTo>
                <a:cubicBezTo>
                  <a:pt x="1013" y="483"/>
                  <a:pt x="1013" y="483"/>
                  <a:pt x="1013" y="483"/>
                </a:cubicBezTo>
                <a:cubicBezTo>
                  <a:pt x="1013" y="483"/>
                  <a:pt x="1013" y="483"/>
                  <a:pt x="1014" y="483"/>
                </a:cubicBezTo>
                <a:cubicBezTo>
                  <a:pt x="1014" y="483"/>
                  <a:pt x="1014" y="483"/>
                  <a:pt x="1014" y="483"/>
                </a:cubicBezTo>
                <a:cubicBezTo>
                  <a:pt x="1014" y="483"/>
                  <a:pt x="1014" y="483"/>
                  <a:pt x="1014" y="483"/>
                </a:cubicBezTo>
                <a:cubicBezTo>
                  <a:pt x="1014" y="483"/>
                  <a:pt x="1014" y="483"/>
                  <a:pt x="1014" y="483"/>
                </a:cubicBezTo>
                <a:cubicBezTo>
                  <a:pt x="1014" y="483"/>
                  <a:pt x="1014" y="483"/>
                  <a:pt x="1014" y="483"/>
                </a:cubicBezTo>
                <a:cubicBezTo>
                  <a:pt x="1013" y="483"/>
                  <a:pt x="1013" y="484"/>
                  <a:pt x="1013" y="484"/>
                </a:cubicBezTo>
                <a:cubicBezTo>
                  <a:pt x="1013" y="484"/>
                  <a:pt x="1013" y="484"/>
                  <a:pt x="1013" y="485"/>
                </a:cubicBezTo>
                <a:cubicBezTo>
                  <a:pt x="1013" y="485"/>
                  <a:pt x="1013" y="485"/>
                  <a:pt x="1013" y="485"/>
                </a:cubicBezTo>
                <a:cubicBezTo>
                  <a:pt x="1013" y="485"/>
                  <a:pt x="1013" y="485"/>
                  <a:pt x="1013" y="485"/>
                </a:cubicBezTo>
                <a:cubicBezTo>
                  <a:pt x="1013" y="485"/>
                  <a:pt x="1013" y="485"/>
                  <a:pt x="1014" y="485"/>
                </a:cubicBezTo>
                <a:cubicBezTo>
                  <a:pt x="1014" y="485"/>
                  <a:pt x="1014" y="485"/>
                  <a:pt x="1014" y="485"/>
                </a:cubicBezTo>
                <a:cubicBezTo>
                  <a:pt x="1014" y="489"/>
                  <a:pt x="1014" y="489"/>
                  <a:pt x="1014" y="489"/>
                </a:cubicBezTo>
                <a:cubicBezTo>
                  <a:pt x="1014" y="489"/>
                  <a:pt x="1014" y="489"/>
                  <a:pt x="1013" y="490"/>
                </a:cubicBezTo>
                <a:lnTo>
                  <a:pt x="996" y="463"/>
                </a:lnTo>
                <a:close/>
                <a:moveTo>
                  <a:pt x="1014" y="111"/>
                </a:moveTo>
                <a:cubicBezTo>
                  <a:pt x="1014" y="113"/>
                  <a:pt x="1014" y="113"/>
                  <a:pt x="1014" y="113"/>
                </a:cubicBezTo>
                <a:cubicBezTo>
                  <a:pt x="1014" y="112"/>
                  <a:pt x="1014" y="112"/>
                  <a:pt x="1014" y="112"/>
                </a:cubicBezTo>
                <a:cubicBezTo>
                  <a:pt x="981" y="236"/>
                  <a:pt x="981" y="236"/>
                  <a:pt x="981" y="236"/>
                </a:cubicBezTo>
                <a:cubicBezTo>
                  <a:pt x="969" y="245"/>
                  <a:pt x="957" y="254"/>
                  <a:pt x="945" y="263"/>
                </a:cubicBezTo>
                <a:cubicBezTo>
                  <a:pt x="967" y="216"/>
                  <a:pt x="1004" y="134"/>
                  <a:pt x="1014" y="111"/>
                </a:cubicBezTo>
                <a:close/>
                <a:moveTo>
                  <a:pt x="810" y="494"/>
                </a:moveTo>
                <a:cubicBezTo>
                  <a:pt x="810" y="493"/>
                  <a:pt x="810" y="492"/>
                  <a:pt x="810" y="490"/>
                </a:cubicBezTo>
                <a:cubicBezTo>
                  <a:pt x="810" y="490"/>
                  <a:pt x="810" y="489"/>
                  <a:pt x="811" y="488"/>
                </a:cubicBezTo>
                <a:cubicBezTo>
                  <a:pt x="815" y="461"/>
                  <a:pt x="837" y="410"/>
                  <a:pt x="887" y="392"/>
                </a:cubicBezTo>
                <a:cubicBezTo>
                  <a:pt x="810" y="502"/>
                  <a:pt x="810" y="502"/>
                  <a:pt x="810" y="502"/>
                </a:cubicBezTo>
                <a:cubicBezTo>
                  <a:pt x="810" y="501"/>
                  <a:pt x="810" y="500"/>
                  <a:pt x="810" y="499"/>
                </a:cubicBezTo>
                <a:cubicBezTo>
                  <a:pt x="810" y="497"/>
                  <a:pt x="810" y="496"/>
                  <a:pt x="810" y="494"/>
                </a:cubicBezTo>
                <a:close/>
                <a:moveTo>
                  <a:pt x="782" y="545"/>
                </a:moveTo>
                <a:cubicBezTo>
                  <a:pt x="782" y="545"/>
                  <a:pt x="782" y="545"/>
                  <a:pt x="782" y="545"/>
                </a:cubicBezTo>
                <a:cubicBezTo>
                  <a:pt x="803" y="514"/>
                  <a:pt x="803" y="514"/>
                  <a:pt x="803" y="514"/>
                </a:cubicBezTo>
                <a:cubicBezTo>
                  <a:pt x="814" y="529"/>
                  <a:pt x="828" y="537"/>
                  <a:pt x="840" y="541"/>
                </a:cubicBezTo>
                <a:cubicBezTo>
                  <a:pt x="840" y="541"/>
                  <a:pt x="841" y="541"/>
                  <a:pt x="841" y="541"/>
                </a:cubicBezTo>
                <a:cubicBezTo>
                  <a:pt x="841" y="541"/>
                  <a:pt x="841" y="541"/>
                  <a:pt x="841" y="541"/>
                </a:cubicBezTo>
                <a:cubicBezTo>
                  <a:pt x="842" y="542"/>
                  <a:pt x="843" y="542"/>
                  <a:pt x="844" y="542"/>
                </a:cubicBezTo>
                <a:cubicBezTo>
                  <a:pt x="845" y="542"/>
                  <a:pt x="845" y="542"/>
                  <a:pt x="845" y="542"/>
                </a:cubicBezTo>
                <a:cubicBezTo>
                  <a:pt x="847" y="543"/>
                  <a:pt x="848" y="543"/>
                  <a:pt x="849" y="543"/>
                </a:cubicBezTo>
                <a:cubicBezTo>
                  <a:pt x="850" y="543"/>
                  <a:pt x="850" y="543"/>
                  <a:pt x="850" y="543"/>
                </a:cubicBezTo>
                <a:cubicBezTo>
                  <a:pt x="851" y="543"/>
                  <a:pt x="852" y="544"/>
                  <a:pt x="853" y="544"/>
                </a:cubicBezTo>
                <a:cubicBezTo>
                  <a:pt x="853" y="544"/>
                  <a:pt x="854" y="544"/>
                  <a:pt x="854" y="544"/>
                </a:cubicBezTo>
                <a:cubicBezTo>
                  <a:pt x="855" y="544"/>
                  <a:pt x="856" y="544"/>
                  <a:pt x="857" y="544"/>
                </a:cubicBezTo>
                <a:cubicBezTo>
                  <a:pt x="856" y="544"/>
                  <a:pt x="855" y="544"/>
                  <a:pt x="853" y="544"/>
                </a:cubicBezTo>
                <a:cubicBezTo>
                  <a:pt x="853" y="544"/>
                  <a:pt x="852" y="543"/>
                  <a:pt x="852" y="543"/>
                </a:cubicBezTo>
                <a:cubicBezTo>
                  <a:pt x="851" y="543"/>
                  <a:pt x="850" y="543"/>
                  <a:pt x="850" y="543"/>
                </a:cubicBezTo>
                <a:cubicBezTo>
                  <a:pt x="849" y="543"/>
                  <a:pt x="849" y="543"/>
                  <a:pt x="848" y="542"/>
                </a:cubicBezTo>
                <a:cubicBezTo>
                  <a:pt x="847" y="542"/>
                  <a:pt x="847" y="542"/>
                  <a:pt x="846" y="542"/>
                </a:cubicBezTo>
                <a:cubicBezTo>
                  <a:pt x="845" y="542"/>
                  <a:pt x="845" y="541"/>
                  <a:pt x="844" y="541"/>
                </a:cubicBezTo>
                <a:cubicBezTo>
                  <a:pt x="843" y="541"/>
                  <a:pt x="843" y="541"/>
                  <a:pt x="842" y="540"/>
                </a:cubicBezTo>
                <a:cubicBezTo>
                  <a:pt x="841" y="540"/>
                  <a:pt x="841" y="540"/>
                  <a:pt x="840" y="539"/>
                </a:cubicBezTo>
                <a:cubicBezTo>
                  <a:pt x="839" y="539"/>
                  <a:pt x="839" y="539"/>
                  <a:pt x="838" y="539"/>
                </a:cubicBezTo>
                <a:cubicBezTo>
                  <a:pt x="837" y="538"/>
                  <a:pt x="837" y="538"/>
                  <a:pt x="836" y="537"/>
                </a:cubicBezTo>
                <a:cubicBezTo>
                  <a:pt x="836" y="537"/>
                  <a:pt x="835" y="537"/>
                  <a:pt x="834" y="536"/>
                </a:cubicBezTo>
                <a:cubicBezTo>
                  <a:pt x="834" y="536"/>
                  <a:pt x="833" y="535"/>
                  <a:pt x="832" y="535"/>
                </a:cubicBezTo>
                <a:cubicBezTo>
                  <a:pt x="832" y="535"/>
                  <a:pt x="831" y="534"/>
                  <a:pt x="831" y="534"/>
                </a:cubicBezTo>
                <a:cubicBezTo>
                  <a:pt x="830" y="533"/>
                  <a:pt x="829" y="533"/>
                  <a:pt x="829" y="532"/>
                </a:cubicBezTo>
                <a:cubicBezTo>
                  <a:pt x="828" y="532"/>
                  <a:pt x="828" y="532"/>
                  <a:pt x="828" y="531"/>
                </a:cubicBezTo>
                <a:cubicBezTo>
                  <a:pt x="827" y="531"/>
                  <a:pt x="826" y="530"/>
                  <a:pt x="825" y="529"/>
                </a:cubicBezTo>
                <a:cubicBezTo>
                  <a:pt x="825" y="529"/>
                  <a:pt x="825" y="529"/>
                  <a:pt x="825" y="529"/>
                </a:cubicBezTo>
                <a:cubicBezTo>
                  <a:pt x="817" y="522"/>
                  <a:pt x="812" y="513"/>
                  <a:pt x="810" y="504"/>
                </a:cubicBezTo>
                <a:cubicBezTo>
                  <a:pt x="890" y="391"/>
                  <a:pt x="890" y="391"/>
                  <a:pt x="890" y="391"/>
                </a:cubicBezTo>
                <a:cubicBezTo>
                  <a:pt x="894" y="389"/>
                  <a:pt x="898" y="388"/>
                  <a:pt x="902" y="387"/>
                </a:cubicBezTo>
                <a:cubicBezTo>
                  <a:pt x="903" y="387"/>
                  <a:pt x="903" y="387"/>
                  <a:pt x="904" y="386"/>
                </a:cubicBezTo>
                <a:cubicBezTo>
                  <a:pt x="917" y="383"/>
                  <a:pt x="930" y="381"/>
                  <a:pt x="942" y="380"/>
                </a:cubicBezTo>
                <a:cubicBezTo>
                  <a:pt x="942" y="380"/>
                  <a:pt x="942" y="380"/>
                  <a:pt x="942" y="380"/>
                </a:cubicBezTo>
                <a:cubicBezTo>
                  <a:pt x="898" y="547"/>
                  <a:pt x="898" y="547"/>
                  <a:pt x="898" y="547"/>
                </a:cubicBezTo>
                <a:cubicBezTo>
                  <a:pt x="882" y="555"/>
                  <a:pt x="868" y="564"/>
                  <a:pt x="853" y="572"/>
                </a:cubicBezTo>
                <a:cubicBezTo>
                  <a:pt x="853" y="572"/>
                  <a:pt x="853" y="572"/>
                  <a:pt x="853" y="572"/>
                </a:cubicBezTo>
                <a:cubicBezTo>
                  <a:pt x="853" y="572"/>
                  <a:pt x="853" y="572"/>
                  <a:pt x="853" y="573"/>
                </a:cubicBezTo>
                <a:cubicBezTo>
                  <a:pt x="829" y="588"/>
                  <a:pt x="807" y="603"/>
                  <a:pt x="786" y="619"/>
                </a:cubicBezTo>
                <a:cubicBezTo>
                  <a:pt x="759" y="628"/>
                  <a:pt x="733" y="638"/>
                  <a:pt x="708" y="650"/>
                </a:cubicBezTo>
                <a:lnTo>
                  <a:pt x="782" y="545"/>
                </a:lnTo>
                <a:close/>
                <a:moveTo>
                  <a:pt x="823" y="824"/>
                </a:moveTo>
                <a:cubicBezTo>
                  <a:pt x="821" y="834"/>
                  <a:pt x="821" y="834"/>
                  <a:pt x="821" y="834"/>
                </a:cubicBezTo>
                <a:cubicBezTo>
                  <a:pt x="809" y="828"/>
                  <a:pt x="809" y="828"/>
                  <a:pt x="809" y="828"/>
                </a:cubicBezTo>
                <a:cubicBezTo>
                  <a:pt x="805" y="822"/>
                  <a:pt x="805" y="822"/>
                  <a:pt x="805" y="822"/>
                </a:cubicBezTo>
                <a:cubicBezTo>
                  <a:pt x="808" y="822"/>
                  <a:pt x="810" y="823"/>
                  <a:pt x="812" y="823"/>
                </a:cubicBezTo>
                <a:cubicBezTo>
                  <a:pt x="813" y="823"/>
                  <a:pt x="813" y="823"/>
                  <a:pt x="813" y="823"/>
                </a:cubicBezTo>
                <a:cubicBezTo>
                  <a:pt x="816" y="823"/>
                  <a:pt x="819" y="824"/>
                  <a:pt x="823" y="824"/>
                </a:cubicBezTo>
                <a:cubicBezTo>
                  <a:pt x="823" y="824"/>
                  <a:pt x="823" y="824"/>
                  <a:pt x="823" y="824"/>
                </a:cubicBezTo>
                <a:close/>
                <a:moveTo>
                  <a:pt x="805" y="826"/>
                </a:moveTo>
                <a:cubicBezTo>
                  <a:pt x="805" y="826"/>
                  <a:pt x="805" y="826"/>
                  <a:pt x="805" y="826"/>
                </a:cubicBezTo>
                <a:cubicBezTo>
                  <a:pt x="802" y="822"/>
                  <a:pt x="802" y="822"/>
                  <a:pt x="802" y="822"/>
                </a:cubicBezTo>
                <a:cubicBezTo>
                  <a:pt x="802" y="822"/>
                  <a:pt x="802" y="822"/>
                  <a:pt x="802" y="822"/>
                </a:cubicBezTo>
                <a:lnTo>
                  <a:pt x="805" y="826"/>
                </a:lnTo>
                <a:close/>
                <a:moveTo>
                  <a:pt x="789" y="821"/>
                </a:moveTo>
                <a:cubicBezTo>
                  <a:pt x="789" y="821"/>
                  <a:pt x="789" y="821"/>
                  <a:pt x="789" y="821"/>
                </a:cubicBezTo>
                <a:cubicBezTo>
                  <a:pt x="798" y="836"/>
                  <a:pt x="798" y="836"/>
                  <a:pt x="798" y="836"/>
                </a:cubicBezTo>
                <a:cubicBezTo>
                  <a:pt x="798" y="836"/>
                  <a:pt x="798" y="836"/>
                  <a:pt x="798" y="836"/>
                </a:cubicBezTo>
                <a:lnTo>
                  <a:pt x="789" y="821"/>
                </a:lnTo>
                <a:close/>
                <a:moveTo>
                  <a:pt x="796" y="836"/>
                </a:moveTo>
                <a:cubicBezTo>
                  <a:pt x="763" y="821"/>
                  <a:pt x="763" y="821"/>
                  <a:pt x="763" y="821"/>
                </a:cubicBezTo>
                <a:cubicBezTo>
                  <a:pt x="764" y="821"/>
                  <a:pt x="764" y="821"/>
                  <a:pt x="765" y="821"/>
                </a:cubicBezTo>
                <a:cubicBezTo>
                  <a:pt x="766" y="821"/>
                  <a:pt x="766" y="821"/>
                  <a:pt x="767" y="821"/>
                </a:cubicBezTo>
                <a:cubicBezTo>
                  <a:pt x="769" y="821"/>
                  <a:pt x="771" y="821"/>
                  <a:pt x="773" y="821"/>
                </a:cubicBezTo>
                <a:cubicBezTo>
                  <a:pt x="774" y="821"/>
                  <a:pt x="775" y="821"/>
                  <a:pt x="776" y="821"/>
                </a:cubicBezTo>
                <a:cubicBezTo>
                  <a:pt x="778" y="821"/>
                  <a:pt x="780" y="821"/>
                  <a:pt x="782" y="821"/>
                </a:cubicBezTo>
                <a:cubicBezTo>
                  <a:pt x="783" y="821"/>
                  <a:pt x="784" y="821"/>
                  <a:pt x="785" y="821"/>
                </a:cubicBezTo>
                <a:cubicBezTo>
                  <a:pt x="786" y="821"/>
                  <a:pt x="786" y="821"/>
                  <a:pt x="787" y="821"/>
                </a:cubicBezTo>
                <a:lnTo>
                  <a:pt x="796" y="836"/>
                </a:lnTo>
                <a:close/>
                <a:moveTo>
                  <a:pt x="753" y="821"/>
                </a:moveTo>
                <a:cubicBezTo>
                  <a:pt x="751" y="829"/>
                  <a:pt x="751" y="829"/>
                  <a:pt x="751" y="829"/>
                </a:cubicBezTo>
                <a:cubicBezTo>
                  <a:pt x="751" y="830"/>
                  <a:pt x="751" y="830"/>
                  <a:pt x="751" y="830"/>
                </a:cubicBezTo>
                <a:cubicBezTo>
                  <a:pt x="749" y="840"/>
                  <a:pt x="749" y="840"/>
                  <a:pt x="749" y="840"/>
                </a:cubicBezTo>
                <a:cubicBezTo>
                  <a:pt x="745" y="833"/>
                  <a:pt x="742" y="827"/>
                  <a:pt x="740" y="821"/>
                </a:cubicBezTo>
                <a:cubicBezTo>
                  <a:pt x="743" y="821"/>
                  <a:pt x="746" y="821"/>
                  <a:pt x="749" y="821"/>
                </a:cubicBezTo>
                <a:cubicBezTo>
                  <a:pt x="750" y="821"/>
                  <a:pt x="751" y="821"/>
                  <a:pt x="753" y="821"/>
                </a:cubicBezTo>
                <a:close/>
                <a:moveTo>
                  <a:pt x="533" y="1018"/>
                </a:moveTo>
                <a:cubicBezTo>
                  <a:pt x="511" y="994"/>
                  <a:pt x="500" y="972"/>
                  <a:pt x="495" y="953"/>
                </a:cubicBezTo>
                <a:cubicBezTo>
                  <a:pt x="489" y="924"/>
                  <a:pt x="499" y="900"/>
                  <a:pt x="513" y="882"/>
                </a:cubicBezTo>
                <a:cubicBezTo>
                  <a:pt x="513" y="882"/>
                  <a:pt x="513" y="882"/>
                  <a:pt x="514" y="882"/>
                </a:cubicBezTo>
                <a:cubicBezTo>
                  <a:pt x="514" y="881"/>
                  <a:pt x="514" y="881"/>
                  <a:pt x="514" y="881"/>
                </a:cubicBezTo>
                <a:cubicBezTo>
                  <a:pt x="522" y="870"/>
                  <a:pt x="532" y="861"/>
                  <a:pt x="540" y="855"/>
                </a:cubicBezTo>
                <a:cubicBezTo>
                  <a:pt x="540" y="855"/>
                  <a:pt x="540" y="855"/>
                  <a:pt x="540" y="855"/>
                </a:cubicBezTo>
                <a:cubicBezTo>
                  <a:pt x="541" y="854"/>
                  <a:pt x="542" y="854"/>
                  <a:pt x="543" y="853"/>
                </a:cubicBezTo>
                <a:cubicBezTo>
                  <a:pt x="543" y="853"/>
                  <a:pt x="543" y="853"/>
                  <a:pt x="543" y="853"/>
                </a:cubicBezTo>
                <a:cubicBezTo>
                  <a:pt x="544" y="852"/>
                  <a:pt x="544" y="852"/>
                  <a:pt x="545" y="851"/>
                </a:cubicBezTo>
                <a:cubicBezTo>
                  <a:pt x="545" y="851"/>
                  <a:pt x="545" y="851"/>
                  <a:pt x="545" y="851"/>
                </a:cubicBezTo>
                <a:cubicBezTo>
                  <a:pt x="546" y="851"/>
                  <a:pt x="547" y="850"/>
                  <a:pt x="547" y="850"/>
                </a:cubicBezTo>
                <a:cubicBezTo>
                  <a:pt x="547" y="850"/>
                  <a:pt x="548" y="850"/>
                  <a:pt x="548" y="850"/>
                </a:cubicBezTo>
                <a:cubicBezTo>
                  <a:pt x="548" y="849"/>
                  <a:pt x="549" y="849"/>
                  <a:pt x="549" y="848"/>
                </a:cubicBezTo>
                <a:cubicBezTo>
                  <a:pt x="550" y="848"/>
                  <a:pt x="550" y="848"/>
                  <a:pt x="550" y="848"/>
                </a:cubicBezTo>
                <a:cubicBezTo>
                  <a:pt x="550" y="848"/>
                  <a:pt x="551" y="848"/>
                  <a:pt x="551" y="847"/>
                </a:cubicBezTo>
                <a:cubicBezTo>
                  <a:pt x="551" y="847"/>
                  <a:pt x="551" y="847"/>
                  <a:pt x="552" y="847"/>
                </a:cubicBezTo>
                <a:cubicBezTo>
                  <a:pt x="552" y="847"/>
                  <a:pt x="553" y="846"/>
                  <a:pt x="553" y="846"/>
                </a:cubicBezTo>
                <a:cubicBezTo>
                  <a:pt x="554" y="845"/>
                  <a:pt x="555" y="845"/>
                  <a:pt x="556" y="844"/>
                </a:cubicBezTo>
                <a:cubicBezTo>
                  <a:pt x="556" y="844"/>
                  <a:pt x="556" y="845"/>
                  <a:pt x="556" y="845"/>
                </a:cubicBezTo>
                <a:cubicBezTo>
                  <a:pt x="557" y="844"/>
                  <a:pt x="557" y="844"/>
                  <a:pt x="557" y="844"/>
                </a:cubicBezTo>
                <a:cubicBezTo>
                  <a:pt x="557" y="844"/>
                  <a:pt x="557" y="844"/>
                  <a:pt x="557" y="843"/>
                </a:cubicBezTo>
                <a:cubicBezTo>
                  <a:pt x="558" y="843"/>
                  <a:pt x="558" y="843"/>
                  <a:pt x="558" y="843"/>
                </a:cubicBezTo>
                <a:cubicBezTo>
                  <a:pt x="559" y="842"/>
                  <a:pt x="561" y="842"/>
                  <a:pt x="563" y="841"/>
                </a:cubicBezTo>
                <a:cubicBezTo>
                  <a:pt x="563" y="841"/>
                  <a:pt x="563" y="841"/>
                  <a:pt x="564" y="841"/>
                </a:cubicBezTo>
                <a:cubicBezTo>
                  <a:pt x="565" y="840"/>
                  <a:pt x="567" y="839"/>
                  <a:pt x="569" y="838"/>
                </a:cubicBezTo>
                <a:cubicBezTo>
                  <a:pt x="570" y="838"/>
                  <a:pt x="570" y="838"/>
                  <a:pt x="570" y="838"/>
                </a:cubicBezTo>
                <a:cubicBezTo>
                  <a:pt x="573" y="837"/>
                  <a:pt x="575" y="837"/>
                  <a:pt x="577" y="836"/>
                </a:cubicBezTo>
                <a:cubicBezTo>
                  <a:pt x="577" y="836"/>
                  <a:pt x="578" y="836"/>
                  <a:pt x="578" y="836"/>
                </a:cubicBezTo>
                <a:cubicBezTo>
                  <a:pt x="580" y="835"/>
                  <a:pt x="583" y="835"/>
                  <a:pt x="586" y="834"/>
                </a:cubicBezTo>
                <a:cubicBezTo>
                  <a:pt x="586" y="834"/>
                  <a:pt x="586" y="834"/>
                  <a:pt x="586" y="834"/>
                </a:cubicBezTo>
                <a:cubicBezTo>
                  <a:pt x="589" y="834"/>
                  <a:pt x="592" y="833"/>
                  <a:pt x="595" y="833"/>
                </a:cubicBezTo>
                <a:cubicBezTo>
                  <a:pt x="595" y="833"/>
                  <a:pt x="596" y="833"/>
                  <a:pt x="596" y="833"/>
                </a:cubicBezTo>
                <a:cubicBezTo>
                  <a:pt x="599" y="833"/>
                  <a:pt x="602" y="832"/>
                  <a:pt x="605" y="832"/>
                </a:cubicBezTo>
                <a:cubicBezTo>
                  <a:pt x="606" y="832"/>
                  <a:pt x="607" y="832"/>
                  <a:pt x="607" y="832"/>
                </a:cubicBezTo>
                <a:cubicBezTo>
                  <a:pt x="610" y="832"/>
                  <a:pt x="614" y="832"/>
                  <a:pt x="617" y="832"/>
                </a:cubicBezTo>
                <a:cubicBezTo>
                  <a:pt x="617" y="832"/>
                  <a:pt x="618" y="832"/>
                  <a:pt x="618" y="832"/>
                </a:cubicBezTo>
                <a:cubicBezTo>
                  <a:pt x="601" y="875"/>
                  <a:pt x="595" y="918"/>
                  <a:pt x="605" y="956"/>
                </a:cubicBezTo>
                <a:cubicBezTo>
                  <a:pt x="608" y="967"/>
                  <a:pt x="613" y="977"/>
                  <a:pt x="619" y="987"/>
                </a:cubicBezTo>
                <a:cubicBezTo>
                  <a:pt x="635" y="1016"/>
                  <a:pt x="661" y="1039"/>
                  <a:pt x="700" y="1057"/>
                </a:cubicBezTo>
                <a:cubicBezTo>
                  <a:pt x="706" y="1060"/>
                  <a:pt x="713" y="1062"/>
                  <a:pt x="720" y="1064"/>
                </a:cubicBezTo>
                <a:cubicBezTo>
                  <a:pt x="661" y="1079"/>
                  <a:pt x="592" y="1075"/>
                  <a:pt x="533" y="1018"/>
                </a:cubicBezTo>
                <a:close/>
                <a:moveTo>
                  <a:pt x="834" y="1014"/>
                </a:moveTo>
                <a:cubicBezTo>
                  <a:pt x="831" y="1021"/>
                  <a:pt x="828" y="1027"/>
                  <a:pt x="825" y="1034"/>
                </a:cubicBezTo>
                <a:cubicBezTo>
                  <a:pt x="825" y="1034"/>
                  <a:pt x="825" y="1035"/>
                  <a:pt x="825" y="1035"/>
                </a:cubicBezTo>
                <a:cubicBezTo>
                  <a:pt x="822" y="1041"/>
                  <a:pt x="820" y="1048"/>
                  <a:pt x="818" y="1054"/>
                </a:cubicBezTo>
                <a:cubicBezTo>
                  <a:pt x="818" y="1054"/>
                  <a:pt x="818" y="1054"/>
                  <a:pt x="818" y="1054"/>
                </a:cubicBezTo>
                <a:cubicBezTo>
                  <a:pt x="799" y="1060"/>
                  <a:pt x="765" y="1068"/>
                  <a:pt x="733" y="1063"/>
                </a:cubicBezTo>
                <a:cubicBezTo>
                  <a:pt x="774" y="1051"/>
                  <a:pt x="810" y="1030"/>
                  <a:pt x="834" y="1014"/>
                </a:cubicBezTo>
                <a:cubicBezTo>
                  <a:pt x="834" y="1014"/>
                  <a:pt x="834" y="1014"/>
                  <a:pt x="834" y="1014"/>
                </a:cubicBezTo>
                <a:close/>
                <a:moveTo>
                  <a:pt x="837" y="1008"/>
                </a:moveTo>
                <a:cubicBezTo>
                  <a:pt x="836" y="1008"/>
                  <a:pt x="836" y="1009"/>
                  <a:pt x="836" y="1009"/>
                </a:cubicBezTo>
                <a:cubicBezTo>
                  <a:pt x="811" y="1026"/>
                  <a:pt x="772" y="1049"/>
                  <a:pt x="726" y="1062"/>
                </a:cubicBezTo>
                <a:cubicBezTo>
                  <a:pt x="717" y="1061"/>
                  <a:pt x="709" y="1058"/>
                  <a:pt x="701" y="1054"/>
                </a:cubicBezTo>
                <a:cubicBezTo>
                  <a:pt x="689" y="1049"/>
                  <a:pt x="679" y="1043"/>
                  <a:pt x="669" y="1036"/>
                </a:cubicBezTo>
                <a:cubicBezTo>
                  <a:pt x="614" y="995"/>
                  <a:pt x="607" y="942"/>
                  <a:pt x="627" y="898"/>
                </a:cubicBezTo>
                <a:cubicBezTo>
                  <a:pt x="628" y="897"/>
                  <a:pt x="629" y="896"/>
                  <a:pt x="629" y="894"/>
                </a:cubicBezTo>
                <a:cubicBezTo>
                  <a:pt x="630" y="893"/>
                  <a:pt x="631" y="892"/>
                  <a:pt x="631" y="890"/>
                </a:cubicBezTo>
                <a:cubicBezTo>
                  <a:pt x="632" y="889"/>
                  <a:pt x="633" y="888"/>
                  <a:pt x="634" y="886"/>
                </a:cubicBezTo>
                <a:cubicBezTo>
                  <a:pt x="634" y="885"/>
                  <a:pt x="635" y="884"/>
                  <a:pt x="636" y="883"/>
                </a:cubicBezTo>
                <a:cubicBezTo>
                  <a:pt x="637" y="881"/>
                  <a:pt x="638" y="880"/>
                  <a:pt x="639" y="879"/>
                </a:cubicBezTo>
                <a:cubicBezTo>
                  <a:pt x="640" y="877"/>
                  <a:pt x="640" y="876"/>
                  <a:pt x="641" y="875"/>
                </a:cubicBezTo>
                <a:cubicBezTo>
                  <a:pt x="642" y="874"/>
                  <a:pt x="643" y="872"/>
                  <a:pt x="644" y="871"/>
                </a:cubicBezTo>
                <a:cubicBezTo>
                  <a:pt x="645" y="870"/>
                  <a:pt x="646" y="869"/>
                  <a:pt x="647" y="868"/>
                </a:cubicBezTo>
                <a:cubicBezTo>
                  <a:pt x="648" y="867"/>
                  <a:pt x="649" y="865"/>
                  <a:pt x="650" y="864"/>
                </a:cubicBezTo>
                <a:cubicBezTo>
                  <a:pt x="651" y="863"/>
                  <a:pt x="652" y="862"/>
                  <a:pt x="654" y="861"/>
                </a:cubicBezTo>
                <a:cubicBezTo>
                  <a:pt x="655" y="860"/>
                  <a:pt x="656" y="859"/>
                  <a:pt x="657" y="858"/>
                </a:cubicBezTo>
                <a:cubicBezTo>
                  <a:pt x="658" y="857"/>
                  <a:pt x="659" y="856"/>
                  <a:pt x="660" y="855"/>
                </a:cubicBezTo>
                <a:cubicBezTo>
                  <a:pt x="662" y="853"/>
                  <a:pt x="663" y="852"/>
                  <a:pt x="664" y="851"/>
                </a:cubicBezTo>
                <a:cubicBezTo>
                  <a:pt x="665" y="850"/>
                  <a:pt x="667" y="850"/>
                  <a:pt x="668" y="849"/>
                </a:cubicBezTo>
                <a:cubicBezTo>
                  <a:pt x="669" y="848"/>
                  <a:pt x="670" y="847"/>
                  <a:pt x="672" y="846"/>
                </a:cubicBezTo>
                <a:cubicBezTo>
                  <a:pt x="673" y="845"/>
                  <a:pt x="674" y="844"/>
                  <a:pt x="675" y="843"/>
                </a:cubicBezTo>
                <a:cubicBezTo>
                  <a:pt x="676" y="843"/>
                  <a:pt x="677" y="842"/>
                  <a:pt x="678" y="842"/>
                </a:cubicBezTo>
                <a:cubicBezTo>
                  <a:pt x="690" y="845"/>
                  <a:pt x="702" y="850"/>
                  <a:pt x="715" y="855"/>
                </a:cubicBezTo>
                <a:cubicBezTo>
                  <a:pt x="715" y="855"/>
                  <a:pt x="715" y="855"/>
                  <a:pt x="716" y="856"/>
                </a:cubicBezTo>
                <a:cubicBezTo>
                  <a:pt x="719" y="857"/>
                  <a:pt x="722" y="858"/>
                  <a:pt x="725" y="860"/>
                </a:cubicBezTo>
                <a:cubicBezTo>
                  <a:pt x="725" y="860"/>
                  <a:pt x="725" y="860"/>
                  <a:pt x="726" y="860"/>
                </a:cubicBezTo>
                <a:cubicBezTo>
                  <a:pt x="729" y="862"/>
                  <a:pt x="732" y="863"/>
                  <a:pt x="736" y="865"/>
                </a:cubicBezTo>
                <a:cubicBezTo>
                  <a:pt x="736" y="865"/>
                  <a:pt x="736" y="865"/>
                  <a:pt x="736" y="865"/>
                </a:cubicBezTo>
                <a:cubicBezTo>
                  <a:pt x="740" y="867"/>
                  <a:pt x="744" y="869"/>
                  <a:pt x="748" y="872"/>
                </a:cubicBezTo>
                <a:cubicBezTo>
                  <a:pt x="760" y="890"/>
                  <a:pt x="760" y="890"/>
                  <a:pt x="760" y="890"/>
                </a:cubicBezTo>
                <a:cubicBezTo>
                  <a:pt x="768" y="939"/>
                  <a:pt x="768" y="939"/>
                  <a:pt x="768" y="939"/>
                </a:cubicBezTo>
                <a:cubicBezTo>
                  <a:pt x="783" y="936"/>
                  <a:pt x="783" y="936"/>
                  <a:pt x="783" y="936"/>
                </a:cubicBezTo>
                <a:cubicBezTo>
                  <a:pt x="795" y="926"/>
                  <a:pt x="816" y="924"/>
                  <a:pt x="833" y="935"/>
                </a:cubicBezTo>
                <a:cubicBezTo>
                  <a:pt x="849" y="947"/>
                  <a:pt x="856" y="968"/>
                  <a:pt x="837" y="1008"/>
                </a:cubicBezTo>
                <a:close/>
                <a:moveTo>
                  <a:pt x="858" y="855"/>
                </a:moveTo>
                <a:cubicBezTo>
                  <a:pt x="858" y="857"/>
                  <a:pt x="858" y="857"/>
                  <a:pt x="858" y="857"/>
                </a:cubicBezTo>
                <a:cubicBezTo>
                  <a:pt x="857" y="858"/>
                  <a:pt x="856" y="861"/>
                  <a:pt x="855" y="864"/>
                </a:cubicBezTo>
                <a:cubicBezTo>
                  <a:pt x="853" y="863"/>
                  <a:pt x="853" y="863"/>
                  <a:pt x="853" y="863"/>
                </a:cubicBezTo>
                <a:cubicBezTo>
                  <a:pt x="846" y="859"/>
                  <a:pt x="846" y="859"/>
                  <a:pt x="846" y="859"/>
                </a:cubicBezTo>
                <a:cubicBezTo>
                  <a:pt x="848" y="856"/>
                  <a:pt x="850" y="853"/>
                  <a:pt x="851" y="851"/>
                </a:cubicBezTo>
                <a:cubicBezTo>
                  <a:pt x="852" y="849"/>
                  <a:pt x="852" y="849"/>
                  <a:pt x="852" y="849"/>
                </a:cubicBezTo>
                <a:cubicBezTo>
                  <a:pt x="850" y="848"/>
                  <a:pt x="850" y="848"/>
                  <a:pt x="850" y="848"/>
                </a:cubicBezTo>
                <a:cubicBezTo>
                  <a:pt x="822" y="834"/>
                  <a:pt x="822" y="834"/>
                  <a:pt x="822" y="834"/>
                </a:cubicBezTo>
                <a:cubicBezTo>
                  <a:pt x="823" y="835"/>
                  <a:pt x="823" y="835"/>
                  <a:pt x="823" y="835"/>
                </a:cubicBezTo>
                <a:cubicBezTo>
                  <a:pt x="826" y="824"/>
                  <a:pt x="826" y="824"/>
                  <a:pt x="826" y="824"/>
                </a:cubicBezTo>
                <a:cubicBezTo>
                  <a:pt x="827" y="824"/>
                  <a:pt x="828" y="825"/>
                  <a:pt x="828" y="825"/>
                </a:cubicBezTo>
                <a:cubicBezTo>
                  <a:pt x="830" y="825"/>
                  <a:pt x="831" y="825"/>
                  <a:pt x="833" y="825"/>
                </a:cubicBezTo>
                <a:cubicBezTo>
                  <a:pt x="835" y="826"/>
                  <a:pt x="837" y="826"/>
                  <a:pt x="839" y="826"/>
                </a:cubicBezTo>
                <a:cubicBezTo>
                  <a:pt x="839" y="826"/>
                  <a:pt x="840" y="826"/>
                  <a:pt x="841" y="827"/>
                </a:cubicBezTo>
                <a:cubicBezTo>
                  <a:pt x="844" y="827"/>
                  <a:pt x="847" y="828"/>
                  <a:pt x="850" y="828"/>
                </a:cubicBezTo>
                <a:cubicBezTo>
                  <a:pt x="851" y="828"/>
                  <a:pt x="851" y="828"/>
                  <a:pt x="851" y="828"/>
                </a:cubicBezTo>
                <a:cubicBezTo>
                  <a:pt x="854" y="829"/>
                  <a:pt x="857" y="830"/>
                  <a:pt x="860" y="831"/>
                </a:cubicBezTo>
                <a:cubicBezTo>
                  <a:pt x="860" y="831"/>
                  <a:pt x="861" y="831"/>
                  <a:pt x="861" y="831"/>
                </a:cubicBezTo>
                <a:cubicBezTo>
                  <a:pt x="870" y="833"/>
                  <a:pt x="880" y="836"/>
                  <a:pt x="891" y="839"/>
                </a:cubicBezTo>
                <a:cubicBezTo>
                  <a:pt x="891" y="839"/>
                  <a:pt x="891" y="840"/>
                  <a:pt x="891" y="840"/>
                </a:cubicBezTo>
                <a:cubicBezTo>
                  <a:pt x="892" y="839"/>
                  <a:pt x="892" y="839"/>
                  <a:pt x="892" y="839"/>
                </a:cubicBezTo>
                <a:cubicBezTo>
                  <a:pt x="892" y="839"/>
                  <a:pt x="892" y="839"/>
                  <a:pt x="892" y="839"/>
                </a:cubicBezTo>
                <a:cubicBezTo>
                  <a:pt x="930" y="852"/>
                  <a:pt x="974" y="874"/>
                  <a:pt x="1024" y="911"/>
                </a:cubicBezTo>
                <a:cubicBezTo>
                  <a:pt x="1026" y="991"/>
                  <a:pt x="1026" y="991"/>
                  <a:pt x="1026" y="991"/>
                </a:cubicBezTo>
                <a:cubicBezTo>
                  <a:pt x="1025" y="991"/>
                  <a:pt x="1025" y="992"/>
                  <a:pt x="1025" y="992"/>
                </a:cubicBezTo>
                <a:cubicBezTo>
                  <a:pt x="1025" y="992"/>
                  <a:pt x="1025" y="992"/>
                  <a:pt x="1025" y="992"/>
                </a:cubicBezTo>
                <a:cubicBezTo>
                  <a:pt x="1025" y="992"/>
                  <a:pt x="1025" y="992"/>
                  <a:pt x="1025" y="992"/>
                </a:cubicBezTo>
                <a:cubicBezTo>
                  <a:pt x="1025" y="992"/>
                  <a:pt x="1025" y="992"/>
                  <a:pt x="1025" y="992"/>
                </a:cubicBezTo>
                <a:cubicBezTo>
                  <a:pt x="1025" y="992"/>
                  <a:pt x="1025" y="992"/>
                  <a:pt x="1025" y="992"/>
                </a:cubicBezTo>
                <a:cubicBezTo>
                  <a:pt x="1025" y="993"/>
                  <a:pt x="1025" y="993"/>
                  <a:pt x="1026" y="993"/>
                </a:cubicBezTo>
                <a:cubicBezTo>
                  <a:pt x="1026" y="993"/>
                  <a:pt x="1026" y="993"/>
                  <a:pt x="1026" y="993"/>
                </a:cubicBezTo>
                <a:cubicBezTo>
                  <a:pt x="1025" y="993"/>
                  <a:pt x="1025" y="993"/>
                  <a:pt x="1025" y="994"/>
                </a:cubicBezTo>
                <a:cubicBezTo>
                  <a:pt x="1025" y="994"/>
                  <a:pt x="1025" y="994"/>
                  <a:pt x="1025" y="994"/>
                </a:cubicBezTo>
                <a:cubicBezTo>
                  <a:pt x="1025" y="994"/>
                  <a:pt x="1025" y="994"/>
                  <a:pt x="1025" y="994"/>
                </a:cubicBezTo>
                <a:cubicBezTo>
                  <a:pt x="1025" y="994"/>
                  <a:pt x="1025" y="994"/>
                  <a:pt x="1025" y="994"/>
                </a:cubicBezTo>
                <a:cubicBezTo>
                  <a:pt x="1025" y="994"/>
                  <a:pt x="1025" y="994"/>
                  <a:pt x="1025" y="994"/>
                </a:cubicBezTo>
                <a:cubicBezTo>
                  <a:pt x="1025" y="994"/>
                  <a:pt x="1025" y="994"/>
                  <a:pt x="1026" y="995"/>
                </a:cubicBezTo>
                <a:cubicBezTo>
                  <a:pt x="1026" y="995"/>
                  <a:pt x="1026" y="995"/>
                  <a:pt x="1026" y="995"/>
                </a:cubicBezTo>
                <a:cubicBezTo>
                  <a:pt x="1025" y="995"/>
                  <a:pt x="1025" y="995"/>
                  <a:pt x="1025" y="995"/>
                </a:cubicBezTo>
                <a:cubicBezTo>
                  <a:pt x="1025" y="996"/>
                  <a:pt x="1025" y="996"/>
                  <a:pt x="1025" y="996"/>
                </a:cubicBezTo>
                <a:cubicBezTo>
                  <a:pt x="1025" y="996"/>
                  <a:pt x="1025" y="996"/>
                  <a:pt x="1025" y="996"/>
                </a:cubicBezTo>
                <a:cubicBezTo>
                  <a:pt x="1025" y="996"/>
                  <a:pt x="1025" y="996"/>
                  <a:pt x="1025" y="996"/>
                </a:cubicBezTo>
                <a:cubicBezTo>
                  <a:pt x="1025" y="996"/>
                  <a:pt x="1025" y="996"/>
                  <a:pt x="1025" y="996"/>
                </a:cubicBezTo>
                <a:cubicBezTo>
                  <a:pt x="1025" y="996"/>
                  <a:pt x="1025" y="996"/>
                  <a:pt x="1026" y="996"/>
                </a:cubicBezTo>
                <a:cubicBezTo>
                  <a:pt x="1026" y="996"/>
                  <a:pt x="1026" y="996"/>
                  <a:pt x="1026" y="996"/>
                </a:cubicBezTo>
                <a:cubicBezTo>
                  <a:pt x="1025" y="996"/>
                  <a:pt x="1025" y="997"/>
                  <a:pt x="1025" y="997"/>
                </a:cubicBezTo>
                <a:cubicBezTo>
                  <a:pt x="1025" y="997"/>
                  <a:pt x="1025" y="997"/>
                  <a:pt x="1025" y="998"/>
                </a:cubicBezTo>
                <a:cubicBezTo>
                  <a:pt x="1025" y="998"/>
                  <a:pt x="1025" y="998"/>
                  <a:pt x="1025" y="998"/>
                </a:cubicBezTo>
                <a:cubicBezTo>
                  <a:pt x="1025" y="998"/>
                  <a:pt x="1025" y="998"/>
                  <a:pt x="1025" y="998"/>
                </a:cubicBezTo>
                <a:cubicBezTo>
                  <a:pt x="1025" y="998"/>
                  <a:pt x="1025" y="998"/>
                  <a:pt x="1025" y="998"/>
                </a:cubicBezTo>
                <a:cubicBezTo>
                  <a:pt x="1025" y="998"/>
                  <a:pt x="1025" y="998"/>
                  <a:pt x="1026" y="998"/>
                </a:cubicBezTo>
                <a:cubicBezTo>
                  <a:pt x="1026" y="998"/>
                  <a:pt x="1026" y="998"/>
                  <a:pt x="1026" y="998"/>
                </a:cubicBezTo>
                <a:cubicBezTo>
                  <a:pt x="1025" y="998"/>
                  <a:pt x="1025" y="999"/>
                  <a:pt x="1025" y="999"/>
                </a:cubicBezTo>
                <a:cubicBezTo>
                  <a:pt x="1025" y="999"/>
                  <a:pt x="1025" y="999"/>
                  <a:pt x="1025" y="999"/>
                </a:cubicBezTo>
                <a:cubicBezTo>
                  <a:pt x="1025" y="999"/>
                  <a:pt x="1025" y="999"/>
                  <a:pt x="1025" y="999"/>
                </a:cubicBezTo>
                <a:cubicBezTo>
                  <a:pt x="1025" y="999"/>
                  <a:pt x="1025" y="999"/>
                  <a:pt x="1025" y="999"/>
                </a:cubicBezTo>
                <a:cubicBezTo>
                  <a:pt x="1025" y="999"/>
                  <a:pt x="1025" y="1000"/>
                  <a:pt x="1025" y="1000"/>
                </a:cubicBezTo>
                <a:cubicBezTo>
                  <a:pt x="1025" y="1000"/>
                  <a:pt x="1026" y="1000"/>
                  <a:pt x="1026" y="1000"/>
                </a:cubicBezTo>
                <a:cubicBezTo>
                  <a:pt x="1026" y="1000"/>
                  <a:pt x="1026" y="1000"/>
                  <a:pt x="1026" y="1000"/>
                </a:cubicBezTo>
                <a:cubicBezTo>
                  <a:pt x="1025" y="1000"/>
                  <a:pt x="1025" y="1000"/>
                  <a:pt x="1025" y="1001"/>
                </a:cubicBezTo>
                <a:cubicBezTo>
                  <a:pt x="1025" y="1001"/>
                  <a:pt x="1025" y="1001"/>
                  <a:pt x="1025" y="1001"/>
                </a:cubicBezTo>
                <a:cubicBezTo>
                  <a:pt x="1025" y="1001"/>
                  <a:pt x="1025" y="1001"/>
                  <a:pt x="1025" y="1001"/>
                </a:cubicBezTo>
                <a:cubicBezTo>
                  <a:pt x="1025" y="1001"/>
                  <a:pt x="1025" y="1001"/>
                  <a:pt x="1025" y="1001"/>
                </a:cubicBezTo>
                <a:cubicBezTo>
                  <a:pt x="1025" y="1001"/>
                  <a:pt x="1025" y="1001"/>
                  <a:pt x="1025" y="1001"/>
                </a:cubicBezTo>
                <a:cubicBezTo>
                  <a:pt x="1025" y="1002"/>
                  <a:pt x="1026" y="1002"/>
                  <a:pt x="1026" y="1002"/>
                </a:cubicBezTo>
                <a:cubicBezTo>
                  <a:pt x="1026" y="1002"/>
                  <a:pt x="1026" y="1002"/>
                  <a:pt x="1026" y="1002"/>
                </a:cubicBezTo>
                <a:cubicBezTo>
                  <a:pt x="1025" y="1002"/>
                  <a:pt x="1025" y="1002"/>
                  <a:pt x="1025" y="1003"/>
                </a:cubicBezTo>
                <a:cubicBezTo>
                  <a:pt x="1025" y="1003"/>
                  <a:pt x="1025" y="1003"/>
                  <a:pt x="1025" y="1003"/>
                </a:cubicBezTo>
                <a:cubicBezTo>
                  <a:pt x="1025" y="1003"/>
                  <a:pt x="1026" y="1003"/>
                  <a:pt x="1026" y="1003"/>
                </a:cubicBezTo>
                <a:cubicBezTo>
                  <a:pt x="1026" y="1003"/>
                  <a:pt x="1026" y="1003"/>
                  <a:pt x="1026" y="1003"/>
                </a:cubicBezTo>
                <a:cubicBezTo>
                  <a:pt x="1026" y="1003"/>
                  <a:pt x="1026" y="1003"/>
                  <a:pt x="1026" y="1003"/>
                </a:cubicBezTo>
                <a:cubicBezTo>
                  <a:pt x="1025" y="1003"/>
                  <a:pt x="1025" y="1004"/>
                  <a:pt x="1025" y="1004"/>
                </a:cubicBezTo>
                <a:cubicBezTo>
                  <a:pt x="1025" y="1004"/>
                  <a:pt x="1025" y="1005"/>
                  <a:pt x="1025" y="1005"/>
                </a:cubicBezTo>
                <a:cubicBezTo>
                  <a:pt x="1025" y="1005"/>
                  <a:pt x="1025" y="1005"/>
                  <a:pt x="1025" y="1005"/>
                </a:cubicBezTo>
                <a:cubicBezTo>
                  <a:pt x="1026" y="1005"/>
                  <a:pt x="1026" y="1005"/>
                  <a:pt x="1026" y="1005"/>
                </a:cubicBezTo>
                <a:cubicBezTo>
                  <a:pt x="1026" y="1005"/>
                  <a:pt x="1026" y="1005"/>
                  <a:pt x="1026" y="1005"/>
                </a:cubicBezTo>
                <a:cubicBezTo>
                  <a:pt x="1025" y="1005"/>
                  <a:pt x="1025" y="1006"/>
                  <a:pt x="1025" y="1006"/>
                </a:cubicBezTo>
                <a:cubicBezTo>
                  <a:pt x="1025" y="1006"/>
                  <a:pt x="1025" y="1006"/>
                  <a:pt x="1025" y="1006"/>
                </a:cubicBezTo>
                <a:cubicBezTo>
                  <a:pt x="1025" y="1006"/>
                  <a:pt x="1025" y="1006"/>
                  <a:pt x="1025" y="1006"/>
                </a:cubicBezTo>
                <a:cubicBezTo>
                  <a:pt x="1025" y="1006"/>
                  <a:pt x="1025" y="1006"/>
                  <a:pt x="1025" y="1006"/>
                </a:cubicBezTo>
                <a:cubicBezTo>
                  <a:pt x="1025" y="1007"/>
                  <a:pt x="1025" y="1007"/>
                  <a:pt x="1025" y="1007"/>
                </a:cubicBezTo>
                <a:cubicBezTo>
                  <a:pt x="1026" y="1007"/>
                  <a:pt x="1026" y="1007"/>
                  <a:pt x="1026" y="1007"/>
                </a:cubicBezTo>
                <a:cubicBezTo>
                  <a:pt x="1026" y="1007"/>
                  <a:pt x="1026" y="1007"/>
                  <a:pt x="1026" y="1007"/>
                </a:cubicBezTo>
                <a:cubicBezTo>
                  <a:pt x="1026" y="1007"/>
                  <a:pt x="1026" y="1007"/>
                  <a:pt x="1026" y="1007"/>
                </a:cubicBezTo>
                <a:cubicBezTo>
                  <a:pt x="1025" y="1007"/>
                  <a:pt x="1025" y="1007"/>
                  <a:pt x="1025" y="1008"/>
                </a:cubicBezTo>
                <a:cubicBezTo>
                  <a:pt x="1025" y="1008"/>
                  <a:pt x="1025" y="1008"/>
                  <a:pt x="1026" y="1008"/>
                </a:cubicBezTo>
                <a:cubicBezTo>
                  <a:pt x="1026" y="1009"/>
                  <a:pt x="1026" y="1009"/>
                  <a:pt x="1026" y="1009"/>
                </a:cubicBezTo>
                <a:cubicBezTo>
                  <a:pt x="1026" y="1009"/>
                  <a:pt x="1026" y="1009"/>
                  <a:pt x="1026" y="1009"/>
                </a:cubicBezTo>
                <a:cubicBezTo>
                  <a:pt x="1026" y="1009"/>
                  <a:pt x="1026" y="1009"/>
                  <a:pt x="1026" y="1009"/>
                </a:cubicBezTo>
                <a:cubicBezTo>
                  <a:pt x="1026" y="1009"/>
                  <a:pt x="1025" y="1009"/>
                  <a:pt x="1025" y="1009"/>
                </a:cubicBezTo>
                <a:cubicBezTo>
                  <a:pt x="1019" y="1009"/>
                  <a:pt x="1012" y="1007"/>
                  <a:pt x="1005" y="1006"/>
                </a:cubicBezTo>
                <a:cubicBezTo>
                  <a:pt x="999" y="1005"/>
                  <a:pt x="993" y="1003"/>
                  <a:pt x="986" y="1002"/>
                </a:cubicBezTo>
                <a:cubicBezTo>
                  <a:pt x="986" y="1001"/>
                  <a:pt x="986" y="1001"/>
                  <a:pt x="986" y="1001"/>
                </a:cubicBezTo>
                <a:cubicBezTo>
                  <a:pt x="989" y="984"/>
                  <a:pt x="989" y="984"/>
                  <a:pt x="989" y="984"/>
                </a:cubicBezTo>
                <a:cubicBezTo>
                  <a:pt x="989" y="984"/>
                  <a:pt x="989" y="984"/>
                  <a:pt x="989" y="984"/>
                </a:cubicBezTo>
                <a:cubicBezTo>
                  <a:pt x="990" y="981"/>
                  <a:pt x="990" y="981"/>
                  <a:pt x="990" y="981"/>
                </a:cubicBezTo>
                <a:cubicBezTo>
                  <a:pt x="991" y="974"/>
                  <a:pt x="991" y="974"/>
                  <a:pt x="991" y="974"/>
                </a:cubicBezTo>
                <a:cubicBezTo>
                  <a:pt x="991" y="972"/>
                  <a:pt x="991" y="972"/>
                  <a:pt x="991" y="972"/>
                </a:cubicBezTo>
                <a:cubicBezTo>
                  <a:pt x="991" y="972"/>
                  <a:pt x="991" y="972"/>
                  <a:pt x="991" y="972"/>
                </a:cubicBezTo>
                <a:cubicBezTo>
                  <a:pt x="992" y="966"/>
                  <a:pt x="992" y="966"/>
                  <a:pt x="992" y="966"/>
                </a:cubicBezTo>
                <a:cubicBezTo>
                  <a:pt x="992" y="966"/>
                  <a:pt x="992" y="966"/>
                  <a:pt x="992" y="966"/>
                </a:cubicBezTo>
                <a:cubicBezTo>
                  <a:pt x="994" y="957"/>
                  <a:pt x="994" y="957"/>
                  <a:pt x="994" y="957"/>
                </a:cubicBezTo>
                <a:cubicBezTo>
                  <a:pt x="994" y="954"/>
                  <a:pt x="994" y="954"/>
                  <a:pt x="994" y="954"/>
                </a:cubicBezTo>
                <a:cubicBezTo>
                  <a:pt x="994" y="954"/>
                  <a:pt x="994" y="954"/>
                  <a:pt x="994" y="954"/>
                </a:cubicBezTo>
                <a:cubicBezTo>
                  <a:pt x="996" y="940"/>
                  <a:pt x="996" y="940"/>
                  <a:pt x="996" y="940"/>
                </a:cubicBezTo>
                <a:cubicBezTo>
                  <a:pt x="997" y="939"/>
                  <a:pt x="997" y="939"/>
                  <a:pt x="997" y="939"/>
                </a:cubicBezTo>
                <a:cubicBezTo>
                  <a:pt x="998" y="931"/>
                  <a:pt x="998" y="931"/>
                  <a:pt x="998" y="931"/>
                </a:cubicBezTo>
                <a:cubicBezTo>
                  <a:pt x="971" y="918"/>
                  <a:pt x="971" y="918"/>
                  <a:pt x="971" y="918"/>
                </a:cubicBezTo>
                <a:cubicBezTo>
                  <a:pt x="963" y="915"/>
                  <a:pt x="963" y="915"/>
                  <a:pt x="963" y="915"/>
                </a:cubicBezTo>
                <a:cubicBezTo>
                  <a:pt x="964" y="913"/>
                  <a:pt x="965" y="912"/>
                  <a:pt x="966" y="910"/>
                </a:cubicBezTo>
                <a:cubicBezTo>
                  <a:pt x="967" y="908"/>
                  <a:pt x="967" y="908"/>
                  <a:pt x="967" y="908"/>
                </a:cubicBezTo>
                <a:cubicBezTo>
                  <a:pt x="965" y="908"/>
                  <a:pt x="965" y="908"/>
                  <a:pt x="965" y="908"/>
                </a:cubicBezTo>
                <a:cubicBezTo>
                  <a:pt x="918" y="884"/>
                  <a:pt x="918" y="884"/>
                  <a:pt x="918" y="884"/>
                </a:cubicBezTo>
                <a:cubicBezTo>
                  <a:pt x="917" y="886"/>
                  <a:pt x="917" y="886"/>
                  <a:pt x="917" y="886"/>
                </a:cubicBezTo>
                <a:cubicBezTo>
                  <a:pt x="916" y="888"/>
                  <a:pt x="915" y="890"/>
                  <a:pt x="914" y="892"/>
                </a:cubicBezTo>
                <a:cubicBezTo>
                  <a:pt x="911" y="890"/>
                  <a:pt x="911" y="890"/>
                  <a:pt x="911" y="890"/>
                </a:cubicBezTo>
                <a:cubicBezTo>
                  <a:pt x="903" y="887"/>
                  <a:pt x="903" y="887"/>
                  <a:pt x="903" y="887"/>
                </a:cubicBezTo>
                <a:cubicBezTo>
                  <a:pt x="905" y="884"/>
                  <a:pt x="906" y="882"/>
                  <a:pt x="907" y="881"/>
                </a:cubicBezTo>
                <a:cubicBezTo>
                  <a:pt x="908" y="879"/>
                  <a:pt x="908" y="879"/>
                  <a:pt x="908" y="879"/>
                </a:cubicBezTo>
                <a:cubicBezTo>
                  <a:pt x="906" y="878"/>
                  <a:pt x="906" y="878"/>
                  <a:pt x="906" y="878"/>
                </a:cubicBezTo>
                <a:lnTo>
                  <a:pt x="858" y="855"/>
                </a:lnTo>
                <a:close/>
                <a:moveTo>
                  <a:pt x="907" y="1244"/>
                </a:moveTo>
                <a:cubicBezTo>
                  <a:pt x="906" y="1244"/>
                  <a:pt x="905" y="1244"/>
                  <a:pt x="905" y="1243"/>
                </a:cubicBezTo>
                <a:cubicBezTo>
                  <a:pt x="906" y="1242"/>
                  <a:pt x="906" y="1242"/>
                  <a:pt x="906" y="1242"/>
                </a:cubicBezTo>
                <a:cubicBezTo>
                  <a:pt x="908" y="1242"/>
                  <a:pt x="907" y="1244"/>
                  <a:pt x="907" y="1244"/>
                </a:cubicBezTo>
                <a:close/>
                <a:moveTo>
                  <a:pt x="928" y="1238"/>
                </a:moveTo>
                <a:cubicBezTo>
                  <a:pt x="925" y="1239"/>
                  <a:pt x="924" y="1240"/>
                  <a:pt x="922" y="1242"/>
                </a:cubicBezTo>
                <a:cubicBezTo>
                  <a:pt x="918" y="1241"/>
                  <a:pt x="912" y="1249"/>
                  <a:pt x="909" y="1244"/>
                </a:cubicBezTo>
                <a:cubicBezTo>
                  <a:pt x="912" y="1239"/>
                  <a:pt x="920" y="1240"/>
                  <a:pt x="925" y="1237"/>
                </a:cubicBezTo>
                <a:cubicBezTo>
                  <a:pt x="926" y="1237"/>
                  <a:pt x="930" y="1237"/>
                  <a:pt x="928" y="1238"/>
                </a:cubicBezTo>
                <a:close/>
                <a:moveTo>
                  <a:pt x="968" y="1223"/>
                </a:moveTo>
                <a:cubicBezTo>
                  <a:pt x="966" y="1222"/>
                  <a:pt x="963" y="1222"/>
                  <a:pt x="962" y="1223"/>
                </a:cubicBezTo>
                <a:cubicBezTo>
                  <a:pt x="961" y="1222"/>
                  <a:pt x="961" y="1220"/>
                  <a:pt x="963" y="1220"/>
                </a:cubicBezTo>
                <a:cubicBezTo>
                  <a:pt x="964" y="1220"/>
                  <a:pt x="965" y="1220"/>
                  <a:pt x="966" y="1220"/>
                </a:cubicBezTo>
                <a:cubicBezTo>
                  <a:pt x="967" y="1221"/>
                  <a:pt x="969" y="1222"/>
                  <a:pt x="968" y="1223"/>
                </a:cubicBezTo>
                <a:close/>
                <a:moveTo>
                  <a:pt x="990" y="1229"/>
                </a:moveTo>
                <a:cubicBezTo>
                  <a:pt x="991" y="1227"/>
                  <a:pt x="991" y="1227"/>
                  <a:pt x="991" y="1227"/>
                </a:cubicBezTo>
                <a:cubicBezTo>
                  <a:pt x="992" y="1228"/>
                  <a:pt x="994" y="1228"/>
                  <a:pt x="994" y="1229"/>
                </a:cubicBezTo>
                <a:lnTo>
                  <a:pt x="990" y="1229"/>
                </a:lnTo>
                <a:close/>
                <a:moveTo>
                  <a:pt x="1061" y="1245"/>
                </a:moveTo>
                <a:cubicBezTo>
                  <a:pt x="1060" y="1244"/>
                  <a:pt x="1058" y="1244"/>
                  <a:pt x="1059" y="1244"/>
                </a:cubicBezTo>
                <a:cubicBezTo>
                  <a:pt x="1059" y="1243"/>
                  <a:pt x="1060" y="1243"/>
                  <a:pt x="1061" y="1243"/>
                </a:cubicBezTo>
                <a:cubicBezTo>
                  <a:pt x="1063" y="1243"/>
                  <a:pt x="1061" y="1245"/>
                  <a:pt x="1061" y="1245"/>
                </a:cubicBezTo>
                <a:close/>
                <a:moveTo>
                  <a:pt x="1086" y="1242"/>
                </a:moveTo>
                <a:cubicBezTo>
                  <a:pt x="1082" y="1242"/>
                  <a:pt x="1081" y="1243"/>
                  <a:pt x="1078" y="1244"/>
                </a:cubicBezTo>
                <a:cubicBezTo>
                  <a:pt x="1073" y="1242"/>
                  <a:pt x="1066" y="1251"/>
                  <a:pt x="1063" y="1245"/>
                </a:cubicBezTo>
                <a:cubicBezTo>
                  <a:pt x="1063" y="1245"/>
                  <a:pt x="1064" y="1245"/>
                  <a:pt x="1064" y="1244"/>
                </a:cubicBezTo>
                <a:cubicBezTo>
                  <a:pt x="1064" y="1244"/>
                  <a:pt x="1064" y="1245"/>
                  <a:pt x="1063" y="1245"/>
                </a:cubicBezTo>
                <a:cubicBezTo>
                  <a:pt x="1062" y="1244"/>
                  <a:pt x="1062" y="1242"/>
                  <a:pt x="1065" y="1242"/>
                </a:cubicBezTo>
                <a:cubicBezTo>
                  <a:pt x="1066" y="1242"/>
                  <a:pt x="1066" y="1242"/>
                  <a:pt x="1066" y="1242"/>
                </a:cubicBezTo>
                <a:cubicBezTo>
                  <a:pt x="1066" y="1242"/>
                  <a:pt x="1066" y="1242"/>
                  <a:pt x="1067" y="1242"/>
                </a:cubicBezTo>
                <a:cubicBezTo>
                  <a:pt x="1071" y="1240"/>
                  <a:pt x="1077" y="1241"/>
                  <a:pt x="1083" y="1239"/>
                </a:cubicBezTo>
                <a:cubicBezTo>
                  <a:pt x="1084" y="1239"/>
                  <a:pt x="1089" y="1240"/>
                  <a:pt x="1086" y="1242"/>
                </a:cubicBezTo>
                <a:close/>
                <a:moveTo>
                  <a:pt x="1130" y="1233"/>
                </a:moveTo>
                <a:cubicBezTo>
                  <a:pt x="1130" y="1232"/>
                  <a:pt x="1129" y="1231"/>
                  <a:pt x="1129" y="1231"/>
                </a:cubicBezTo>
                <a:cubicBezTo>
                  <a:pt x="1131" y="1231"/>
                  <a:pt x="1132" y="1232"/>
                  <a:pt x="1133" y="1232"/>
                </a:cubicBezTo>
                <a:cubicBezTo>
                  <a:pt x="1133" y="1232"/>
                  <a:pt x="1133" y="1232"/>
                  <a:pt x="1133" y="1232"/>
                </a:cubicBezTo>
                <a:cubicBezTo>
                  <a:pt x="1135" y="1233"/>
                  <a:pt x="1136" y="1233"/>
                  <a:pt x="1137" y="1234"/>
                </a:cubicBezTo>
                <a:cubicBezTo>
                  <a:pt x="1137" y="1234"/>
                  <a:pt x="1137" y="1234"/>
                  <a:pt x="1137" y="1234"/>
                </a:cubicBezTo>
                <a:cubicBezTo>
                  <a:pt x="1135" y="1233"/>
                  <a:pt x="1131" y="1232"/>
                  <a:pt x="1130" y="1233"/>
                </a:cubicBezTo>
                <a:close/>
                <a:moveTo>
                  <a:pt x="1162" y="1242"/>
                </a:moveTo>
                <a:cubicBezTo>
                  <a:pt x="1163" y="1241"/>
                  <a:pt x="1163" y="1241"/>
                  <a:pt x="1163" y="1241"/>
                </a:cubicBezTo>
                <a:cubicBezTo>
                  <a:pt x="1163" y="1241"/>
                  <a:pt x="1164" y="1241"/>
                  <a:pt x="1164" y="1241"/>
                </a:cubicBezTo>
                <a:cubicBezTo>
                  <a:pt x="1165" y="1242"/>
                  <a:pt x="1166" y="1242"/>
                  <a:pt x="1166" y="1243"/>
                </a:cubicBezTo>
                <a:lnTo>
                  <a:pt x="1162" y="1242"/>
                </a:lnTo>
                <a:close/>
                <a:moveTo>
                  <a:pt x="1175" y="1247"/>
                </a:moveTo>
                <a:cubicBezTo>
                  <a:pt x="1176" y="1244"/>
                  <a:pt x="1167" y="1247"/>
                  <a:pt x="1170" y="1243"/>
                </a:cubicBezTo>
                <a:cubicBezTo>
                  <a:pt x="1175" y="1242"/>
                  <a:pt x="1180" y="1243"/>
                  <a:pt x="1184" y="1244"/>
                </a:cubicBezTo>
                <a:cubicBezTo>
                  <a:pt x="1185" y="1246"/>
                  <a:pt x="1185" y="1246"/>
                  <a:pt x="1185" y="1246"/>
                </a:cubicBezTo>
                <a:cubicBezTo>
                  <a:pt x="1181" y="1248"/>
                  <a:pt x="1179" y="1246"/>
                  <a:pt x="1175" y="1247"/>
                </a:cubicBezTo>
                <a:close/>
                <a:moveTo>
                  <a:pt x="1236" y="1230"/>
                </a:moveTo>
                <a:cubicBezTo>
                  <a:pt x="1234" y="1229"/>
                  <a:pt x="1230" y="1229"/>
                  <a:pt x="1229" y="1231"/>
                </a:cubicBezTo>
                <a:cubicBezTo>
                  <a:pt x="1227" y="1230"/>
                  <a:pt x="1227" y="1228"/>
                  <a:pt x="1231" y="1227"/>
                </a:cubicBezTo>
                <a:cubicBezTo>
                  <a:pt x="1232" y="1227"/>
                  <a:pt x="1232" y="1227"/>
                  <a:pt x="1232" y="1227"/>
                </a:cubicBezTo>
                <a:cubicBezTo>
                  <a:pt x="1232" y="1228"/>
                  <a:pt x="1232" y="1228"/>
                  <a:pt x="1232" y="1229"/>
                </a:cubicBezTo>
                <a:cubicBezTo>
                  <a:pt x="1233" y="1229"/>
                  <a:pt x="1235" y="1229"/>
                  <a:pt x="1236" y="1229"/>
                </a:cubicBezTo>
                <a:cubicBezTo>
                  <a:pt x="1236" y="1229"/>
                  <a:pt x="1236" y="1229"/>
                  <a:pt x="1236" y="1230"/>
                </a:cubicBezTo>
                <a:close/>
                <a:moveTo>
                  <a:pt x="1293" y="1237"/>
                </a:moveTo>
                <a:cubicBezTo>
                  <a:pt x="1290" y="1236"/>
                  <a:pt x="1289" y="1234"/>
                  <a:pt x="1294" y="1232"/>
                </a:cubicBezTo>
                <a:cubicBezTo>
                  <a:pt x="1296" y="1231"/>
                  <a:pt x="1296" y="1231"/>
                  <a:pt x="1296" y="1231"/>
                </a:cubicBezTo>
                <a:cubicBezTo>
                  <a:pt x="1298" y="1231"/>
                  <a:pt x="1303" y="1231"/>
                  <a:pt x="1303" y="1234"/>
                </a:cubicBezTo>
                <a:cubicBezTo>
                  <a:pt x="1300" y="1234"/>
                  <a:pt x="1294" y="1235"/>
                  <a:pt x="1293" y="1237"/>
                </a:cubicBezTo>
                <a:close/>
                <a:moveTo>
                  <a:pt x="1346" y="1229"/>
                </a:moveTo>
                <a:cubicBezTo>
                  <a:pt x="1347" y="1227"/>
                  <a:pt x="1347" y="1227"/>
                  <a:pt x="1347" y="1227"/>
                </a:cubicBezTo>
                <a:cubicBezTo>
                  <a:pt x="1349" y="1227"/>
                  <a:pt x="1353" y="1227"/>
                  <a:pt x="1353" y="1228"/>
                </a:cubicBezTo>
                <a:lnTo>
                  <a:pt x="1346" y="1229"/>
                </a:lnTo>
                <a:close/>
                <a:moveTo>
                  <a:pt x="1486" y="1212"/>
                </a:moveTo>
                <a:cubicBezTo>
                  <a:pt x="1482" y="1211"/>
                  <a:pt x="1481" y="1208"/>
                  <a:pt x="1487" y="1206"/>
                </a:cubicBezTo>
                <a:cubicBezTo>
                  <a:pt x="1489" y="1205"/>
                  <a:pt x="1489" y="1205"/>
                  <a:pt x="1489" y="1205"/>
                </a:cubicBezTo>
                <a:cubicBezTo>
                  <a:pt x="1491" y="1206"/>
                  <a:pt x="1497" y="1206"/>
                  <a:pt x="1496" y="1208"/>
                </a:cubicBezTo>
                <a:cubicBezTo>
                  <a:pt x="1493" y="1208"/>
                  <a:pt x="1486" y="1209"/>
                  <a:pt x="1486" y="1212"/>
                </a:cubicBezTo>
                <a:close/>
                <a:moveTo>
                  <a:pt x="1543" y="1209"/>
                </a:moveTo>
                <a:cubicBezTo>
                  <a:pt x="1544" y="1206"/>
                  <a:pt x="1544" y="1206"/>
                  <a:pt x="1544" y="1206"/>
                </a:cubicBezTo>
                <a:cubicBezTo>
                  <a:pt x="1547" y="1207"/>
                  <a:pt x="1550" y="1207"/>
                  <a:pt x="1550" y="1209"/>
                </a:cubicBezTo>
                <a:lnTo>
                  <a:pt x="1543" y="1209"/>
                </a:lnTo>
                <a:close/>
                <a:moveTo>
                  <a:pt x="1663" y="1243"/>
                </a:moveTo>
                <a:cubicBezTo>
                  <a:pt x="1660" y="1242"/>
                  <a:pt x="1658" y="1243"/>
                  <a:pt x="1656" y="1243"/>
                </a:cubicBezTo>
                <a:cubicBezTo>
                  <a:pt x="1653" y="1240"/>
                  <a:pt x="1659" y="1240"/>
                  <a:pt x="1661" y="1239"/>
                </a:cubicBezTo>
                <a:cubicBezTo>
                  <a:pt x="1663" y="1239"/>
                  <a:pt x="1665" y="1242"/>
                  <a:pt x="1663" y="1243"/>
                </a:cubicBezTo>
                <a:close/>
                <a:moveTo>
                  <a:pt x="1470" y="1279"/>
                </a:moveTo>
                <a:cubicBezTo>
                  <a:pt x="1469" y="1278"/>
                  <a:pt x="1472" y="1278"/>
                  <a:pt x="1472" y="1277"/>
                </a:cubicBezTo>
                <a:cubicBezTo>
                  <a:pt x="1466" y="1275"/>
                  <a:pt x="1466" y="1275"/>
                  <a:pt x="1466" y="1275"/>
                </a:cubicBezTo>
                <a:cubicBezTo>
                  <a:pt x="1474" y="1278"/>
                  <a:pt x="1474" y="1274"/>
                  <a:pt x="1475" y="1279"/>
                </a:cubicBezTo>
                <a:lnTo>
                  <a:pt x="1470" y="1279"/>
                </a:lnTo>
                <a:close/>
                <a:moveTo>
                  <a:pt x="1502" y="1292"/>
                </a:moveTo>
                <a:cubicBezTo>
                  <a:pt x="1502" y="1292"/>
                  <a:pt x="1496" y="1294"/>
                  <a:pt x="1491" y="1293"/>
                </a:cubicBezTo>
                <a:cubicBezTo>
                  <a:pt x="1482" y="1288"/>
                  <a:pt x="1486" y="1284"/>
                  <a:pt x="1483" y="1280"/>
                </a:cubicBezTo>
                <a:cubicBezTo>
                  <a:pt x="1489" y="1280"/>
                  <a:pt x="1489" y="1280"/>
                  <a:pt x="1489" y="1280"/>
                </a:cubicBezTo>
                <a:cubicBezTo>
                  <a:pt x="1495" y="1283"/>
                  <a:pt x="1505" y="1289"/>
                  <a:pt x="1502" y="1292"/>
                </a:cubicBezTo>
                <a:close/>
                <a:moveTo>
                  <a:pt x="1508" y="1281"/>
                </a:moveTo>
                <a:cubicBezTo>
                  <a:pt x="1507" y="1281"/>
                  <a:pt x="1507" y="1281"/>
                  <a:pt x="1506" y="1281"/>
                </a:cubicBezTo>
                <a:cubicBezTo>
                  <a:pt x="1510" y="1277"/>
                  <a:pt x="1510" y="1277"/>
                  <a:pt x="1510" y="1277"/>
                </a:cubicBezTo>
                <a:lnTo>
                  <a:pt x="1508" y="1281"/>
                </a:lnTo>
                <a:close/>
                <a:moveTo>
                  <a:pt x="1509" y="1267"/>
                </a:moveTo>
                <a:cubicBezTo>
                  <a:pt x="1508" y="1266"/>
                  <a:pt x="1510" y="1266"/>
                  <a:pt x="1510" y="1266"/>
                </a:cubicBezTo>
                <a:cubicBezTo>
                  <a:pt x="1506" y="1263"/>
                  <a:pt x="1506" y="1263"/>
                  <a:pt x="1506" y="1263"/>
                </a:cubicBezTo>
                <a:cubicBezTo>
                  <a:pt x="1512" y="1266"/>
                  <a:pt x="1513" y="1263"/>
                  <a:pt x="1513" y="1268"/>
                </a:cubicBezTo>
                <a:lnTo>
                  <a:pt x="1509" y="1267"/>
                </a:lnTo>
                <a:close/>
                <a:moveTo>
                  <a:pt x="1534" y="1265"/>
                </a:moveTo>
                <a:cubicBezTo>
                  <a:pt x="1534" y="1265"/>
                  <a:pt x="1534" y="1265"/>
                  <a:pt x="1533" y="1265"/>
                </a:cubicBezTo>
                <a:cubicBezTo>
                  <a:pt x="1533" y="1265"/>
                  <a:pt x="1532" y="1264"/>
                  <a:pt x="1531" y="1264"/>
                </a:cubicBezTo>
                <a:cubicBezTo>
                  <a:pt x="1532" y="1264"/>
                  <a:pt x="1533" y="1264"/>
                  <a:pt x="1534" y="1265"/>
                </a:cubicBezTo>
                <a:close/>
                <a:moveTo>
                  <a:pt x="1518" y="1261"/>
                </a:moveTo>
                <a:cubicBezTo>
                  <a:pt x="1518" y="1260"/>
                  <a:pt x="1517" y="1259"/>
                  <a:pt x="1516" y="1258"/>
                </a:cubicBezTo>
                <a:cubicBezTo>
                  <a:pt x="1518" y="1259"/>
                  <a:pt x="1520" y="1260"/>
                  <a:pt x="1522" y="1260"/>
                </a:cubicBezTo>
                <a:cubicBezTo>
                  <a:pt x="1520" y="1260"/>
                  <a:pt x="1520" y="1260"/>
                  <a:pt x="1520" y="1260"/>
                </a:cubicBezTo>
                <a:cubicBezTo>
                  <a:pt x="1519" y="1260"/>
                  <a:pt x="1519" y="1260"/>
                  <a:pt x="1518" y="1261"/>
                </a:cubicBezTo>
                <a:close/>
                <a:moveTo>
                  <a:pt x="1535" y="1279"/>
                </a:moveTo>
                <a:cubicBezTo>
                  <a:pt x="1534" y="1279"/>
                  <a:pt x="1529" y="1281"/>
                  <a:pt x="1526" y="1279"/>
                </a:cubicBezTo>
                <a:cubicBezTo>
                  <a:pt x="1518" y="1275"/>
                  <a:pt x="1522" y="1272"/>
                  <a:pt x="1520" y="1268"/>
                </a:cubicBezTo>
                <a:cubicBezTo>
                  <a:pt x="1524" y="1269"/>
                  <a:pt x="1524" y="1269"/>
                  <a:pt x="1524" y="1269"/>
                </a:cubicBezTo>
                <a:cubicBezTo>
                  <a:pt x="1530" y="1272"/>
                  <a:pt x="1538" y="1277"/>
                  <a:pt x="1535" y="1279"/>
                </a:cubicBezTo>
                <a:close/>
                <a:moveTo>
                  <a:pt x="1540" y="1271"/>
                </a:moveTo>
                <a:cubicBezTo>
                  <a:pt x="1539" y="1271"/>
                  <a:pt x="1539" y="1270"/>
                  <a:pt x="1538" y="1270"/>
                </a:cubicBezTo>
                <a:cubicBezTo>
                  <a:pt x="1541" y="1268"/>
                  <a:pt x="1541" y="1268"/>
                  <a:pt x="1541" y="1268"/>
                </a:cubicBezTo>
                <a:lnTo>
                  <a:pt x="1540" y="1271"/>
                </a:lnTo>
                <a:close/>
                <a:moveTo>
                  <a:pt x="1739" y="1306"/>
                </a:moveTo>
                <a:cubicBezTo>
                  <a:pt x="1738" y="1306"/>
                  <a:pt x="1738" y="1306"/>
                  <a:pt x="1738" y="1306"/>
                </a:cubicBezTo>
                <a:cubicBezTo>
                  <a:pt x="1738" y="1304"/>
                  <a:pt x="1738" y="1304"/>
                  <a:pt x="1738" y="1304"/>
                </a:cubicBezTo>
                <a:lnTo>
                  <a:pt x="1739" y="1306"/>
                </a:lnTo>
                <a:close/>
                <a:moveTo>
                  <a:pt x="1734" y="1313"/>
                </a:moveTo>
                <a:cubicBezTo>
                  <a:pt x="1737" y="1311"/>
                  <a:pt x="1742" y="1308"/>
                  <a:pt x="1742" y="1310"/>
                </a:cubicBezTo>
                <a:cubicBezTo>
                  <a:pt x="1742" y="1310"/>
                  <a:pt x="1742" y="1313"/>
                  <a:pt x="1740" y="1315"/>
                </a:cubicBezTo>
                <a:cubicBezTo>
                  <a:pt x="1734" y="1318"/>
                  <a:pt x="1735" y="1315"/>
                  <a:pt x="1732" y="1316"/>
                </a:cubicBezTo>
                <a:lnTo>
                  <a:pt x="1734" y="1313"/>
                </a:lnTo>
                <a:close/>
                <a:moveTo>
                  <a:pt x="1561" y="1283"/>
                </a:moveTo>
                <a:cubicBezTo>
                  <a:pt x="1566" y="1284"/>
                  <a:pt x="1569" y="1287"/>
                  <a:pt x="1572" y="1289"/>
                </a:cubicBezTo>
                <a:cubicBezTo>
                  <a:pt x="1572" y="1291"/>
                  <a:pt x="1572" y="1291"/>
                  <a:pt x="1572" y="1291"/>
                </a:cubicBezTo>
                <a:cubicBezTo>
                  <a:pt x="1568" y="1291"/>
                  <a:pt x="1567" y="1289"/>
                  <a:pt x="1564" y="1288"/>
                </a:cubicBezTo>
                <a:cubicBezTo>
                  <a:pt x="1566" y="1286"/>
                  <a:pt x="1558" y="1285"/>
                  <a:pt x="1561" y="1283"/>
                </a:cubicBezTo>
                <a:close/>
                <a:moveTo>
                  <a:pt x="1550" y="1291"/>
                </a:moveTo>
                <a:cubicBezTo>
                  <a:pt x="1550" y="1291"/>
                  <a:pt x="1548" y="1290"/>
                  <a:pt x="1549" y="1290"/>
                </a:cubicBezTo>
                <a:cubicBezTo>
                  <a:pt x="1551" y="1290"/>
                  <a:pt x="1551" y="1290"/>
                  <a:pt x="1551" y="1290"/>
                </a:cubicBezTo>
                <a:cubicBezTo>
                  <a:pt x="1553" y="1291"/>
                  <a:pt x="1551" y="1291"/>
                  <a:pt x="1550" y="1291"/>
                </a:cubicBezTo>
                <a:close/>
                <a:moveTo>
                  <a:pt x="1572" y="1297"/>
                </a:moveTo>
                <a:cubicBezTo>
                  <a:pt x="1569" y="1297"/>
                  <a:pt x="1568" y="1297"/>
                  <a:pt x="1565" y="1297"/>
                </a:cubicBezTo>
                <a:cubicBezTo>
                  <a:pt x="1562" y="1294"/>
                  <a:pt x="1552" y="1298"/>
                  <a:pt x="1552" y="1293"/>
                </a:cubicBezTo>
                <a:cubicBezTo>
                  <a:pt x="1558" y="1290"/>
                  <a:pt x="1564" y="1295"/>
                  <a:pt x="1570" y="1294"/>
                </a:cubicBezTo>
                <a:cubicBezTo>
                  <a:pt x="1571" y="1295"/>
                  <a:pt x="1575" y="1297"/>
                  <a:pt x="1572" y="1297"/>
                </a:cubicBezTo>
                <a:close/>
                <a:moveTo>
                  <a:pt x="1729" y="1318"/>
                </a:moveTo>
                <a:cubicBezTo>
                  <a:pt x="1727" y="1320"/>
                  <a:pt x="1727" y="1320"/>
                  <a:pt x="1727" y="1320"/>
                </a:cubicBezTo>
                <a:cubicBezTo>
                  <a:pt x="1726" y="1320"/>
                  <a:pt x="1727" y="1319"/>
                  <a:pt x="1727" y="1319"/>
                </a:cubicBezTo>
                <a:cubicBezTo>
                  <a:pt x="1724" y="1320"/>
                  <a:pt x="1724" y="1320"/>
                  <a:pt x="1724" y="1320"/>
                </a:cubicBezTo>
                <a:cubicBezTo>
                  <a:pt x="1728" y="1318"/>
                  <a:pt x="1727" y="1317"/>
                  <a:pt x="1729" y="1318"/>
                </a:cubicBezTo>
                <a:close/>
                <a:moveTo>
                  <a:pt x="1698" y="1316"/>
                </a:moveTo>
                <a:cubicBezTo>
                  <a:pt x="1699" y="1316"/>
                  <a:pt x="1701" y="1316"/>
                  <a:pt x="1700" y="1317"/>
                </a:cubicBezTo>
                <a:cubicBezTo>
                  <a:pt x="1698" y="1318"/>
                  <a:pt x="1697" y="1318"/>
                  <a:pt x="1696" y="1318"/>
                </a:cubicBezTo>
                <a:cubicBezTo>
                  <a:pt x="1694" y="1317"/>
                  <a:pt x="1697" y="1316"/>
                  <a:pt x="1698" y="1316"/>
                </a:cubicBezTo>
                <a:close/>
                <a:moveTo>
                  <a:pt x="1638" y="1301"/>
                </a:moveTo>
                <a:cubicBezTo>
                  <a:pt x="1639" y="1301"/>
                  <a:pt x="1641" y="1302"/>
                  <a:pt x="1641" y="1302"/>
                </a:cubicBezTo>
                <a:cubicBezTo>
                  <a:pt x="1637" y="1302"/>
                  <a:pt x="1637" y="1302"/>
                  <a:pt x="1637" y="1302"/>
                </a:cubicBezTo>
                <a:lnTo>
                  <a:pt x="1638" y="1301"/>
                </a:lnTo>
                <a:close/>
                <a:moveTo>
                  <a:pt x="1613" y="1291"/>
                </a:moveTo>
                <a:cubicBezTo>
                  <a:pt x="1614" y="1291"/>
                  <a:pt x="1614" y="1291"/>
                  <a:pt x="1614" y="1291"/>
                </a:cubicBezTo>
                <a:cubicBezTo>
                  <a:pt x="1614" y="1292"/>
                  <a:pt x="1617" y="1294"/>
                  <a:pt x="1616" y="1295"/>
                </a:cubicBezTo>
                <a:cubicBezTo>
                  <a:pt x="1614" y="1294"/>
                  <a:pt x="1612" y="1293"/>
                  <a:pt x="1611" y="1294"/>
                </a:cubicBezTo>
                <a:cubicBezTo>
                  <a:pt x="1609" y="1292"/>
                  <a:pt x="1610" y="1291"/>
                  <a:pt x="1613" y="1291"/>
                </a:cubicBezTo>
                <a:close/>
                <a:moveTo>
                  <a:pt x="1600" y="1291"/>
                </a:moveTo>
                <a:cubicBezTo>
                  <a:pt x="1603" y="1292"/>
                  <a:pt x="1609" y="1293"/>
                  <a:pt x="1609" y="1296"/>
                </a:cubicBezTo>
                <a:cubicBezTo>
                  <a:pt x="1614" y="1299"/>
                  <a:pt x="1620" y="1301"/>
                  <a:pt x="1626" y="1302"/>
                </a:cubicBezTo>
                <a:cubicBezTo>
                  <a:pt x="1627" y="1303"/>
                  <a:pt x="1624" y="1303"/>
                  <a:pt x="1627" y="1304"/>
                </a:cubicBezTo>
                <a:cubicBezTo>
                  <a:pt x="1627" y="1304"/>
                  <a:pt x="1628" y="1304"/>
                  <a:pt x="1629" y="1304"/>
                </a:cubicBezTo>
                <a:cubicBezTo>
                  <a:pt x="1629" y="1303"/>
                  <a:pt x="1629" y="1303"/>
                  <a:pt x="1630" y="1302"/>
                </a:cubicBezTo>
                <a:cubicBezTo>
                  <a:pt x="1633" y="1302"/>
                  <a:pt x="1633" y="1302"/>
                  <a:pt x="1633" y="1302"/>
                </a:cubicBezTo>
                <a:cubicBezTo>
                  <a:pt x="1633" y="1303"/>
                  <a:pt x="1633" y="1303"/>
                  <a:pt x="1633" y="1303"/>
                </a:cubicBezTo>
                <a:cubicBezTo>
                  <a:pt x="1635" y="1301"/>
                  <a:pt x="1639" y="1305"/>
                  <a:pt x="1642" y="1305"/>
                </a:cubicBezTo>
                <a:cubicBezTo>
                  <a:pt x="1644" y="1307"/>
                  <a:pt x="1640" y="1307"/>
                  <a:pt x="1644" y="1308"/>
                </a:cubicBezTo>
                <a:cubicBezTo>
                  <a:pt x="1645" y="1308"/>
                  <a:pt x="1645" y="1308"/>
                  <a:pt x="1645" y="1308"/>
                </a:cubicBezTo>
                <a:cubicBezTo>
                  <a:pt x="1644" y="1311"/>
                  <a:pt x="1652" y="1310"/>
                  <a:pt x="1655" y="1313"/>
                </a:cubicBezTo>
                <a:cubicBezTo>
                  <a:pt x="1655" y="1312"/>
                  <a:pt x="1655" y="1312"/>
                  <a:pt x="1655" y="1312"/>
                </a:cubicBezTo>
                <a:cubicBezTo>
                  <a:pt x="1655" y="1313"/>
                  <a:pt x="1655" y="1313"/>
                  <a:pt x="1655" y="1313"/>
                </a:cubicBezTo>
                <a:cubicBezTo>
                  <a:pt x="1659" y="1314"/>
                  <a:pt x="1663" y="1316"/>
                  <a:pt x="1666" y="1316"/>
                </a:cubicBezTo>
                <a:cubicBezTo>
                  <a:pt x="1674" y="1316"/>
                  <a:pt x="1680" y="1320"/>
                  <a:pt x="1687" y="1319"/>
                </a:cubicBezTo>
                <a:cubicBezTo>
                  <a:pt x="1693" y="1319"/>
                  <a:pt x="1702" y="1321"/>
                  <a:pt x="1702" y="1324"/>
                </a:cubicBezTo>
                <a:cubicBezTo>
                  <a:pt x="1703" y="1322"/>
                  <a:pt x="1700" y="1320"/>
                  <a:pt x="1704" y="1319"/>
                </a:cubicBezTo>
                <a:cubicBezTo>
                  <a:pt x="1707" y="1318"/>
                  <a:pt x="1706" y="1323"/>
                  <a:pt x="1712" y="1322"/>
                </a:cubicBezTo>
                <a:cubicBezTo>
                  <a:pt x="1711" y="1321"/>
                  <a:pt x="1710" y="1321"/>
                  <a:pt x="1712" y="1319"/>
                </a:cubicBezTo>
                <a:cubicBezTo>
                  <a:pt x="1712" y="1319"/>
                  <a:pt x="1713" y="1319"/>
                  <a:pt x="1713" y="1319"/>
                </a:cubicBezTo>
                <a:cubicBezTo>
                  <a:pt x="1718" y="1319"/>
                  <a:pt x="1710" y="1323"/>
                  <a:pt x="1716" y="1322"/>
                </a:cubicBezTo>
                <a:cubicBezTo>
                  <a:pt x="1718" y="1320"/>
                  <a:pt x="1718" y="1320"/>
                  <a:pt x="1718" y="1320"/>
                </a:cubicBezTo>
                <a:cubicBezTo>
                  <a:pt x="1719" y="1320"/>
                  <a:pt x="1720" y="1321"/>
                  <a:pt x="1720" y="1321"/>
                </a:cubicBezTo>
                <a:cubicBezTo>
                  <a:pt x="1721" y="1322"/>
                  <a:pt x="1716" y="1323"/>
                  <a:pt x="1715" y="1325"/>
                </a:cubicBezTo>
                <a:cubicBezTo>
                  <a:pt x="1719" y="1325"/>
                  <a:pt x="1733" y="1320"/>
                  <a:pt x="1723" y="1327"/>
                </a:cubicBezTo>
                <a:cubicBezTo>
                  <a:pt x="1720" y="1328"/>
                  <a:pt x="1716" y="1330"/>
                  <a:pt x="1713" y="1331"/>
                </a:cubicBezTo>
                <a:cubicBezTo>
                  <a:pt x="1714" y="1330"/>
                  <a:pt x="1711" y="1330"/>
                  <a:pt x="1709" y="1330"/>
                </a:cubicBezTo>
                <a:cubicBezTo>
                  <a:pt x="1703" y="1331"/>
                  <a:pt x="1697" y="1332"/>
                  <a:pt x="1692" y="1333"/>
                </a:cubicBezTo>
                <a:cubicBezTo>
                  <a:pt x="1683" y="1332"/>
                  <a:pt x="1687" y="1331"/>
                  <a:pt x="1678" y="1330"/>
                </a:cubicBezTo>
                <a:cubicBezTo>
                  <a:pt x="1675" y="1332"/>
                  <a:pt x="1668" y="1328"/>
                  <a:pt x="1666" y="1330"/>
                </a:cubicBezTo>
                <a:cubicBezTo>
                  <a:pt x="1661" y="1329"/>
                  <a:pt x="1661" y="1329"/>
                  <a:pt x="1661" y="1329"/>
                </a:cubicBezTo>
                <a:cubicBezTo>
                  <a:pt x="1663" y="1331"/>
                  <a:pt x="1663" y="1331"/>
                  <a:pt x="1663" y="1331"/>
                </a:cubicBezTo>
                <a:cubicBezTo>
                  <a:pt x="1663" y="1331"/>
                  <a:pt x="1662" y="1331"/>
                  <a:pt x="1662" y="1332"/>
                </a:cubicBezTo>
                <a:cubicBezTo>
                  <a:pt x="1663" y="1332"/>
                  <a:pt x="1663" y="1332"/>
                  <a:pt x="1663" y="1332"/>
                </a:cubicBezTo>
                <a:cubicBezTo>
                  <a:pt x="1658" y="1328"/>
                  <a:pt x="1653" y="1329"/>
                  <a:pt x="1648" y="1326"/>
                </a:cubicBezTo>
                <a:cubicBezTo>
                  <a:pt x="1635" y="1323"/>
                  <a:pt x="1623" y="1318"/>
                  <a:pt x="1611" y="1312"/>
                </a:cubicBezTo>
                <a:cubicBezTo>
                  <a:pt x="1612" y="1312"/>
                  <a:pt x="1612" y="1310"/>
                  <a:pt x="1610" y="1310"/>
                </a:cubicBezTo>
                <a:cubicBezTo>
                  <a:pt x="1608" y="1310"/>
                  <a:pt x="1605" y="1310"/>
                  <a:pt x="1602" y="1308"/>
                </a:cubicBezTo>
                <a:cubicBezTo>
                  <a:pt x="1600" y="1309"/>
                  <a:pt x="1603" y="1313"/>
                  <a:pt x="1597" y="1310"/>
                </a:cubicBezTo>
                <a:cubicBezTo>
                  <a:pt x="1592" y="1308"/>
                  <a:pt x="1591" y="1303"/>
                  <a:pt x="1585" y="1304"/>
                </a:cubicBezTo>
                <a:cubicBezTo>
                  <a:pt x="1586" y="1301"/>
                  <a:pt x="1579" y="1301"/>
                  <a:pt x="1579" y="1299"/>
                </a:cubicBezTo>
                <a:cubicBezTo>
                  <a:pt x="1578" y="1299"/>
                  <a:pt x="1575" y="1298"/>
                  <a:pt x="1575" y="1297"/>
                </a:cubicBezTo>
                <a:cubicBezTo>
                  <a:pt x="1577" y="1297"/>
                  <a:pt x="1576" y="1296"/>
                  <a:pt x="1577" y="1295"/>
                </a:cubicBezTo>
                <a:cubicBezTo>
                  <a:pt x="1583" y="1294"/>
                  <a:pt x="1571" y="1290"/>
                  <a:pt x="1574" y="1288"/>
                </a:cubicBezTo>
                <a:cubicBezTo>
                  <a:pt x="1577" y="1289"/>
                  <a:pt x="1577" y="1289"/>
                  <a:pt x="1577" y="1289"/>
                </a:cubicBezTo>
                <a:cubicBezTo>
                  <a:pt x="1572" y="1285"/>
                  <a:pt x="1578" y="1286"/>
                  <a:pt x="1577" y="1282"/>
                </a:cubicBezTo>
                <a:cubicBezTo>
                  <a:pt x="1578" y="1283"/>
                  <a:pt x="1582" y="1284"/>
                  <a:pt x="1581" y="1285"/>
                </a:cubicBezTo>
                <a:cubicBezTo>
                  <a:pt x="1580" y="1285"/>
                  <a:pt x="1579" y="1284"/>
                  <a:pt x="1578" y="1284"/>
                </a:cubicBezTo>
                <a:cubicBezTo>
                  <a:pt x="1577" y="1285"/>
                  <a:pt x="1579" y="1286"/>
                  <a:pt x="1581" y="1287"/>
                </a:cubicBezTo>
                <a:cubicBezTo>
                  <a:pt x="1583" y="1287"/>
                  <a:pt x="1583" y="1286"/>
                  <a:pt x="1585" y="1286"/>
                </a:cubicBezTo>
                <a:cubicBezTo>
                  <a:pt x="1584" y="1286"/>
                  <a:pt x="1584" y="1285"/>
                  <a:pt x="1583" y="1283"/>
                </a:cubicBezTo>
                <a:cubicBezTo>
                  <a:pt x="1585" y="1282"/>
                  <a:pt x="1589" y="1285"/>
                  <a:pt x="1591" y="1286"/>
                </a:cubicBezTo>
                <a:cubicBezTo>
                  <a:pt x="1592" y="1287"/>
                  <a:pt x="1592" y="1287"/>
                  <a:pt x="1592" y="1287"/>
                </a:cubicBezTo>
                <a:cubicBezTo>
                  <a:pt x="1591" y="1288"/>
                  <a:pt x="1588" y="1285"/>
                  <a:pt x="1585" y="1286"/>
                </a:cubicBezTo>
                <a:cubicBezTo>
                  <a:pt x="1588" y="1289"/>
                  <a:pt x="1596" y="1287"/>
                  <a:pt x="1600" y="1291"/>
                </a:cubicBezTo>
                <a:close/>
                <a:moveTo>
                  <a:pt x="1706" y="1269"/>
                </a:moveTo>
                <a:cubicBezTo>
                  <a:pt x="1705" y="1268"/>
                  <a:pt x="1708" y="1268"/>
                  <a:pt x="1708" y="1267"/>
                </a:cubicBezTo>
                <a:cubicBezTo>
                  <a:pt x="1703" y="1265"/>
                  <a:pt x="1703" y="1265"/>
                  <a:pt x="1703" y="1265"/>
                </a:cubicBezTo>
                <a:cubicBezTo>
                  <a:pt x="1709" y="1267"/>
                  <a:pt x="1709" y="1264"/>
                  <a:pt x="1711" y="1269"/>
                </a:cubicBezTo>
                <a:lnTo>
                  <a:pt x="1706" y="1269"/>
                </a:lnTo>
                <a:close/>
                <a:moveTo>
                  <a:pt x="1738" y="1273"/>
                </a:moveTo>
                <a:cubicBezTo>
                  <a:pt x="1737" y="1274"/>
                  <a:pt x="1732" y="1277"/>
                  <a:pt x="1728" y="1277"/>
                </a:cubicBezTo>
                <a:cubicBezTo>
                  <a:pt x="1718" y="1274"/>
                  <a:pt x="1721" y="1271"/>
                  <a:pt x="1718" y="1268"/>
                </a:cubicBezTo>
                <a:cubicBezTo>
                  <a:pt x="1723" y="1267"/>
                  <a:pt x="1723" y="1267"/>
                  <a:pt x="1723" y="1267"/>
                </a:cubicBezTo>
                <a:cubicBezTo>
                  <a:pt x="1729" y="1269"/>
                  <a:pt x="1739" y="1270"/>
                  <a:pt x="1738" y="1273"/>
                </a:cubicBezTo>
                <a:close/>
                <a:moveTo>
                  <a:pt x="1739" y="1264"/>
                </a:moveTo>
                <a:cubicBezTo>
                  <a:pt x="1738" y="1264"/>
                  <a:pt x="1738" y="1264"/>
                  <a:pt x="1737" y="1264"/>
                </a:cubicBezTo>
                <a:cubicBezTo>
                  <a:pt x="1739" y="1260"/>
                  <a:pt x="1739" y="1260"/>
                  <a:pt x="1739" y="1260"/>
                </a:cubicBezTo>
                <a:lnTo>
                  <a:pt x="1739" y="1264"/>
                </a:lnTo>
                <a:close/>
                <a:moveTo>
                  <a:pt x="1470" y="1250"/>
                </a:moveTo>
                <a:cubicBezTo>
                  <a:pt x="1470" y="1250"/>
                  <a:pt x="1470" y="1251"/>
                  <a:pt x="1470" y="1251"/>
                </a:cubicBezTo>
                <a:cubicBezTo>
                  <a:pt x="1470" y="1251"/>
                  <a:pt x="1470" y="1251"/>
                  <a:pt x="1471" y="1250"/>
                </a:cubicBezTo>
                <a:cubicBezTo>
                  <a:pt x="1470" y="1250"/>
                  <a:pt x="1470" y="1250"/>
                  <a:pt x="1470" y="1250"/>
                </a:cubicBezTo>
                <a:close/>
                <a:moveTo>
                  <a:pt x="1219" y="1302"/>
                </a:moveTo>
                <a:cubicBezTo>
                  <a:pt x="1220" y="1303"/>
                  <a:pt x="1221" y="1303"/>
                  <a:pt x="1222" y="1303"/>
                </a:cubicBezTo>
                <a:cubicBezTo>
                  <a:pt x="1223" y="1303"/>
                  <a:pt x="1223" y="1303"/>
                  <a:pt x="1224" y="1303"/>
                </a:cubicBezTo>
                <a:cubicBezTo>
                  <a:pt x="1223" y="1302"/>
                  <a:pt x="1222" y="1302"/>
                  <a:pt x="1219" y="1302"/>
                </a:cubicBezTo>
                <a:close/>
                <a:moveTo>
                  <a:pt x="1441" y="1263"/>
                </a:moveTo>
                <a:cubicBezTo>
                  <a:pt x="1439" y="1263"/>
                  <a:pt x="1437" y="1262"/>
                  <a:pt x="1434" y="1262"/>
                </a:cubicBezTo>
                <a:cubicBezTo>
                  <a:pt x="1436" y="1263"/>
                  <a:pt x="1438" y="1265"/>
                  <a:pt x="1442" y="1265"/>
                </a:cubicBezTo>
                <a:cubicBezTo>
                  <a:pt x="1442" y="1264"/>
                  <a:pt x="1441" y="1264"/>
                  <a:pt x="1441" y="1263"/>
                </a:cubicBezTo>
                <a:close/>
                <a:moveTo>
                  <a:pt x="1235" y="1251"/>
                </a:moveTo>
                <a:cubicBezTo>
                  <a:pt x="1235" y="1253"/>
                  <a:pt x="1239" y="1253"/>
                  <a:pt x="1242" y="1252"/>
                </a:cubicBezTo>
                <a:cubicBezTo>
                  <a:pt x="1243" y="1252"/>
                  <a:pt x="1243" y="1252"/>
                  <a:pt x="1244" y="1252"/>
                </a:cubicBezTo>
                <a:cubicBezTo>
                  <a:pt x="1242" y="1251"/>
                  <a:pt x="1239" y="1251"/>
                  <a:pt x="1237" y="1251"/>
                </a:cubicBezTo>
                <a:cubicBezTo>
                  <a:pt x="1237" y="1251"/>
                  <a:pt x="1238" y="1250"/>
                  <a:pt x="1238" y="1250"/>
                </a:cubicBezTo>
                <a:cubicBezTo>
                  <a:pt x="1237" y="1250"/>
                  <a:pt x="1236" y="1250"/>
                  <a:pt x="1235" y="1251"/>
                </a:cubicBezTo>
                <a:close/>
                <a:moveTo>
                  <a:pt x="1243" y="1266"/>
                </a:moveTo>
                <a:cubicBezTo>
                  <a:pt x="1244" y="1266"/>
                  <a:pt x="1244" y="1266"/>
                  <a:pt x="1244" y="1267"/>
                </a:cubicBezTo>
                <a:cubicBezTo>
                  <a:pt x="1244" y="1266"/>
                  <a:pt x="1244" y="1266"/>
                  <a:pt x="1243" y="126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4" name="Picture 12" descr="E:\菲拉斯\斑驳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3713" y="-203200"/>
            <a:ext cx="5145087" cy="441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任意多边形 25"/>
          <p:cNvSpPr/>
          <p:nvPr/>
        </p:nvSpPr>
        <p:spPr>
          <a:xfrm>
            <a:off x="-14288" y="-14288"/>
            <a:ext cx="4137026" cy="4019551"/>
          </a:xfrm>
          <a:custGeom>
            <a:avLst/>
            <a:gdLst>
              <a:gd name="connsiteX0" fmla="*/ 0 w 4136571"/>
              <a:gd name="connsiteY0" fmla="*/ 14514 h 4020457"/>
              <a:gd name="connsiteX1" fmla="*/ 0 w 4136571"/>
              <a:gd name="connsiteY1" fmla="*/ 4020457 h 4020457"/>
              <a:gd name="connsiteX2" fmla="*/ 4136571 w 4136571"/>
              <a:gd name="connsiteY2" fmla="*/ 4020457 h 4020457"/>
              <a:gd name="connsiteX3" fmla="*/ 1814285 w 4136571"/>
              <a:gd name="connsiteY3" fmla="*/ 0 h 4020457"/>
              <a:gd name="connsiteX4" fmla="*/ 0 w 4136571"/>
              <a:gd name="connsiteY4" fmla="*/ 14514 h 402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36571" h="4020457">
                <a:moveTo>
                  <a:pt x="0" y="14514"/>
                </a:moveTo>
                <a:lnTo>
                  <a:pt x="0" y="4020457"/>
                </a:lnTo>
                <a:lnTo>
                  <a:pt x="4136571" y="4020457"/>
                </a:lnTo>
                <a:lnTo>
                  <a:pt x="1814285" y="0"/>
                </a:lnTo>
                <a:lnTo>
                  <a:pt x="0" y="14514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14000"/>
                </a:schemeClr>
              </a:gs>
              <a:gs pos="100000">
                <a:schemeClr val="tx1">
                  <a:alpha val="0"/>
                </a:schemeClr>
              </a:gs>
            </a:gsLst>
            <a:lin ang="9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9" name="任意多边形 28"/>
          <p:cNvSpPr/>
          <p:nvPr/>
        </p:nvSpPr>
        <p:spPr>
          <a:xfrm>
            <a:off x="539750" y="-14288"/>
            <a:ext cx="4135438" cy="4019551"/>
          </a:xfrm>
          <a:custGeom>
            <a:avLst/>
            <a:gdLst>
              <a:gd name="connsiteX0" fmla="*/ 0 w 4136571"/>
              <a:gd name="connsiteY0" fmla="*/ 14514 h 4020457"/>
              <a:gd name="connsiteX1" fmla="*/ 0 w 4136571"/>
              <a:gd name="connsiteY1" fmla="*/ 4020457 h 4020457"/>
              <a:gd name="connsiteX2" fmla="*/ 4136571 w 4136571"/>
              <a:gd name="connsiteY2" fmla="*/ 4020457 h 4020457"/>
              <a:gd name="connsiteX3" fmla="*/ 1814285 w 4136571"/>
              <a:gd name="connsiteY3" fmla="*/ 0 h 4020457"/>
              <a:gd name="connsiteX4" fmla="*/ 0 w 4136571"/>
              <a:gd name="connsiteY4" fmla="*/ 14514 h 402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36571" h="4020457">
                <a:moveTo>
                  <a:pt x="0" y="14514"/>
                </a:moveTo>
                <a:lnTo>
                  <a:pt x="0" y="4020457"/>
                </a:lnTo>
                <a:lnTo>
                  <a:pt x="4136571" y="4020457"/>
                </a:lnTo>
                <a:lnTo>
                  <a:pt x="1814285" y="0"/>
                </a:lnTo>
                <a:lnTo>
                  <a:pt x="0" y="14514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14000"/>
                </a:schemeClr>
              </a:gs>
              <a:gs pos="100000">
                <a:schemeClr val="tx1">
                  <a:alpha val="0"/>
                </a:schemeClr>
              </a:gs>
            </a:gsLst>
            <a:lin ang="9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" name="任意多边形 29"/>
          <p:cNvSpPr/>
          <p:nvPr/>
        </p:nvSpPr>
        <p:spPr>
          <a:xfrm>
            <a:off x="1104900" y="-14288"/>
            <a:ext cx="4137025" cy="4019551"/>
          </a:xfrm>
          <a:custGeom>
            <a:avLst/>
            <a:gdLst>
              <a:gd name="connsiteX0" fmla="*/ 0 w 4136571"/>
              <a:gd name="connsiteY0" fmla="*/ 14514 h 4020457"/>
              <a:gd name="connsiteX1" fmla="*/ 0 w 4136571"/>
              <a:gd name="connsiteY1" fmla="*/ 4020457 h 4020457"/>
              <a:gd name="connsiteX2" fmla="*/ 4136571 w 4136571"/>
              <a:gd name="connsiteY2" fmla="*/ 4020457 h 4020457"/>
              <a:gd name="connsiteX3" fmla="*/ 1814285 w 4136571"/>
              <a:gd name="connsiteY3" fmla="*/ 0 h 4020457"/>
              <a:gd name="connsiteX4" fmla="*/ 0 w 4136571"/>
              <a:gd name="connsiteY4" fmla="*/ 14514 h 402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36571" h="4020457">
                <a:moveTo>
                  <a:pt x="0" y="14514"/>
                </a:moveTo>
                <a:lnTo>
                  <a:pt x="0" y="4020457"/>
                </a:lnTo>
                <a:lnTo>
                  <a:pt x="4136571" y="4020457"/>
                </a:lnTo>
                <a:lnTo>
                  <a:pt x="1814285" y="0"/>
                </a:lnTo>
                <a:lnTo>
                  <a:pt x="0" y="14514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14000"/>
                </a:schemeClr>
              </a:gs>
              <a:gs pos="100000">
                <a:schemeClr val="tx1">
                  <a:alpha val="0"/>
                </a:schemeClr>
              </a:gs>
            </a:gsLst>
            <a:lin ang="9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任意多边形 30"/>
          <p:cNvSpPr/>
          <p:nvPr/>
        </p:nvSpPr>
        <p:spPr>
          <a:xfrm>
            <a:off x="1639888" y="-14288"/>
            <a:ext cx="4137025" cy="4019551"/>
          </a:xfrm>
          <a:custGeom>
            <a:avLst/>
            <a:gdLst>
              <a:gd name="connsiteX0" fmla="*/ 0 w 4136571"/>
              <a:gd name="connsiteY0" fmla="*/ 14514 h 4020457"/>
              <a:gd name="connsiteX1" fmla="*/ 0 w 4136571"/>
              <a:gd name="connsiteY1" fmla="*/ 4020457 h 4020457"/>
              <a:gd name="connsiteX2" fmla="*/ 4136571 w 4136571"/>
              <a:gd name="connsiteY2" fmla="*/ 4020457 h 4020457"/>
              <a:gd name="connsiteX3" fmla="*/ 1814285 w 4136571"/>
              <a:gd name="connsiteY3" fmla="*/ 0 h 4020457"/>
              <a:gd name="connsiteX4" fmla="*/ 0 w 4136571"/>
              <a:gd name="connsiteY4" fmla="*/ 14514 h 402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36571" h="4020457">
                <a:moveTo>
                  <a:pt x="0" y="14514"/>
                </a:moveTo>
                <a:lnTo>
                  <a:pt x="0" y="4020457"/>
                </a:lnTo>
                <a:lnTo>
                  <a:pt x="4136571" y="4020457"/>
                </a:lnTo>
                <a:lnTo>
                  <a:pt x="1814285" y="0"/>
                </a:lnTo>
                <a:lnTo>
                  <a:pt x="0" y="14514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14000"/>
                </a:schemeClr>
              </a:gs>
              <a:gs pos="100000">
                <a:schemeClr val="tx1">
                  <a:alpha val="0"/>
                </a:schemeClr>
              </a:gs>
            </a:gsLst>
            <a:lin ang="9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28" name="组合 27"/>
          <p:cNvGrpSpPr/>
          <p:nvPr/>
        </p:nvGrpSpPr>
        <p:grpSpPr bwMode="auto">
          <a:xfrm>
            <a:off x="1376363" y="1323975"/>
            <a:ext cx="4132262" cy="1771650"/>
            <a:chOff x="1376028" y="1324651"/>
            <a:chExt cx="4133028" cy="1770458"/>
          </a:xfrm>
        </p:grpSpPr>
        <p:sp>
          <p:nvSpPr>
            <p:cNvPr id="4138" name="TextBox 9"/>
            <p:cNvSpPr txBox="1">
              <a:spLocks noChangeArrowheads="1"/>
            </p:cNvSpPr>
            <p:nvPr/>
          </p:nvSpPr>
          <p:spPr bwMode="auto">
            <a:xfrm>
              <a:off x="1376028" y="1324651"/>
              <a:ext cx="3826689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POWERPOINT</a:t>
              </a:r>
              <a:endParaRPr lang="en-US" altLang="zh-CN"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39" name="TextBox 12"/>
            <p:cNvSpPr txBox="1">
              <a:spLocks noChangeArrowheads="1"/>
            </p:cNvSpPr>
            <p:nvPr/>
          </p:nvSpPr>
          <p:spPr bwMode="auto">
            <a:xfrm>
              <a:off x="1401428" y="2233335"/>
              <a:ext cx="3374642" cy="861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5000" b="1">
                  <a:solidFill>
                    <a:schemeClr val="bg1"/>
                  </a:solidFill>
                  <a:latin typeface="Blackoak Std" panose="04050907060602020202" pitchFamily="82" charset="0"/>
                  <a:ea typeface="微软雅黑" panose="020B0503020204020204" pitchFamily="34" charset="-122"/>
                </a:rPr>
                <a:t>2011</a:t>
              </a:r>
              <a:endParaRPr lang="en-US" altLang="zh-CN" sz="5000" b="1">
                <a:solidFill>
                  <a:schemeClr val="bg1"/>
                </a:solidFill>
                <a:latin typeface="Blackoak Std" panose="04050907060602020202" pitchFamily="82" charset="0"/>
                <a:ea typeface="微软雅黑" panose="020B0503020204020204" pitchFamily="34" charset="-122"/>
              </a:endParaRPr>
            </a:p>
          </p:txBody>
        </p:sp>
        <p:sp>
          <p:nvSpPr>
            <p:cNvPr id="4140" name="TextBox 13"/>
            <p:cNvSpPr txBox="1">
              <a:spLocks noChangeArrowheads="1"/>
            </p:cNvSpPr>
            <p:nvPr/>
          </p:nvSpPr>
          <p:spPr bwMode="auto">
            <a:xfrm>
              <a:off x="1426837" y="2090898"/>
              <a:ext cx="3353422" cy="344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solidFill>
                    <a:schemeClr val="bg1"/>
                  </a:solidFill>
                  <a:latin typeface="Blackoak Std" panose="04050907060602020202" pitchFamily="82" charset="0"/>
                  <a:ea typeface="微软雅黑" panose="020B0503020204020204" pitchFamily="34" charset="-122"/>
                </a:rPr>
                <a:t>Work Report</a:t>
              </a:r>
              <a:endParaRPr lang="en-US" altLang="zh-CN" sz="1600" b="1">
                <a:solidFill>
                  <a:schemeClr val="bg1"/>
                </a:solidFill>
                <a:latin typeface="Blackoak Std" panose="04050907060602020202" pitchFamily="82" charset="0"/>
                <a:ea typeface="微软雅黑" panose="020B0503020204020204" pitchFamily="34" charset="-122"/>
              </a:endParaRPr>
            </a:p>
          </p:txBody>
        </p:sp>
        <p:sp>
          <p:nvSpPr>
            <p:cNvPr id="4141" name="矩形 23"/>
            <p:cNvSpPr>
              <a:spLocks noChangeArrowheads="1"/>
            </p:cNvSpPr>
            <p:nvPr/>
          </p:nvSpPr>
          <p:spPr bwMode="auto">
            <a:xfrm>
              <a:off x="1389980" y="1843206"/>
              <a:ext cx="411907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Shanghai Rapidesign Advertising Co.,ltd</a:t>
              </a:r>
              <a:endPara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6" name="直接连接符 15"/>
          <p:cNvCxnSpPr/>
          <p:nvPr/>
        </p:nvCxnSpPr>
        <p:spPr>
          <a:xfrm>
            <a:off x="1376363" y="1474788"/>
            <a:ext cx="0" cy="13335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35"/>
          <p:cNvSpPr txBox="1">
            <a:spLocks noChangeArrowheads="1"/>
          </p:cNvSpPr>
          <p:nvPr/>
        </p:nvSpPr>
        <p:spPr bwMode="auto">
          <a:xfrm>
            <a:off x="395288" y="4822825"/>
            <a:ext cx="11080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RAPIDESIGN</a:t>
            </a:r>
            <a:endParaRPr lang="en-US" altLang="zh-CN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20" name="组合 36"/>
          <p:cNvGrpSpPr/>
          <p:nvPr/>
        </p:nvGrpSpPr>
        <p:grpSpPr bwMode="auto">
          <a:xfrm>
            <a:off x="41275" y="4705350"/>
            <a:ext cx="454025" cy="423863"/>
            <a:chOff x="-2441575" y="2146300"/>
            <a:chExt cx="1196975" cy="1114425"/>
          </a:xfrm>
        </p:grpSpPr>
        <p:sp>
          <p:nvSpPr>
            <p:cNvPr id="21" name="Freeform 48"/>
            <p:cNvSpPr/>
            <p:nvPr/>
          </p:nvSpPr>
          <p:spPr bwMode="auto">
            <a:xfrm>
              <a:off x="-2441575" y="2325688"/>
              <a:ext cx="1054100" cy="781050"/>
            </a:xfrm>
            <a:custGeom>
              <a:avLst/>
              <a:gdLst>
                <a:gd name="T0" fmla="*/ 262 w 281"/>
                <a:gd name="T1" fmla="*/ 47 h 208"/>
                <a:gd name="T2" fmla="*/ 241 w 281"/>
                <a:gd name="T3" fmla="*/ 31 h 208"/>
                <a:gd name="T4" fmla="*/ 187 w 281"/>
                <a:gd name="T5" fmla="*/ 18 h 208"/>
                <a:gd name="T6" fmla="*/ 118 w 281"/>
                <a:gd name="T7" fmla="*/ 41 h 208"/>
                <a:gd name="T8" fmla="*/ 17 w 281"/>
                <a:gd name="T9" fmla="*/ 208 h 208"/>
                <a:gd name="T10" fmla="*/ 0 w 281"/>
                <a:gd name="T11" fmla="*/ 203 h 208"/>
                <a:gd name="T12" fmla="*/ 108 w 281"/>
                <a:gd name="T13" fmla="*/ 27 h 208"/>
                <a:gd name="T14" fmla="*/ 187 w 281"/>
                <a:gd name="T15" fmla="*/ 1 h 208"/>
                <a:gd name="T16" fmla="*/ 248 w 281"/>
                <a:gd name="T17" fmla="*/ 16 h 208"/>
                <a:gd name="T18" fmla="*/ 278 w 281"/>
                <a:gd name="T19" fmla="*/ 40 h 208"/>
                <a:gd name="T20" fmla="*/ 279 w 281"/>
                <a:gd name="T21" fmla="*/ 48 h 208"/>
                <a:gd name="T22" fmla="*/ 262 w 281"/>
                <a:gd name="T23" fmla="*/ 4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" h="208">
                  <a:moveTo>
                    <a:pt x="262" y="47"/>
                  </a:moveTo>
                  <a:cubicBezTo>
                    <a:pt x="261" y="45"/>
                    <a:pt x="254" y="38"/>
                    <a:pt x="241" y="31"/>
                  </a:cubicBezTo>
                  <a:cubicBezTo>
                    <a:pt x="227" y="24"/>
                    <a:pt x="208" y="18"/>
                    <a:pt x="187" y="18"/>
                  </a:cubicBezTo>
                  <a:cubicBezTo>
                    <a:pt x="166" y="18"/>
                    <a:pt x="142" y="23"/>
                    <a:pt x="118" y="41"/>
                  </a:cubicBezTo>
                  <a:cubicBezTo>
                    <a:pt x="82" y="66"/>
                    <a:pt x="46" y="117"/>
                    <a:pt x="17" y="208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31" y="107"/>
                    <a:pt x="69" y="54"/>
                    <a:pt x="108" y="27"/>
                  </a:cubicBezTo>
                  <a:cubicBezTo>
                    <a:pt x="135" y="7"/>
                    <a:pt x="162" y="0"/>
                    <a:pt x="187" y="1"/>
                  </a:cubicBezTo>
                  <a:cubicBezTo>
                    <a:pt x="211" y="1"/>
                    <a:pt x="233" y="8"/>
                    <a:pt x="248" y="16"/>
                  </a:cubicBezTo>
                  <a:cubicBezTo>
                    <a:pt x="263" y="24"/>
                    <a:pt x="274" y="34"/>
                    <a:pt x="278" y="40"/>
                  </a:cubicBezTo>
                  <a:cubicBezTo>
                    <a:pt x="279" y="42"/>
                    <a:pt x="281" y="45"/>
                    <a:pt x="279" y="48"/>
                  </a:cubicBezTo>
                  <a:cubicBezTo>
                    <a:pt x="277" y="52"/>
                    <a:pt x="271" y="56"/>
                    <a:pt x="262" y="47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0">
                  <a:schemeClr val="bg1"/>
                </a:gs>
              </a:gsLst>
              <a:lin ang="810000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22" name="Freeform 49"/>
            <p:cNvSpPr/>
            <p:nvPr/>
          </p:nvSpPr>
          <p:spPr bwMode="auto">
            <a:xfrm>
              <a:off x="-2117725" y="2146300"/>
              <a:ext cx="501650" cy="1114425"/>
            </a:xfrm>
            <a:custGeom>
              <a:avLst/>
              <a:gdLst>
                <a:gd name="T0" fmla="*/ 133 w 134"/>
                <a:gd name="T1" fmla="*/ 5 h 297"/>
                <a:gd name="T2" fmla="*/ 126 w 134"/>
                <a:gd name="T3" fmla="*/ 1 h 297"/>
                <a:gd name="T4" fmla="*/ 91 w 134"/>
                <a:gd name="T5" fmla="*/ 6 h 297"/>
                <a:gd name="T6" fmla="*/ 40 w 134"/>
                <a:gd name="T7" fmla="*/ 38 h 297"/>
                <a:gd name="T8" fmla="*/ 7 w 134"/>
                <a:gd name="T9" fmla="*/ 109 h 297"/>
                <a:gd name="T10" fmla="*/ 57 w 134"/>
                <a:gd name="T11" fmla="*/ 297 h 297"/>
                <a:gd name="T12" fmla="*/ 71 w 134"/>
                <a:gd name="T13" fmla="*/ 289 h 297"/>
                <a:gd name="T14" fmla="*/ 23 w 134"/>
                <a:gd name="T15" fmla="*/ 111 h 297"/>
                <a:gd name="T16" fmla="*/ 52 w 134"/>
                <a:gd name="T17" fmla="*/ 49 h 297"/>
                <a:gd name="T18" fmla="*/ 96 w 134"/>
                <a:gd name="T19" fmla="*/ 21 h 297"/>
                <a:gd name="T20" fmla="*/ 121 w 134"/>
                <a:gd name="T21" fmla="*/ 16 h 297"/>
                <a:gd name="T22" fmla="*/ 133 w 134"/>
                <a:gd name="T23" fmla="*/ 5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4" h="297">
                  <a:moveTo>
                    <a:pt x="133" y="5"/>
                  </a:moveTo>
                  <a:cubicBezTo>
                    <a:pt x="132" y="2"/>
                    <a:pt x="129" y="1"/>
                    <a:pt x="126" y="1"/>
                  </a:cubicBezTo>
                  <a:cubicBezTo>
                    <a:pt x="120" y="0"/>
                    <a:pt x="106" y="1"/>
                    <a:pt x="91" y="6"/>
                  </a:cubicBezTo>
                  <a:cubicBezTo>
                    <a:pt x="75" y="11"/>
                    <a:pt x="57" y="21"/>
                    <a:pt x="40" y="38"/>
                  </a:cubicBezTo>
                  <a:cubicBezTo>
                    <a:pt x="24" y="54"/>
                    <a:pt x="11" y="77"/>
                    <a:pt x="7" y="109"/>
                  </a:cubicBezTo>
                  <a:cubicBezTo>
                    <a:pt x="0" y="153"/>
                    <a:pt x="11" y="214"/>
                    <a:pt x="57" y="297"/>
                  </a:cubicBezTo>
                  <a:cubicBezTo>
                    <a:pt x="71" y="289"/>
                    <a:pt x="71" y="289"/>
                    <a:pt x="71" y="289"/>
                  </a:cubicBezTo>
                  <a:cubicBezTo>
                    <a:pt x="28" y="209"/>
                    <a:pt x="17" y="152"/>
                    <a:pt x="23" y="111"/>
                  </a:cubicBezTo>
                  <a:cubicBezTo>
                    <a:pt x="26" y="83"/>
                    <a:pt x="38" y="63"/>
                    <a:pt x="52" y="49"/>
                  </a:cubicBezTo>
                  <a:cubicBezTo>
                    <a:pt x="66" y="35"/>
                    <a:pt x="83" y="26"/>
                    <a:pt x="96" y="21"/>
                  </a:cubicBezTo>
                  <a:cubicBezTo>
                    <a:pt x="110" y="17"/>
                    <a:pt x="119" y="16"/>
                    <a:pt x="121" y="16"/>
                  </a:cubicBezTo>
                  <a:cubicBezTo>
                    <a:pt x="133" y="16"/>
                    <a:pt x="134" y="9"/>
                    <a:pt x="133" y="5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0">
                  <a:schemeClr val="bg1"/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23" name="Freeform 50"/>
            <p:cNvSpPr/>
            <p:nvPr/>
          </p:nvSpPr>
          <p:spPr bwMode="auto">
            <a:xfrm>
              <a:off x="-2212975" y="2171700"/>
              <a:ext cx="712788" cy="995363"/>
            </a:xfrm>
            <a:custGeom>
              <a:avLst/>
              <a:gdLst>
                <a:gd name="T0" fmla="*/ 47 w 190"/>
                <a:gd name="T1" fmla="*/ 1 h 265"/>
                <a:gd name="T2" fmla="*/ 40 w 190"/>
                <a:gd name="T3" fmla="*/ 3 h 265"/>
                <a:gd name="T4" fmla="*/ 18 w 190"/>
                <a:gd name="T5" fmla="*/ 30 h 265"/>
                <a:gd name="T6" fmla="*/ 1 w 190"/>
                <a:gd name="T7" fmla="*/ 87 h 265"/>
                <a:gd name="T8" fmla="*/ 23 w 190"/>
                <a:gd name="T9" fmla="*/ 161 h 265"/>
                <a:gd name="T10" fmla="*/ 185 w 190"/>
                <a:gd name="T11" fmla="*/ 265 h 265"/>
                <a:gd name="T12" fmla="*/ 190 w 190"/>
                <a:gd name="T13" fmla="*/ 250 h 265"/>
                <a:gd name="T14" fmla="*/ 37 w 190"/>
                <a:gd name="T15" fmla="*/ 152 h 265"/>
                <a:gd name="T16" fmla="*/ 17 w 190"/>
                <a:gd name="T17" fmla="*/ 87 h 265"/>
                <a:gd name="T18" fmla="*/ 31 w 190"/>
                <a:gd name="T19" fmla="*/ 37 h 265"/>
                <a:gd name="T20" fmla="*/ 46 w 190"/>
                <a:gd name="T21" fmla="*/ 17 h 265"/>
                <a:gd name="T22" fmla="*/ 47 w 190"/>
                <a:gd name="T23" fmla="*/ 1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0" h="265">
                  <a:moveTo>
                    <a:pt x="47" y="1"/>
                  </a:moveTo>
                  <a:cubicBezTo>
                    <a:pt x="45" y="0"/>
                    <a:pt x="42" y="2"/>
                    <a:pt x="40" y="3"/>
                  </a:cubicBezTo>
                  <a:cubicBezTo>
                    <a:pt x="34" y="6"/>
                    <a:pt x="25" y="16"/>
                    <a:pt x="18" y="30"/>
                  </a:cubicBezTo>
                  <a:cubicBezTo>
                    <a:pt x="10" y="44"/>
                    <a:pt x="2" y="64"/>
                    <a:pt x="1" y="87"/>
                  </a:cubicBezTo>
                  <a:cubicBezTo>
                    <a:pt x="0" y="109"/>
                    <a:pt x="6" y="135"/>
                    <a:pt x="23" y="161"/>
                  </a:cubicBezTo>
                  <a:cubicBezTo>
                    <a:pt x="48" y="197"/>
                    <a:pt x="97" y="234"/>
                    <a:pt x="185" y="265"/>
                  </a:cubicBezTo>
                  <a:cubicBezTo>
                    <a:pt x="190" y="250"/>
                    <a:pt x="190" y="250"/>
                    <a:pt x="190" y="250"/>
                  </a:cubicBezTo>
                  <a:cubicBezTo>
                    <a:pt x="105" y="221"/>
                    <a:pt x="59" y="186"/>
                    <a:pt x="37" y="152"/>
                  </a:cubicBezTo>
                  <a:cubicBezTo>
                    <a:pt x="21" y="129"/>
                    <a:pt x="16" y="107"/>
                    <a:pt x="17" y="87"/>
                  </a:cubicBezTo>
                  <a:cubicBezTo>
                    <a:pt x="18" y="67"/>
                    <a:pt x="24" y="50"/>
                    <a:pt x="31" y="37"/>
                  </a:cubicBezTo>
                  <a:cubicBezTo>
                    <a:pt x="38" y="25"/>
                    <a:pt x="44" y="18"/>
                    <a:pt x="46" y="17"/>
                  </a:cubicBezTo>
                  <a:cubicBezTo>
                    <a:pt x="55" y="10"/>
                    <a:pt x="51" y="3"/>
                    <a:pt x="47" y="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0">
                  <a:schemeClr val="bg1"/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24" name="Freeform 51"/>
            <p:cNvSpPr/>
            <p:nvPr/>
          </p:nvSpPr>
          <p:spPr bwMode="auto">
            <a:xfrm>
              <a:off x="-2317750" y="2454275"/>
              <a:ext cx="1073150" cy="547688"/>
            </a:xfrm>
            <a:custGeom>
              <a:avLst/>
              <a:gdLst>
                <a:gd name="T0" fmla="*/ 7 w 286"/>
                <a:gd name="T1" fmla="*/ 1 h 146"/>
                <a:gd name="T2" fmla="*/ 2 w 286"/>
                <a:gd name="T3" fmla="*/ 7 h 146"/>
                <a:gd name="T4" fmla="*/ 3 w 286"/>
                <a:gd name="T5" fmla="*/ 42 h 146"/>
                <a:gd name="T6" fmla="*/ 30 w 286"/>
                <a:gd name="T7" fmla="*/ 95 h 146"/>
                <a:gd name="T8" fmla="*/ 96 w 286"/>
                <a:gd name="T9" fmla="*/ 135 h 146"/>
                <a:gd name="T10" fmla="*/ 286 w 286"/>
                <a:gd name="T11" fmla="*/ 104 h 146"/>
                <a:gd name="T12" fmla="*/ 279 w 286"/>
                <a:gd name="T13" fmla="*/ 90 h 146"/>
                <a:gd name="T14" fmla="*/ 100 w 286"/>
                <a:gd name="T15" fmla="*/ 120 h 146"/>
                <a:gd name="T16" fmla="*/ 42 w 286"/>
                <a:gd name="T17" fmla="*/ 85 h 146"/>
                <a:gd name="T18" fmla="*/ 19 w 286"/>
                <a:gd name="T19" fmla="*/ 38 h 146"/>
                <a:gd name="T20" fmla="*/ 17 w 286"/>
                <a:gd name="T21" fmla="*/ 13 h 146"/>
                <a:gd name="T22" fmla="*/ 7 w 286"/>
                <a:gd name="T23" fmla="*/ 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6" h="146">
                  <a:moveTo>
                    <a:pt x="7" y="1"/>
                  </a:moveTo>
                  <a:cubicBezTo>
                    <a:pt x="4" y="2"/>
                    <a:pt x="3" y="5"/>
                    <a:pt x="2" y="7"/>
                  </a:cubicBezTo>
                  <a:cubicBezTo>
                    <a:pt x="0" y="13"/>
                    <a:pt x="0" y="27"/>
                    <a:pt x="3" y="42"/>
                  </a:cubicBezTo>
                  <a:cubicBezTo>
                    <a:pt x="7" y="58"/>
                    <a:pt x="15" y="78"/>
                    <a:pt x="30" y="95"/>
                  </a:cubicBezTo>
                  <a:cubicBezTo>
                    <a:pt x="44" y="112"/>
                    <a:pt x="65" y="128"/>
                    <a:pt x="96" y="135"/>
                  </a:cubicBezTo>
                  <a:cubicBezTo>
                    <a:pt x="138" y="146"/>
                    <a:pt x="200" y="141"/>
                    <a:pt x="286" y="104"/>
                  </a:cubicBezTo>
                  <a:cubicBezTo>
                    <a:pt x="279" y="90"/>
                    <a:pt x="279" y="90"/>
                    <a:pt x="279" y="90"/>
                  </a:cubicBezTo>
                  <a:cubicBezTo>
                    <a:pt x="197" y="125"/>
                    <a:pt x="139" y="130"/>
                    <a:pt x="100" y="120"/>
                  </a:cubicBezTo>
                  <a:cubicBezTo>
                    <a:pt x="73" y="113"/>
                    <a:pt x="54" y="100"/>
                    <a:pt x="42" y="85"/>
                  </a:cubicBezTo>
                  <a:cubicBezTo>
                    <a:pt x="29" y="70"/>
                    <a:pt x="22" y="53"/>
                    <a:pt x="19" y="38"/>
                  </a:cubicBezTo>
                  <a:cubicBezTo>
                    <a:pt x="16" y="25"/>
                    <a:pt x="16" y="15"/>
                    <a:pt x="17" y="13"/>
                  </a:cubicBezTo>
                  <a:cubicBezTo>
                    <a:pt x="18" y="2"/>
                    <a:pt x="11" y="0"/>
                    <a:pt x="7" y="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4137" name="Freeform 52"/>
            <p:cNvSpPr/>
            <p:nvPr/>
          </p:nvSpPr>
          <p:spPr bwMode="auto">
            <a:xfrm>
              <a:off x="-1979613" y="2435225"/>
              <a:ext cx="427038" cy="434975"/>
            </a:xfrm>
            <a:custGeom>
              <a:avLst/>
              <a:gdLst>
                <a:gd name="T0" fmla="*/ 2147483646 w 114"/>
                <a:gd name="T1" fmla="*/ 2147483646 h 116"/>
                <a:gd name="T2" fmla="*/ 2147483646 w 114"/>
                <a:gd name="T3" fmla="*/ 2147483646 h 116"/>
                <a:gd name="T4" fmla="*/ 2147483646 w 114"/>
                <a:gd name="T5" fmla="*/ 2147483646 h 116"/>
                <a:gd name="T6" fmla="*/ 2147483646 w 114"/>
                <a:gd name="T7" fmla="*/ 2147483646 h 116"/>
                <a:gd name="T8" fmla="*/ 2147483646 w 114"/>
                <a:gd name="T9" fmla="*/ 2147483646 h 1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" h="116">
                  <a:moveTo>
                    <a:pt x="2" y="55"/>
                  </a:moveTo>
                  <a:cubicBezTo>
                    <a:pt x="0" y="86"/>
                    <a:pt x="23" y="112"/>
                    <a:pt x="53" y="114"/>
                  </a:cubicBezTo>
                  <a:cubicBezTo>
                    <a:pt x="84" y="116"/>
                    <a:pt x="110" y="93"/>
                    <a:pt x="112" y="62"/>
                  </a:cubicBezTo>
                  <a:cubicBezTo>
                    <a:pt x="114" y="31"/>
                    <a:pt x="91" y="4"/>
                    <a:pt x="61" y="2"/>
                  </a:cubicBezTo>
                  <a:cubicBezTo>
                    <a:pt x="30" y="0"/>
                    <a:pt x="4" y="24"/>
                    <a:pt x="2" y="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2" name="TextBox 31"/>
          <p:cNvSpPr txBox="1">
            <a:spLocks noChangeArrowheads="1"/>
          </p:cNvSpPr>
          <p:nvPr/>
        </p:nvSpPr>
        <p:spPr bwMode="auto">
          <a:xfrm rot="-5400000">
            <a:off x="157957" y="1562894"/>
            <a:ext cx="1720850" cy="109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6400" b="1">
                <a:solidFill>
                  <a:schemeClr val="bg1"/>
                </a:solidFill>
                <a:latin typeface="Blackoak Std" panose="04050907060602020202" pitchFamily="82" charset="0"/>
                <a:ea typeface="微软雅黑" panose="020B0503020204020204" pitchFamily="34" charset="-122"/>
              </a:rPr>
              <a:t>B</a:t>
            </a:r>
            <a:endParaRPr lang="en-US" altLang="zh-CN" sz="6400" b="1">
              <a:solidFill>
                <a:schemeClr val="bg1"/>
              </a:solidFill>
              <a:latin typeface="Blackoak Std" panose="04050907060602020202" pitchFamily="82" charset="0"/>
              <a:ea typeface="微软雅黑" panose="020B0503020204020204" pitchFamily="34" charset="-122"/>
            </a:endParaRP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 rot="5400000">
            <a:off x="-391318" y="1940718"/>
            <a:ext cx="15303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BUSINESS</a:t>
            </a:r>
            <a:endParaRPr lang="en-US" altLang="zh-CN" sz="2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" presetClass="emph" presetSubtype="0" repeatCount="indefinite" autoRev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Scale>
                                      <p:cBhvr>
                                        <p:cTn id="47" dur="50" fill="hold"/>
                                        <p:tgtEl>
                                          <p:spTgt spid="3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800" decel="100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8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8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8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xit" presetSubtype="2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" presetClass="entr" presetSubtype="2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6" presetClass="emph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9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2" grpId="0"/>
      <p:bldP spid="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18000">
                <a:srgbClr val="CC0000"/>
              </a:gs>
              <a:gs pos="81000">
                <a:srgbClr val="381818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0" y="4011910"/>
            <a:ext cx="9144000" cy="1131590"/>
          </a:xfrm>
          <a:prstGeom prst="rect">
            <a:avLst/>
          </a:prstGeom>
          <a:gradFill>
            <a:gsLst>
              <a:gs pos="30000">
                <a:srgbClr val="8A0000"/>
              </a:gs>
              <a:gs pos="76000">
                <a:srgbClr val="1B0B0B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0" y="4011909"/>
            <a:ext cx="9144000" cy="565795"/>
          </a:xfrm>
          <a:prstGeom prst="rect">
            <a:avLst/>
          </a:prstGeom>
          <a:gradFill flip="none" rotWithShape="1">
            <a:gsLst>
              <a:gs pos="18000">
                <a:schemeClr val="tx1">
                  <a:alpha val="20000"/>
                </a:schemeClr>
              </a:gs>
              <a:gs pos="81000">
                <a:srgbClr val="1B0B0B">
                  <a:alpha val="49000"/>
                </a:srgbClr>
              </a:gs>
            </a:gsLst>
            <a:lin ang="16200000" scaled="1"/>
            <a:tileRect/>
          </a:gradFill>
          <a:ln w="3175">
            <a:gradFill flip="none" rotWithShape="1">
              <a:gsLst>
                <a:gs pos="0">
                  <a:schemeClr val="tx1"/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155926"/>
            <a:ext cx="9144000" cy="565795"/>
          </a:xfrm>
          <a:prstGeom prst="rect">
            <a:avLst/>
          </a:prstGeom>
          <a:gradFill flip="none" rotWithShape="1">
            <a:gsLst>
              <a:gs pos="18000">
                <a:schemeClr val="tx1">
                  <a:alpha val="20000"/>
                </a:schemeClr>
              </a:gs>
              <a:gs pos="81000">
                <a:srgbClr val="1B0B0B">
                  <a:alpha val="49000"/>
                </a:srgbClr>
              </a:gs>
            </a:gsLst>
            <a:lin ang="16200000" scaled="1"/>
            <a:tileRect/>
          </a:gradFill>
          <a:ln w="3175">
            <a:gradFill flip="none" rotWithShape="1">
              <a:gsLst>
                <a:gs pos="0">
                  <a:schemeClr val="tx1"/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38100" y="1385084"/>
            <a:ext cx="9055894" cy="1512168"/>
          </a:xfrm>
          <a:prstGeom prst="roundRect">
            <a:avLst>
              <a:gd name="adj" fmla="val 1550"/>
            </a:avLst>
          </a:prstGeom>
          <a:gradFill>
            <a:gsLst>
              <a:gs pos="4606">
                <a:srgbClr val="FF0000"/>
              </a:gs>
              <a:gs pos="0">
                <a:srgbClr val="FF4B4B"/>
              </a:gs>
              <a:gs pos="49000">
                <a:srgbClr val="640000"/>
              </a:gs>
              <a:gs pos="50000">
                <a:srgbClr val="1B0B0B"/>
              </a:gs>
              <a:gs pos="95000">
                <a:srgbClr val="5C1E1E"/>
              </a:gs>
              <a:gs pos="100000">
                <a:srgbClr val="8A0000"/>
              </a:gs>
            </a:gsLst>
            <a:lin ang="5400000" scaled="0"/>
          </a:gradFill>
          <a:ln w="12700">
            <a:solidFill>
              <a:schemeClr val="bg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1" name="Freeform 6"/>
          <p:cNvSpPr>
            <a:spLocks noEditPoints="1"/>
          </p:cNvSpPr>
          <p:nvPr/>
        </p:nvSpPr>
        <p:spPr bwMode="auto">
          <a:xfrm>
            <a:off x="3036888" y="1027113"/>
            <a:ext cx="6019800" cy="3656012"/>
          </a:xfrm>
          <a:custGeom>
            <a:avLst/>
            <a:gdLst>
              <a:gd name="T0" fmla="*/ 2147483646 w 2202"/>
              <a:gd name="T1" fmla="*/ 2147483646 h 1338"/>
              <a:gd name="T2" fmla="*/ 2147483646 w 2202"/>
              <a:gd name="T3" fmla="*/ 2147483646 h 1338"/>
              <a:gd name="T4" fmla="*/ 2147483646 w 2202"/>
              <a:gd name="T5" fmla="*/ 2147483646 h 1338"/>
              <a:gd name="T6" fmla="*/ 2147483646 w 2202"/>
              <a:gd name="T7" fmla="*/ 2147483646 h 1338"/>
              <a:gd name="T8" fmla="*/ 2147483646 w 2202"/>
              <a:gd name="T9" fmla="*/ 2147483646 h 1338"/>
              <a:gd name="T10" fmla="*/ 2147483646 w 2202"/>
              <a:gd name="T11" fmla="*/ 2147483646 h 1338"/>
              <a:gd name="T12" fmla="*/ 2147483646 w 2202"/>
              <a:gd name="T13" fmla="*/ 2147483646 h 1338"/>
              <a:gd name="T14" fmla="*/ 2147483646 w 2202"/>
              <a:gd name="T15" fmla="*/ 2147483646 h 1338"/>
              <a:gd name="T16" fmla="*/ 2147483646 w 2202"/>
              <a:gd name="T17" fmla="*/ 2147483646 h 1338"/>
              <a:gd name="T18" fmla="*/ 2147483646 w 2202"/>
              <a:gd name="T19" fmla="*/ 2147483646 h 1338"/>
              <a:gd name="T20" fmla="*/ 2147483646 w 2202"/>
              <a:gd name="T21" fmla="*/ 2147483646 h 1338"/>
              <a:gd name="T22" fmla="*/ 2147483646 w 2202"/>
              <a:gd name="T23" fmla="*/ 2147483646 h 1338"/>
              <a:gd name="T24" fmla="*/ 2147483646 w 2202"/>
              <a:gd name="T25" fmla="*/ 2147483646 h 1338"/>
              <a:gd name="T26" fmla="*/ 2147483646 w 2202"/>
              <a:gd name="T27" fmla="*/ 2147483646 h 1338"/>
              <a:gd name="T28" fmla="*/ 2147483646 w 2202"/>
              <a:gd name="T29" fmla="*/ 2147483646 h 1338"/>
              <a:gd name="T30" fmla="*/ 2147483646 w 2202"/>
              <a:gd name="T31" fmla="*/ 2147483646 h 1338"/>
              <a:gd name="T32" fmla="*/ 2147483646 w 2202"/>
              <a:gd name="T33" fmla="*/ 2147483646 h 1338"/>
              <a:gd name="T34" fmla="*/ 2147483646 w 2202"/>
              <a:gd name="T35" fmla="*/ 2147483646 h 1338"/>
              <a:gd name="T36" fmla="*/ 2147483646 w 2202"/>
              <a:gd name="T37" fmla="*/ 2147483646 h 1338"/>
              <a:gd name="T38" fmla="*/ 2147483646 w 2202"/>
              <a:gd name="T39" fmla="*/ 2147483646 h 1338"/>
              <a:gd name="T40" fmla="*/ 2147483646 w 2202"/>
              <a:gd name="T41" fmla="*/ 2147483646 h 1338"/>
              <a:gd name="T42" fmla="*/ 2147483646 w 2202"/>
              <a:gd name="T43" fmla="*/ 2147483646 h 1338"/>
              <a:gd name="T44" fmla="*/ 2147483646 w 2202"/>
              <a:gd name="T45" fmla="*/ 2147483646 h 1338"/>
              <a:gd name="T46" fmla="*/ 2147483646 w 2202"/>
              <a:gd name="T47" fmla="*/ 2147483646 h 1338"/>
              <a:gd name="T48" fmla="*/ 2147483646 w 2202"/>
              <a:gd name="T49" fmla="*/ 2147483646 h 1338"/>
              <a:gd name="T50" fmla="*/ 2147483646 w 2202"/>
              <a:gd name="T51" fmla="*/ 2147483646 h 1338"/>
              <a:gd name="T52" fmla="*/ 2147483646 w 2202"/>
              <a:gd name="T53" fmla="*/ 2147483646 h 1338"/>
              <a:gd name="T54" fmla="*/ 2147483646 w 2202"/>
              <a:gd name="T55" fmla="*/ 2147483646 h 1338"/>
              <a:gd name="T56" fmla="*/ 2147483646 w 2202"/>
              <a:gd name="T57" fmla="*/ 2147483646 h 1338"/>
              <a:gd name="T58" fmla="*/ 2147483646 w 2202"/>
              <a:gd name="T59" fmla="*/ 2147483646 h 1338"/>
              <a:gd name="T60" fmla="*/ 2147483646 w 2202"/>
              <a:gd name="T61" fmla="*/ 2147483646 h 1338"/>
              <a:gd name="T62" fmla="*/ 2147483646 w 2202"/>
              <a:gd name="T63" fmla="*/ 2147483646 h 1338"/>
              <a:gd name="T64" fmla="*/ 2147483646 w 2202"/>
              <a:gd name="T65" fmla="*/ 2147483646 h 1338"/>
              <a:gd name="T66" fmla="*/ 2147483646 w 2202"/>
              <a:gd name="T67" fmla="*/ 2147483646 h 1338"/>
              <a:gd name="T68" fmla="*/ 2147483646 w 2202"/>
              <a:gd name="T69" fmla="*/ 2147483646 h 1338"/>
              <a:gd name="T70" fmla="*/ 2147483646 w 2202"/>
              <a:gd name="T71" fmla="*/ 2147483646 h 1338"/>
              <a:gd name="T72" fmla="*/ 2147483646 w 2202"/>
              <a:gd name="T73" fmla="*/ 2147483646 h 1338"/>
              <a:gd name="T74" fmla="*/ 2147483646 w 2202"/>
              <a:gd name="T75" fmla="*/ 2147483646 h 1338"/>
              <a:gd name="T76" fmla="*/ 2147483646 w 2202"/>
              <a:gd name="T77" fmla="*/ 2147483646 h 1338"/>
              <a:gd name="T78" fmla="*/ 2147483646 w 2202"/>
              <a:gd name="T79" fmla="*/ 2147483646 h 1338"/>
              <a:gd name="T80" fmla="*/ 2147483646 w 2202"/>
              <a:gd name="T81" fmla="*/ 2147483646 h 1338"/>
              <a:gd name="T82" fmla="*/ 2147483646 w 2202"/>
              <a:gd name="T83" fmla="*/ 2147483646 h 1338"/>
              <a:gd name="T84" fmla="*/ 2147483646 w 2202"/>
              <a:gd name="T85" fmla="*/ 2147483646 h 1338"/>
              <a:gd name="T86" fmla="*/ 2147483646 w 2202"/>
              <a:gd name="T87" fmla="*/ 2147483646 h 1338"/>
              <a:gd name="T88" fmla="*/ 2147483646 w 2202"/>
              <a:gd name="T89" fmla="*/ 2147483646 h 1338"/>
              <a:gd name="T90" fmla="*/ 2147483646 w 2202"/>
              <a:gd name="T91" fmla="*/ 2147483646 h 1338"/>
              <a:gd name="T92" fmla="*/ 2147483646 w 2202"/>
              <a:gd name="T93" fmla="*/ 2147483646 h 1338"/>
              <a:gd name="T94" fmla="*/ 2147483646 w 2202"/>
              <a:gd name="T95" fmla="*/ 2147483646 h 1338"/>
              <a:gd name="T96" fmla="*/ 2147483646 w 2202"/>
              <a:gd name="T97" fmla="*/ 2147483646 h 1338"/>
              <a:gd name="T98" fmla="*/ 2147483646 w 2202"/>
              <a:gd name="T99" fmla="*/ 2147483646 h 1338"/>
              <a:gd name="T100" fmla="*/ 2147483646 w 2202"/>
              <a:gd name="T101" fmla="*/ 2147483646 h 1338"/>
              <a:gd name="T102" fmla="*/ 2147483646 w 2202"/>
              <a:gd name="T103" fmla="*/ 2147483646 h 1338"/>
              <a:gd name="T104" fmla="*/ 2147483646 w 2202"/>
              <a:gd name="T105" fmla="*/ 2147483646 h 1338"/>
              <a:gd name="T106" fmla="*/ 2147483646 w 2202"/>
              <a:gd name="T107" fmla="*/ 2147483646 h 1338"/>
              <a:gd name="T108" fmla="*/ 2147483646 w 2202"/>
              <a:gd name="T109" fmla="*/ 2147483646 h 1338"/>
              <a:gd name="T110" fmla="*/ 2147483646 w 2202"/>
              <a:gd name="T111" fmla="*/ 2147483646 h 1338"/>
              <a:gd name="T112" fmla="*/ 2147483646 w 2202"/>
              <a:gd name="T113" fmla="*/ 2147483646 h 1338"/>
              <a:gd name="T114" fmla="*/ 2147483646 w 2202"/>
              <a:gd name="T115" fmla="*/ 2147483646 h 1338"/>
              <a:gd name="T116" fmla="*/ 2147483646 w 2202"/>
              <a:gd name="T117" fmla="*/ 2147483646 h 1338"/>
              <a:gd name="T118" fmla="*/ 2147483646 w 2202"/>
              <a:gd name="T119" fmla="*/ 2147483646 h 1338"/>
              <a:gd name="T120" fmla="*/ 2147483646 w 2202"/>
              <a:gd name="T121" fmla="*/ 2147483646 h 1338"/>
              <a:gd name="T122" fmla="*/ 2147483646 w 2202"/>
              <a:gd name="T123" fmla="*/ 2147483646 h 133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202" h="1338">
                <a:moveTo>
                  <a:pt x="1472" y="714"/>
                </a:moveTo>
                <a:cubicBezTo>
                  <a:pt x="1472" y="713"/>
                  <a:pt x="1473" y="711"/>
                  <a:pt x="1474" y="710"/>
                </a:cubicBezTo>
                <a:cubicBezTo>
                  <a:pt x="1474" y="710"/>
                  <a:pt x="1474" y="710"/>
                  <a:pt x="1474" y="710"/>
                </a:cubicBezTo>
                <a:cubicBezTo>
                  <a:pt x="1474" y="709"/>
                  <a:pt x="1475" y="709"/>
                  <a:pt x="1475" y="708"/>
                </a:cubicBezTo>
                <a:cubicBezTo>
                  <a:pt x="1478" y="708"/>
                  <a:pt x="1478" y="708"/>
                  <a:pt x="1478" y="708"/>
                </a:cubicBezTo>
                <a:cubicBezTo>
                  <a:pt x="1479" y="706"/>
                  <a:pt x="1479" y="706"/>
                  <a:pt x="1479" y="706"/>
                </a:cubicBezTo>
                <a:cubicBezTo>
                  <a:pt x="1481" y="693"/>
                  <a:pt x="1472" y="682"/>
                  <a:pt x="1459" y="679"/>
                </a:cubicBezTo>
                <a:cubicBezTo>
                  <a:pt x="1461" y="679"/>
                  <a:pt x="1462" y="677"/>
                  <a:pt x="1462" y="675"/>
                </a:cubicBezTo>
                <a:cubicBezTo>
                  <a:pt x="1463" y="672"/>
                  <a:pt x="1460" y="670"/>
                  <a:pt x="1458" y="669"/>
                </a:cubicBezTo>
                <a:cubicBezTo>
                  <a:pt x="1455" y="669"/>
                  <a:pt x="1452" y="671"/>
                  <a:pt x="1452" y="674"/>
                </a:cubicBezTo>
                <a:cubicBezTo>
                  <a:pt x="1452" y="676"/>
                  <a:pt x="1453" y="678"/>
                  <a:pt x="1454" y="679"/>
                </a:cubicBezTo>
                <a:cubicBezTo>
                  <a:pt x="1442" y="679"/>
                  <a:pt x="1431" y="688"/>
                  <a:pt x="1430" y="701"/>
                </a:cubicBezTo>
                <a:cubicBezTo>
                  <a:pt x="1431" y="703"/>
                  <a:pt x="1431" y="703"/>
                  <a:pt x="1431" y="703"/>
                </a:cubicBezTo>
                <a:cubicBezTo>
                  <a:pt x="1435" y="704"/>
                  <a:pt x="1435" y="704"/>
                  <a:pt x="1435" y="704"/>
                </a:cubicBezTo>
                <a:cubicBezTo>
                  <a:pt x="1435" y="704"/>
                  <a:pt x="1435" y="705"/>
                  <a:pt x="1435" y="706"/>
                </a:cubicBezTo>
                <a:cubicBezTo>
                  <a:pt x="1435" y="706"/>
                  <a:pt x="1435" y="706"/>
                  <a:pt x="1436" y="707"/>
                </a:cubicBezTo>
                <a:cubicBezTo>
                  <a:pt x="1436" y="708"/>
                  <a:pt x="1436" y="709"/>
                  <a:pt x="1436" y="711"/>
                </a:cubicBezTo>
                <a:cubicBezTo>
                  <a:pt x="1437" y="711"/>
                  <a:pt x="1437" y="711"/>
                  <a:pt x="1437" y="712"/>
                </a:cubicBezTo>
                <a:cubicBezTo>
                  <a:pt x="1437" y="713"/>
                  <a:pt x="1437" y="714"/>
                  <a:pt x="1437" y="716"/>
                </a:cubicBezTo>
                <a:cubicBezTo>
                  <a:pt x="1437" y="716"/>
                  <a:pt x="1437" y="716"/>
                  <a:pt x="1437" y="716"/>
                </a:cubicBezTo>
                <a:cubicBezTo>
                  <a:pt x="1438" y="718"/>
                  <a:pt x="1438" y="720"/>
                  <a:pt x="1438" y="721"/>
                </a:cubicBezTo>
                <a:cubicBezTo>
                  <a:pt x="1438" y="721"/>
                  <a:pt x="1438" y="721"/>
                  <a:pt x="1438" y="721"/>
                </a:cubicBezTo>
                <a:cubicBezTo>
                  <a:pt x="1428" y="720"/>
                  <a:pt x="1428" y="720"/>
                  <a:pt x="1428" y="720"/>
                </a:cubicBezTo>
                <a:cubicBezTo>
                  <a:pt x="1427" y="726"/>
                  <a:pt x="1427" y="726"/>
                  <a:pt x="1427" y="726"/>
                </a:cubicBezTo>
                <a:cubicBezTo>
                  <a:pt x="1438" y="728"/>
                  <a:pt x="1438" y="728"/>
                  <a:pt x="1438" y="728"/>
                </a:cubicBezTo>
                <a:cubicBezTo>
                  <a:pt x="1438" y="728"/>
                  <a:pt x="1438" y="728"/>
                  <a:pt x="1438" y="728"/>
                </a:cubicBezTo>
                <a:cubicBezTo>
                  <a:pt x="1438" y="733"/>
                  <a:pt x="1438" y="738"/>
                  <a:pt x="1437" y="743"/>
                </a:cubicBezTo>
                <a:cubicBezTo>
                  <a:pt x="1431" y="742"/>
                  <a:pt x="1431" y="742"/>
                  <a:pt x="1431" y="742"/>
                </a:cubicBezTo>
                <a:cubicBezTo>
                  <a:pt x="1431" y="748"/>
                  <a:pt x="1431" y="748"/>
                  <a:pt x="1431" y="748"/>
                </a:cubicBezTo>
                <a:cubicBezTo>
                  <a:pt x="1437" y="749"/>
                  <a:pt x="1437" y="749"/>
                  <a:pt x="1437" y="749"/>
                </a:cubicBezTo>
                <a:cubicBezTo>
                  <a:pt x="1436" y="753"/>
                  <a:pt x="1436" y="757"/>
                  <a:pt x="1435" y="759"/>
                </a:cubicBezTo>
                <a:cubicBezTo>
                  <a:pt x="1433" y="759"/>
                  <a:pt x="1433" y="759"/>
                  <a:pt x="1433" y="759"/>
                </a:cubicBezTo>
                <a:cubicBezTo>
                  <a:pt x="1431" y="762"/>
                  <a:pt x="1431" y="762"/>
                  <a:pt x="1431" y="762"/>
                </a:cubicBezTo>
                <a:cubicBezTo>
                  <a:pt x="1430" y="771"/>
                  <a:pt x="1437" y="779"/>
                  <a:pt x="1446" y="780"/>
                </a:cubicBezTo>
                <a:cubicBezTo>
                  <a:pt x="1456" y="781"/>
                  <a:pt x="1464" y="775"/>
                  <a:pt x="1465" y="765"/>
                </a:cubicBezTo>
                <a:cubicBezTo>
                  <a:pt x="1464" y="762"/>
                  <a:pt x="1464" y="762"/>
                  <a:pt x="1464" y="762"/>
                </a:cubicBezTo>
                <a:cubicBezTo>
                  <a:pt x="1463" y="762"/>
                  <a:pt x="1463" y="762"/>
                  <a:pt x="1463" y="762"/>
                </a:cubicBezTo>
                <a:cubicBezTo>
                  <a:pt x="1463" y="762"/>
                  <a:pt x="1463" y="762"/>
                  <a:pt x="1463" y="762"/>
                </a:cubicBezTo>
                <a:cubicBezTo>
                  <a:pt x="1463" y="761"/>
                  <a:pt x="1463" y="760"/>
                  <a:pt x="1463" y="760"/>
                </a:cubicBezTo>
                <a:cubicBezTo>
                  <a:pt x="1463" y="760"/>
                  <a:pt x="1463" y="759"/>
                  <a:pt x="1463" y="759"/>
                </a:cubicBezTo>
                <a:cubicBezTo>
                  <a:pt x="1463" y="757"/>
                  <a:pt x="1463" y="755"/>
                  <a:pt x="1464" y="752"/>
                </a:cubicBezTo>
                <a:cubicBezTo>
                  <a:pt x="1470" y="752"/>
                  <a:pt x="1470" y="752"/>
                  <a:pt x="1470" y="752"/>
                </a:cubicBezTo>
                <a:cubicBezTo>
                  <a:pt x="1470" y="746"/>
                  <a:pt x="1470" y="746"/>
                  <a:pt x="1470" y="746"/>
                </a:cubicBezTo>
                <a:cubicBezTo>
                  <a:pt x="1464" y="746"/>
                  <a:pt x="1464" y="746"/>
                  <a:pt x="1464" y="746"/>
                </a:cubicBezTo>
                <a:cubicBezTo>
                  <a:pt x="1465" y="741"/>
                  <a:pt x="1466" y="736"/>
                  <a:pt x="1467" y="731"/>
                </a:cubicBezTo>
                <a:cubicBezTo>
                  <a:pt x="1478" y="732"/>
                  <a:pt x="1478" y="732"/>
                  <a:pt x="1478" y="732"/>
                </a:cubicBezTo>
                <a:cubicBezTo>
                  <a:pt x="1478" y="726"/>
                  <a:pt x="1478" y="726"/>
                  <a:pt x="1478" y="726"/>
                </a:cubicBezTo>
                <a:cubicBezTo>
                  <a:pt x="1468" y="725"/>
                  <a:pt x="1468" y="725"/>
                  <a:pt x="1468" y="725"/>
                </a:cubicBezTo>
                <a:cubicBezTo>
                  <a:pt x="1469" y="721"/>
                  <a:pt x="1470" y="718"/>
                  <a:pt x="1472" y="715"/>
                </a:cubicBezTo>
                <a:cubicBezTo>
                  <a:pt x="1472" y="715"/>
                  <a:pt x="1472" y="714"/>
                  <a:pt x="1472" y="714"/>
                </a:cubicBezTo>
                <a:close/>
                <a:moveTo>
                  <a:pt x="1011" y="414"/>
                </a:moveTo>
                <a:cubicBezTo>
                  <a:pt x="1011" y="414"/>
                  <a:pt x="1011" y="414"/>
                  <a:pt x="1011" y="414"/>
                </a:cubicBezTo>
                <a:cubicBezTo>
                  <a:pt x="1011" y="414"/>
                  <a:pt x="1011" y="414"/>
                  <a:pt x="1011" y="414"/>
                </a:cubicBezTo>
                <a:cubicBezTo>
                  <a:pt x="1011" y="414"/>
                  <a:pt x="1011" y="414"/>
                  <a:pt x="1011" y="414"/>
                </a:cubicBezTo>
                <a:close/>
                <a:moveTo>
                  <a:pt x="1011" y="412"/>
                </a:moveTo>
                <a:cubicBezTo>
                  <a:pt x="1011" y="412"/>
                  <a:pt x="1011" y="412"/>
                  <a:pt x="1011" y="412"/>
                </a:cubicBezTo>
                <a:cubicBezTo>
                  <a:pt x="1011" y="412"/>
                  <a:pt x="1011" y="412"/>
                  <a:pt x="1011" y="412"/>
                </a:cubicBezTo>
                <a:cubicBezTo>
                  <a:pt x="1011" y="412"/>
                  <a:pt x="1011" y="412"/>
                  <a:pt x="1011" y="412"/>
                </a:cubicBezTo>
                <a:close/>
                <a:moveTo>
                  <a:pt x="1012" y="416"/>
                </a:moveTo>
                <a:cubicBezTo>
                  <a:pt x="1012" y="416"/>
                  <a:pt x="1012" y="416"/>
                  <a:pt x="1012" y="416"/>
                </a:cubicBezTo>
                <a:cubicBezTo>
                  <a:pt x="1012" y="416"/>
                  <a:pt x="1012" y="416"/>
                  <a:pt x="1012" y="416"/>
                </a:cubicBezTo>
                <a:cubicBezTo>
                  <a:pt x="1012" y="416"/>
                  <a:pt x="1012" y="416"/>
                  <a:pt x="1012" y="416"/>
                </a:cubicBezTo>
                <a:close/>
                <a:moveTo>
                  <a:pt x="1011" y="407"/>
                </a:moveTo>
                <a:cubicBezTo>
                  <a:pt x="1011" y="407"/>
                  <a:pt x="1011" y="407"/>
                  <a:pt x="1011" y="407"/>
                </a:cubicBezTo>
                <a:cubicBezTo>
                  <a:pt x="1011" y="407"/>
                  <a:pt x="1011" y="407"/>
                  <a:pt x="1011" y="407"/>
                </a:cubicBezTo>
                <a:cubicBezTo>
                  <a:pt x="1011" y="407"/>
                  <a:pt x="1011" y="407"/>
                  <a:pt x="1011" y="407"/>
                </a:cubicBezTo>
                <a:close/>
                <a:moveTo>
                  <a:pt x="1011" y="409"/>
                </a:moveTo>
                <a:cubicBezTo>
                  <a:pt x="1011" y="409"/>
                  <a:pt x="1011" y="409"/>
                  <a:pt x="1011" y="409"/>
                </a:cubicBezTo>
                <a:cubicBezTo>
                  <a:pt x="1011" y="409"/>
                  <a:pt x="1011" y="409"/>
                  <a:pt x="1011" y="409"/>
                </a:cubicBezTo>
                <a:cubicBezTo>
                  <a:pt x="1011" y="409"/>
                  <a:pt x="1011" y="409"/>
                  <a:pt x="1011" y="409"/>
                </a:cubicBezTo>
                <a:close/>
                <a:moveTo>
                  <a:pt x="1011" y="411"/>
                </a:moveTo>
                <a:cubicBezTo>
                  <a:pt x="1011" y="411"/>
                  <a:pt x="1011" y="411"/>
                  <a:pt x="1011" y="411"/>
                </a:cubicBezTo>
                <a:cubicBezTo>
                  <a:pt x="1011" y="411"/>
                  <a:pt x="1011" y="411"/>
                  <a:pt x="1011" y="411"/>
                </a:cubicBezTo>
                <a:cubicBezTo>
                  <a:pt x="1011" y="411"/>
                  <a:pt x="1011" y="411"/>
                  <a:pt x="1011" y="411"/>
                </a:cubicBezTo>
                <a:close/>
                <a:moveTo>
                  <a:pt x="1012" y="427"/>
                </a:moveTo>
                <a:cubicBezTo>
                  <a:pt x="1012" y="427"/>
                  <a:pt x="1012" y="427"/>
                  <a:pt x="1012" y="427"/>
                </a:cubicBezTo>
                <a:cubicBezTo>
                  <a:pt x="1012" y="427"/>
                  <a:pt x="1012" y="427"/>
                  <a:pt x="1012" y="427"/>
                </a:cubicBezTo>
                <a:cubicBezTo>
                  <a:pt x="1012" y="427"/>
                  <a:pt x="1012" y="427"/>
                  <a:pt x="1012" y="427"/>
                </a:cubicBezTo>
                <a:close/>
                <a:moveTo>
                  <a:pt x="1012" y="428"/>
                </a:moveTo>
                <a:cubicBezTo>
                  <a:pt x="1012" y="428"/>
                  <a:pt x="1012" y="428"/>
                  <a:pt x="1012" y="428"/>
                </a:cubicBezTo>
                <a:cubicBezTo>
                  <a:pt x="1012" y="428"/>
                  <a:pt x="1012" y="428"/>
                  <a:pt x="1012" y="428"/>
                </a:cubicBezTo>
                <a:cubicBezTo>
                  <a:pt x="1012" y="428"/>
                  <a:pt x="1012" y="428"/>
                  <a:pt x="1012" y="428"/>
                </a:cubicBezTo>
                <a:close/>
                <a:moveTo>
                  <a:pt x="1012" y="418"/>
                </a:moveTo>
                <a:cubicBezTo>
                  <a:pt x="1012" y="418"/>
                  <a:pt x="1012" y="418"/>
                  <a:pt x="1012" y="418"/>
                </a:cubicBezTo>
                <a:cubicBezTo>
                  <a:pt x="1012" y="418"/>
                  <a:pt x="1012" y="418"/>
                  <a:pt x="1012" y="418"/>
                </a:cubicBezTo>
                <a:cubicBezTo>
                  <a:pt x="1012" y="418"/>
                  <a:pt x="1012" y="418"/>
                  <a:pt x="1012" y="418"/>
                </a:cubicBezTo>
                <a:close/>
                <a:moveTo>
                  <a:pt x="1012" y="423"/>
                </a:moveTo>
                <a:cubicBezTo>
                  <a:pt x="1012" y="423"/>
                  <a:pt x="1012" y="423"/>
                  <a:pt x="1012" y="423"/>
                </a:cubicBezTo>
                <a:cubicBezTo>
                  <a:pt x="1012" y="423"/>
                  <a:pt x="1012" y="423"/>
                  <a:pt x="1012" y="423"/>
                </a:cubicBezTo>
                <a:cubicBezTo>
                  <a:pt x="1012" y="423"/>
                  <a:pt x="1012" y="423"/>
                  <a:pt x="1012" y="423"/>
                </a:cubicBezTo>
                <a:close/>
                <a:moveTo>
                  <a:pt x="1012" y="425"/>
                </a:moveTo>
                <a:cubicBezTo>
                  <a:pt x="1012" y="425"/>
                  <a:pt x="1012" y="425"/>
                  <a:pt x="1012" y="425"/>
                </a:cubicBezTo>
                <a:cubicBezTo>
                  <a:pt x="1012" y="425"/>
                  <a:pt x="1012" y="425"/>
                  <a:pt x="1012" y="425"/>
                </a:cubicBezTo>
                <a:cubicBezTo>
                  <a:pt x="1012" y="425"/>
                  <a:pt x="1012" y="425"/>
                  <a:pt x="1012" y="425"/>
                </a:cubicBezTo>
                <a:close/>
                <a:moveTo>
                  <a:pt x="1011" y="405"/>
                </a:moveTo>
                <a:cubicBezTo>
                  <a:pt x="1011" y="405"/>
                  <a:pt x="1011" y="405"/>
                  <a:pt x="1011" y="405"/>
                </a:cubicBezTo>
                <a:cubicBezTo>
                  <a:pt x="1011" y="405"/>
                  <a:pt x="1011" y="405"/>
                  <a:pt x="1011" y="405"/>
                </a:cubicBezTo>
                <a:cubicBezTo>
                  <a:pt x="1011" y="405"/>
                  <a:pt x="1011" y="405"/>
                  <a:pt x="1011" y="405"/>
                </a:cubicBezTo>
                <a:close/>
                <a:moveTo>
                  <a:pt x="1013" y="469"/>
                </a:moveTo>
                <a:cubicBezTo>
                  <a:pt x="1013" y="469"/>
                  <a:pt x="1013" y="469"/>
                  <a:pt x="1013" y="469"/>
                </a:cubicBezTo>
                <a:cubicBezTo>
                  <a:pt x="1013" y="469"/>
                  <a:pt x="1013" y="469"/>
                  <a:pt x="1013" y="469"/>
                </a:cubicBezTo>
                <a:cubicBezTo>
                  <a:pt x="1013" y="469"/>
                  <a:pt x="1013" y="469"/>
                  <a:pt x="1013" y="469"/>
                </a:cubicBezTo>
                <a:close/>
                <a:moveTo>
                  <a:pt x="1013" y="471"/>
                </a:moveTo>
                <a:cubicBezTo>
                  <a:pt x="1013" y="471"/>
                  <a:pt x="1013" y="470"/>
                  <a:pt x="1013" y="470"/>
                </a:cubicBezTo>
                <a:cubicBezTo>
                  <a:pt x="1013" y="470"/>
                  <a:pt x="1013" y="470"/>
                  <a:pt x="1013" y="470"/>
                </a:cubicBezTo>
                <a:cubicBezTo>
                  <a:pt x="1013" y="470"/>
                  <a:pt x="1013" y="471"/>
                  <a:pt x="1013" y="471"/>
                </a:cubicBezTo>
                <a:close/>
                <a:moveTo>
                  <a:pt x="1012" y="429"/>
                </a:moveTo>
                <a:cubicBezTo>
                  <a:pt x="1012" y="429"/>
                  <a:pt x="1012" y="429"/>
                  <a:pt x="1012" y="429"/>
                </a:cubicBezTo>
                <a:cubicBezTo>
                  <a:pt x="1012" y="429"/>
                  <a:pt x="1012" y="429"/>
                  <a:pt x="1012" y="429"/>
                </a:cubicBezTo>
                <a:cubicBezTo>
                  <a:pt x="1012" y="429"/>
                  <a:pt x="1012" y="429"/>
                  <a:pt x="1012" y="429"/>
                </a:cubicBezTo>
                <a:close/>
                <a:moveTo>
                  <a:pt x="1013" y="481"/>
                </a:moveTo>
                <a:cubicBezTo>
                  <a:pt x="1013" y="481"/>
                  <a:pt x="1013" y="481"/>
                  <a:pt x="1013" y="481"/>
                </a:cubicBezTo>
                <a:cubicBezTo>
                  <a:pt x="1013" y="481"/>
                  <a:pt x="1013" y="481"/>
                  <a:pt x="1013" y="481"/>
                </a:cubicBezTo>
                <a:cubicBezTo>
                  <a:pt x="1013" y="481"/>
                  <a:pt x="1013" y="481"/>
                  <a:pt x="1013" y="481"/>
                </a:cubicBezTo>
                <a:close/>
                <a:moveTo>
                  <a:pt x="1013" y="483"/>
                </a:moveTo>
                <a:cubicBezTo>
                  <a:pt x="1013" y="483"/>
                  <a:pt x="1013" y="483"/>
                  <a:pt x="1013" y="483"/>
                </a:cubicBezTo>
                <a:cubicBezTo>
                  <a:pt x="1013" y="483"/>
                  <a:pt x="1013" y="483"/>
                  <a:pt x="1013" y="483"/>
                </a:cubicBezTo>
                <a:cubicBezTo>
                  <a:pt x="1013" y="483"/>
                  <a:pt x="1013" y="483"/>
                  <a:pt x="1013" y="483"/>
                </a:cubicBezTo>
                <a:close/>
                <a:moveTo>
                  <a:pt x="1013" y="483"/>
                </a:moveTo>
                <a:cubicBezTo>
                  <a:pt x="1013" y="483"/>
                  <a:pt x="1013" y="483"/>
                  <a:pt x="1014" y="483"/>
                </a:cubicBezTo>
                <a:cubicBezTo>
                  <a:pt x="1014" y="483"/>
                  <a:pt x="1014" y="483"/>
                  <a:pt x="1014" y="483"/>
                </a:cubicBezTo>
                <a:cubicBezTo>
                  <a:pt x="1013" y="483"/>
                  <a:pt x="1013" y="483"/>
                  <a:pt x="1013" y="483"/>
                </a:cubicBezTo>
                <a:close/>
                <a:moveTo>
                  <a:pt x="1011" y="404"/>
                </a:moveTo>
                <a:cubicBezTo>
                  <a:pt x="1011" y="404"/>
                  <a:pt x="1011" y="404"/>
                  <a:pt x="1011" y="404"/>
                </a:cubicBezTo>
                <a:cubicBezTo>
                  <a:pt x="1011" y="404"/>
                  <a:pt x="1011" y="404"/>
                  <a:pt x="1011" y="404"/>
                </a:cubicBezTo>
                <a:cubicBezTo>
                  <a:pt x="1011" y="404"/>
                  <a:pt x="1011" y="404"/>
                  <a:pt x="1011" y="404"/>
                </a:cubicBezTo>
                <a:close/>
                <a:moveTo>
                  <a:pt x="1013" y="474"/>
                </a:moveTo>
                <a:cubicBezTo>
                  <a:pt x="1013" y="474"/>
                  <a:pt x="1013" y="474"/>
                  <a:pt x="1013" y="474"/>
                </a:cubicBezTo>
                <a:cubicBezTo>
                  <a:pt x="1013" y="474"/>
                  <a:pt x="1013" y="474"/>
                  <a:pt x="1013" y="474"/>
                </a:cubicBezTo>
                <a:cubicBezTo>
                  <a:pt x="1013" y="474"/>
                  <a:pt x="1013" y="474"/>
                  <a:pt x="1013" y="474"/>
                </a:cubicBezTo>
                <a:close/>
                <a:moveTo>
                  <a:pt x="1013" y="473"/>
                </a:moveTo>
                <a:cubicBezTo>
                  <a:pt x="1013" y="473"/>
                  <a:pt x="1013" y="473"/>
                  <a:pt x="1013" y="473"/>
                </a:cubicBezTo>
                <a:cubicBezTo>
                  <a:pt x="1013" y="473"/>
                  <a:pt x="1013" y="473"/>
                  <a:pt x="1013" y="473"/>
                </a:cubicBezTo>
                <a:cubicBezTo>
                  <a:pt x="1013" y="473"/>
                  <a:pt x="1013" y="473"/>
                  <a:pt x="1013" y="473"/>
                </a:cubicBezTo>
                <a:close/>
                <a:moveTo>
                  <a:pt x="1013" y="472"/>
                </a:moveTo>
                <a:cubicBezTo>
                  <a:pt x="1013" y="472"/>
                  <a:pt x="1013" y="472"/>
                  <a:pt x="1013" y="472"/>
                </a:cubicBezTo>
                <a:cubicBezTo>
                  <a:pt x="1013" y="472"/>
                  <a:pt x="1013" y="472"/>
                  <a:pt x="1013" y="472"/>
                </a:cubicBezTo>
                <a:cubicBezTo>
                  <a:pt x="1013" y="472"/>
                  <a:pt x="1013" y="472"/>
                  <a:pt x="1013" y="472"/>
                </a:cubicBezTo>
                <a:close/>
                <a:moveTo>
                  <a:pt x="1264" y="498"/>
                </a:moveTo>
                <a:cubicBezTo>
                  <a:pt x="1264" y="498"/>
                  <a:pt x="1264" y="497"/>
                  <a:pt x="1264" y="497"/>
                </a:cubicBezTo>
                <a:cubicBezTo>
                  <a:pt x="1264" y="497"/>
                  <a:pt x="1264" y="497"/>
                  <a:pt x="1264" y="497"/>
                </a:cubicBezTo>
                <a:cubicBezTo>
                  <a:pt x="1264" y="497"/>
                  <a:pt x="1264" y="498"/>
                  <a:pt x="1264" y="498"/>
                </a:cubicBezTo>
                <a:close/>
                <a:moveTo>
                  <a:pt x="1265" y="510"/>
                </a:moveTo>
                <a:cubicBezTo>
                  <a:pt x="1265" y="510"/>
                  <a:pt x="1265" y="510"/>
                  <a:pt x="1265" y="510"/>
                </a:cubicBezTo>
                <a:cubicBezTo>
                  <a:pt x="1265" y="510"/>
                  <a:pt x="1264" y="510"/>
                  <a:pt x="1264" y="510"/>
                </a:cubicBezTo>
                <a:cubicBezTo>
                  <a:pt x="1265" y="510"/>
                  <a:pt x="1265" y="510"/>
                  <a:pt x="1265" y="510"/>
                </a:cubicBezTo>
                <a:close/>
                <a:moveTo>
                  <a:pt x="1263" y="468"/>
                </a:moveTo>
                <a:cubicBezTo>
                  <a:pt x="1263" y="468"/>
                  <a:pt x="1263" y="468"/>
                  <a:pt x="1263" y="468"/>
                </a:cubicBezTo>
                <a:cubicBezTo>
                  <a:pt x="1263" y="468"/>
                  <a:pt x="1263" y="468"/>
                  <a:pt x="1263" y="468"/>
                </a:cubicBezTo>
                <a:cubicBezTo>
                  <a:pt x="1263" y="468"/>
                  <a:pt x="1263" y="468"/>
                  <a:pt x="1263" y="468"/>
                </a:cubicBezTo>
                <a:close/>
                <a:moveTo>
                  <a:pt x="1264" y="506"/>
                </a:moveTo>
                <a:cubicBezTo>
                  <a:pt x="1264" y="506"/>
                  <a:pt x="1264" y="506"/>
                  <a:pt x="1264" y="506"/>
                </a:cubicBezTo>
                <a:cubicBezTo>
                  <a:pt x="1264" y="506"/>
                  <a:pt x="1264" y="506"/>
                  <a:pt x="1264" y="506"/>
                </a:cubicBezTo>
                <a:cubicBezTo>
                  <a:pt x="1264" y="506"/>
                  <a:pt x="1264" y="506"/>
                  <a:pt x="1264" y="506"/>
                </a:cubicBezTo>
                <a:close/>
                <a:moveTo>
                  <a:pt x="1264" y="508"/>
                </a:moveTo>
                <a:cubicBezTo>
                  <a:pt x="1264" y="508"/>
                  <a:pt x="1264" y="508"/>
                  <a:pt x="1264" y="508"/>
                </a:cubicBezTo>
                <a:cubicBezTo>
                  <a:pt x="1264" y="508"/>
                  <a:pt x="1264" y="508"/>
                  <a:pt x="1264" y="508"/>
                </a:cubicBezTo>
                <a:cubicBezTo>
                  <a:pt x="1264" y="508"/>
                  <a:pt x="1264" y="508"/>
                  <a:pt x="1264" y="508"/>
                </a:cubicBezTo>
                <a:close/>
                <a:moveTo>
                  <a:pt x="1263" y="470"/>
                </a:moveTo>
                <a:cubicBezTo>
                  <a:pt x="1263" y="470"/>
                  <a:pt x="1263" y="470"/>
                  <a:pt x="1263" y="470"/>
                </a:cubicBezTo>
                <a:cubicBezTo>
                  <a:pt x="1263" y="470"/>
                  <a:pt x="1263" y="470"/>
                  <a:pt x="1263" y="470"/>
                </a:cubicBezTo>
                <a:cubicBezTo>
                  <a:pt x="1263" y="470"/>
                  <a:pt x="1263" y="470"/>
                  <a:pt x="1263" y="470"/>
                </a:cubicBezTo>
                <a:close/>
                <a:moveTo>
                  <a:pt x="1012" y="430"/>
                </a:moveTo>
                <a:cubicBezTo>
                  <a:pt x="1012" y="430"/>
                  <a:pt x="1012" y="430"/>
                  <a:pt x="1012" y="430"/>
                </a:cubicBezTo>
                <a:cubicBezTo>
                  <a:pt x="1012" y="430"/>
                  <a:pt x="1012" y="430"/>
                  <a:pt x="1012" y="430"/>
                </a:cubicBezTo>
                <a:cubicBezTo>
                  <a:pt x="1012" y="430"/>
                  <a:pt x="1012" y="430"/>
                  <a:pt x="1012" y="430"/>
                </a:cubicBezTo>
                <a:close/>
                <a:moveTo>
                  <a:pt x="1264" y="505"/>
                </a:moveTo>
                <a:cubicBezTo>
                  <a:pt x="1264" y="505"/>
                  <a:pt x="1264" y="505"/>
                  <a:pt x="1264" y="505"/>
                </a:cubicBezTo>
                <a:cubicBezTo>
                  <a:pt x="1264" y="505"/>
                  <a:pt x="1264" y="505"/>
                  <a:pt x="1264" y="505"/>
                </a:cubicBezTo>
                <a:cubicBezTo>
                  <a:pt x="1264" y="505"/>
                  <a:pt x="1264" y="505"/>
                  <a:pt x="1264" y="505"/>
                </a:cubicBezTo>
                <a:close/>
                <a:moveTo>
                  <a:pt x="1263" y="473"/>
                </a:moveTo>
                <a:cubicBezTo>
                  <a:pt x="1263" y="473"/>
                  <a:pt x="1263" y="473"/>
                  <a:pt x="1263" y="473"/>
                </a:cubicBezTo>
                <a:cubicBezTo>
                  <a:pt x="1263" y="473"/>
                  <a:pt x="1263" y="473"/>
                  <a:pt x="1263" y="473"/>
                </a:cubicBezTo>
                <a:cubicBezTo>
                  <a:pt x="1263" y="473"/>
                  <a:pt x="1263" y="473"/>
                  <a:pt x="1263" y="473"/>
                </a:cubicBezTo>
                <a:close/>
                <a:moveTo>
                  <a:pt x="1263" y="477"/>
                </a:moveTo>
                <a:cubicBezTo>
                  <a:pt x="1263" y="477"/>
                  <a:pt x="1263" y="477"/>
                  <a:pt x="1263" y="477"/>
                </a:cubicBezTo>
                <a:cubicBezTo>
                  <a:pt x="1263" y="477"/>
                  <a:pt x="1263" y="477"/>
                  <a:pt x="1263" y="477"/>
                </a:cubicBezTo>
                <a:cubicBezTo>
                  <a:pt x="1263" y="477"/>
                  <a:pt x="1263" y="477"/>
                  <a:pt x="1263" y="477"/>
                </a:cubicBezTo>
                <a:close/>
                <a:moveTo>
                  <a:pt x="1263" y="475"/>
                </a:moveTo>
                <a:cubicBezTo>
                  <a:pt x="1263" y="475"/>
                  <a:pt x="1263" y="475"/>
                  <a:pt x="1263" y="475"/>
                </a:cubicBezTo>
                <a:cubicBezTo>
                  <a:pt x="1263" y="475"/>
                  <a:pt x="1263" y="475"/>
                  <a:pt x="1263" y="475"/>
                </a:cubicBezTo>
                <a:cubicBezTo>
                  <a:pt x="1263" y="475"/>
                  <a:pt x="1263" y="475"/>
                  <a:pt x="1263" y="475"/>
                </a:cubicBezTo>
                <a:close/>
                <a:moveTo>
                  <a:pt x="1263" y="472"/>
                </a:moveTo>
                <a:cubicBezTo>
                  <a:pt x="1263" y="472"/>
                  <a:pt x="1263" y="472"/>
                  <a:pt x="1263" y="472"/>
                </a:cubicBezTo>
                <a:cubicBezTo>
                  <a:pt x="1263" y="472"/>
                  <a:pt x="1263" y="472"/>
                  <a:pt x="1263" y="472"/>
                </a:cubicBezTo>
                <a:cubicBezTo>
                  <a:pt x="1263" y="472"/>
                  <a:pt x="1263" y="472"/>
                  <a:pt x="1263" y="472"/>
                </a:cubicBezTo>
                <a:close/>
                <a:moveTo>
                  <a:pt x="1012" y="436"/>
                </a:moveTo>
                <a:cubicBezTo>
                  <a:pt x="1012" y="436"/>
                  <a:pt x="1012" y="436"/>
                  <a:pt x="1012" y="436"/>
                </a:cubicBezTo>
                <a:cubicBezTo>
                  <a:pt x="1012" y="436"/>
                  <a:pt x="1012" y="436"/>
                  <a:pt x="1012" y="436"/>
                </a:cubicBezTo>
                <a:cubicBezTo>
                  <a:pt x="1012" y="436"/>
                  <a:pt x="1012" y="436"/>
                  <a:pt x="1012" y="436"/>
                </a:cubicBezTo>
                <a:close/>
                <a:moveTo>
                  <a:pt x="1264" y="503"/>
                </a:moveTo>
                <a:cubicBezTo>
                  <a:pt x="1264" y="503"/>
                  <a:pt x="1264" y="503"/>
                  <a:pt x="1264" y="503"/>
                </a:cubicBezTo>
                <a:cubicBezTo>
                  <a:pt x="1264" y="503"/>
                  <a:pt x="1264" y="503"/>
                  <a:pt x="1264" y="503"/>
                </a:cubicBezTo>
                <a:cubicBezTo>
                  <a:pt x="1264" y="503"/>
                  <a:pt x="1264" y="503"/>
                  <a:pt x="1264" y="503"/>
                </a:cubicBezTo>
                <a:close/>
                <a:moveTo>
                  <a:pt x="1012" y="434"/>
                </a:moveTo>
                <a:cubicBezTo>
                  <a:pt x="1012" y="434"/>
                  <a:pt x="1012" y="434"/>
                  <a:pt x="1012" y="434"/>
                </a:cubicBezTo>
                <a:cubicBezTo>
                  <a:pt x="1012" y="434"/>
                  <a:pt x="1012" y="434"/>
                  <a:pt x="1012" y="434"/>
                </a:cubicBezTo>
                <a:cubicBezTo>
                  <a:pt x="1012" y="434"/>
                  <a:pt x="1012" y="434"/>
                  <a:pt x="1012" y="434"/>
                </a:cubicBezTo>
                <a:close/>
                <a:moveTo>
                  <a:pt x="1012" y="434"/>
                </a:moveTo>
                <a:cubicBezTo>
                  <a:pt x="1012" y="434"/>
                  <a:pt x="1012" y="434"/>
                  <a:pt x="1012" y="434"/>
                </a:cubicBezTo>
                <a:cubicBezTo>
                  <a:pt x="1012" y="434"/>
                  <a:pt x="1012" y="434"/>
                  <a:pt x="1012" y="434"/>
                </a:cubicBezTo>
                <a:cubicBezTo>
                  <a:pt x="1012" y="434"/>
                  <a:pt x="1012" y="434"/>
                  <a:pt x="1012" y="434"/>
                </a:cubicBezTo>
                <a:close/>
                <a:moveTo>
                  <a:pt x="1012" y="432"/>
                </a:moveTo>
                <a:cubicBezTo>
                  <a:pt x="1012" y="432"/>
                  <a:pt x="1012" y="432"/>
                  <a:pt x="1012" y="432"/>
                </a:cubicBezTo>
                <a:cubicBezTo>
                  <a:pt x="1012" y="432"/>
                  <a:pt x="1012" y="432"/>
                  <a:pt x="1012" y="432"/>
                </a:cubicBezTo>
                <a:cubicBezTo>
                  <a:pt x="1012" y="432"/>
                  <a:pt x="1012" y="432"/>
                  <a:pt x="1012" y="432"/>
                </a:cubicBezTo>
                <a:close/>
                <a:moveTo>
                  <a:pt x="1012" y="435"/>
                </a:moveTo>
                <a:cubicBezTo>
                  <a:pt x="1012" y="435"/>
                  <a:pt x="1012" y="435"/>
                  <a:pt x="1012" y="435"/>
                </a:cubicBezTo>
                <a:cubicBezTo>
                  <a:pt x="1012" y="435"/>
                  <a:pt x="1012" y="435"/>
                  <a:pt x="1012" y="435"/>
                </a:cubicBezTo>
                <a:cubicBezTo>
                  <a:pt x="1012" y="435"/>
                  <a:pt x="1012" y="435"/>
                  <a:pt x="1012" y="435"/>
                </a:cubicBezTo>
                <a:close/>
                <a:moveTo>
                  <a:pt x="1264" y="501"/>
                </a:moveTo>
                <a:cubicBezTo>
                  <a:pt x="1264" y="501"/>
                  <a:pt x="1264" y="501"/>
                  <a:pt x="1264" y="501"/>
                </a:cubicBezTo>
                <a:cubicBezTo>
                  <a:pt x="1264" y="501"/>
                  <a:pt x="1264" y="501"/>
                  <a:pt x="1264" y="501"/>
                </a:cubicBezTo>
                <a:cubicBezTo>
                  <a:pt x="1264" y="501"/>
                  <a:pt x="1264" y="501"/>
                  <a:pt x="1264" y="501"/>
                </a:cubicBezTo>
                <a:close/>
                <a:moveTo>
                  <a:pt x="1263" y="479"/>
                </a:moveTo>
                <a:cubicBezTo>
                  <a:pt x="1263" y="479"/>
                  <a:pt x="1263" y="479"/>
                  <a:pt x="1263" y="479"/>
                </a:cubicBezTo>
                <a:cubicBezTo>
                  <a:pt x="1263" y="479"/>
                  <a:pt x="1263" y="479"/>
                  <a:pt x="1263" y="479"/>
                </a:cubicBezTo>
                <a:cubicBezTo>
                  <a:pt x="1263" y="479"/>
                  <a:pt x="1263" y="479"/>
                  <a:pt x="1263" y="479"/>
                </a:cubicBezTo>
                <a:close/>
                <a:moveTo>
                  <a:pt x="1264" y="499"/>
                </a:moveTo>
                <a:cubicBezTo>
                  <a:pt x="1264" y="499"/>
                  <a:pt x="1264" y="499"/>
                  <a:pt x="1264" y="499"/>
                </a:cubicBezTo>
                <a:cubicBezTo>
                  <a:pt x="1264" y="499"/>
                  <a:pt x="1264" y="499"/>
                  <a:pt x="1264" y="499"/>
                </a:cubicBezTo>
                <a:cubicBezTo>
                  <a:pt x="1264" y="499"/>
                  <a:pt x="1264" y="499"/>
                  <a:pt x="1264" y="499"/>
                </a:cubicBezTo>
                <a:close/>
                <a:moveTo>
                  <a:pt x="1012" y="437"/>
                </a:moveTo>
                <a:cubicBezTo>
                  <a:pt x="1012" y="438"/>
                  <a:pt x="1012" y="438"/>
                  <a:pt x="1012" y="438"/>
                </a:cubicBezTo>
                <a:cubicBezTo>
                  <a:pt x="1012" y="438"/>
                  <a:pt x="1012" y="438"/>
                  <a:pt x="1012" y="438"/>
                </a:cubicBezTo>
                <a:cubicBezTo>
                  <a:pt x="1012" y="438"/>
                  <a:pt x="1012" y="438"/>
                  <a:pt x="1012" y="437"/>
                </a:cubicBezTo>
                <a:close/>
                <a:moveTo>
                  <a:pt x="1182" y="1255"/>
                </a:moveTo>
                <a:cubicBezTo>
                  <a:pt x="1182" y="1255"/>
                  <a:pt x="1183" y="1255"/>
                  <a:pt x="1183" y="1255"/>
                </a:cubicBezTo>
                <a:cubicBezTo>
                  <a:pt x="1183" y="1255"/>
                  <a:pt x="1183" y="1255"/>
                  <a:pt x="1183" y="1255"/>
                </a:cubicBezTo>
                <a:cubicBezTo>
                  <a:pt x="1183" y="1255"/>
                  <a:pt x="1183" y="1255"/>
                  <a:pt x="1182" y="1255"/>
                </a:cubicBezTo>
                <a:close/>
                <a:moveTo>
                  <a:pt x="1168" y="1270"/>
                </a:moveTo>
                <a:cubicBezTo>
                  <a:pt x="1169" y="1270"/>
                  <a:pt x="1169" y="1270"/>
                  <a:pt x="1170" y="1270"/>
                </a:cubicBezTo>
                <a:cubicBezTo>
                  <a:pt x="1169" y="1270"/>
                  <a:pt x="1168" y="1270"/>
                  <a:pt x="1168" y="1269"/>
                </a:cubicBezTo>
                <a:cubicBezTo>
                  <a:pt x="1168" y="1270"/>
                  <a:pt x="1168" y="1270"/>
                  <a:pt x="1168" y="1270"/>
                </a:cubicBezTo>
                <a:close/>
                <a:moveTo>
                  <a:pt x="1200" y="1306"/>
                </a:moveTo>
                <a:cubicBezTo>
                  <a:pt x="1198" y="1308"/>
                  <a:pt x="1199" y="1310"/>
                  <a:pt x="1199" y="1312"/>
                </a:cubicBezTo>
                <a:cubicBezTo>
                  <a:pt x="1201" y="1311"/>
                  <a:pt x="1202" y="1310"/>
                  <a:pt x="1203" y="1309"/>
                </a:cubicBezTo>
                <a:cubicBezTo>
                  <a:pt x="1204" y="1309"/>
                  <a:pt x="1204" y="1308"/>
                  <a:pt x="1204" y="1307"/>
                </a:cubicBezTo>
                <a:cubicBezTo>
                  <a:pt x="1203" y="1307"/>
                  <a:pt x="1201" y="1307"/>
                  <a:pt x="1200" y="1306"/>
                </a:cubicBezTo>
                <a:close/>
                <a:moveTo>
                  <a:pt x="1157" y="1306"/>
                </a:moveTo>
                <a:cubicBezTo>
                  <a:pt x="1158" y="1306"/>
                  <a:pt x="1159" y="1306"/>
                  <a:pt x="1159" y="1307"/>
                </a:cubicBezTo>
                <a:cubicBezTo>
                  <a:pt x="1159" y="1306"/>
                  <a:pt x="1158" y="1306"/>
                  <a:pt x="1157" y="1305"/>
                </a:cubicBezTo>
                <a:cubicBezTo>
                  <a:pt x="1157" y="1305"/>
                  <a:pt x="1157" y="1306"/>
                  <a:pt x="1157" y="1306"/>
                </a:cubicBezTo>
                <a:close/>
                <a:moveTo>
                  <a:pt x="1163" y="1269"/>
                </a:moveTo>
                <a:cubicBezTo>
                  <a:pt x="1163" y="1269"/>
                  <a:pt x="1164" y="1270"/>
                  <a:pt x="1165" y="1270"/>
                </a:cubicBezTo>
                <a:cubicBezTo>
                  <a:pt x="1166" y="1269"/>
                  <a:pt x="1166" y="1269"/>
                  <a:pt x="1166" y="1269"/>
                </a:cubicBezTo>
                <a:cubicBezTo>
                  <a:pt x="1166" y="1269"/>
                  <a:pt x="1165" y="1268"/>
                  <a:pt x="1164" y="1268"/>
                </a:cubicBezTo>
                <a:cubicBezTo>
                  <a:pt x="1164" y="1269"/>
                  <a:pt x="1163" y="1269"/>
                  <a:pt x="1163" y="1269"/>
                </a:cubicBezTo>
                <a:close/>
                <a:moveTo>
                  <a:pt x="1780" y="1233"/>
                </a:moveTo>
                <a:cubicBezTo>
                  <a:pt x="1771" y="1236"/>
                  <a:pt x="1762" y="1240"/>
                  <a:pt x="1752" y="1244"/>
                </a:cubicBezTo>
                <a:cubicBezTo>
                  <a:pt x="1735" y="1251"/>
                  <a:pt x="1718" y="1256"/>
                  <a:pt x="1704" y="1260"/>
                </a:cubicBezTo>
                <a:cubicBezTo>
                  <a:pt x="1703" y="1260"/>
                  <a:pt x="1702" y="1260"/>
                  <a:pt x="1701" y="1261"/>
                </a:cubicBezTo>
                <a:cubicBezTo>
                  <a:pt x="1701" y="1261"/>
                  <a:pt x="1701" y="1261"/>
                  <a:pt x="1701" y="1261"/>
                </a:cubicBezTo>
                <a:cubicBezTo>
                  <a:pt x="1700" y="1259"/>
                  <a:pt x="1699" y="1257"/>
                  <a:pt x="1698" y="1256"/>
                </a:cubicBezTo>
                <a:cubicBezTo>
                  <a:pt x="1697" y="1255"/>
                  <a:pt x="1695" y="1254"/>
                  <a:pt x="1694" y="1254"/>
                </a:cubicBezTo>
                <a:cubicBezTo>
                  <a:pt x="1694" y="1252"/>
                  <a:pt x="1692" y="1250"/>
                  <a:pt x="1690" y="1249"/>
                </a:cubicBezTo>
                <a:cubicBezTo>
                  <a:pt x="1689" y="1248"/>
                  <a:pt x="1689" y="1248"/>
                  <a:pt x="1688" y="1248"/>
                </a:cubicBezTo>
                <a:cubicBezTo>
                  <a:pt x="1681" y="1249"/>
                  <a:pt x="1681" y="1249"/>
                  <a:pt x="1681" y="1249"/>
                </a:cubicBezTo>
                <a:cubicBezTo>
                  <a:pt x="1681" y="1249"/>
                  <a:pt x="1683" y="1248"/>
                  <a:pt x="1682" y="1248"/>
                </a:cubicBezTo>
                <a:cubicBezTo>
                  <a:pt x="1682" y="1248"/>
                  <a:pt x="1681" y="1249"/>
                  <a:pt x="1680" y="1249"/>
                </a:cubicBezTo>
                <a:cubicBezTo>
                  <a:pt x="1679" y="1247"/>
                  <a:pt x="1678" y="1243"/>
                  <a:pt x="1672" y="1242"/>
                </a:cubicBezTo>
                <a:cubicBezTo>
                  <a:pt x="1672" y="1241"/>
                  <a:pt x="1671" y="1241"/>
                  <a:pt x="1671" y="1241"/>
                </a:cubicBezTo>
                <a:cubicBezTo>
                  <a:pt x="1671" y="1241"/>
                  <a:pt x="1670" y="1241"/>
                  <a:pt x="1670" y="1241"/>
                </a:cubicBezTo>
                <a:cubicBezTo>
                  <a:pt x="1670" y="1241"/>
                  <a:pt x="1670" y="1241"/>
                  <a:pt x="1670" y="1240"/>
                </a:cubicBezTo>
                <a:cubicBezTo>
                  <a:pt x="1670" y="1236"/>
                  <a:pt x="1666" y="1234"/>
                  <a:pt x="1663" y="1233"/>
                </a:cubicBezTo>
                <a:cubicBezTo>
                  <a:pt x="1662" y="1232"/>
                  <a:pt x="1660" y="1233"/>
                  <a:pt x="1658" y="1233"/>
                </a:cubicBezTo>
                <a:cubicBezTo>
                  <a:pt x="1659" y="1233"/>
                  <a:pt x="1659" y="1233"/>
                  <a:pt x="1659" y="1233"/>
                </a:cubicBezTo>
                <a:cubicBezTo>
                  <a:pt x="1658" y="1233"/>
                  <a:pt x="1658" y="1233"/>
                  <a:pt x="1658" y="1233"/>
                </a:cubicBezTo>
                <a:cubicBezTo>
                  <a:pt x="1656" y="1234"/>
                  <a:pt x="1653" y="1235"/>
                  <a:pt x="1652" y="1238"/>
                </a:cubicBezTo>
                <a:cubicBezTo>
                  <a:pt x="1646" y="1235"/>
                  <a:pt x="1641" y="1234"/>
                  <a:pt x="1640" y="1234"/>
                </a:cubicBezTo>
                <a:cubicBezTo>
                  <a:pt x="1640" y="1234"/>
                  <a:pt x="1639" y="1233"/>
                  <a:pt x="1639" y="1233"/>
                </a:cubicBezTo>
                <a:cubicBezTo>
                  <a:pt x="1634" y="1233"/>
                  <a:pt x="1629" y="1232"/>
                  <a:pt x="1624" y="1230"/>
                </a:cubicBezTo>
                <a:cubicBezTo>
                  <a:pt x="1617" y="1228"/>
                  <a:pt x="1610" y="1226"/>
                  <a:pt x="1602" y="1225"/>
                </a:cubicBezTo>
                <a:cubicBezTo>
                  <a:pt x="1601" y="1225"/>
                  <a:pt x="1598" y="1224"/>
                  <a:pt x="1598" y="1224"/>
                </a:cubicBezTo>
                <a:cubicBezTo>
                  <a:pt x="1598" y="1224"/>
                  <a:pt x="1587" y="1221"/>
                  <a:pt x="1584" y="1219"/>
                </a:cubicBezTo>
                <a:cubicBezTo>
                  <a:pt x="1583" y="1219"/>
                  <a:pt x="1583" y="1218"/>
                  <a:pt x="1582" y="1218"/>
                </a:cubicBezTo>
                <a:cubicBezTo>
                  <a:pt x="1581" y="1218"/>
                  <a:pt x="1580" y="1218"/>
                  <a:pt x="1580" y="1218"/>
                </a:cubicBezTo>
                <a:cubicBezTo>
                  <a:pt x="1576" y="1216"/>
                  <a:pt x="1573" y="1215"/>
                  <a:pt x="1570" y="1215"/>
                </a:cubicBezTo>
                <a:cubicBezTo>
                  <a:pt x="1568" y="1215"/>
                  <a:pt x="1566" y="1214"/>
                  <a:pt x="1565" y="1214"/>
                </a:cubicBezTo>
                <a:cubicBezTo>
                  <a:pt x="1564" y="1213"/>
                  <a:pt x="1564" y="1212"/>
                  <a:pt x="1563" y="1211"/>
                </a:cubicBezTo>
                <a:cubicBezTo>
                  <a:pt x="1562" y="1211"/>
                  <a:pt x="1562" y="1210"/>
                  <a:pt x="1561" y="1210"/>
                </a:cubicBezTo>
                <a:cubicBezTo>
                  <a:pt x="1560" y="1209"/>
                  <a:pt x="1559" y="1208"/>
                  <a:pt x="1557" y="1207"/>
                </a:cubicBezTo>
                <a:cubicBezTo>
                  <a:pt x="1557" y="1207"/>
                  <a:pt x="1557" y="1206"/>
                  <a:pt x="1556" y="1206"/>
                </a:cubicBezTo>
                <a:cubicBezTo>
                  <a:pt x="1556" y="1201"/>
                  <a:pt x="1550" y="1199"/>
                  <a:pt x="1547" y="1199"/>
                </a:cubicBezTo>
                <a:cubicBezTo>
                  <a:pt x="1546" y="1199"/>
                  <a:pt x="1546" y="1199"/>
                  <a:pt x="1546" y="1199"/>
                </a:cubicBezTo>
                <a:cubicBezTo>
                  <a:pt x="1544" y="1198"/>
                  <a:pt x="1541" y="1199"/>
                  <a:pt x="1540" y="1201"/>
                </a:cubicBezTo>
                <a:cubicBezTo>
                  <a:pt x="1540" y="1202"/>
                  <a:pt x="1540" y="1202"/>
                  <a:pt x="1540" y="1202"/>
                </a:cubicBezTo>
                <a:cubicBezTo>
                  <a:pt x="1538" y="1202"/>
                  <a:pt x="1537" y="1203"/>
                  <a:pt x="1535" y="1203"/>
                </a:cubicBezTo>
                <a:cubicBezTo>
                  <a:pt x="1535" y="1203"/>
                  <a:pt x="1535" y="1203"/>
                  <a:pt x="1535" y="1203"/>
                </a:cubicBezTo>
                <a:cubicBezTo>
                  <a:pt x="1533" y="1203"/>
                  <a:pt x="1533" y="1203"/>
                  <a:pt x="1533" y="1203"/>
                </a:cubicBezTo>
                <a:cubicBezTo>
                  <a:pt x="1528" y="1204"/>
                  <a:pt x="1528" y="1204"/>
                  <a:pt x="1528" y="1204"/>
                </a:cubicBezTo>
                <a:cubicBezTo>
                  <a:pt x="1527" y="1204"/>
                  <a:pt x="1526" y="1205"/>
                  <a:pt x="1525" y="1206"/>
                </a:cubicBezTo>
                <a:cubicBezTo>
                  <a:pt x="1525" y="1206"/>
                  <a:pt x="1525" y="1206"/>
                  <a:pt x="1525" y="1206"/>
                </a:cubicBezTo>
                <a:cubicBezTo>
                  <a:pt x="1524" y="1205"/>
                  <a:pt x="1523" y="1205"/>
                  <a:pt x="1521" y="1205"/>
                </a:cubicBezTo>
                <a:cubicBezTo>
                  <a:pt x="1508" y="1206"/>
                  <a:pt x="1508" y="1206"/>
                  <a:pt x="1508" y="1206"/>
                </a:cubicBezTo>
                <a:cubicBezTo>
                  <a:pt x="1506" y="1206"/>
                  <a:pt x="1504" y="1207"/>
                  <a:pt x="1502" y="1207"/>
                </a:cubicBezTo>
                <a:cubicBezTo>
                  <a:pt x="1502" y="1207"/>
                  <a:pt x="1502" y="1207"/>
                  <a:pt x="1502" y="1206"/>
                </a:cubicBezTo>
                <a:cubicBezTo>
                  <a:pt x="1503" y="1202"/>
                  <a:pt x="1500" y="1199"/>
                  <a:pt x="1493" y="1197"/>
                </a:cubicBezTo>
                <a:cubicBezTo>
                  <a:pt x="1492" y="1197"/>
                  <a:pt x="1492" y="1197"/>
                  <a:pt x="1492" y="1197"/>
                </a:cubicBezTo>
                <a:cubicBezTo>
                  <a:pt x="1491" y="1196"/>
                  <a:pt x="1489" y="1196"/>
                  <a:pt x="1488" y="1197"/>
                </a:cubicBezTo>
                <a:cubicBezTo>
                  <a:pt x="1485" y="1198"/>
                  <a:pt x="1485" y="1198"/>
                  <a:pt x="1485" y="1198"/>
                </a:cubicBezTo>
                <a:cubicBezTo>
                  <a:pt x="1480" y="1200"/>
                  <a:pt x="1479" y="1204"/>
                  <a:pt x="1478" y="1206"/>
                </a:cubicBezTo>
                <a:cubicBezTo>
                  <a:pt x="1474" y="1206"/>
                  <a:pt x="1470" y="1207"/>
                  <a:pt x="1466" y="1209"/>
                </a:cubicBezTo>
                <a:cubicBezTo>
                  <a:pt x="1461" y="1208"/>
                  <a:pt x="1456" y="1210"/>
                  <a:pt x="1452" y="1212"/>
                </a:cubicBezTo>
                <a:cubicBezTo>
                  <a:pt x="1452" y="1212"/>
                  <a:pt x="1452" y="1212"/>
                  <a:pt x="1451" y="1211"/>
                </a:cubicBezTo>
                <a:cubicBezTo>
                  <a:pt x="1449" y="1211"/>
                  <a:pt x="1449" y="1211"/>
                  <a:pt x="1449" y="1211"/>
                </a:cubicBezTo>
                <a:cubicBezTo>
                  <a:pt x="1448" y="1210"/>
                  <a:pt x="1448" y="1210"/>
                  <a:pt x="1447" y="1210"/>
                </a:cubicBezTo>
                <a:cubicBezTo>
                  <a:pt x="1445" y="1210"/>
                  <a:pt x="1445" y="1210"/>
                  <a:pt x="1445" y="1210"/>
                </a:cubicBezTo>
                <a:cubicBezTo>
                  <a:pt x="1439" y="1211"/>
                  <a:pt x="1431" y="1211"/>
                  <a:pt x="1428" y="1218"/>
                </a:cubicBezTo>
                <a:cubicBezTo>
                  <a:pt x="1428" y="1218"/>
                  <a:pt x="1428" y="1218"/>
                  <a:pt x="1428" y="1218"/>
                </a:cubicBezTo>
                <a:cubicBezTo>
                  <a:pt x="1427" y="1218"/>
                  <a:pt x="1426" y="1218"/>
                  <a:pt x="1425" y="1218"/>
                </a:cubicBezTo>
                <a:cubicBezTo>
                  <a:pt x="1424" y="1218"/>
                  <a:pt x="1424" y="1218"/>
                  <a:pt x="1424" y="1218"/>
                </a:cubicBezTo>
                <a:cubicBezTo>
                  <a:pt x="1422" y="1218"/>
                  <a:pt x="1419" y="1219"/>
                  <a:pt x="1419" y="1221"/>
                </a:cubicBezTo>
                <a:cubicBezTo>
                  <a:pt x="1418" y="1222"/>
                  <a:pt x="1418" y="1223"/>
                  <a:pt x="1418" y="1224"/>
                </a:cubicBezTo>
                <a:cubicBezTo>
                  <a:pt x="1418" y="1225"/>
                  <a:pt x="1419" y="1226"/>
                  <a:pt x="1419" y="1227"/>
                </a:cubicBezTo>
                <a:cubicBezTo>
                  <a:pt x="1419" y="1227"/>
                  <a:pt x="1419" y="1228"/>
                  <a:pt x="1419" y="1228"/>
                </a:cubicBezTo>
                <a:cubicBezTo>
                  <a:pt x="1419" y="1228"/>
                  <a:pt x="1419" y="1230"/>
                  <a:pt x="1419" y="1231"/>
                </a:cubicBezTo>
                <a:cubicBezTo>
                  <a:pt x="1419" y="1231"/>
                  <a:pt x="1419" y="1231"/>
                  <a:pt x="1419" y="1231"/>
                </a:cubicBezTo>
                <a:cubicBezTo>
                  <a:pt x="1416" y="1231"/>
                  <a:pt x="1412" y="1231"/>
                  <a:pt x="1409" y="1231"/>
                </a:cubicBezTo>
                <a:cubicBezTo>
                  <a:pt x="1407" y="1231"/>
                  <a:pt x="1404" y="1231"/>
                  <a:pt x="1401" y="1231"/>
                </a:cubicBezTo>
                <a:cubicBezTo>
                  <a:pt x="1400" y="1231"/>
                  <a:pt x="1399" y="1231"/>
                  <a:pt x="1399" y="1231"/>
                </a:cubicBezTo>
                <a:cubicBezTo>
                  <a:pt x="1399" y="1231"/>
                  <a:pt x="1390" y="1230"/>
                  <a:pt x="1387" y="1230"/>
                </a:cubicBezTo>
                <a:cubicBezTo>
                  <a:pt x="1386" y="1230"/>
                  <a:pt x="1386" y="1229"/>
                  <a:pt x="1385" y="1229"/>
                </a:cubicBezTo>
                <a:cubicBezTo>
                  <a:pt x="1385" y="1229"/>
                  <a:pt x="1384" y="1229"/>
                  <a:pt x="1383" y="1229"/>
                </a:cubicBezTo>
                <a:cubicBezTo>
                  <a:pt x="1380" y="1228"/>
                  <a:pt x="1377" y="1228"/>
                  <a:pt x="1373" y="1228"/>
                </a:cubicBezTo>
                <a:cubicBezTo>
                  <a:pt x="1372" y="1228"/>
                  <a:pt x="1369" y="1228"/>
                  <a:pt x="1368" y="1228"/>
                </a:cubicBezTo>
                <a:cubicBezTo>
                  <a:pt x="1368" y="1227"/>
                  <a:pt x="1367" y="1226"/>
                  <a:pt x="1366" y="1225"/>
                </a:cubicBezTo>
                <a:cubicBezTo>
                  <a:pt x="1365" y="1225"/>
                  <a:pt x="1365" y="1225"/>
                  <a:pt x="1364" y="1225"/>
                </a:cubicBezTo>
                <a:cubicBezTo>
                  <a:pt x="1363" y="1224"/>
                  <a:pt x="1362" y="1223"/>
                  <a:pt x="1360" y="1222"/>
                </a:cubicBezTo>
                <a:cubicBezTo>
                  <a:pt x="1359" y="1222"/>
                  <a:pt x="1359" y="1222"/>
                  <a:pt x="1359" y="1222"/>
                </a:cubicBezTo>
                <a:cubicBezTo>
                  <a:pt x="1358" y="1217"/>
                  <a:pt x="1352" y="1216"/>
                  <a:pt x="1349" y="1216"/>
                </a:cubicBezTo>
                <a:cubicBezTo>
                  <a:pt x="1348" y="1216"/>
                  <a:pt x="1348" y="1216"/>
                  <a:pt x="1348" y="1216"/>
                </a:cubicBezTo>
                <a:cubicBezTo>
                  <a:pt x="1345" y="1216"/>
                  <a:pt x="1343" y="1218"/>
                  <a:pt x="1342" y="1220"/>
                </a:cubicBezTo>
                <a:cubicBezTo>
                  <a:pt x="1342" y="1221"/>
                  <a:pt x="1342" y="1221"/>
                  <a:pt x="1342" y="1221"/>
                </a:cubicBezTo>
                <a:cubicBezTo>
                  <a:pt x="1341" y="1221"/>
                  <a:pt x="1339" y="1222"/>
                  <a:pt x="1338" y="1222"/>
                </a:cubicBezTo>
                <a:cubicBezTo>
                  <a:pt x="1338" y="1222"/>
                  <a:pt x="1338" y="1222"/>
                  <a:pt x="1337" y="1222"/>
                </a:cubicBezTo>
                <a:cubicBezTo>
                  <a:pt x="1332" y="1224"/>
                  <a:pt x="1332" y="1224"/>
                  <a:pt x="1332" y="1224"/>
                </a:cubicBezTo>
                <a:cubicBezTo>
                  <a:pt x="1331" y="1224"/>
                  <a:pt x="1330" y="1225"/>
                  <a:pt x="1329" y="1226"/>
                </a:cubicBezTo>
                <a:cubicBezTo>
                  <a:pt x="1328" y="1226"/>
                  <a:pt x="1327" y="1226"/>
                  <a:pt x="1326" y="1226"/>
                </a:cubicBezTo>
                <a:cubicBezTo>
                  <a:pt x="1323" y="1227"/>
                  <a:pt x="1323" y="1227"/>
                  <a:pt x="1323" y="1227"/>
                </a:cubicBezTo>
                <a:cubicBezTo>
                  <a:pt x="1318" y="1228"/>
                  <a:pt x="1313" y="1229"/>
                  <a:pt x="1309" y="1229"/>
                </a:cubicBezTo>
                <a:cubicBezTo>
                  <a:pt x="1309" y="1229"/>
                  <a:pt x="1309" y="1229"/>
                  <a:pt x="1309" y="1229"/>
                </a:cubicBezTo>
                <a:cubicBezTo>
                  <a:pt x="1309" y="1224"/>
                  <a:pt x="1306" y="1221"/>
                  <a:pt x="1300" y="1220"/>
                </a:cubicBezTo>
                <a:cubicBezTo>
                  <a:pt x="1299" y="1220"/>
                  <a:pt x="1299" y="1220"/>
                  <a:pt x="1299" y="1220"/>
                </a:cubicBezTo>
                <a:cubicBezTo>
                  <a:pt x="1298" y="1220"/>
                  <a:pt x="1295" y="1220"/>
                  <a:pt x="1294" y="1220"/>
                </a:cubicBezTo>
                <a:cubicBezTo>
                  <a:pt x="1293" y="1221"/>
                  <a:pt x="1293" y="1221"/>
                  <a:pt x="1293" y="1221"/>
                </a:cubicBezTo>
                <a:cubicBezTo>
                  <a:pt x="1288" y="1223"/>
                  <a:pt x="1286" y="1226"/>
                  <a:pt x="1286" y="1228"/>
                </a:cubicBezTo>
                <a:cubicBezTo>
                  <a:pt x="1285" y="1228"/>
                  <a:pt x="1283" y="1227"/>
                  <a:pt x="1282" y="1227"/>
                </a:cubicBezTo>
                <a:cubicBezTo>
                  <a:pt x="1282" y="1227"/>
                  <a:pt x="1280" y="1227"/>
                  <a:pt x="1279" y="1227"/>
                </a:cubicBezTo>
                <a:cubicBezTo>
                  <a:pt x="1279" y="1227"/>
                  <a:pt x="1279" y="1226"/>
                  <a:pt x="1279" y="1226"/>
                </a:cubicBezTo>
                <a:cubicBezTo>
                  <a:pt x="1278" y="1225"/>
                  <a:pt x="1278" y="1225"/>
                  <a:pt x="1277" y="1225"/>
                </a:cubicBezTo>
                <a:cubicBezTo>
                  <a:pt x="1277" y="1224"/>
                  <a:pt x="1276" y="1224"/>
                  <a:pt x="1274" y="1223"/>
                </a:cubicBezTo>
                <a:cubicBezTo>
                  <a:pt x="1273" y="1219"/>
                  <a:pt x="1269" y="1218"/>
                  <a:pt x="1267" y="1218"/>
                </a:cubicBezTo>
                <a:cubicBezTo>
                  <a:pt x="1264" y="1213"/>
                  <a:pt x="1262" y="1209"/>
                  <a:pt x="1261" y="1204"/>
                </a:cubicBezTo>
                <a:cubicBezTo>
                  <a:pt x="1258" y="1188"/>
                  <a:pt x="1263" y="1169"/>
                  <a:pt x="1268" y="1162"/>
                </a:cubicBezTo>
                <a:cubicBezTo>
                  <a:pt x="1274" y="1155"/>
                  <a:pt x="1261" y="1155"/>
                  <a:pt x="1261" y="1155"/>
                </a:cubicBezTo>
                <a:cubicBezTo>
                  <a:pt x="1261" y="1151"/>
                  <a:pt x="1261" y="1148"/>
                  <a:pt x="1261" y="1145"/>
                </a:cubicBezTo>
                <a:cubicBezTo>
                  <a:pt x="1256" y="1147"/>
                  <a:pt x="1252" y="1150"/>
                  <a:pt x="1251" y="1150"/>
                </a:cubicBezTo>
                <a:cubicBezTo>
                  <a:pt x="1246" y="1165"/>
                  <a:pt x="1239" y="1191"/>
                  <a:pt x="1234" y="1215"/>
                </a:cubicBezTo>
                <a:cubicBezTo>
                  <a:pt x="1233" y="1215"/>
                  <a:pt x="1232" y="1215"/>
                  <a:pt x="1231" y="1215"/>
                </a:cubicBezTo>
                <a:cubicBezTo>
                  <a:pt x="1230" y="1216"/>
                  <a:pt x="1230" y="1216"/>
                  <a:pt x="1230" y="1216"/>
                </a:cubicBezTo>
                <a:cubicBezTo>
                  <a:pt x="1229" y="1216"/>
                  <a:pt x="1228" y="1216"/>
                  <a:pt x="1228" y="1216"/>
                </a:cubicBezTo>
                <a:cubicBezTo>
                  <a:pt x="1232" y="1191"/>
                  <a:pt x="1240" y="1163"/>
                  <a:pt x="1245" y="1146"/>
                </a:cubicBezTo>
                <a:cubicBezTo>
                  <a:pt x="1264" y="1136"/>
                  <a:pt x="1264" y="1136"/>
                  <a:pt x="1264" y="1136"/>
                </a:cubicBezTo>
                <a:cubicBezTo>
                  <a:pt x="1274" y="1141"/>
                  <a:pt x="1274" y="1141"/>
                  <a:pt x="1274" y="1141"/>
                </a:cubicBezTo>
                <a:cubicBezTo>
                  <a:pt x="1287" y="1146"/>
                  <a:pt x="1298" y="1146"/>
                  <a:pt x="1306" y="1140"/>
                </a:cubicBezTo>
                <a:cubicBezTo>
                  <a:pt x="1320" y="1130"/>
                  <a:pt x="1324" y="1102"/>
                  <a:pt x="1320" y="1057"/>
                </a:cubicBezTo>
                <a:cubicBezTo>
                  <a:pt x="1320" y="1056"/>
                  <a:pt x="1320" y="1056"/>
                  <a:pt x="1320" y="1055"/>
                </a:cubicBezTo>
                <a:cubicBezTo>
                  <a:pt x="1321" y="1055"/>
                  <a:pt x="1321" y="1055"/>
                  <a:pt x="1321" y="1055"/>
                </a:cubicBezTo>
                <a:cubicBezTo>
                  <a:pt x="1321" y="1054"/>
                  <a:pt x="1321" y="1053"/>
                  <a:pt x="1321" y="1053"/>
                </a:cubicBezTo>
                <a:cubicBezTo>
                  <a:pt x="1321" y="1052"/>
                  <a:pt x="1321" y="1052"/>
                  <a:pt x="1321" y="1051"/>
                </a:cubicBezTo>
                <a:cubicBezTo>
                  <a:pt x="1322" y="1051"/>
                  <a:pt x="1322" y="1050"/>
                  <a:pt x="1322" y="1049"/>
                </a:cubicBezTo>
                <a:cubicBezTo>
                  <a:pt x="1322" y="1049"/>
                  <a:pt x="1322" y="1048"/>
                  <a:pt x="1323" y="1047"/>
                </a:cubicBezTo>
                <a:cubicBezTo>
                  <a:pt x="1323" y="1046"/>
                  <a:pt x="1323" y="1046"/>
                  <a:pt x="1323" y="1045"/>
                </a:cubicBezTo>
                <a:cubicBezTo>
                  <a:pt x="1323" y="1044"/>
                  <a:pt x="1324" y="1043"/>
                  <a:pt x="1324" y="1042"/>
                </a:cubicBezTo>
                <a:cubicBezTo>
                  <a:pt x="1324" y="1041"/>
                  <a:pt x="1324" y="1041"/>
                  <a:pt x="1324" y="1041"/>
                </a:cubicBezTo>
                <a:cubicBezTo>
                  <a:pt x="1325" y="1039"/>
                  <a:pt x="1325" y="1037"/>
                  <a:pt x="1325" y="1036"/>
                </a:cubicBezTo>
                <a:cubicBezTo>
                  <a:pt x="1325" y="1035"/>
                  <a:pt x="1326" y="1035"/>
                  <a:pt x="1326" y="1035"/>
                </a:cubicBezTo>
                <a:cubicBezTo>
                  <a:pt x="1327" y="1031"/>
                  <a:pt x="1328" y="1027"/>
                  <a:pt x="1329" y="1023"/>
                </a:cubicBezTo>
                <a:cubicBezTo>
                  <a:pt x="1329" y="1023"/>
                  <a:pt x="1329" y="1022"/>
                  <a:pt x="1329" y="1022"/>
                </a:cubicBezTo>
                <a:cubicBezTo>
                  <a:pt x="1330" y="1020"/>
                  <a:pt x="1330" y="1018"/>
                  <a:pt x="1331" y="1016"/>
                </a:cubicBezTo>
                <a:cubicBezTo>
                  <a:pt x="1331" y="1016"/>
                  <a:pt x="1331" y="1015"/>
                  <a:pt x="1331" y="1015"/>
                </a:cubicBezTo>
                <a:cubicBezTo>
                  <a:pt x="1332" y="1013"/>
                  <a:pt x="1332" y="1011"/>
                  <a:pt x="1332" y="1009"/>
                </a:cubicBezTo>
                <a:cubicBezTo>
                  <a:pt x="1333" y="1009"/>
                  <a:pt x="1333" y="1008"/>
                  <a:pt x="1333" y="1007"/>
                </a:cubicBezTo>
                <a:cubicBezTo>
                  <a:pt x="1334" y="1006"/>
                  <a:pt x="1334" y="1004"/>
                  <a:pt x="1334" y="1003"/>
                </a:cubicBezTo>
                <a:cubicBezTo>
                  <a:pt x="1335" y="1002"/>
                  <a:pt x="1335" y="1001"/>
                  <a:pt x="1335" y="1000"/>
                </a:cubicBezTo>
                <a:cubicBezTo>
                  <a:pt x="1336" y="999"/>
                  <a:pt x="1336" y="997"/>
                  <a:pt x="1336" y="996"/>
                </a:cubicBezTo>
                <a:cubicBezTo>
                  <a:pt x="1337" y="995"/>
                  <a:pt x="1337" y="994"/>
                  <a:pt x="1337" y="993"/>
                </a:cubicBezTo>
                <a:cubicBezTo>
                  <a:pt x="1338" y="992"/>
                  <a:pt x="1338" y="990"/>
                  <a:pt x="1338" y="989"/>
                </a:cubicBezTo>
                <a:cubicBezTo>
                  <a:pt x="1339" y="988"/>
                  <a:pt x="1339" y="987"/>
                  <a:pt x="1339" y="986"/>
                </a:cubicBezTo>
                <a:cubicBezTo>
                  <a:pt x="1340" y="984"/>
                  <a:pt x="1340" y="983"/>
                  <a:pt x="1341" y="981"/>
                </a:cubicBezTo>
                <a:cubicBezTo>
                  <a:pt x="1341" y="981"/>
                  <a:pt x="1341" y="980"/>
                  <a:pt x="1341" y="979"/>
                </a:cubicBezTo>
                <a:cubicBezTo>
                  <a:pt x="1342" y="977"/>
                  <a:pt x="1343" y="975"/>
                  <a:pt x="1343" y="973"/>
                </a:cubicBezTo>
                <a:cubicBezTo>
                  <a:pt x="1355" y="937"/>
                  <a:pt x="1371" y="909"/>
                  <a:pt x="1391" y="904"/>
                </a:cubicBezTo>
                <a:cubicBezTo>
                  <a:pt x="1391" y="904"/>
                  <a:pt x="1391" y="904"/>
                  <a:pt x="1391" y="904"/>
                </a:cubicBezTo>
                <a:cubicBezTo>
                  <a:pt x="1418" y="925"/>
                  <a:pt x="1444" y="941"/>
                  <a:pt x="1456" y="935"/>
                </a:cubicBezTo>
                <a:cubicBezTo>
                  <a:pt x="1460" y="933"/>
                  <a:pt x="1463" y="928"/>
                  <a:pt x="1463" y="921"/>
                </a:cubicBezTo>
                <a:cubicBezTo>
                  <a:pt x="1463" y="910"/>
                  <a:pt x="1457" y="893"/>
                  <a:pt x="1447" y="870"/>
                </a:cubicBezTo>
                <a:cubicBezTo>
                  <a:pt x="1447" y="870"/>
                  <a:pt x="1447" y="870"/>
                  <a:pt x="1447" y="870"/>
                </a:cubicBezTo>
                <a:cubicBezTo>
                  <a:pt x="1449" y="870"/>
                  <a:pt x="1450" y="870"/>
                  <a:pt x="1451" y="870"/>
                </a:cubicBezTo>
                <a:cubicBezTo>
                  <a:pt x="1452" y="860"/>
                  <a:pt x="1452" y="860"/>
                  <a:pt x="1452" y="860"/>
                </a:cubicBezTo>
                <a:cubicBezTo>
                  <a:pt x="1453" y="838"/>
                  <a:pt x="1453" y="838"/>
                  <a:pt x="1453" y="838"/>
                </a:cubicBezTo>
                <a:cubicBezTo>
                  <a:pt x="1453" y="838"/>
                  <a:pt x="1453" y="838"/>
                  <a:pt x="1453" y="838"/>
                </a:cubicBezTo>
                <a:cubicBezTo>
                  <a:pt x="1453" y="836"/>
                  <a:pt x="1453" y="836"/>
                  <a:pt x="1453" y="836"/>
                </a:cubicBezTo>
                <a:cubicBezTo>
                  <a:pt x="1454" y="829"/>
                  <a:pt x="1454" y="829"/>
                  <a:pt x="1454" y="829"/>
                </a:cubicBezTo>
                <a:cubicBezTo>
                  <a:pt x="1454" y="829"/>
                  <a:pt x="1454" y="829"/>
                  <a:pt x="1454" y="829"/>
                </a:cubicBezTo>
                <a:cubicBezTo>
                  <a:pt x="1454" y="827"/>
                  <a:pt x="1454" y="827"/>
                  <a:pt x="1454" y="827"/>
                </a:cubicBezTo>
                <a:cubicBezTo>
                  <a:pt x="1454" y="820"/>
                  <a:pt x="1454" y="820"/>
                  <a:pt x="1454" y="820"/>
                </a:cubicBezTo>
                <a:cubicBezTo>
                  <a:pt x="1454" y="820"/>
                  <a:pt x="1454" y="820"/>
                  <a:pt x="1454" y="820"/>
                </a:cubicBezTo>
                <a:cubicBezTo>
                  <a:pt x="1454" y="818"/>
                  <a:pt x="1454" y="818"/>
                  <a:pt x="1454" y="818"/>
                </a:cubicBezTo>
                <a:cubicBezTo>
                  <a:pt x="1454" y="818"/>
                  <a:pt x="1454" y="818"/>
                  <a:pt x="1454" y="818"/>
                </a:cubicBezTo>
                <a:cubicBezTo>
                  <a:pt x="1455" y="809"/>
                  <a:pt x="1455" y="809"/>
                  <a:pt x="1455" y="809"/>
                </a:cubicBezTo>
                <a:cubicBezTo>
                  <a:pt x="1455" y="809"/>
                  <a:pt x="1455" y="809"/>
                  <a:pt x="1455" y="809"/>
                </a:cubicBezTo>
                <a:cubicBezTo>
                  <a:pt x="1455" y="803"/>
                  <a:pt x="1455" y="803"/>
                  <a:pt x="1455" y="803"/>
                </a:cubicBezTo>
                <a:cubicBezTo>
                  <a:pt x="1455" y="801"/>
                  <a:pt x="1455" y="801"/>
                  <a:pt x="1455" y="801"/>
                </a:cubicBezTo>
                <a:cubicBezTo>
                  <a:pt x="1455" y="801"/>
                  <a:pt x="1455" y="801"/>
                  <a:pt x="1455" y="801"/>
                </a:cubicBezTo>
                <a:cubicBezTo>
                  <a:pt x="1455" y="794"/>
                  <a:pt x="1455" y="794"/>
                  <a:pt x="1455" y="794"/>
                </a:cubicBezTo>
                <a:cubicBezTo>
                  <a:pt x="1455" y="792"/>
                  <a:pt x="1455" y="792"/>
                  <a:pt x="1455" y="792"/>
                </a:cubicBezTo>
                <a:cubicBezTo>
                  <a:pt x="1456" y="785"/>
                  <a:pt x="1456" y="785"/>
                  <a:pt x="1456" y="785"/>
                </a:cubicBezTo>
                <a:cubicBezTo>
                  <a:pt x="1456" y="783"/>
                  <a:pt x="1456" y="783"/>
                  <a:pt x="1456" y="783"/>
                </a:cubicBezTo>
                <a:cubicBezTo>
                  <a:pt x="1456" y="779"/>
                  <a:pt x="1456" y="779"/>
                  <a:pt x="1456" y="779"/>
                </a:cubicBezTo>
                <a:cubicBezTo>
                  <a:pt x="1412" y="796"/>
                  <a:pt x="1412" y="796"/>
                  <a:pt x="1412" y="796"/>
                </a:cubicBezTo>
                <a:cubicBezTo>
                  <a:pt x="1409" y="793"/>
                  <a:pt x="1408" y="790"/>
                  <a:pt x="1409" y="786"/>
                </a:cubicBezTo>
                <a:cubicBezTo>
                  <a:pt x="1412" y="777"/>
                  <a:pt x="1412" y="777"/>
                  <a:pt x="1412" y="777"/>
                </a:cubicBezTo>
                <a:cubicBezTo>
                  <a:pt x="1404" y="782"/>
                  <a:pt x="1404" y="782"/>
                  <a:pt x="1404" y="782"/>
                </a:cubicBezTo>
                <a:cubicBezTo>
                  <a:pt x="1398" y="786"/>
                  <a:pt x="1389" y="790"/>
                  <a:pt x="1380" y="793"/>
                </a:cubicBezTo>
                <a:cubicBezTo>
                  <a:pt x="1380" y="793"/>
                  <a:pt x="1379" y="792"/>
                  <a:pt x="1378" y="792"/>
                </a:cubicBezTo>
                <a:cubicBezTo>
                  <a:pt x="1377" y="792"/>
                  <a:pt x="1376" y="791"/>
                  <a:pt x="1375" y="791"/>
                </a:cubicBezTo>
                <a:cubicBezTo>
                  <a:pt x="1368" y="767"/>
                  <a:pt x="1368" y="767"/>
                  <a:pt x="1368" y="767"/>
                </a:cubicBezTo>
                <a:cubicBezTo>
                  <a:pt x="1409" y="720"/>
                  <a:pt x="1451" y="658"/>
                  <a:pt x="1489" y="588"/>
                </a:cubicBezTo>
                <a:cubicBezTo>
                  <a:pt x="1557" y="462"/>
                  <a:pt x="1598" y="336"/>
                  <a:pt x="1602" y="245"/>
                </a:cubicBezTo>
                <a:cubicBezTo>
                  <a:pt x="1602" y="245"/>
                  <a:pt x="1602" y="244"/>
                  <a:pt x="1602" y="244"/>
                </a:cubicBezTo>
                <a:cubicBezTo>
                  <a:pt x="1612" y="231"/>
                  <a:pt x="1619" y="222"/>
                  <a:pt x="1623" y="218"/>
                </a:cubicBezTo>
                <a:cubicBezTo>
                  <a:pt x="1623" y="218"/>
                  <a:pt x="1624" y="217"/>
                  <a:pt x="1625" y="217"/>
                </a:cubicBezTo>
                <a:cubicBezTo>
                  <a:pt x="1624" y="215"/>
                  <a:pt x="1624" y="215"/>
                  <a:pt x="1624" y="215"/>
                </a:cubicBezTo>
                <a:cubicBezTo>
                  <a:pt x="1544" y="269"/>
                  <a:pt x="1436" y="351"/>
                  <a:pt x="1333" y="446"/>
                </a:cubicBezTo>
                <a:cubicBezTo>
                  <a:pt x="1340" y="423"/>
                  <a:pt x="1345" y="403"/>
                  <a:pt x="1349" y="386"/>
                </a:cubicBezTo>
                <a:cubicBezTo>
                  <a:pt x="1349" y="386"/>
                  <a:pt x="1349" y="386"/>
                  <a:pt x="1349" y="386"/>
                </a:cubicBezTo>
                <a:cubicBezTo>
                  <a:pt x="1362" y="375"/>
                  <a:pt x="1371" y="368"/>
                  <a:pt x="1375" y="365"/>
                </a:cubicBezTo>
                <a:cubicBezTo>
                  <a:pt x="1376" y="365"/>
                  <a:pt x="1376" y="364"/>
                  <a:pt x="1377" y="364"/>
                </a:cubicBezTo>
                <a:cubicBezTo>
                  <a:pt x="1377" y="362"/>
                  <a:pt x="1377" y="362"/>
                  <a:pt x="1377" y="362"/>
                </a:cubicBezTo>
                <a:cubicBezTo>
                  <a:pt x="1342" y="373"/>
                  <a:pt x="1311" y="383"/>
                  <a:pt x="1282" y="392"/>
                </a:cubicBezTo>
                <a:cubicBezTo>
                  <a:pt x="1274" y="340"/>
                  <a:pt x="1274" y="340"/>
                  <a:pt x="1274" y="340"/>
                </a:cubicBezTo>
                <a:cubicBezTo>
                  <a:pt x="1270" y="304"/>
                  <a:pt x="1270" y="304"/>
                  <a:pt x="1270" y="304"/>
                </a:cubicBezTo>
                <a:cubicBezTo>
                  <a:pt x="1269" y="304"/>
                  <a:pt x="1269" y="304"/>
                  <a:pt x="1269" y="304"/>
                </a:cubicBezTo>
                <a:cubicBezTo>
                  <a:pt x="1268" y="304"/>
                  <a:pt x="1268" y="304"/>
                  <a:pt x="1268" y="304"/>
                </a:cubicBezTo>
                <a:cubicBezTo>
                  <a:pt x="1268" y="304"/>
                  <a:pt x="1268" y="304"/>
                  <a:pt x="1268" y="304"/>
                </a:cubicBezTo>
                <a:cubicBezTo>
                  <a:pt x="1269" y="323"/>
                  <a:pt x="1269" y="323"/>
                  <a:pt x="1269" y="323"/>
                </a:cubicBezTo>
                <a:cubicBezTo>
                  <a:pt x="1262" y="398"/>
                  <a:pt x="1262" y="398"/>
                  <a:pt x="1262" y="398"/>
                </a:cubicBezTo>
                <a:cubicBezTo>
                  <a:pt x="1234" y="408"/>
                  <a:pt x="1208" y="416"/>
                  <a:pt x="1183" y="425"/>
                </a:cubicBezTo>
                <a:cubicBezTo>
                  <a:pt x="1182" y="425"/>
                  <a:pt x="1182" y="424"/>
                  <a:pt x="1181" y="424"/>
                </a:cubicBezTo>
                <a:cubicBezTo>
                  <a:pt x="1178" y="422"/>
                  <a:pt x="1175" y="421"/>
                  <a:pt x="1172" y="419"/>
                </a:cubicBezTo>
                <a:cubicBezTo>
                  <a:pt x="1171" y="418"/>
                  <a:pt x="1170" y="418"/>
                  <a:pt x="1169" y="417"/>
                </a:cubicBezTo>
                <a:cubicBezTo>
                  <a:pt x="1167" y="416"/>
                  <a:pt x="1165" y="414"/>
                  <a:pt x="1163" y="413"/>
                </a:cubicBezTo>
                <a:cubicBezTo>
                  <a:pt x="1162" y="412"/>
                  <a:pt x="1161" y="411"/>
                  <a:pt x="1160" y="410"/>
                </a:cubicBezTo>
                <a:cubicBezTo>
                  <a:pt x="1157" y="409"/>
                  <a:pt x="1155" y="407"/>
                  <a:pt x="1152" y="405"/>
                </a:cubicBezTo>
                <a:cubicBezTo>
                  <a:pt x="1151" y="404"/>
                  <a:pt x="1150" y="402"/>
                  <a:pt x="1148" y="401"/>
                </a:cubicBezTo>
                <a:cubicBezTo>
                  <a:pt x="1147" y="400"/>
                  <a:pt x="1146" y="399"/>
                  <a:pt x="1145" y="398"/>
                </a:cubicBezTo>
                <a:cubicBezTo>
                  <a:pt x="1145" y="397"/>
                  <a:pt x="1144" y="397"/>
                  <a:pt x="1143" y="396"/>
                </a:cubicBezTo>
                <a:cubicBezTo>
                  <a:pt x="1222" y="302"/>
                  <a:pt x="1222" y="187"/>
                  <a:pt x="1222" y="88"/>
                </a:cubicBezTo>
                <a:cubicBezTo>
                  <a:pt x="1221" y="88"/>
                  <a:pt x="1221" y="88"/>
                  <a:pt x="1221" y="88"/>
                </a:cubicBezTo>
                <a:cubicBezTo>
                  <a:pt x="1223" y="86"/>
                  <a:pt x="1224" y="84"/>
                  <a:pt x="1226" y="82"/>
                </a:cubicBezTo>
                <a:cubicBezTo>
                  <a:pt x="1226" y="82"/>
                  <a:pt x="1226" y="82"/>
                  <a:pt x="1226" y="82"/>
                </a:cubicBezTo>
                <a:cubicBezTo>
                  <a:pt x="1227" y="81"/>
                  <a:pt x="1228" y="79"/>
                  <a:pt x="1230" y="78"/>
                </a:cubicBezTo>
                <a:cubicBezTo>
                  <a:pt x="1230" y="78"/>
                  <a:pt x="1230" y="77"/>
                  <a:pt x="1230" y="77"/>
                </a:cubicBezTo>
                <a:cubicBezTo>
                  <a:pt x="1231" y="76"/>
                  <a:pt x="1232" y="75"/>
                  <a:pt x="1233" y="74"/>
                </a:cubicBezTo>
                <a:cubicBezTo>
                  <a:pt x="1233" y="74"/>
                  <a:pt x="1234" y="73"/>
                  <a:pt x="1234" y="73"/>
                </a:cubicBezTo>
                <a:cubicBezTo>
                  <a:pt x="1234" y="72"/>
                  <a:pt x="1235" y="71"/>
                  <a:pt x="1236" y="71"/>
                </a:cubicBezTo>
                <a:cubicBezTo>
                  <a:pt x="1236" y="71"/>
                  <a:pt x="1236" y="71"/>
                  <a:pt x="1236" y="71"/>
                </a:cubicBezTo>
                <a:cubicBezTo>
                  <a:pt x="1237" y="70"/>
                  <a:pt x="1238" y="70"/>
                  <a:pt x="1239" y="69"/>
                </a:cubicBezTo>
                <a:cubicBezTo>
                  <a:pt x="1238" y="68"/>
                  <a:pt x="1238" y="68"/>
                  <a:pt x="1238" y="68"/>
                </a:cubicBezTo>
                <a:cubicBezTo>
                  <a:pt x="1238" y="67"/>
                  <a:pt x="1238" y="67"/>
                  <a:pt x="1238" y="67"/>
                </a:cubicBezTo>
                <a:cubicBezTo>
                  <a:pt x="1204" y="88"/>
                  <a:pt x="1173" y="107"/>
                  <a:pt x="1143" y="126"/>
                </a:cubicBezTo>
                <a:cubicBezTo>
                  <a:pt x="1143" y="126"/>
                  <a:pt x="1143" y="126"/>
                  <a:pt x="1143" y="126"/>
                </a:cubicBezTo>
                <a:cubicBezTo>
                  <a:pt x="1018" y="103"/>
                  <a:pt x="1018" y="103"/>
                  <a:pt x="1018" y="103"/>
                </a:cubicBezTo>
                <a:cubicBezTo>
                  <a:pt x="1016" y="58"/>
                  <a:pt x="1016" y="58"/>
                  <a:pt x="1016" y="58"/>
                </a:cubicBezTo>
                <a:cubicBezTo>
                  <a:pt x="1016" y="36"/>
                  <a:pt x="1016" y="36"/>
                  <a:pt x="1016" y="36"/>
                </a:cubicBezTo>
                <a:cubicBezTo>
                  <a:pt x="1015" y="36"/>
                  <a:pt x="1015" y="36"/>
                  <a:pt x="1015" y="36"/>
                </a:cubicBezTo>
                <a:cubicBezTo>
                  <a:pt x="1013" y="0"/>
                  <a:pt x="1013" y="0"/>
                  <a:pt x="1013" y="0"/>
                </a:cubicBezTo>
                <a:cubicBezTo>
                  <a:pt x="1012" y="0"/>
                  <a:pt x="1012" y="0"/>
                  <a:pt x="1012" y="0"/>
                </a:cubicBezTo>
                <a:cubicBezTo>
                  <a:pt x="1012" y="0"/>
                  <a:pt x="1012" y="0"/>
                  <a:pt x="1012" y="0"/>
                </a:cubicBezTo>
                <a:cubicBezTo>
                  <a:pt x="1011" y="0"/>
                  <a:pt x="1011" y="0"/>
                  <a:pt x="1011" y="0"/>
                </a:cubicBezTo>
                <a:cubicBezTo>
                  <a:pt x="1010" y="0"/>
                  <a:pt x="1010" y="0"/>
                  <a:pt x="1010" y="0"/>
                </a:cubicBezTo>
                <a:cubicBezTo>
                  <a:pt x="1012" y="40"/>
                  <a:pt x="1012" y="40"/>
                  <a:pt x="1012" y="40"/>
                </a:cubicBezTo>
                <a:cubicBezTo>
                  <a:pt x="996" y="68"/>
                  <a:pt x="970" y="76"/>
                  <a:pt x="935" y="63"/>
                </a:cubicBezTo>
                <a:cubicBezTo>
                  <a:pt x="924" y="59"/>
                  <a:pt x="913" y="54"/>
                  <a:pt x="902" y="49"/>
                </a:cubicBezTo>
                <a:cubicBezTo>
                  <a:pt x="872" y="35"/>
                  <a:pt x="842" y="21"/>
                  <a:pt x="802" y="29"/>
                </a:cubicBezTo>
                <a:cubicBezTo>
                  <a:pt x="747" y="40"/>
                  <a:pt x="743" y="61"/>
                  <a:pt x="743" y="79"/>
                </a:cubicBezTo>
                <a:cubicBezTo>
                  <a:pt x="743" y="86"/>
                  <a:pt x="748" y="94"/>
                  <a:pt x="752" y="101"/>
                </a:cubicBezTo>
                <a:cubicBezTo>
                  <a:pt x="756" y="108"/>
                  <a:pt x="760" y="115"/>
                  <a:pt x="758" y="119"/>
                </a:cubicBezTo>
                <a:cubicBezTo>
                  <a:pt x="757" y="121"/>
                  <a:pt x="755" y="123"/>
                  <a:pt x="751" y="124"/>
                </a:cubicBezTo>
                <a:cubicBezTo>
                  <a:pt x="741" y="127"/>
                  <a:pt x="735" y="130"/>
                  <a:pt x="734" y="134"/>
                </a:cubicBezTo>
                <a:cubicBezTo>
                  <a:pt x="732" y="137"/>
                  <a:pt x="734" y="141"/>
                  <a:pt x="735" y="144"/>
                </a:cubicBezTo>
                <a:cubicBezTo>
                  <a:pt x="736" y="148"/>
                  <a:pt x="736" y="148"/>
                  <a:pt x="736" y="148"/>
                </a:cubicBezTo>
                <a:cubicBezTo>
                  <a:pt x="737" y="150"/>
                  <a:pt x="737" y="150"/>
                  <a:pt x="737" y="150"/>
                </a:cubicBezTo>
                <a:cubicBezTo>
                  <a:pt x="739" y="154"/>
                  <a:pt x="741" y="160"/>
                  <a:pt x="739" y="162"/>
                </a:cubicBezTo>
                <a:cubicBezTo>
                  <a:pt x="736" y="166"/>
                  <a:pt x="729" y="166"/>
                  <a:pt x="717" y="165"/>
                </a:cubicBezTo>
                <a:cubicBezTo>
                  <a:pt x="710" y="164"/>
                  <a:pt x="700" y="160"/>
                  <a:pt x="687" y="156"/>
                </a:cubicBezTo>
                <a:cubicBezTo>
                  <a:pt x="648" y="142"/>
                  <a:pt x="589" y="122"/>
                  <a:pt x="515" y="140"/>
                </a:cubicBezTo>
                <a:cubicBezTo>
                  <a:pt x="415" y="164"/>
                  <a:pt x="407" y="219"/>
                  <a:pt x="407" y="235"/>
                </a:cubicBezTo>
                <a:cubicBezTo>
                  <a:pt x="407" y="251"/>
                  <a:pt x="419" y="270"/>
                  <a:pt x="426" y="276"/>
                </a:cubicBezTo>
                <a:cubicBezTo>
                  <a:pt x="429" y="279"/>
                  <a:pt x="430" y="286"/>
                  <a:pt x="431" y="292"/>
                </a:cubicBezTo>
                <a:cubicBezTo>
                  <a:pt x="431" y="296"/>
                  <a:pt x="432" y="301"/>
                  <a:pt x="433" y="303"/>
                </a:cubicBezTo>
                <a:cubicBezTo>
                  <a:pt x="435" y="307"/>
                  <a:pt x="436" y="309"/>
                  <a:pt x="436" y="312"/>
                </a:cubicBezTo>
                <a:cubicBezTo>
                  <a:pt x="436" y="318"/>
                  <a:pt x="433" y="322"/>
                  <a:pt x="430" y="325"/>
                </a:cubicBezTo>
                <a:cubicBezTo>
                  <a:pt x="428" y="328"/>
                  <a:pt x="426" y="331"/>
                  <a:pt x="426" y="333"/>
                </a:cubicBezTo>
                <a:cubicBezTo>
                  <a:pt x="426" y="337"/>
                  <a:pt x="421" y="339"/>
                  <a:pt x="416" y="341"/>
                </a:cubicBezTo>
                <a:cubicBezTo>
                  <a:pt x="412" y="343"/>
                  <a:pt x="407" y="346"/>
                  <a:pt x="404" y="349"/>
                </a:cubicBezTo>
                <a:cubicBezTo>
                  <a:pt x="397" y="356"/>
                  <a:pt x="389" y="357"/>
                  <a:pt x="383" y="358"/>
                </a:cubicBezTo>
                <a:cubicBezTo>
                  <a:pt x="378" y="358"/>
                  <a:pt x="374" y="359"/>
                  <a:pt x="371" y="361"/>
                </a:cubicBezTo>
                <a:cubicBezTo>
                  <a:pt x="370" y="363"/>
                  <a:pt x="367" y="365"/>
                  <a:pt x="363" y="367"/>
                </a:cubicBezTo>
                <a:cubicBezTo>
                  <a:pt x="357" y="370"/>
                  <a:pt x="350" y="374"/>
                  <a:pt x="350" y="380"/>
                </a:cubicBezTo>
                <a:cubicBezTo>
                  <a:pt x="349" y="387"/>
                  <a:pt x="349" y="387"/>
                  <a:pt x="349" y="387"/>
                </a:cubicBezTo>
                <a:cubicBezTo>
                  <a:pt x="349" y="390"/>
                  <a:pt x="349" y="393"/>
                  <a:pt x="349" y="396"/>
                </a:cubicBezTo>
                <a:cubicBezTo>
                  <a:pt x="349" y="403"/>
                  <a:pt x="350" y="409"/>
                  <a:pt x="355" y="414"/>
                </a:cubicBezTo>
                <a:cubicBezTo>
                  <a:pt x="358" y="418"/>
                  <a:pt x="360" y="423"/>
                  <a:pt x="360" y="428"/>
                </a:cubicBezTo>
                <a:cubicBezTo>
                  <a:pt x="360" y="430"/>
                  <a:pt x="360" y="432"/>
                  <a:pt x="359" y="434"/>
                </a:cubicBezTo>
                <a:cubicBezTo>
                  <a:pt x="358" y="438"/>
                  <a:pt x="353" y="443"/>
                  <a:pt x="342" y="443"/>
                </a:cubicBezTo>
                <a:cubicBezTo>
                  <a:pt x="324" y="443"/>
                  <a:pt x="290" y="450"/>
                  <a:pt x="276" y="468"/>
                </a:cubicBezTo>
                <a:cubicBezTo>
                  <a:pt x="271" y="474"/>
                  <a:pt x="269" y="480"/>
                  <a:pt x="269" y="487"/>
                </a:cubicBezTo>
                <a:cubicBezTo>
                  <a:pt x="269" y="490"/>
                  <a:pt x="270" y="494"/>
                  <a:pt x="270" y="497"/>
                </a:cubicBezTo>
                <a:cubicBezTo>
                  <a:pt x="279" y="532"/>
                  <a:pt x="301" y="540"/>
                  <a:pt x="316" y="545"/>
                </a:cubicBezTo>
                <a:cubicBezTo>
                  <a:pt x="323" y="548"/>
                  <a:pt x="323" y="548"/>
                  <a:pt x="323" y="548"/>
                </a:cubicBezTo>
                <a:cubicBezTo>
                  <a:pt x="327" y="550"/>
                  <a:pt x="333" y="551"/>
                  <a:pt x="339" y="551"/>
                </a:cubicBezTo>
                <a:cubicBezTo>
                  <a:pt x="349" y="552"/>
                  <a:pt x="360" y="552"/>
                  <a:pt x="364" y="565"/>
                </a:cubicBezTo>
                <a:cubicBezTo>
                  <a:pt x="365" y="570"/>
                  <a:pt x="365" y="574"/>
                  <a:pt x="365" y="578"/>
                </a:cubicBezTo>
                <a:cubicBezTo>
                  <a:pt x="365" y="585"/>
                  <a:pt x="364" y="591"/>
                  <a:pt x="360" y="595"/>
                </a:cubicBezTo>
                <a:cubicBezTo>
                  <a:pt x="356" y="601"/>
                  <a:pt x="349" y="604"/>
                  <a:pt x="339" y="604"/>
                </a:cubicBezTo>
                <a:cubicBezTo>
                  <a:pt x="318" y="604"/>
                  <a:pt x="297" y="624"/>
                  <a:pt x="291" y="637"/>
                </a:cubicBezTo>
                <a:cubicBezTo>
                  <a:pt x="290" y="640"/>
                  <a:pt x="290" y="642"/>
                  <a:pt x="290" y="643"/>
                </a:cubicBezTo>
                <a:cubicBezTo>
                  <a:pt x="290" y="646"/>
                  <a:pt x="290" y="647"/>
                  <a:pt x="292" y="649"/>
                </a:cubicBezTo>
                <a:cubicBezTo>
                  <a:pt x="295" y="652"/>
                  <a:pt x="300" y="655"/>
                  <a:pt x="304" y="657"/>
                </a:cubicBezTo>
                <a:cubicBezTo>
                  <a:pt x="309" y="660"/>
                  <a:pt x="314" y="664"/>
                  <a:pt x="317" y="667"/>
                </a:cubicBezTo>
                <a:cubicBezTo>
                  <a:pt x="318" y="668"/>
                  <a:pt x="319" y="670"/>
                  <a:pt x="319" y="671"/>
                </a:cubicBezTo>
                <a:cubicBezTo>
                  <a:pt x="319" y="673"/>
                  <a:pt x="318" y="675"/>
                  <a:pt x="316" y="676"/>
                </a:cubicBezTo>
                <a:cubicBezTo>
                  <a:pt x="316" y="676"/>
                  <a:pt x="316" y="677"/>
                  <a:pt x="317" y="677"/>
                </a:cubicBezTo>
                <a:cubicBezTo>
                  <a:pt x="317" y="677"/>
                  <a:pt x="317" y="678"/>
                  <a:pt x="317" y="678"/>
                </a:cubicBezTo>
                <a:cubicBezTo>
                  <a:pt x="319" y="675"/>
                  <a:pt x="321" y="673"/>
                  <a:pt x="321" y="671"/>
                </a:cubicBezTo>
                <a:cubicBezTo>
                  <a:pt x="321" y="671"/>
                  <a:pt x="321" y="671"/>
                  <a:pt x="321" y="670"/>
                </a:cubicBezTo>
                <a:cubicBezTo>
                  <a:pt x="320" y="669"/>
                  <a:pt x="320" y="667"/>
                  <a:pt x="318" y="666"/>
                </a:cubicBezTo>
                <a:cubicBezTo>
                  <a:pt x="317" y="664"/>
                  <a:pt x="315" y="662"/>
                  <a:pt x="314" y="660"/>
                </a:cubicBezTo>
                <a:cubicBezTo>
                  <a:pt x="310" y="656"/>
                  <a:pt x="306" y="652"/>
                  <a:pt x="306" y="647"/>
                </a:cubicBezTo>
                <a:cubicBezTo>
                  <a:pt x="306" y="646"/>
                  <a:pt x="306" y="646"/>
                  <a:pt x="306" y="645"/>
                </a:cubicBezTo>
                <a:cubicBezTo>
                  <a:pt x="310" y="630"/>
                  <a:pt x="316" y="622"/>
                  <a:pt x="342" y="613"/>
                </a:cubicBezTo>
                <a:cubicBezTo>
                  <a:pt x="362" y="606"/>
                  <a:pt x="378" y="594"/>
                  <a:pt x="383" y="583"/>
                </a:cubicBezTo>
                <a:cubicBezTo>
                  <a:pt x="384" y="580"/>
                  <a:pt x="385" y="577"/>
                  <a:pt x="385" y="575"/>
                </a:cubicBezTo>
                <a:cubicBezTo>
                  <a:pt x="385" y="572"/>
                  <a:pt x="384" y="569"/>
                  <a:pt x="383" y="567"/>
                </a:cubicBezTo>
                <a:cubicBezTo>
                  <a:pt x="373" y="547"/>
                  <a:pt x="362" y="533"/>
                  <a:pt x="339" y="525"/>
                </a:cubicBezTo>
                <a:cubicBezTo>
                  <a:pt x="317" y="519"/>
                  <a:pt x="303" y="506"/>
                  <a:pt x="303" y="492"/>
                </a:cubicBezTo>
                <a:cubicBezTo>
                  <a:pt x="303" y="481"/>
                  <a:pt x="330" y="463"/>
                  <a:pt x="356" y="452"/>
                </a:cubicBezTo>
                <a:cubicBezTo>
                  <a:pt x="368" y="447"/>
                  <a:pt x="376" y="440"/>
                  <a:pt x="379" y="433"/>
                </a:cubicBezTo>
                <a:cubicBezTo>
                  <a:pt x="380" y="431"/>
                  <a:pt x="381" y="429"/>
                  <a:pt x="381" y="426"/>
                </a:cubicBezTo>
                <a:cubicBezTo>
                  <a:pt x="381" y="424"/>
                  <a:pt x="380" y="421"/>
                  <a:pt x="379" y="418"/>
                </a:cubicBezTo>
                <a:cubicBezTo>
                  <a:pt x="378" y="416"/>
                  <a:pt x="378" y="414"/>
                  <a:pt x="378" y="413"/>
                </a:cubicBezTo>
                <a:cubicBezTo>
                  <a:pt x="378" y="409"/>
                  <a:pt x="379" y="405"/>
                  <a:pt x="380" y="401"/>
                </a:cubicBezTo>
                <a:cubicBezTo>
                  <a:pt x="382" y="397"/>
                  <a:pt x="383" y="391"/>
                  <a:pt x="383" y="385"/>
                </a:cubicBezTo>
                <a:cubicBezTo>
                  <a:pt x="383" y="372"/>
                  <a:pt x="387" y="369"/>
                  <a:pt x="406" y="362"/>
                </a:cubicBezTo>
                <a:cubicBezTo>
                  <a:pt x="409" y="361"/>
                  <a:pt x="409" y="361"/>
                  <a:pt x="409" y="361"/>
                </a:cubicBezTo>
                <a:cubicBezTo>
                  <a:pt x="428" y="355"/>
                  <a:pt x="449" y="347"/>
                  <a:pt x="449" y="324"/>
                </a:cubicBezTo>
                <a:cubicBezTo>
                  <a:pt x="449" y="314"/>
                  <a:pt x="451" y="306"/>
                  <a:pt x="452" y="298"/>
                </a:cubicBezTo>
                <a:cubicBezTo>
                  <a:pt x="453" y="293"/>
                  <a:pt x="454" y="287"/>
                  <a:pt x="454" y="282"/>
                </a:cubicBezTo>
                <a:cubicBezTo>
                  <a:pt x="454" y="279"/>
                  <a:pt x="454" y="276"/>
                  <a:pt x="453" y="273"/>
                </a:cubicBezTo>
                <a:cubicBezTo>
                  <a:pt x="449" y="263"/>
                  <a:pt x="449" y="263"/>
                  <a:pt x="449" y="263"/>
                </a:cubicBezTo>
                <a:cubicBezTo>
                  <a:pt x="447" y="257"/>
                  <a:pt x="445" y="252"/>
                  <a:pt x="445" y="246"/>
                </a:cubicBezTo>
                <a:cubicBezTo>
                  <a:pt x="445" y="240"/>
                  <a:pt x="447" y="233"/>
                  <a:pt x="456" y="224"/>
                </a:cubicBezTo>
                <a:cubicBezTo>
                  <a:pt x="461" y="219"/>
                  <a:pt x="461" y="219"/>
                  <a:pt x="461" y="219"/>
                </a:cubicBezTo>
                <a:cubicBezTo>
                  <a:pt x="482" y="197"/>
                  <a:pt x="508" y="171"/>
                  <a:pt x="569" y="171"/>
                </a:cubicBezTo>
                <a:cubicBezTo>
                  <a:pt x="607" y="171"/>
                  <a:pt x="633" y="177"/>
                  <a:pt x="656" y="183"/>
                </a:cubicBezTo>
                <a:cubicBezTo>
                  <a:pt x="672" y="187"/>
                  <a:pt x="686" y="190"/>
                  <a:pt x="701" y="190"/>
                </a:cubicBezTo>
                <a:cubicBezTo>
                  <a:pt x="709" y="190"/>
                  <a:pt x="709" y="190"/>
                  <a:pt x="709" y="190"/>
                </a:cubicBezTo>
                <a:cubicBezTo>
                  <a:pt x="730" y="190"/>
                  <a:pt x="741" y="190"/>
                  <a:pt x="747" y="185"/>
                </a:cubicBezTo>
                <a:cubicBezTo>
                  <a:pt x="750" y="182"/>
                  <a:pt x="751" y="178"/>
                  <a:pt x="751" y="173"/>
                </a:cubicBezTo>
                <a:cubicBezTo>
                  <a:pt x="751" y="155"/>
                  <a:pt x="754" y="154"/>
                  <a:pt x="764" y="154"/>
                </a:cubicBezTo>
                <a:cubicBezTo>
                  <a:pt x="768" y="154"/>
                  <a:pt x="770" y="153"/>
                  <a:pt x="772" y="150"/>
                </a:cubicBezTo>
                <a:cubicBezTo>
                  <a:pt x="775" y="146"/>
                  <a:pt x="775" y="136"/>
                  <a:pt x="771" y="125"/>
                </a:cubicBezTo>
                <a:cubicBezTo>
                  <a:pt x="762" y="101"/>
                  <a:pt x="767" y="85"/>
                  <a:pt x="786" y="77"/>
                </a:cubicBezTo>
                <a:cubicBezTo>
                  <a:pt x="824" y="62"/>
                  <a:pt x="864" y="78"/>
                  <a:pt x="896" y="90"/>
                </a:cubicBezTo>
                <a:cubicBezTo>
                  <a:pt x="915" y="98"/>
                  <a:pt x="931" y="104"/>
                  <a:pt x="944" y="104"/>
                </a:cubicBezTo>
                <a:cubicBezTo>
                  <a:pt x="963" y="104"/>
                  <a:pt x="963" y="104"/>
                  <a:pt x="963" y="104"/>
                </a:cubicBezTo>
                <a:cubicBezTo>
                  <a:pt x="984" y="105"/>
                  <a:pt x="997" y="106"/>
                  <a:pt x="1014" y="90"/>
                </a:cubicBezTo>
                <a:cubicBezTo>
                  <a:pt x="1014" y="104"/>
                  <a:pt x="1014" y="104"/>
                  <a:pt x="1014" y="104"/>
                </a:cubicBezTo>
                <a:cubicBezTo>
                  <a:pt x="940" y="267"/>
                  <a:pt x="940" y="267"/>
                  <a:pt x="940" y="267"/>
                </a:cubicBezTo>
                <a:cubicBezTo>
                  <a:pt x="936" y="270"/>
                  <a:pt x="932" y="273"/>
                  <a:pt x="928" y="276"/>
                </a:cubicBezTo>
                <a:cubicBezTo>
                  <a:pt x="928" y="276"/>
                  <a:pt x="928" y="276"/>
                  <a:pt x="928" y="276"/>
                </a:cubicBezTo>
                <a:cubicBezTo>
                  <a:pt x="926" y="278"/>
                  <a:pt x="923" y="280"/>
                  <a:pt x="920" y="283"/>
                </a:cubicBezTo>
                <a:cubicBezTo>
                  <a:pt x="867" y="326"/>
                  <a:pt x="830" y="364"/>
                  <a:pt x="809" y="396"/>
                </a:cubicBezTo>
                <a:cubicBezTo>
                  <a:pt x="809" y="396"/>
                  <a:pt x="808" y="396"/>
                  <a:pt x="808" y="397"/>
                </a:cubicBezTo>
                <a:cubicBezTo>
                  <a:pt x="807" y="399"/>
                  <a:pt x="806" y="401"/>
                  <a:pt x="805" y="402"/>
                </a:cubicBezTo>
                <a:cubicBezTo>
                  <a:pt x="793" y="421"/>
                  <a:pt x="787" y="438"/>
                  <a:pt x="787" y="453"/>
                </a:cubicBezTo>
                <a:cubicBezTo>
                  <a:pt x="787" y="479"/>
                  <a:pt x="793" y="499"/>
                  <a:pt x="802" y="512"/>
                </a:cubicBezTo>
                <a:cubicBezTo>
                  <a:pt x="780" y="544"/>
                  <a:pt x="780" y="544"/>
                  <a:pt x="780" y="544"/>
                </a:cubicBezTo>
                <a:cubicBezTo>
                  <a:pt x="705" y="652"/>
                  <a:pt x="705" y="652"/>
                  <a:pt x="705" y="652"/>
                </a:cubicBezTo>
                <a:cubicBezTo>
                  <a:pt x="702" y="653"/>
                  <a:pt x="699" y="654"/>
                  <a:pt x="697" y="656"/>
                </a:cubicBezTo>
                <a:cubicBezTo>
                  <a:pt x="653" y="589"/>
                  <a:pt x="653" y="589"/>
                  <a:pt x="653" y="589"/>
                </a:cubicBezTo>
                <a:cubicBezTo>
                  <a:pt x="670" y="589"/>
                  <a:pt x="670" y="589"/>
                  <a:pt x="670" y="589"/>
                </a:cubicBezTo>
                <a:cubicBezTo>
                  <a:pt x="670" y="587"/>
                  <a:pt x="670" y="587"/>
                  <a:pt x="670" y="587"/>
                </a:cubicBezTo>
                <a:cubicBezTo>
                  <a:pt x="673" y="587"/>
                  <a:pt x="673" y="587"/>
                  <a:pt x="673" y="587"/>
                </a:cubicBezTo>
                <a:cubicBezTo>
                  <a:pt x="673" y="580"/>
                  <a:pt x="673" y="580"/>
                  <a:pt x="673" y="580"/>
                </a:cubicBezTo>
                <a:cubicBezTo>
                  <a:pt x="668" y="580"/>
                  <a:pt x="668" y="580"/>
                  <a:pt x="668" y="580"/>
                </a:cubicBezTo>
                <a:cubicBezTo>
                  <a:pt x="669" y="579"/>
                  <a:pt x="669" y="579"/>
                  <a:pt x="669" y="579"/>
                </a:cubicBezTo>
                <a:cubicBezTo>
                  <a:pt x="643" y="453"/>
                  <a:pt x="643" y="453"/>
                  <a:pt x="643" y="453"/>
                </a:cubicBezTo>
                <a:cubicBezTo>
                  <a:pt x="641" y="423"/>
                  <a:pt x="641" y="423"/>
                  <a:pt x="641" y="423"/>
                </a:cubicBezTo>
                <a:cubicBezTo>
                  <a:pt x="640" y="423"/>
                  <a:pt x="640" y="423"/>
                  <a:pt x="640" y="423"/>
                </a:cubicBezTo>
                <a:cubicBezTo>
                  <a:pt x="640" y="423"/>
                  <a:pt x="640" y="423"/>
                  <a:pt x="640" y="423"/>
                </a:cubicBezTo>
                <a:cubicBezTo>
                  <a:pt x="639" y="423"/>
                  <a:pt x="639" y="423"/>
                  <a:pt x="639" y="423"/>
                </a:cubicBezTo>
                <a:cubicBezTo>
                  <a:pt x="639" y="423"/>
                  <a:pt x="639" y="423"/>
                  <a:pt x="639" y="423"/>
                </a:cubicBezTo>
                <a:cubicBezTo>
                  <a:pt x="638" y="423"/>
                  <a:pt x="638" y="423"/>
                  <a:pt x="638" y="423"/>
                </a:cubicBezTo>
                <a:cubicBezTo>
                  <a:pt x="639" y="456"/>
                  <a:pt x="639" y="456"/>
                  <a:pt x="639" y="456"/>
                </a:cubicBezTo>
                <a:cubicBezTo>
                  <a:pt x="638" y="467"/>
                  <a:pt x="638" y="467"/>
                  <a:pt x="638" y="467"/>
                </a:cubicBezTo>
                <a:cubicBezTo>
                  <a:pt x="582" y="458"/>
                  <a:pt x="529" y="465"/>
                  <a:pt x="512" y="484"/>
                </a:cubicBezTo>
                <a:cubicBezTo>
                  <a:pt x="508" y="488"/>
                  <a:pt x="506" y="493"/>
                  <a:pt x="506" y="498"/>
                </a:cubicBezTo>
                <a:cubicBezTo>
                  <a:pt x="506" y="500"/>
                  <a:pt x="506" y="501"/>
                  <a:pt x="506" y="503"/>
                </a:cubicBezTo>
                <a:cubicBezTo>
                  <a:pt x="509" y="515"/>
                  <a:pt x="512" y="530"/>
                  <a:pt x="512" y="541"/>
                </a:cubicBezTo>
                <a:cubicBezTo>
                  <a:pt x="512" y="550"/>
                  <a:pt x="511" y="557"/>
                  <a:pt x="507" y="562"/>
                </a:cubicBezTo>
                <a:cubicBezTo>
                  <a:pt x="504" y="566"/>
                  <a:pt x="499" y="568"/>
                  <a:pt x="493" y="568"/>
                </a:cubicBezTo>
                <a:cubicBezTo>
                  <a:pt x="480" y="568"/>
                  <a:pt x="469" y="572"/>
                  <a:pt x="463" y="581"/>
                </a:cubicBezTo>
                <a:cubicBezTo>
                  <a:pt x="459" y="587"/>
                  <a:pt x="456" y="594"/>
                  <a:pt x="456" y="602"/>
                </a:cubicBezTo>
                <a:cubicBezTo>
                  <a:pt x="456" y="606"/>
                  <a:pt x="457" y="611"/>
                  <a:pt x="459" y="616"/>
                </a:cubicBezTo>
                <a:cubicBezTo>
                  <a:pt x="462" y="626"/>
                  <a:pt x="464" y="638"/>
                  <a:pt x="464" y="651"/>
                </a:cubicBezTo>
                <a:cubicBezTo>
                  <a:pt x="464" y="663"/>
                  <a:pt x="462" y="675"/>
                  <a:pt x="457" y="685"/>
                </a:cubicBezTo>
                <a:cubicBezTo>
                  <a:pt x="455" y="688"/>
                  <a:pt x="453" y="692"/>
                  <a:pt x="451" y="695"/>
                </a:cubicBezTo>
                <a:cubicBezTo>
                  <a:pt x="445" y="702"/>
                  <a:pt x="438" y="708"/>
                  <a:pt x="428" y="711"/>
                </a:cubicBezTo>
                <a:cubicBezTo>
                  <a:pt x="407" y="720"/>
                  <a:pt x="407" y="720"/>
                  <a:pt x="407" y="720"/>
                </a:cubicBezTo>
                <a:cubicBezTo>
                  <a:pt x="394" y="725"/>
                  <a:pt x="394" y="725"/>
                  <a:pt x="385" y="721"/>
                </a:cubicBezTo>
                <a:cubicBezTo>
                  <a:pt x="374" y="716"/>
                  <a:pt x="374" y="716"/>
                  <a:pt x="374" y="716"/>
                </a:cubicBezTo>
                <a:cubicBezTo>
                  <a:pt x="366" y="712"/>
                  <a:pt x="366" y="712"/>
                  <a:pt x="366" y="712"/>
                </a:cubicBezTo>
                <a:cubicBezTo>
                  <a:pt x="344" y="703"/>
                  <a:pt x="338" y="700"/>
                  <a:pt x="330" y="717"/>
                </a:cubicBezTo>
                <a:cubicBezTo>
                  <a:pt x="317" y="743"/>
                  <a:pt x="297" y="754"/>
                  <a:pt x="267" y="748"/>
                </a:cubicBezTo>
                <a:cubicBezTo>
                  <a:pt x="263" y="748"/>
                  <a:pt x="263" y="748"/>
                  <a:pt x="263" y="748"/>
                </a:cubicBezTo>
                <a:cubicBezTo>
                  <a:pt x="231" y="742"/>
                  <a:pt x="231" y="742"/>
                  <a:pt x="206" y="707"/>
                </a:cubicBezTo>
                <a:cubicBezTo>
                  <a:pt x="199" y="698"/>
                  <a:pt x="199" y="698"/>
                  <a:pt x="199" y="698"/>
                </a:cubicBezTo>
                <a:cubicBezTo>
                  <a:pt x="192" y="689"/>
                  <a:pt x="192" y="689"/>
                  <a:pt x="192" y="689"/>
                </a:cubicBezTo>
                <a:cubicBezTo>
                  <a:pt x="173" y="664"/>
                  <a:pt x="163" y="665"/>
                  <a:pt x="154" y="666"/>
                </a:cubicBezTo>
                <a:cubicBezTo>
                  <a:pt x="150" y="666"/>
                  <a:pt x="146" y="666"/>
                  <a:pt x="142" y="665"/>
                </a:cubicBezTo>
                <a:cubicBezTo>
                  <a:pt x="129" y="661"/>
                  <a:pt x="99" y="666"/>
                  <a:pt x="83" y="677"/>
                </a:cubicBezTo>
                <a:cubicBezTo>
                  <a:pt x="77" y="682"/>
                  <a:pt x="74" y="687"/>
                  <a:pt x="74" y="692"/>
                </a:cubicBezTo>
                <a:cubicBezTo>
                  <a:pt x="74" y="707"/>
                  <a:pt x="74" y="707"/>
                  <a:pt x="74" y="707"/>
                </a:cubicBezTo>
                <a:cubicBezTo>
                  <a:pt x="73" y="724"/>
                  <a:pt x="73" y="745"/>
                  <a:pt x="77" y="758"/>
                </a:cubicBezTo>
                <a:cubicBezTo>
                  <a:pt x="79" y="764"/>
                  <a:pt x="79" y="769"/>
                  <a:pt x="77" y="772"/>
                </a:cubicBezTo>
                <a:cubicBezTo>
                  <a:pt x="73" y="777"/>
                  <a:pt x="65" y="779"/>
                  <a:pt x="50" y="779"/>
                </a:cubicBezTo>
                <a:cubicBezTo>
                  <a:pt x="36" y="779"/>
                  <a:pt x="36" y="779"/>
                  <a:pt x="36" y="779"/>
                </a:cubicBezTo>
                <a:cubicBezTo>
                  <a:pt x="23" y="778"/>
                  <a:pt x="12" y="777"/>
                  <a:pt x="5" y="783"/>
                </a:cubicBezTo>
                <a:cubicBezTo>
                  <a:pt x="1" y="787"/>
                  <a:pt x="0" y="792"/>
                  <a:pt x="0" y="800"/>
                </a:cubicBezTo>
                <a:cubicBezTo>
                  <a:pt x="1" y="800"/>
                  <a:pt x="1" y="800"/>
                  <a:pt x="1" y="800"/>
                </a:cubicBezTo>
                <a:cubicBezTo>
                  <a:pt x="1" y="794"/>
                  <a:pt x="3" y="791"/>
                  <a:pt x="6" y="788"/>
                </a:cubicBezTo>
                <a:cubicBezTo>
                  <a:pt x="13" y="782"/>
                  <a:pt x="27" y="785"/>
                  <a:pt x="38" y="788"/>
                </a:cubicBezTo>
                <a:cubicBezTo>
                  <a:pt x="42" y="789"/>
                  <a:pt x="46" y="789"/>
                  <a:pt x="49" y="789"/>
                </a:cubicBezTo>
                <a:cubicBezTo>
                  <a:pt x="58" y="790"/>
                  <a:pt x="58" y="790"/>
                  <a:pt x="58" y="790"/>
                </a:cubicBezTo>
                <a:cubicBezTo>
                  <a:pt x="67" y="792"/>
                  <a:pt x="79" y="794"/>
                  <a:pt x="84" y="787"/>
                </a:cubicBezTo>
                <a:cubicBezTo>
                  <a:pt x="87" y="784"/>
                  <a:pt x="87" y="778"/>
                  <a:pt x="85" y="770"/>
                </a:cubicBezTo>
                <a:cubicBezTo>
                  <a:pt x="76" y="739"/>
                  <a:pt x="86" y="705"/>
                  <a:pt x="97" y="697"/>
                </a:cubicBezTo>
                <a:cubicBezTo>
                  <a:pt x="130" y="676"/>
                  <a:pt x="158" y="657"/>
                  <a:pt x="193" y="706"/>
                </a:cubicBezTo>
                <a:cubicBezTo>
                  <a:pt x="226" y="753"/>
                  <a:pt x="255" y="770"/>
                  <a:pt x="288" y="762"/>
                </a:cubicBezTo>
                <a:cubicBezTo>
                  <a:pt x="301" y="759"/>
                  <a:pt x="309" y="752"/>
                  <a:pt x="315" y="746"/>
                </a:cubicBezTo>
                <a:cubicBezTo>
                  <a:pt x="324" y="738"/>
                  <a:pt x="331" y="732"/>
                  <a:pt x="347" y="735"/>
                </a:cubicBezTo>
                <a:cubicBezTo>
                  <a:pt x="357" y="736"/>
                  <a:pt x="357" y="736"/>
                  <a:pt x="357" y="736"/>
                </a:cubicBezTo>
                <a:cubicBezTo>
                  <a:pt x="385" y="742"/>
                  <a:pt x="420" y="749"/>
                  <a:pt x="440" y="716"/>
                </a:cubicBezTo>
                <a:cubicBezTo>
                  <a:pt x="440" y="716"/>
                  <a:pt x="452" y="697"/>
                  <a:pt x="452" y="697"/>
                </a:cubicBezTo>
                <a:cubicBezTo>
                  <a:pt x="455" y="693"/>
                  <a:pt x="457" y="690"/>
                  <a:pt x="459" y="686"/>
                </a:cubicBezTo>
                <a:cubicBezTo>
                  <a:pt x="467" y="673"/>
                  <a:pt x="472" y="662"/>
                  <a:pt x="472" y="645"/>
                </a:cubicBezTo>
                <a:cubicBezTo>
                  <a:pt x="472" y="640"/>
                  <a:pt x="471" y="633"/>
                  <a:pt x="470" y="626"/>
                </a:cubicBezTo>
                <a:cubicBezTo>
                  <a:pt x="469" y="619"/>
                  <a:pt x="468" y="613"/>
                  <a:pt x="468" y="609"/>
                </a:cubicBezTo>
                <a:cubicBezTo>
                  <a:pt x="468" y="605"/>
                  <a:pt x="468" y="603"/>
                  <a:pt x="470" y="602"/>
                </a:cubicBezTo>
                <a:cubicBezTo>
                  <a:pt x="471" y="600"/>
                  <a:pt x="474" y="601"/>
                  <a:pt x="478" y="602"/>
                </a:cubicBezTo>
                <a:cubicBezTo>
                  <a:pt x="483" y="603"/>
                  <a:pt x="488" y="604"/>
                  <a:pt x="494" y="603"/>
                </a:cubicBezTo>
                <a:cubicBezTo>
                  <a:pt x="512" y="598"/>
                  <a:pt x="518" y="591"/>
                  <a:pt x="518" y="573"/>
                </a:cubicBezTo>
                <a:cubicBezTo>
                  <a:pt x="517" y="561"/>
                  <a:pt x="517" y="561"/>
                  <a:pt x="517" y="561"/>
                </a:cubicBezTo>
                <a:cubicBezTo>
                  <a:pt x="515" y="543"/>
                  <a:pt x="512" y="520"/>
                  <a:pt x="540" y="510"/>
                </a:cubicBezTo>
                <a:cubicBezTo>
                  <a:pt x="567" y="499"/>
                  <a:pt x="615" y="504"/>
                  <a:pt x="634" y="506"/>
                </a:cubicBezTo>
                <a:cubicBezTo>
                  <a:pt x="627" y="579"/>
                  <a:pt x="627" y="579"/>
                  <a:pt x="627" y="579"/>
                </a:cubicBezTo>
                <a:cubicBezTo>
                  <a:pt x="628" y="580"/>
                  <a:pt x="628" y="580"/>
                  <a:pt x="628" y="580"/>
                </a:cubicBezTo>
                <a:cubicBezTo>
                  <a:pt x="622" y="580"/>
                  <a:pt x="622" y="580"/>
                  <a:pt x="622" y="580"/>
                </a:cubicBezTo>
                <a:cubicBezTo>
                  <a:pt x="622" y="587"/>
                  <a:pt x="622" y="587"/>
                  <a:pt x="622" y="587"/>
                </a:cubicBezTo>
                <a:cubicBezTo>
                  <a:pt x="625" y="587"/>
                  <a:pt x="625" y="587"/>
                  <a:pt x="625" y="587"/>
                </a:cubicBezTo>
                <a:cubicBezTo>
                  <a:pt x="625" y="589"/>
                  <a:pt x="625" y="589"/>
                  <a:pt x="625" y="589"/>
                </a:cubicBezTo>
                <a:cubicBezTo>
                  <a:pt x="641" y="589"/>
                  <a:pt x="641" y="589"/>
                  <a:pt x="641" y="589"/>
                </a:cubicBezTo>
                <a:cubicBezTo>
                  <a:pt x="686" y="661"/>
                  <a:pt x="686" y="661"/>
                  <a:pt x="686" y="661"/>
                </a:cubicBezTo>
                <a:cubicBezTo>
                  <a:pt x="654" y="678"/>
                  <a:pt x="624" y="696"/>
                  <a:pt x="597" y="716"/>
                </a:cubicBezTo>
                <a:cubicBezTo>
                  <a:pt x="597" y="716"/>
                  <a:pt x="597" y="716"/>
                  <a:pt x="597" y="716"/>
                </a:cubicBezTo>
                <a:cubicBezTo>
                  <a:pt x="597" y="716"/>
                  <a:pt x="597" y="716"/>
                  <a:pt x="597" y="716"/>
                </a:cubicBezTo>
                <a:cubicBezTo>
                  <a:pt x="566" y="740"/>
                  <a:pt x="539" y="766"/>
                  <a:pt x="519" y="792"/>
                </a:cubicBezTo>
                <a:cubicBezTo>
                  <a:pt x="519" y="792"/>
                  <a:pt x="519" y="792"/>
                  <a:pt x="519" y="792"/>
                </a:cubicBezTo>
                <a:cubicBezTo>
                  <a:pt x="519" y="792"/>
                  <a:pt x="519" y="793"/>
                  <a:pt x="519" y="793"/>
                </a:cubicBezTo>
                <a:cubicBezTo>
                  <a:pt x="502" y="815"/>
                  <a:pt x="490" y="837"/>
                  <a:pt x="483" y="859"/>
                </a:cubicBezTo>
                <a:cubicBezTo>
                  <a:pt x="466" y="913"/>
                  <a:pt x="480" y="966"/>
                  <a:pt x="522" y="1010"/>
                </a:cubicBezTo>
                <a:cubicBezTo>
                  <a:pt x="522" y="1010"/>
                  <a:pt x="522" y="1010"/>
                  <a:pt x="522" y="1010"/>
                </a:cubicBezTo>
                <a:cubicBezTo>
                  <a:pt x="525" y="1013"/>
                  <a:pt x="527" y="1017"/>
                  <a:pt x="530" y="1020"/>
                </a:cubicBezTo>
                <a:cubicBezTo>
                  <a:pt x="532" y="1019"/>
                  <a:pt x="532" y="1019"/>
                  <a:pt x="532" y="1019"/>
                </a:cubicBezTo>
                <a:cubicBezTo>
                  <a:pt x="531" y="1020"/>
                  <a:pt x="531" y="1020"/>
                  <a:pt x="531" y="1020"/>
                </a:cubicBezTo>
                <a:cubicBezTo>
                  <a:pt x="593" y="1080"/>
                  <a:pt x="665" y="1082"/>
                  <a:pt x="726" y="1065"/>
                </a:cubicBezTo>
                <a:cubicBezTo>
                  <a:pt x="760" y="1071"/>
                  <a:pt x="796" y="1064"/>
                  <a:pt x="817" y="1058"/>
                </a:cubicBezTo>
                <a:cubicBezTo>
                  <a:pt x="817" y="1058"/>
                  <a:pt x="817" y="1058"/>
                  <a:pt x="817" y="1058"/>
                </a:cubicBezTo>
                <a:cubicBezTo>
                  <a:pt x="814" y="1066"/>
                  <a:pt x="812" y="1075"/>
                  <a:pt x="811" y="1083"/>
                </a:cubicBezTo>
                <a:cubicBezTo>
                  <a:pt x="811" y="1083"/>
                  <a:pt x="811" y="1083"/>
                  <a:pt x="811" y="1083"/>
                </a:cubicBezTo>
                <a:cubicBezTo>
                  <a:pt x="811" y="1086"/>
                  <a:pt x="810" y="1088"/>
                  <a:pt x="810" y="1091"/>
                </a:cubicBezTo>
                <a:cubicBezTo>
                  <a:pt x="810" y="1091"/>
                  <a:pt x="810" y="1092"/>
                  <a:pt x="810" y="1093"/>
                </a:cubicBezTo>
                <a:cubicBezTo>
                  <a:pt x="810" y="1095"/>
                  <a:pt x="810" y="1097"/>
                  <a:pt x="809" y="1099"/>
                </a:cubicBezTo>
                <a:cubicBezTo>
                  <a:pt x="809" y="1099"/>
                  <a:pt x="809" y="1100"/>
                  <a:pt x="809" y="1101"/>
                </a:cubicBezTo>
                <a:cubicBezTo>
                  <a:pt x="809" y="1103"/>
                  <a:pt x="809" y="1104"/>
                  <a:pt x="809" y="1106"/>
                </a:cubicBezTo>
                <a:cubicBezTo>
                  <a:pt x="809" y="1107"/>
                  <a:pt x="809" y="1108"/>
                  <a:pt x="809" y="1109"/>
                </a:cubicBezTo>
                <a:cubicBezTo>
                  <a:pt x="809" y="1111"/>
                  <a:pt x="809" y="1112"/>
                  <a:pt x="810" y="1114"/>
                </a:cubicBezTo>
                <a:cubicBezTo>
                  <a:pt x="810" y="1115"/>
                  <a:pt x="810" y="1116"/>
                  <a:pt x="810" y="1116"/>
                </a:cubicBezTo>
                <a:cubicBezTo>
                  <a:pt x="810" y="1119"/>
                  <a:pt x="810" y="1121"/>
                  <a:pt x="811" y="1124"/>
                </a:cubicBezTo>
                <a:cubicBezTo>
                  <a:pt x="816" y="1156"/>
                  <a:pt x="834" y="1199"/>
                  <a:pt x="889" y="1234"/>
                </a:cubicBezTo>
                <a:cubicBezTo>
                  <a:pt x="890" y="1233"/>
                  <a:pt x="892" y="1233"/>
                  <a:pt x="894" y="1232"/>
                </a:cubicBezTo>
                <a:cubicBezTo>
                  <a:pt x="887" y="1234"/>
                  <a:pt x="880" y="1236"/>
                  <a:pt x="873" y="1238"/>
                </a:cubicBezTo>
                <a:cubicBezTo>
                  <a:pt x="845" y="1247"/>
                  <a:pt x="782" y="1272"/>
                  <a:pt x="679" y="1241"/>
                </a:cubicBezTo>
                <a:cubicBezTo>
                  <a:pt x="575" y="1209"/>
                  <a:pt x="391" y="1214"/>
                  <a:pt x="252" y="1249"/>
                </a:cubicBezTo>
                <a:cubicBezTo>
                  <a:pt x="546" y="1197"/>
                  <a:pt x="646" y="1287"/>
                  <a:pt x="744" y="1287"/>
                </a:cubicBezTo>
                <a:cubicBezTo>
                  <a:pt x="842" y="1287"/>
                  <a:pt x="869" y="1259"/>
                  <a:pt x="1008" y="1267"/>
                </a:cubicBezTo>
                <a:cubicBezTo>
                  <a:pt x="1028" y="1268"/>
                  <a:pt x="1056" y="1270"/>
                  <a:pt x="1092" y="1271"/>
                </a:cubicBezTo>
                <a:cubicBezTo>
                  <a:pt x="1093" y="1274"/>
                  <a:pt x="1095" y="1275"/>
                  <a:pt x="1097" y="1276"/>
                </a:cubicBezTo>
                <a:cubicBezTo>
                  <a:pt x="1097" y="1276"/>
                  <a:pt x="1098" y="1276"/>
                  <a:pt x="1098" y="1275"/>
                </a:cubicBezTo>
                <a:cubicBezTo>
                  <a:pt x="1107" y="1276"/>
                  <a:pt x="1115" y="1280"/>
                  <a:pt x="1123" y="1283"/>
                </a:cubicBezTo>
                <a:cubicBezTo>
                  <a:pt x="1124" y="1289"/>
                  <a:pt x="1124" y="1289"/>
                  <a:pt x="1124" y="1289"/>
                </a:cubicBezTo>
                <a:cubicBezTo>
                  <a:pt x="1116" y="1289"/>
                  <a:pt x="1113" y="1286"/>
                  <a:pt x="1105" y="1285"/>
                </a:cubicBezTo>
                <a:cubicBezTo>
                  <a:pt x="1106" y="1284"/>
                  <a:pt x="1106" y="1283"/>
                  <a:pt x="1106" y="1283"/>
                </a:cubicBezTo>
                <a:cubicBezTo>
                  <a:pt x="1105" y="1283"/>
                  <a:pt x="1103" y="1283"/>
                  <a:pt x="1102" y="1282"/>
                </a:cubicBezTo>
                <a:cubicBezTo>
                  <a:pt x="1096" y="1281"/>
                  <a:pt x="1089" y="1280"/>
                  <a:pt x="1083" y="1282"/>
                </a:cubicBezTo>
                <a:cubicBezTo>
                  <a:pt x="1082" y="1280"/>
                  <a:pt x="1080" y="1279"/>
                  <a:pt x="1078" y="1278"/>
                </a:cubicBezTo>
                <a:cubicBezTo>
                  <a:pt x="1077" y="1278"/>
                  <a:pt x="1078" y="1278"/>
                  <a:pt x="1077" y="1278"/>
                </a:cubicBezTo>
                <a:cubicBezTo>
                  <a:pt x="1071" y="1278"/>
                  <a:pt x="1071" y="1278"/>
                  <a:pt x="1071" y="1278"/>
                </a:cubicBezTo>
                <a:cubicBezTo>
                  <a:pt x="1070" y="1278"/>
                  <a:pt x="1069" y="1278"/>
                  <a:pt x="1069" y="1279"/>
                </a:cubicBezTo>
                <a:cubicBezTo>
                  <a:pt x="1067" y="1280"/>
                  <a:pt x="1066" y="1282"/>
                  <a:pt x="1066" y="1284"/>
                </a:cubicBezTo>
                <a:cubicBezTo>
                  <a:pt x="1066" y="1287"/>
                  <a:pt x="1069" y="1289"/>
                  <a:pt x="1071" y="1290"/>
                </a:cubicBezTo>
                <a:cubicBezTo>
                  <a:pt x="1071" y="1291"/>
                  <a:pt x="1071" y="1291"/>
                  <a:pt x="1071" y="1291"/>
                </a:cubicBezTo>
                <a:cubicBezTo>
                  <a:pt x="1072" y="1291"/>
                  <a:pt x="1073" y="1292"/>
                  <a:pt x="1073" y="1292"/>
                </a:cubicBezTo>
                <a:cubicBezTo>
                  <a:pt x="1074" y="1292"/>
                  <a:pt x="1075" y="1291"/>
                  <a:pt x="1076" y="1292"/>
                </a:cubicBezTo>
                <a:cubicBezTo>
                  <a:pt x="1080" y="1293"/>
                  <a:pt x="1077" y="1295"/>
                  <a:pt x="1075" y="1295"/>
                </a:cubicBezTo>
                <a:cubicBezTo>
                  <a:pt x="1076" y="1297"/>
                  <a:pt x="1078" y="1298"/>
                  <a:pt x="1079" y="1299"/>
                </a:cubicBezTo>
                <a:cubicBezTo>
                  <a:pt x="1079" y="1299"/>
                  <a:pt x="1079" y="1298"/>
                  <a:pt x="1079" y="1298"/>
                </a:cubicBezTo>
                <a:cubicBezTo>
                  <a:pt x="1091" y="1291"/>
                  <a:pt x="1107" y="1300"/>
                  <a:pt x="1121" y="1296"/>
                </a:cubicBezTo>
                <a:cubicBezTo>
                  <a:pt x="1123" y="1297"/>
                  <a:pt x="1127" y="1298"/>
                  <a:pt x="1128" y="1299"/>
                </a:cubicBezTo>
                <a:cubicBezTo>
                  <a:pt x="1129" y="1299"/>
                  <a:pt x="1129" y="1298"/>
                  <a:pt x="1129" y="1298"/>
                </a:cubicBezTo>
                <a:cubicBezTo>
                  <a:pt x="1130" y="1298"/>
                  <a:pt x="1131" y="1298"/>
                  <a:pt x="1131" y="1297"/>
                </a:cubicBezTo>
                <a:cubicBezTo>
                  <a:pt x="1132" y="1298"/>
                  <a:pt x="1134" y="1298"/>
                  <a:pt x="1135" y="1299"/>
                </a:cubicBezTo>
                <a:cubicBezTo>
                  <a:pt x="1137" y="1297"/>
                  <a:pt x="1136" y="1296"/>
                  <a:pt x="1137" y="1295"/>
                </a:cubicBezTo>
                <a:cubicBezTo>
                  <a:pt x="1150" y="1289"/>
                  <a:pt x="1121" y="1287"/>
                  <a:pt x="1127" y="1281"/>
                </a:cubicBezTo>
                <a:cubicBezTo>
                  <a:pt x="1134" y="1280"/>
                  <a:pt x="1134" y="1280"/>
                  <a:pt x="1134" y="1280"/>
                </a:cubicBezTo>
                <a:cubicBezTo>
                  <a:pt x="1127" y="1277"/>
                  <a:pt x="1128" y="1275"/>
                  <a:pt x="1130" y="1273"/>
                </a:cubicBezTo>
                <a:cubicBezTo>
                  <a:pt x="1130" y="1273"/>
                  <a:pt x="1129" y="1273"/>
                  <a:pt x="1129" y="1273"/>
                </a:cubicBezTo>
                <a:cubicBezTo>
                  <a:pt x="1127" y="1274"/>
                  <a:pt x="1120" y="1272"/>
                  <a:pt x="1118" y="1273"/>
                </a:cubicBezTo>
                <a:cubicBezTo>
                  <a:pt x="1114" y="1272"/>
                  <a:pt x="1114" y="1272"/>
                  <a:pt x="1114" y="1272"/>
                </a:cubicBezTo>
                <a:cubicBezTo>
                  <a:pt x="1116" y="1274"/>
                  <a:pt x="1116" y="1274"/>
                  <a:pt x="1116" y="1274"/>
                </a:cubicBezTo>
                <a:cubicBezTo>
                  <a:pt x="1116" y="1275"/>
                  <a:pt x="1115" y="1275"/>
                  <a:pt x="1115" y="1275"/>
                </a:cubicBezTo>
                <a:cubicBezTo>
                  <a:pt x="1116" y="1276"/>
                  <a:pt x="1116" y="1276"/>
                  <a:pt x="1116" y="1276"/>
                </a:cubicBezTo>
                <a:cubicBezTo>
                  <a:pt x="1111" y="1272"/>
                  <a:pt x="1106" y="1273"/>
                  <a:pt x="1102" y="1271"/>
                </a:cubicBezTo>
                <a:cubicBezTo>
                  <a:pt x="1091" y="1269"/>
                  <a:pt x="1080" y="1266"/>
                  <a:pt x="1070" y="1262"/>
                </a:cubicBezTo>
                <a:cubicBezTo>
                  <a:pt x="1067" y="1263"/>
                  <a:pt x="1064" y="1263"/>
                  <a:pt x="1062" y="1263"/>
                </a:cubicBezTo>
                <a:cubicBezTo>
                  <a:pt x="1062" y="1263"/>
                  <a:pt x="1060" y="1262"/>
                  <a:pt x="1058" y="1262"/>
                </a:cubicBezTo>
                <a:cubicBezTo>
                  <a:pt x="1058" y="1262"/>
                  <a:pt x="1057" y="1262"/>
                  <a:pt x="1057" y="1262"/>
                </a:cubicBezTo>
                <a:cubicBezTo>
                  <a:pt x="1057" y="1262"/>
                  <a:pt x="1057" y="1263"/>
                  <a:pt x="1054" y="1262"/>
                </a:cubicBezTo>
                <a:cubicBezTo>
                  <a:pt x="1053" y="1262"/>
                  <a:pt x="1053" y="1262"/>
                  <a:pt x="1053" y="1262"/>
                </a:cubicBezTo>
                <a:cubicBezTo>
                  <a:pt x="1049" y="1262"/>
                  <a:pt x="1045" y="1262"/>
                  <a:pt x="1042" y="1263"/>
                </a:cubicBezTo>
                <a:cubicBezTo>
                  <a:pt x="1033" y="1261"/>
                  <a:pt x="1037" y="1260"/>
                  <a:pt x="1029" y="1258"/>
                </a:cubicBezTo>
                <a:cubicBezTo>
                  <a:pt x="1026" y="1259"/>
                  <a:pt x="1022" y="1257"/>
                  <a:pt x="1020" y="1257"/>
                </a:cubicBezTo>
                <a:cubicBezTo>
                  <a:pt x="1019" y="1257"/>
                  <a:pt x="1018" y="1257"/>
                  <a:pt x="1017" y="1257"/>
                </a:cubicBezTo>
                <a:cubicBezTo>
                  <a:pt x="1017" y="1257"/>
                  <a:pt x="1017" y="1257"/>
                  <a:pt x="1017" y="1257"/>
                </a:cubicBezTo>
                <a:cubicBezTo>
                  <a:pt x="1017" y="1257"/>
                  <a:pt x="1017" y="1257"/>
                  <a:pt x="1017" y="1257"/>
                </a:cubicBezTo>
                <a:cubicBezTo>
                  <a:pt x="1016" y="1257"/>
                  <a:pt x="1016" y="1258"/>
                  <a:pt x="1015" y="1258"/>
                </a:cubicBezTo>
                <a:cubicBezTo>
                  <a:pt x="1015" y="1258"/>
                  <a:pt x="1015" y="1258"/>
                  <a:pt x="1015" y="1258"/>
                </a:cubicBezTo>
                <a:cubicBezTo>
                  <a:pt x="1014" y="1258"/>
                  <a:pt x="1014" y="1258"/>
                  <a:pt x="1014" y="1258"/>
                </a:cubicBezTo>
                <a:cubicBezTo>
                  <a:pt x="1014" y="1259"/>
                  <a:pt x="1014" y="1259"/>
                  <a:pt x="1014" y="1259"/>
                </a:cubicBezTo>
                <a:cubicBezTo>
                  <a:pt x="1014" y="1259"/>
                  <a:pt x="1014" y="1258"/>
                  <a:pt x="1013" y="1258"/>
                </a:cubicBezTo>
                <a:cubicBezTo>
                  <a:pt x="1011" y="1258"/>
                  <a:pt x="1010" y="1258"/>
                  <a:pt x="1009" y="1256"/>
                </a:cubicBezTo>
                <a:cubicBezTo>
                  <a:pt x="1006" y="1255"/>
                  <a:pt x="1003" y="1255"/>
                  <a:pt x="1000" y="1253"/>
                </a:cubicBezTo>
                <a:cubicBezTo>
                  <a:pt x="988" y="1249"/>
                  <a:pt x="977" y="1244"/>
                  <a:pt x="966" y="1240"/>
                </a:cubicBezTo>
                <a:cubicBezTo>
                  <a:pt x="967" y="1239"/>
                  <a:pt x="966" y="1238"/>
                  <a:pt x="964" y="1238"/>
                </a:cubicBezTo>
                <a:cubicBezTo>
                  <a:pt x="963" y="1238"/>
                  <a:pt x="960" y="1239"/>
                  <a:pt x="957" y="1238"/>
                </a:cubicBezTo>
                <a:cubicBezTo>
                  <a:pt x="955" y="1240"/>
                  <a:pt x="958" y="1242"/>
                  <a:pt x="953" y="1241"/>
                </a:cubicBezTo>
                <a:cubicBezTo>
                  <a:pt x="949" y="1240"/>
                  <a:pt x="946" y="1236"/>
                  <a:pt x="941" y="1239"/>
                </a:cubicBezTo>
                <a:cubicBezTo>
                  <a:pt x="941" y="1236"/>
                  <a:pt x="935" y="1238"/>
                  <a:pt x="934" y="1237"/>
                </a:cubicBezTo>
                <a:cubicBezTo>
                  <a:pt x="933" y="1237"/>
                  <a:pt x="931" y="1238"/>
                  <a:pt x="930" y="1237"/>
                </a:cubicBezTo>
                <a:cubicBezTo>
                  <a:pt x="932" y="1236"/>
                  <a:pt x="931" y="1235"/>
                  <a:pt x="931" y="1234"/>
                </a:cubicBezTo>
                <a:cubicBezTo>
                  <a:pt x="936" y="1231"/>
                  <a:pt x="924" y="1233"/>
                  <a:pt x="925" y="1230"/>
                </a:cubicBezTo>
                <a:cubicBezTo>
                  <a:pt x="928" y="1229"/>
                  <a:pt x="928" y="1229"/>
                  <a:pt x="928" y="1229"/>
                </a:cubicBezTo>
                <a:cubicBezTo>
                  <a:pt x="923" y="1228"/>
                  <a:pt x="926" y="1226"/>
                  <a:pt x="926" y="1224"/>
                </a:cubicBezTo>
                <a:cubicBezTo>
                  <a:pt x="927" y="1224"/>
                  <a:pt x="929" y="1224"/>
                  <a:pt x="930" y="1224"/>
                </a:cubicBezTo>
                <a:cubicBezTo>
                  <a:pt x="930" y="1224"/>
                  <a:pt x="930" y="1224"/>
                  <a:pt x="930" y="1224"/>
                </a:cubicBezTo>
                <a:cubicBezTo>
                  <a:pt x="929" y="1224"/>
                  <a:pt x="928" y="1224"/>
                  <a:pt x="926" y="1225"/>
                </a:cubicBezTo>
                <a:cubicBezTo>
                  <a:pt x="927" y="1226"/>
                  <a:pt x="929" y="1226"/>
                  <a:pt x="931" y="1225"/>
                </a:cubicBezTo>
                <a:cubicBezTo>
                  <a:pt x="933" y="1225"/>
                  <a:pt x="933" y="1224"/>
                  <a:pt x="934" y="1223"/>
                </a:cubicBezTo>
                <a:cubicBezTo>
                  <a:pt x="934" y="1223"/>
                  <a:pt x="934" y="1223"/>
                  <a:pt x="934" y="1223"/>
                </a:cubicBezTo>
                <a:cubicBezTo>
                  <a:pt x="934" y="1223"/>
                  <a:pt x="934" y="1223"/>
                  <a:pt x="934" y="1223"/>
                </a:cubicBezTo>
                <a:cubicBezTo>
                  <a:pt x="934" y="1223"/>
                  <a:pt x="934" y="1223"/>
                  <a:pt x="934" y="1223"/>
                </a:cubicBezTo>
                <a:cubicBezTo>
                  <a:pt x="938" y="1225"/>
                  <a:pt x="945" y="1219"/>
                  <a:pt x="951" y="1222"/>
                </a:cubicBezTo>
                <a:cubicBezTo>
                  <a:pt x="954" y="1222"/>
                  <a:pt x="961" y="1222"/>
                  <a:pt x="961" y="1225"/>
                </a:cubicBezTo>
                <a:cubicBezTo>
                  <a:pt x="966" y="1227"/>
                  <a:pt x="973" y="1228"/>
                  <a:pt x="979" y="1229"/>
                </a:cubicBezTo>
                <a:cubicBezTo>
                  <a:pt x="980" y="1229"/>
                  <a:pt x="978" y="1230"/>
                  <a:pt x="980" y="1231"/>
                </a:cubicBezTo>
                <a:cubicBezTo>
                  <a:pt x="981" y="1231"/>
                  <a:pt x="981" y="1231"/>
                  <a:pt x="982" y="1231"/>
                </a:cubicBezTo>
                <a:cubicBezTo>
                  <a:pt x="982" y="1230"/>
                  <a:pt x="983" y="1229"/>
                  <a:pt x="983" y="1229"/>
                </a:cubicBezTo>
                <a:cubicBezTo>
                  <a:pt x="986" y="1229"/>
                  <a:pt x="986" y="1229"/>
                  <a:pt x="986" y="1229"/>
                </a:cubicBezTo>
                <a:cubicBezTo>
                  <a:pt x="986" y="1230"/>
                  <a:pt x="986" y="1230"/>
                  <a:pt x="986" y="1230"/>
                </a:cubicBezTo>
                <a:cubicBezTo>
                  <a:pt x="988" y="1228"/>
                  <a:pt x="992" y="1231"/>
                  <a:pt x="995" y="1232"/>
                </a:cubicBezTo>
                <a:cubicBezTo>
                  <a:pt x="997" y="1233"/>
                  <a:pt x="993" y="1234"/>
                  <a:pt x="997" y="1234"/>
                </a:cubicBezTo>
                <a:cubicBezTo>
                  <a:pt x="998" y="1234"/>
                  <a:pt x="998" y="1234"/>
                  <a:pt x="998" y="1234"/>
                </a:cubicBezTo>
                <a:cubicBezTo>
                  <a:pt x="998" y="1238"/>
                  <a:pt x="1005" y="1237"/>
                  <a:pt x="1008" y="1240"/>
                </a:cubicBezTo>
                <a:cubicBezTo>
                  <a:pt x="1008" y="1239"/>
                  <a:pt x="1008" y="1239"/>
                  <a:pt x="1008" y="1239"/>
                </a:cubicBezTo>
                <a:cubicBezTo>
                  <a:pt x="1008" y="1240"/>
                  <a:pt x="1008" y="1240"/>
                  <a:pt x="1008" y="1240"/>
                </a:cubicBezTo>
                <a:cubicBezTo>
                  <a:pt x="1012" y="1241"/>
                  <a:pt x="1015" y="1243"/>
                  <a:pt x="1018" y="1244"/>
                </a:cubicBezTo>
                <a:cubicBezTo>
                  <a:pt x="1023" y="1244"/>
                  <a:pt x="1027" y="1245"/>
                  <a:pt x="1030" y="1247"/>
                </a:cubicBezTo>
                <a:cubicBezTo>
                  <a:pt x="1032" y="1246"/>
                  <a:pt x="1032" y="1246"/>
                  <a:pt x="1032" y="1246"/>
                </a:cubicBezTo>
                <a:cubicBezTo>
                  <a:pt x="1026" y="1244"/>
                  <a:pt x="1032" y="1243"/>
                  <a:pt x="1030" y="1240"/>
                </a:cubicBezTo>
                <a:cubicBezTo>
                  <a:pt x="1031" y="1241"/>
                  <a:pt x="1034" y="1241"/>
                  <a:pt x="1034" y="1242"/>
                </a:cubicBezTo>
                <a:cubicBezTo>
                  <a:pt x="1033" y="1242"/>
                  <a:pt x="1032" y="1242"/>
                  <a:pt x="1031" y="1242"/>
                </a:cubicBezTo>
                <a:cubicBezTo>
                  <a:pt x="1031" y="1243"/>
                  <a:pt x="1033" y="1244"/>
                  <a:pt x="1035" y="1244"/>
                </a:cubicBezTo>
                <a:cubicBezTo>
                  <a:pt x="1036" y="1244"/>
                  <a:pt x="1036" y="1243"/>
                  <a:pt x="1038" y="1243"/>
                </a:cubicBezTo>
                <a:cubicBezTo>
                  <a:pt x="1037" y="1242"/>
                  <a:pt x="1037" y="1241"/>
                  <a:pt x="1036" y="1240"/>
                </a:cubicBezTo>
                <a:cubicBezTo>
                  <a:pt x="1037" y="1239"/>
                  <a:pt x="1041" y="1240"/>
                  <a:pt x="1044" y="1241"/>
                </a:cubicBezTo>
                <a:cubicBezTo>
                  <a:pt x="1045" y="1242"/>
                  <a:pt x="1045" y="1242"/>
                  <a:pt x="1045" y="1242"/>
                </a:cubicBezTo>
                <a:cubicBezTo>
                  <a:pt x="1044" y="1243"/>
                  <a:pt x="1040" y="1241"/>
                  <a:pt x="1038" y="1243"/>
                </a:cubicBezTo>
                <a:cubicBezTo>
                  <a:pt x="1042" y="1245"/>
                  <a:pt x="1048" y="1241"/>
                  <a:pt x="1053" y="1244"/>
                </a:cubicBezTo>
                <a:cubicBezTo>
                  <a:pt x="1056" y="1244"/>
                  <a:pt x="1062" y="1244"/>
                  <a:pt x="1062" y="1247"/>
                </a:cubicBezTo>
                <a:cubicBezTo>
                  <a:pt x="1067" y="1249"/>
                  <a:pt x="1073" y="1250"/>
                  <a:pt x="1079" y="1250"/>
                </a:cubicBezTo>
                <a:cubicBezTo>
                  <a:pt x="1080" y="1250"/>
                  <a:pt x="1078" y="1251"/>
                  <a:pt x="1080" y="1252"/>
                </a:cubicBezTo>
                <a:cubicBezTo>
                  <a:pt x="1081" y="1252"/>
                  <a:pt x="1081" y="1252"/>
                  <a:pt x="1082" y="1252"/>
                </a:cubicBezTo>
                <a:cubicBezTo>
                  <a:pt x="1082" y="1251"/>
                  <a:pt x="1082" y="1250"/>
                  <a:pt x="1083" y="1250"/>
                </a:cubicBezTo>
                <a:cubicBezTo>
                  <a:pt x="1085" y="1250"/>
                  <a:pt x="1085" y="1250"/>
                  <a:pt x="1085" y="1250"/>
                </a:cubicBezTo>
                <a:cubicBezTo>
                  <a:pt x="1085" y="1250"/>
                  <a:pt x="1085" y="1250"/>
                  <a:pt x="1085" y="1250"/>
                </a:cubicBezTo>
                <a:cubicBezTo>
                  <a:pt x="1087" y="1249"/>
                  <a:pt x="1089" y="1250"/>
                  <a:pt x="1091" y="1250"/>
                </a:cubicBezTo>
                <a:cubicBezTo>
                  <a:pt x="1092" y="1250"/>
                  <a:pt x="1093" y="1251"/>
                  <a:pt x="1093" y="1251"/>
                </a:cubicBezTo>
                <a:cubicBezTo>
                  <a:pt x="1094" y="1251"/>
                  <a:pt x="1094" y="1251"/>
                  <a:pt x="1095" y="1252"/>
                </a:cubicBezTo>
                <a:cubicBezTo>
                  <a:pt x="1097" y="1253"/>
                  <a:pt x="1093" y="1253"/>
                  <a:pt x="1097" y="1254"/>
                </a:cubicBezTo>
                <a:cubicBezTo>
                  <a:pt x="1097" y="1253"/>
                  <a:pt x="1097" y="1253"/>
                  <a:pt x="1097" y="1253"/>
                </a:cubicBezTo>
                <a:cubicBezTo>
                  <a:pt x="1097" y="1257"/>
                  <a:pt x="1105" y="1255"/>
                  <a:pt x="1107" y="1257"/>
                </a:cubicBezTo>
                <a:cubicBezTo>
                  <a:pt x="1107" y="1257"/>
                  <a:pt x="1107" y="1257"/>
                  <a:pt x="1107" y="1257"/>
                </a:cubicBezTo>
                <a:cubicBezTo>
                  <a:pt x="1107" y="1257"/>
                  <a:pt x="1107" y="1257"/>
                  <a:pt x="1107" y="1257"/>
                </a:cubicBezTo>
                <a:cubicBezTo>
                  <a:pt x="1111" y="1258"/>
                  <a:pt x="1115" y="1260"/>
                  <a:pt x="1118" y="1260"/>
                </a:cubicBezTo>
                <a:cubicBezTo>
                  <a:pt x="1125" y="1260"/>
                  <a:pt x="1132" y="1263"/>
                  <a:pt x="1138" y="1263"/>
                </a:cubicBezTo>
                <a:cubicBezTo>
                  <a:pt x="1140" y="1263"/>
                  <a:pt x="1143" y="1264"/>
                  <a:pt x="1146" y="1265"/>
                </a:cubicBezTo>
                <a:cubicBezTo>
                  <a:pt x="1148" y="1264"/>
                  <a:pt x="1150" y="1264"/>
                  <a:pt x="1153" y="1264"/>
                </a:cubicBezTo>
                <a:cubicBezTo>
                  <a:pt x="1152" y="1264"/>
                  <a:pt x="1151" y="1263"/>
                  <a:pt x="1149" y="1262"/>
                </a:cubicBezTo>
                <a:cubicBezTo>
                  <a:pt x="1148" y="1263"/>
                  <a:pt x="1147" y="1263"/>
                  <a:pt x="1147" y="1263"/>
                </a:cubicBezTo>
                <a:cubicBezTo>
                  <a:pt x="1146" y="1262"/>
                  <a:pt x="1146" y="1262"/>
                  <a:pt x="1147" y="1262"/>
                </a:cubicBezTo>
                <a:cubicBezTo>
                  <a:pt x="1142" y="1259"/>
                  <a:pt x="1136" y="1257"/>
                  <a:pt x="1131" y="1254"/>
                </a:cubicBezTo>
                <a:cubicBezTo>
                  <a:pt x="1133" y="1254"/>
                  <a:pt x="1132" y="1252"/>
                  <a:pt x="1130" y="1252"/>
                </a:cubicBezTo>
                <a:cubicBezTo>
                  <a:pt x="1128" y="1252"/>
                  <a:pt x="1124" y="1252"/>
                  <a:pt x="1121" y="1250"/>
                </a:cubicBezTo>
                <a:cubicBezTo>
                  <a:pt x="1118" y="1251"/>
                  <a:pt x="1122" y="1255"/>
                  <a:pt x="1115" y="1253"/>
                </a:cubicBezTo>
                <a:cubicBezTo>
                  <a:pt x="1110" y="1251"/>
                  <a:pt x="1108" y="1245"/>
                  <a:pt x="1102" y="1247"/>
                </a:cubicBezTo>
                <a:cubicBezTo>
                  <a:pt x="1102" y="1243"/>
                  <a:pt x="1094" y="1244"/>
                  <a:pt x="1093" y="1242"/>
                </a:cubicBezTo>
                <a:cubicBezTo>
                  <a:pt x="1092" y="1242"/>
                  <a:pt x="1090" y="1242"/>
                  <a:pt x="1089" y="1241"/>
                </a:cubicBezTo>
                <a:cubicBezTo>
                  <a:pt x="1091" y="1240"/>
                  <a:pt x="1090" y="1239"/>
                  <a:pt x="1091" y="1238"/>
                </a:cubicBezTo>
                <a:cubicBezTo>
                  <a:pt x="1098" y="1235"/>
                  <a:pt x="1082" y="1234"/>
                  <a:pt x="1085" y="1231"/>
                </a:cubicBezTo>
                <a:cubicBezTo>
                  <a:pt x="1089" y="1231"/>
                  <a:pt x="1089" y="1231"/>
                  <a:pt x="1089" y="1231"/>
                </a:cubicBezTo>
                <a:cubicBezTo>
                  <a:pt x="1084" y="1229"/>
                  <a:pt x="1087" y="1227"/>
                  <a:pt x="1087" y="1225"/>
                </a:cubicBezTo>
                <a:cubicBezTo>
                  <a:pt x="1088" y="1225"/>
                  <a:pt x="1088" y="1225"/>
                  <a:pt x="1088" y="1225"/>
                </a:cubicBezTo>
                <a:cubicBezTo>
                  <a:pt x="1089" y="1225"/>
                  <a:pt x="1091" y="1225"/>
                  <a:pt x="1093" y="1225"/>
                </a:cubicBezTo>
                <a:cubicBezTo>
                  <a:pt x="1093" y="1225"/>
                  <a:pt x="1093" y="1225"/>
                  <a:pt x="1093" y="1226"/>
                </a:cubicBezTo>
                <a:cubicBezTo>
                  <a:pt x="1091" y="1226"/>
                  <a:pt x="1090" y="1225"/>
                  <a:pt x="1088" y="1225"/>
                </a:cubicBezTo>
                <a:cubicBezTo>
                  <a:pt x="1088" y="1227"/>
                  <a:pt x="1091" y="1227"/>
                  <a:pt x="1094" y="1228"/>
                </a:cubicBezTo>
                <a:cubicBezTo>
                  <a:pt x="1096" y="1227"/>
                  <a:pt x="1096" y="1227"/>
                  <a:pt x="1098" y="1226"/>
                </a:cubicBezTo>
                <a:cubicBezTo>
                  <a:pt x="1097" y="1226"/>
                  <a:pt x="1097" y="1225"/>
                  <a:pt x="1097" y="1225"/>
                </a:cubicBezTo>
                <a:cubicBezTo>
                  <a:pt x="1099" y="1225"/>
                  <a:pt x="1102" y="1225"/>
                  <a:pt x="1105" y="1225"/>
                </a:cubicBezTo>
                <a:cubicBezTo>
                  <a:pt x="1106" y="1225"/>
                  <a:pt x="1106" y="1225"/>
                  <a:pt x="1107" y="1225"/>
                </a:cubicBezTo>
                <a:cubicBezTo>
                  <a:pt x="1107" y="1226"/>
                  <a:pt x="1107" y="1226"/>
                  <a:pt x="1107" y="1226"/>
                </a:cubicBezTo>
                <a:cubicBezTo>
                  <a:pt x="1106" y="1228"/>
                  <a:pt x="1101" y="1225"/>
                  <a:pt x="1098" y="1226"/>
                </a:cubicBezTo>
                <a:cubicBezTo>
                  <a:pt x="1103" y="1229"/>
                  <a:pt x="1112" y="1225"/>
                  <a:pt x="1118" y="1230"/>
                </a:cubicBezTo>
                <a:cubicBezTo>
                  <a:pt x="1121" y="1230"/>
                  <a:pt x="1129" y="1232"/>
                  <a:pt x="1128" y="1235"/>
                </a:cubicBezTo>
                <a:cubicBezTo>
                  <a:pt x="1134" y="1238"/>
                  <a:pt x="1142" y="1241"/>
                  <a:pt x="1149" y="1242"/>
                </a:cubicBezTo>
                <a:cubicBezTo>
                  <a:pt x="1150" y="1243"/>
                  <a:pt x="1147" y="1244"/>
                  <a:pt x="1150" y="1245"/>
                </a:cubicBezTo>
                <a:cubicBezTo>
                  <a:pt x="1151" y="1245"/>
                  <a:pt x="1151" y="1245"/>
                  <a:pt x="1152" y="1245"/>
                </a:cubicBezTo>
                <a:cubicBezTo>
                  <a:pt x="1152" y="1244"/>
                  <a:pt x="1153" y="1243"/>
                  <a:pt x="1153" y="1243"/>
                </a:cubicBezTo>
                <a:cubicBezTo>
                  <a:pt x="1157" y="1243"/>
                  <a:pt x="1157" y="1243"/>
                  <a:pt x="1157" y="1243"/>
                </a:cubicBezTo>
                <a:cubicBezTo>
                  <a:pt x="1157" y="1243"/>
                  <a:pt x="1156" y="1243"/>
                  <a:pt x="1157" y="1244"/>
                </a:cubicBezTo>
                <a:cubicBezTo>
                  <a:pt x="1160" y="1241"/>
                  <a:pt x="1164" y="1246"/>
                  <a:pt x="1168" y="1247"/>
                </a:cubicBezTo>
                <a:cubicBezTo>
                  <a:pt x="1170" y="1248"/>
                  <a:pt x="1165" y="1248"/>
                  <a:pt x="1170" y="1249"/>
                </a:cubicBezTo>
                <a:cubicBezTo>
                  <a:pt x="1171" y="1249"/>
                  <a:pt x="1171" y="1249"/>
                  <a:pt x="1171" y="1249"/>
                </a:cubicBezTo>
                <a:cubicBezTo>
                  <a:pt x="1171" y="1252"/>
                  <a:pt x="1174" y="1252"/>
                  <a:pt x="1177" y="1253"/>
                </a:cubicBezTo>
                <a:cubicBezTo>
                  <a:pt x="1180" y="1252"/>
                  <a:pt x="1182" y="1252"/>
                  <a:pt x="1185" y="1250"/>
                </a:cubicBezTo>
                <a:cubicBezTo>
                  <a:pt x="1187" y="1250"/>
                  <a:pt x="1191" y="1250"/>
                  <a:pt x="1189" y="1252"/>
                </a:cubicBezTo>
                <a:cubicBezTo>
                  <a:pt x="1186" y="1253"/>
                  <a:pt x="1185" y="1254"/>
                  <a:pt x="1183" y="1255"/>
                </a:cubicBezTo>
                <a:cubicBezTo>
                  <a:pt x="1183" y="1255"/>
                  <a:pt x="1183" y="1255"/>
                  <a:pt x="1183" y="1255"/>
                </a:cubicBezTo>
                <a:cubicBezTo>
                  <a:pt x="1187" y="1257"/>
                  <a:pt x="1192" y="1259"/>
                  <a:pt x="1196" y="1260"/>
                </a:cubicBezTo>
                <a:cubicBezTo>
                  <a:pt x="1200" y="1260"/>
                  <a:pt x="1204" y="1261"/>
                  <a:pt x="1208" y="1262"/>
                </a:cubicBezTo>
                <a:cubicBezTo>
                  <a:pt x="1210" y="1261"/>
                  <a:pt x="1210" y="1261"/>
                  <a:pt x="1210" y="1261"/>
                </a:cubicBezTo>
                <a:cubicBezTo>
                  <a:pt x="1211" y="1261"/>
                  <a:pt x="1213" y="1262"/>
                  <a:pt x="1215" y="1263"/>
                </a:cubicBezTo>
                <a:cubicBezTo>
                  <a:pt x="1215" y="1263"/>
                  <a:pt x="1215" y="1263"/>
                  <a:pt x="1216" y="1263"/>
                </a:cubicBezTo>
                <a:cubicBezTo>
                  <a:pt x="1214" y="1261"/>
                  <a:pt x="1206" y="1261"/>
                  <a:pt x="1210" y="1258"/>
                </a:cubicBezTo>
                <a:cubicBezTo>
                  <a:pt x="1217" y="1257"/>
                  <a:pt x="1223" y="1261"/>
                  <a:pt x="1229" y="1263"/>
                </a:cubicBezTo>
                <a:cubicBezTo>
                  <a:pt x="1230" y="1265"/>
                  <a:pt x="1230" y="1265"/>
                  <a:pt x="1230" y="1265"/>
                </a:cubicBezTo>
                <a:cubicBezTo>
                  <a:pt x="1234" y="1266"/>
                  <a:pt x="1238" y="1267"/>
                  <a:pt x="1238" y="1270"/>
                </a:cubicBezTo>
                <a:cubicBezTo>
                  <a:pt x="1239" y="1268"/>
                  <a:pt x="1236" y="1266"/>
                  <a:pt x="1240" y="1264"/>
                </a:cubicBezTo>
                <a:cubicBezTo>
                  <a:pt x="1237" y="1264"/>
                  <a:pt x="1234" y="1264"/>
                  <a:pt x="1232" y="1263"/>
                </a:cubicBezTo>
                <a:cubicBezTo>
                  <a:pt x="1232" y="1263"/>
                  <a:pt x="1232" y="1263"/>
                  <a:pt x="1232" y="1263"/>
                </a:cubicBezTo>
                <a:cubicBezTo>
                  <a:pt x="1230" y="1262"/>
                  <a:pt x="1231" y="1261"/>
                  <a:pt x="1232" y="1261"/>
                </a:cubicBezTo>
                <a:cubicBezTo>
                  <a:pt x="1232" y="1261"/>
                  <a:pt x="1232" y="1261"/>
                  <a:pt x="1232" y="1260"/>
                </a:cubicBezTo>
                <a:cubicBezTo>
                  <a:pt x="1234" y="1260"/>
                  <a:pt x="1234" y="1260"/>
                  <a:pt x="1234" y="1260"/>
                </a:cubicBezTo>
                <a:cubicBezTo>
                  <a:pt x="1234" y="1260"/>
                  <a:pt x="1234" y="1260"/>
                  <a:pt x="1234" y="1260"/>
                </a:cubicBezTo>
                <a:cubicBezTo>
                  <a:pt x="1234" y="1260"/>
                  <a:pt x="1234" y="1260"/>
                  <a:pt x="1234" y="1260"/>
                </a:cubicBezTo>
                <a:cubicBezTo>
                  <a:pt x="1238" y="1258"/>
                  <a:pt x="1238" y="1258"/>
                  <a:pt x="1238" y="1258"/>
                </a:cubicBezTo>
                <a:cubicBezTo>
                  <a:pt x="1229" y="1257"/>
                  <a:pt x="1235" y="1254"/>
                  <a:pt x="1234" y="1250"/>
                </a:cubicBezTo>
                <a:cubicBezTo>
                  <a:pt x="1232" y="1250"/>
                  <a:pt x="1229" y="1251"/>
                  <a:pt x="1226" y="1251"/>
                </a:cubicBezTo>
                <a:cubicBezTo>
                  <a:pt x="1224" y="1253"/>
                  <a:pt x="1229" y="1255"/>
                  <a:pt x="1221" y="1255"/>
                </a:cubicBezTo>
                <a:cubicBezTo>
                  <a:pt x="1216" y="1255"/>
                  <a:pt x="1212" y="1250"/>
                  <a:pt x="1206" y="1253"/>
                </a:cubicBezTo>
                <a:cubicBezTo>
                  <a:pt x="1205" y="1250"/>
                  <a:pt x="1198" y="1253"/>
                  <a:pt x="1196" y="1251"/>
                </a:cubicBezTo>
                <a:cubicBezTo>
                  <a:pt x="1195" y="1251"/>
                  <a:pt x="1193" y="1252"/>
                  <a:pt x="1191" y="1251"/>
                </a:cubicBezTo>
                <a:cubicBezTo>
                  <a:pt x="1193" y="1250"/>
                  <a:pt x="1192" y="1249"/>
                  <a:pt x="1193" y="1248"/>
                </a:cubicBezTo>
                <a:cubicBezTo>
                  <a:pt x="1199" y="1243"/>
                  <a:pt x="1184" y="1245"/>
                  <a:pt x="1186" y="1242"/>
                </a:cubicBezTo>
                <a:cubicBezTo>
                  <a:pt x="1190" y="1241"/>
                  <a:pt x="1190" y="1241"/>
                  <a:pt x="1190" y="1241"/>
                </a:cubicBezTo>
                <a:cubicBezTo>
                  <a:pt x="1188" y="1240"/>
                  <a:pt x="1187" y="1240"/>
                  <a:pt x="1187" y="1240"/>
                </a:cubicBezTo>
                <a:cubicBezTo>
                  <a:pt x="1188" y="1239"/>
                  <a:pt x="1189" y="1239"/>
                  <a:pt x="1190" y="1239"/>
                </a:cubicBezTo>
                <a:cubicBezTo>
                  <a:pt x="1191" y="1239"/>
                  <a:pt x="1192" y="1239"/>
                  <a:pt x="1192" y="1238"/>
                </a:cubicBezTo>
                <a:cubicBezTo>
                  <a:pt x="1194" y="1238"/>
                  <a:pt x="1196" y="1237"/>
                  <a:pt x="1198" y="1237"/>
                </a:cubicBezTo>
                <a:cubicBezTo>
                  <a:pt x="1201" y="1236"/>
                  <a:pt x="1203" y="1235"/>
                  <a:pt x="1206" y="1234"/>
                </a:cubicBezTo>
                <a:cubicBezTo>
                  <a:pt x="1207" y="1234"/>
                  <a:pt x="1208" y="1233"/>
                  <a:pt x="1209" y="1233"/>
                </a:cubicBezTo>
                <a:cubicBezTo>
                  <a:pt x="1210" y="1233"/>
                  <a:pt x="1211" y="1232"/>
                  <a:pt x="1212" y="1232"/>
                </a:cubicBezTo>
                <a:cubicBezTo>
                  <a:pt x="1212" y="1232"/>
                  <a:pt x="1213" y="1232"/>
                  <a:pt x="1213" y="1232"/>
                </a:cubicBezTo>
                <a:cubicBezTo>
                  <a:pt x="1213" y="1232"/>
                  <a:pt x="1214" y="1232"/>
                  <a:pt x="1214" y="1232"/>
                </a:cubicBezTo>
                <a:cubicBezTo>
                  <a:pt x="1215" y="1232"/>
                  <a:pt x="1216" y="1232"/>
                  <a:pt x="1216" y="1232"/>
                </a:cubicBezTo>
                <a:cubicBezTo>
                  <a:pt x="1220" y="1232"/>
                  <a:pt x="1228" y="1230"/>
                  <a:pt x="1228" y="1233"/>
                </a:cubicBezTo>
                <a:cubicBezTo>
                  <a:pt x="1235" y="1235"/>
                  <a:pt x="1243" y="1235"/>
                  <a:pt x="1251" y="1234"/>
                </a:cubicBezTo>
                <a:cubicBezTo>
                  <a:pt x="1252" y="1235"/>
                  <a:pt x="1249" y="1236"/>
                  <a:pt x="1252" y="1236"/>
                </a:cubicBezTo>
                <a:cubicBezTo>
                  <a:pt x="1253" y="1237"/>
                  <a:pt x="1254" y="1236"/>
                  <a:pt x="1255" y="1236"/>
                </a:cubicBezTo>
                <a:cubicBezTo>
                  <a:pt x="1254" y="1235"/>
                  <a:pt x="1255" y="1234"/>
                  <a:pt x="1255" y="1233"/>
                </a:cubicBezTo>
                <a:cubicBezTo>
                  <a:pt x="1259" y="1233"/>
                  <a:pt x="1259" y="1233"/>
                  <a:pt x="1259" y="1233"/>
                </a:cubicBezTo>
                <a:cubicBezTo>
                  <a:pt x="1259" y="1233"/>
                  <a:pt x="1259" y="1233"/>
                  <a:pt x="1259" y="1233"/>
                </a:cubicBezTo>
                <a:cubicBezTo>
                  <a:pt x="1261" y="1230"/>
                  <a:pt x="1267" y="1234"/>
                  <a:pt x="1271" y="1234"/>
                </a:cubicBezTo>
                <a:cubicBezTo>
                  <a:pt x="1274" y="1235"/>
                  <a:pt x="1269" y="1236"/>
                  <a:pt x="1274" y="1236"/>
                </a:cubicBezTo>
                <a:cubicBezTo>
                  <a:pt x="1275" y="1236"/>
                  <a:pt x="1275" y="1236"/>
                  <a:pt x="1275" y="1236"/>
                </a:cubicBezTo>
                <a:cubicBezTo>
                  <a:pt x="1275" y="1239"/>
                  <a:pt x="1282" y="1238"/>
                  <a:pt x="1286" y="1240"/>
                </a:cubicBezTo>
                <a:cubicBezTo>
                  <a:pt x="1289" y="1240"/>
                  <a:pt x="1291" y="1240"/>
                  <a:pt x="1292" y="1242"/>
                </a:cubicBezTo>
                <a:cubicBezTo>
                  <a:pt x="1303" y="1242"/>
                  <a:pt x="1315" y="1239"/>
                  <a:pt x="1326" y="1237"/>
                </a:cubicBezTo>
                <a:cubicBezTo>
                  <a:pt x="1328" y="1237"/>
                  <a:pt x="1324" y="1240"/>
                  <a:pt x="1329" y="1240"/>
                </a:cubicBezTo>
                <a:cubicBezTo>
                  <a:pt x="1330" y="1240"/>
                  <a:pt x="1331" y="1239"/>
                  <a:pt x="1332" y="1238"/>
                </a:cubicBezTo>
                <a:cubicBezTo>
                  <a:pt x="1331" y="1237"/>
                  <a:pt x="1332" y="1236"/>
                  <a:pt x="1333" y="1234"/>
                </a:cubicBezTo>
                <a:cubicBezTo>
                  <a:pt x="1338" y="1233"/>
                  <a:pt x="1338" y="1233"/>
                  <a:pt x="1338" y="1233"/>
                </a:cubicBezTo>
                <a:cubicBezTo>
                  <a:pt x="1338" y="1233"/>
                  <a:pt x="1338" y="1234"/>
                  <a:pt x="1338" y="1234"/>
                </a:cubicBezTo>
                <a:cubicBezTo>
                  <a:pt x="1341" y="1229"/>
                  <a:pt x="1351" y="1233"/>
                  <a:pt x="1358" y="1232"/>
                </a:cubicBezTo>
                <a:cubicBezTo>
                  <a:pt x="1362" y="1233"/>
                  <a:pt x="1354" y="1236"/>
                  <a:pt x="1362" y="1236"/>
                </a:cubicBezTo>
                <a:cubicBezTo>
                  <a:pt x="1363" y="1235"/>
                  <a:pt x="1363" y="1235"/>
                  <a:pt x="1363" y="1235"/>
                </a:cubicBezTo>
                <a:cubicBezTo>
                  <a:pt x="1365" y="1241"/>
                  <a:pt x="1378" y="1236"/>
                  <a:pt x="1383" y="1240"/>
                </a:cubicBezTo>
                <a:cubicBezTo>
                  <a:pt x="1384" y="1239"/>
                  <a:pt x="1384" y="1239"/>
                  <a:pt x="1384" y="1239"/>
                </a:cubicBezTo>
                <a:cubicBezTo>
                  <a:pt x="1384" y="1240"/>
                  <a:pt x="1384" y="1240"/>
                  <a:pt x="1384" y="1240"/>
                </a:cubicBezTo>
                <a:cubicBezTo>
                  <a:pt x="1389" y="1240"/>
                  <a:pt x="1395" y="1241"/>
                  <a:pt x="1400" y="1241"/>
                </a:cubicBezTo>
                <a:cubicBezTo>
                  <a:pt x="1400" y="1241"/>
                  <a:pt x="1400" y="1241"/>
                  <a:pt x="1400" y="1241"/>
                </a:cubicBezTo>
                <a:cubicBezTo>
                  <a:pt x="1403" y="1241"/>
                  <a:pt x="1406" y="1241"/>
                  <a:pt x="1408" y="1241"/>
                </a:cubicBezTo>
                <a:cubicBezTo>
                  <a:pt x="1413" y="1240"/>
                  <a:pt x="1419" y="1240"/>
                  <a:pt x="1424" y="1240"/>
                </a:cubicBezTo>
                <a:cubicBezTo>
                  <a:pt x="1424" y="1240"/>
                  <a:pt x="1424" y="1240"/>
                  <a:pt x="1424" y="1240"/>
                </a:cubicBezTo>
                <a:cubicBezTo>
                  <a:pt x="1429" y="1238"/>
                  <a:pt x="1429" y="1238"/>
                  <a:pt x="1429" y="1238"/>
                </a:cubicBezTo>
                <a:cubicBezTo>
                  <a:pt x="1418" y="1237"/>
                  <a:pt x="1427" y="1232"/>
                  <a:pt x="1422" y="1227"/>
                </a:cubicBezTo>
                <a:cubicBezTo>
                  <a:pt x="1425" y="1228"/>
                  <a:pt x="1431" y="1226"/>
                  <a:pt x="1431" y="1229"/>
                </a:cubicBezTo>
                <a:cubicBezTo>
                  <a:pt x="1429" y="1230"/>
                  <a:pt x="1427" y="1229"/>
                  <a:pt x="1425" y="1230"/>
                </a:cubicBezTo>
                <a:cubicBezTo>
                  <a:pt x="1426" y="1233"/>
                  <a:pt x="1430" y="1232"/>
                  <a:pt x="1433" y="1231"/>
                </a:cubicBezTo>
                <a:cubicBezTo>
                  <a:pt x="1435" y="1230"/>
                  <a:pt x="1435" y="1229"/>
                  <a:pt x="1437" y="1227"/>
                </a:cubicBezTo>
                <a:cubicBezTo>
                  <a:pt x="1436" y="1226"/>
                  <a:pt x="1435" y="1225"/>
                  <a:pt x="1432" y="1224"/>
                </a:cubicBezTo>
                <a:cubicBezTo>
                  <a:pt x="1434" y="1220"/>
                  <a:pt x="1442" y="1220"/>
                  <a:pt x="1446" y="1220"/>
                </a:cubicBezTo>
                <a:cubicBezTo>
                  <a:pt x="1449" y="1220"/>
                  <a:pt x="1449" y="1220"/>
                  <a:pt x="1449" y="1220"/>
                </a:cubicBezTo>
                <a:cubicBezTo>
                  <a:pt x="1449" y="1223"/>
                  <a:pt x="1441" y="1223"/>
                  <a:pt x="1437" y="1227"/>
                </a:cubicBezTo>
                <a:cubicBezTo>
                  <a:pt x="1445" y="1228"/>
                  <a:pt x="1454" y="1217"/>
                  <a:pt x="1465" y="1218"/>
                </a:cubicBezTo>
                <a:cubicBezTo>
                  <a:pt x="1470" y="1216"/>
                  <a:pt x="1483" y="1212"/>
                  <a:pt x="1484" y="1216"/>
                </a:cubicBezTo>
                <a:cubicBezTo>
                  <a:pt x="1495" y="1217"/>
                  <a:pt x="1509" y="1214"/>
                  <a:pt x="1521" y="1213"/>
                </a:cubicBezTo>
                <a:cubicBezTo>
                  <a:pt x="1523" y="1214"/>
                  <a:pt x="1518" y="1217"/>
                  <a:pt x="1523" y="1217"/>
                </a:cubicBezTo>
                <a:cubicBezTo>
                  <a:pt x="1525" y="1217"/>
                  <a:pt x="1526" y="1216"/>
                  <a:pt x="1527" y="1216"/>
                </a:cubicBezTo>
                <a:cubicBezTo>
                  <a:pt x="1527" y="1214"/>
                  <a:pt x="1528" y="1213"/>
                  <a:pt x="1528" y="1212"/>
                </a:cubicBezTo>
                <a:cubicBezTo>
                  <a:pt x="1530" y="1211"/>
                  <a:pt x="1532" y="1211"/>
                  <a:pt x="1534" y="1211"/>
                </a:cubicBezTo>
                <a:cubicBezTo>
                  <a:pt x="1535" y="1212"/>
                  <a:pt x="1534" y="1212"/>
                  <a:pt x="1534" y="1212"/>
                </a:cubicBezTo>
                <a:cubicBezTo>
                  <a:pt x="1539" y="1207"/>
                  <a:pt x="1547" y="1214"/>
                  <a:pt x="1554" y="1214"/>
                </a:cubicBezTo>
                <a:cubicBezTo>
                  <a:pt x="1558" y="1216"/>
                  <a:pt x="1550" y="1217"/>
                  <a:pt x="1557" y="1218"/>
                </a:cubicBezTo>
                <a:cubicBezTo>
                  <a:pt x="1559" y="1218"/>
                  <a:pt x="1559" y="1218"/>
                  <a:pt x="1559" y="1218"/>
                </a:cubicBezTo>
                <a:cubicBezTo>
                  <a:pt x="1559" y="1224"/>
                  <a:pt x="1574" y="1221"/>
                  <a:pt x="1579" y="1226"/>
                </a:cubicBezTo>
                <a:cubicBezTo>
                  <a:pt x="1579" y="1225"/>
                  <a:pt x="1579" y="1225"/>
                  <a:pt x="1579" y="1225"/>
                </a:cubicBezTo>
                <a:cubicBezTo>
                  <a:pt x="1579" y="1226"/>
                  <a:pt x="1579" y="1226"/>
                  <a:pt x="1579" y="1226"/>
                </a:cubicBezTo>
                <a:cubicBezTo>
                  <a:pt x="1587" y="1228"/>
                  <a:pt x="1594" y="1231"/>
                  <a:pt x="1600" y="1233"/>
                </a:cubicBezTo>
                <a:cubicBezTo>
                  <a:pt x="1614" y="1232"/>
                  <a:pt x="1626" y="1240"/>
                  <a:pt x="1638" y="1240"/>
                </a:cubicBezTo>
                <a:cubicBezTo>
                  <a:pt x="1650" y="1243"/>
                  <a:pt x="1665" y="1250"/>
                  <a:pt x="1664" y="1255"/>
                </a:cubicBezTo>
                <a:cubicBezTo>
                  <a:pt x="1666" y="1254"/>
                  <a:pt x="1662" y="1247"/>
                  <a:pt x="1670" y="1248"/>
                </a:cubicBezTo>
                <a:cubicBezTo>
                  <a:pt x="1677" y="1249"/>
                  <a:pt x="1671" y="1257"/>
                  <a:pt x="1682" y="1258"/>
                </a:cubicBezTo>
                <a:cubicBezTo>
                  <a:pt x="1680" y="1256"/>
                  <a:pt x="1679" y="1255"/>
                  <a:pt x="1683" y="1254"/>
                </a:cubicBezTo>
                <a:cubicBezTo>
                  <a:pt x="1684" y="1254"/>
                  <a:pt x="1685" y="1254"/>
                  <a:pt x="1687" y="1254"/>
                </a:cubicBezTo>
                <a:cubicBezTo>
                  <a:pt x="1694" y="1258"/>
                  <a:pt x="1677" y="1258"/>
                  <a:pt x="1689" y="1261"/>
                </a:cubicBezTo>
                <a:cubicBezTo>
                  <a:pt x="1694" y="1260"/>
                  <a:pt x="1694" y="1260"/>
                  <a:pt x="1694" y="1260"/>
                </a:cubicBezTo>
                <a:cubicBezTo>
                  <a:pt x="1695" y="1261"/>
                  <a:pt x="1695" y="1262"/>
                  <a:pt x="1695" y="1264"/>
                </a:cubicBezTo>
                <a:cubicBezTo>
                  <a:pt x="1696" y="1267"/>
                  <a:pt x="1687" y="1264"/>
                  <a:pt x="1684" y="1267"/>
                </a:cubicBezTo>
                <a:cubicBezTo>
                  <a:pt x="1692" y="1268"/>
                  <a:pt x="1714" y="1274"/>
                  <a:pt x="1693" y="1276"/>
                </a:cubicBezTo>
                <a:cubicBezTo>
                  <a:pt x="1689" y="1275"/>
                  <a:pt x="1682" y="1274"/>
                  <a:pt x="1678" y="1274"/>
                </a:cubicBezTo>
                <a:cubicBezTo>
                  <a:pt x="1678" y="1273"/>
                  <a:pt x="1675" y="1271"/>
                  <a:pt x="1672" y="1270"/>
                </a:cubicBezTo>
                <a:cubicBezTo>
                  <a:pt x="1662" y="1268"/>
                  <a:pt x="1652" y="1268"/>
                  <a:pt x="1643" y="1268"/>
                </a:cubicBezTo>
                <a:cubicBezTo>
                  <a:pt x="1628" y="1263"/>
                  <a:pt x="1634" y="1263"/>
                  <a:pt x="1619" y="1258"/>
                </a:cubicBezTo>
                <a:cubicBezTo>
                  <a:pt x="1615" y="1261"/>
                  <a:pt x="1603" y="1254"/>
                  <a:pt x="1599" y="1258"/>
                </a:cubicBezTo>
                <a:cubicBezTo>
                  <a:pt x="1596" y="1257"/>
                  <a:pt x="1594" y="1257"/>
                  <a:pt x="1591" y="1256"/>
                </a:cubicBezTo>
                <a:cubicBezTo>
                  <a:pt x="1595" y="1260"/>
                  <a:pt x="1595" y="1260"/>
                  <a:pt x="1595" y="1260"/>
                </a:cubicBezTo>
                <a:cubicBezTo>
                  <a:pt x="1594" y="1260"/>
                  <a:pt x="1592" y="1260"/>
                  <a:pt x="1592" y="1261"/>
                </a:cubicBezTo>
                <a:cubicBezTo>
                  <a:pt x="1594" y="1262"/>
                  <a:pt x="1594" y="1262"/>
                  <a:pt x="1594" y="1262"/>
                </a:cubicBezTo>
                <a:cubicBezTo>
                  <a:pt x="1586" y="1254"/>
                  <a:pt x="1576" y="1257"/>
                  <a:pt x="1568" y="1252"/>
                </a:cubicBezTo>
                <a:cubicBezTo>
                  <a:pt x="1544" y="1246"/>
                  <a:pt x="1524" y="1242"/>
                  <a:pt x="1502" y="1240"/>
                </a:cubicBezTo>
                <a:cubicBezTo>
                  <a:pt x="1504" y="1239"/>
                  <a:pt x="1502" y="1238"/>
                  <a:pt x="1499" y="1238"/>
                </a:cubicBezTo>
                <a:cubicBezTo>
                  <a:pt x="1496" y="1240"/>
                  <a:pt x="1491" y="1243"/>
                  <a:pt x="1485" y="1243"/>
                </a:cubicBezTo>
                <a:cubicBezTo>
                  <a:pt x="1483" y="1247"/>
                  <a:pt x="1490" y="1249"/>
                  <a:pt x="1481" y="1251"/>
                </a:cubicBezTo>
                <a:cubicBezTo>
                  <a:pt x="1482" y="1252"/>
                  <a:pt x="1484" y="1253"/>
                  <a:pt x="1488" y="1254"/>
                </a:cubicBezTo>
                <a:cubicBezTo>
                  <a:pt x="1486" y="1252"/>
                  <a:pt x="1485" y="1251"/>
                  <a:pt x="1489" y="1250"/>
                </a:cubicBezTo>
                <a:cubicBezTo>
                  <a:pt x="1490" y="1250"/>
                  <a:pt x="1491" y="1250"/>
                  <a:pt x="1492" y="1250"/>
                </a:cubicBezTo>
                <a:cubicBezTo>
                  <a:pt x="1499" y="1255"/>
                  <a:pt x="1483" y="1254"/>
                  <a:pt x="1494" y="1258"/>
                </a:cubicBezTo>
                <a:cubicBezTo>
                  <a:pt x="1499" y="1257"/>
                  <a:pt x="1499" y="1257"/>
                  <a:pt x="1499" y="1257"/>
                </a:cubicBezTo>
                <a:cubicBezTo>
                  <a:pt x="1499" y="1258"/>
                  <a:pt x="1500" y="1259"/>
                  <a:pt x="1500" y="1261"/>
                </a:cubicBezTo>
                <a:cubicBezTo>
                  <a:pt x="1500" y="1264"/>
                  <a:pt x="1491" y="1260"/>
                  <a:pt x="1489" y="1263"/>
                </a:cubicBezTo>
                <a:cubicBezTo>
                  <a:pt x="1496" y="1264"/>
                  <a:pt x="1515" y="1273"/>
                  <a:pt x="1496" y="1272"/>
                </a:cubicBezTo>
                <a:cubicBezTo>
                  <a:pt x="1492" y="1271"/>
                  <a:pt x="1487" y="1270"/>
                  <a:pt x="1483" y="1270"/>
                </a:cubicBezTo>
                <a:cubicBezTo>
                  <a:pt x="1483" y="1269"/>
                  <a:pt x="1481" y="1266"/>
                  <a:pt x="1478" y="1266"/>
                </a:cubicBezTo>
                <a:cubicBezTo>
                  <a:pt x="1469" y="1264"/>
                  <a:pt x="1460" y="1265"/>
                  <a:pt x="1452" y="1266"/>
                </a:cubicBezTo>
                <a:cubicBezTo>
                  <a:pt x="1450" y="1266"/>
                  <a:pt x="1448" y="1265"/>
                  <a:pt x="1447" y="1265"/>
                </a:cubicBezTo>
                <a:cubicBezTo>
                  <a:pt x="1445" y="1266"/>
                  <a:pt x="1444" y="1267"/>
                  <a:pt x="1450" y="1269"/>
                </a:cubicBezTo>
                <a:cubicBezTo>
                  <a:pt x="1456" y="1268"/>
                  <a:pt x="1456" y="1268"/>
                  <a:pt x="1456" y="1268"/>
                </a:cubicBezTo>
                <a:cubicBezTo>
                  <a:pt x="1457" y="1269"/>
                  <a:pt x="1458" y="1270"/>
                  <a:pt x="1458" y="1272"/>
                </a:cubicBezTo>
                <a:cubicBezTo>
                  <a:pt x="1458" y="1276"/>
                  <a:pt x="1448" y="1271"/>
                  <a:pt x="1445" y="1275"/>
                </a:cubicBezTo>
                <a:cubicBezTo>
                  <a:pt x="1454" y="1277"/>
                  <a:pt x="1477" y="1286"/>
                  <a:pt x="1455" y="1287"/>
                </a:cubicBezTo>
                <a:cubicBezTo>
                  <a:pt x="1450" y="1286"/>
                  <a:pt x="1443" y="1285"/>
                  <a:pt x="1438" y="1285"/>
                </a:cubicBezTo>
                <a:cubicBezTo>
                  <a:pt x="1439" y="1284"/>
                  <a:pt x="1435" y="1281"/>
                  <a:pt x="1431" y="1280"/>
                </a:cubicBezTo>
                <a:cubicBezTo>
                  <a:pt x="1420" y="1278"/>
                  <a:pt x="1408" y="1281"/>
                  <a:pt x="1399" y="1283"/>
                </a:cubicBezTo>
                <a:cubicBezTo>
                  <a:pt x="1381" y="1281"/>
                  <a:pt x="1388" y="1278"/>
                  <a:pt x="1370" y="1278"/>
                </a:cubicBezTo>
                <a:cubicBezTo>
                  <a:pt x="1366" y="1283"/>
                  <a:pt x="1351" y="1280"/>
                  <a:pt x="1348" y="1286"/>
                </a:cubicBezTo>
                <a:cubicBezTo>
                  <a:pt x="1345" y="1287"/>
                  <a:pt x="1342" y="1286"/>
                  <a:pt x="1338" y="1287"/>
                </a:cubicBezTo>
                <a:cubicBezTo>
                  <a:pt x="1344" y="1290"/>
                  <a:pt x="1344" y="1290"/>
                  <a:pt x="1344" y="1290"/>
                </a:cubicBezTo>
                <a:cubicBezTo>
                  <a:pt x="1343" y="1290"/>
                  <a:pt x="1342" y="1291"/>
                  <a:pt x="1342" y="1292"/>
                </a:cubicBezTo>
                <a:cubicBezTo>
                  <a:pt x="1344" y="1293"/>
                  <a:pt x="1344" y="1293"/>
                  <a:pt x="1344" y="1293"/>
                </a:cubicBezTo>
                <a:cubicBezTo>
                  <a:pt x="1337" y="1289"/>
                  <a:pt x="1331" y="1291"/>
                  <a:pt x="1324" y="1292"/>
                </a:cubicBezTo>
                <a:cubicBezTo>
                  <a:pt x="1325" y="1292"/>
                  <a:pt x="1326" y="1292"/>
                  <a:pt x="1327" y="1292"/>
                </a:cubicBezTo>
                <a:cubicBezTo>
                  <a:pt x="1332" y="1291"/>
                  <a:pt x="1337" y="1290"/>
                  <a:pt x="1342" y="1292"/>
                </a:cubicBezTo>
                <a:cubicBezTo>
                  <a:pt x="1344" y="1293"/>
                  <a:pt x="1346" y="1293"/>
                  <a:pt x="1347" y="1292"/>
                </a:cubicBezTo>
                <a:cubicBezTo>
                  <a:pt x="1360" y="1297"/>
                  <a:pt x="1370" y="1301"/>
                  <a:pt x="1382" y="1301"/>
                </a:cubicBezTo>
                <a:cubicBezTo>
                  <a:pt x="1397" y="1301"/>
                  <a:pt x="1415" y="1292"/>
                  <a:pt x="1433" y="1283"/>
                </a:cubicBezTo>
                <a:cubicBezTo>
                  <a:pt x="1433" y="1283"/>
                  <a:pt x="1433" y="1283"/>
                  <a:pt x="1433" y="1283"/>
                </a:cubicBezTo>
                <a:cubicBezTo>
                  <a:pt x="1434" y="1285"/>
                  <a:pt x="1436" y="1286"/>
                  <a:pt x="1438" y="1286"/>
                </a:cubicBezTo>
                <a:cubicBezTo>
                  <a:pt x="1442" y="1286"/>
                  <a:pt x="1448" y="1287"/>
                  <a:pt x="1453" y="1288"/>
                </a:cubicBezTo>
                <a:cubicBezTo>
                  <a:pt x="1454" y="1289"/>
                  <a:pt x="1454" y="1289"/>
                  <a:pt x="1455" y="1289"/>
                </a:cubicBezTo>
                <a:cubicBezTo>
                  <a:pt x="1459" y="1288"/>
                  <a:pt x="1469" y="1288"/>
                  <a:pt x="1469" y="1281"/>
                </a:cubicBezTo>
                <a:cubicBezTo>
                  <a:pt x="1470" y="1281"/>
                  <a:pt x="1470" y="1281"/>
                  <a:pt x="1470" y="1281"/>
                </a:cubicBezTo>
                <a:cubicBezTo>
                  <a:pt x="1470" y="1281"/>
                  <a:pt x="1470" y="1281"/>
                  <a:pt x="1470" y="1281"/>
                </a:cubicBezTo>
                <a:cubicBezTo>
                  <a:pt x="1474" y="1281"/>
                  <a:pt x="1474" y="1281"/>
                  <a:pt x="1474" y="1281"/>
                </a:cubicBezTo>
                <a:cubicBezTo>
                  <a:pt x="1476" y="1281"/>
                  <a:pt x="1477" y="1281"/>
                  <a:pt x="1479" y="1280"/>
                </a:cubicBezTo>
                <a:cubicBezTo>
                  <a:pt x="1479" y="1280"/>
                  <a:pt x="1479" y="1279"/>
                  <a:pt x="1479" y="1279"/>
                </a:cubicBezTo>
                <a:cubicBezTo>
                  <a:pt x="1479" y="1279"/>
                  <a:pt x="1479" y="1279"/>
                  <a:pt x="1479" y="1279"/>
                </a:cubicBezTo>
                <a:cubicBezTo>
                  <a:pt x="1479" y="1280"/>
                  <a:pt x="1479" y="1280"/>
                  <a:pt x="1479" y="1281"/>
                </a:cubicBezTo>
                <a:cubicBezTo>
                  <a:pt x="1480" y="1285"/>
                  <a:pt x="1481" y="1290"/>
                  <a:pt x="1489" y="1294"/>
                </a:cubicBezTo>
                <a:cubicBezTo>
                  <a:pt x="1489" y="1294"/>
                  <a:pt x="1489" y="1294"/>
                  <a:pt x="1489" y="1294"/>
                </a:cubicBezTo>
                <a:cubicBezTo>
                  <a:pt x="1495" y="1297"/>
                  <a:pt x="1503" y="1294"/>
                  <a:pt x="1504" y="1293"/>
                </a:cubicBezTo>
                <a:cubicBezTo>
                  <a:pt x="1505" y="1293"/>
                  <a:pt x="1505" y="1293"/>
                  <a:pt x="1506" y="1293"/>
                </a:cubicBezTo>
                <a:cubicBezTo>
                  <a:pt x="1508" y="1291"/>
                  <a:pt x="1508" y="1289"/>
                  <a:pt x="1508" y="1287"/>
                </a:cubicBezTo>
                <a:cubicBezTo>
                  <a:pt x="1508" y="1286"/>
                  <a:pt x="1508" y="1285"/>
                  <a:pt x="1507" y="1284"/>
                </a:cubicBezTo>
                <a:cubicBezTo>
                  <a:pt x="1510" y="1284"/>
                  <a:pt x="1511" y="1283"/>
                  <a:pt x="1512" y="1281"/>
                </a:cubicBezTo>
                <a:cubicBezTo>
                  <a:pt x="1514" y="1277"/>
                  <a:pt x="1514" y="1277"/>
                  <a:pt x="1514" y="1277"/>
                </a:cubicBezTo>
                <a:cubicBezTo>
                  <a:pt x="1516" y="1275"/>
                  <a:pt x="1515" y="1272"/>
                  <a:pt x="1513" y="1270"/>
                </a:cubicBezTo>
                <a:cubicBezTo>
                  <a:pt x="1513" y="1270"/>
                  <a:pt x="1513" y="1270"/>
                  <a:pt x="1513" y="1270"/>
                </a:cubicBezTo>
                <a:cubicBezTo>
                  <a:pt x="1514" y="1270"/>
                  <a:pt x="1515" y="1270"/>
                  <a:pt x="1515" y="1269"/>
                </a:cubicBezTo>
                <a:cubicBezTo>
                  <a:pt x="1516" y="1273"/>
                  <a:pt x="1517" y="1277"/>
                  <a:pt x="1523" y="1281"/>
                </a:cubicBezTo>
                <a:cubicBezTo>
                  <a:pt x="1524" y="1281"/>
                  <a:pt x="1524" y="1281"/>
                  <a:pt x="1524" y="1281"/>
                </a:cubicBezTo>
                <a:cubicBezTo>
                  <a:pt x="1529" y="1284"/>
                  <a:pt x="1536" y="1282"/>
                  <a:pt x="1537" y="1281"/>
                </a:cubicBezTo>
                <a:cubicBezTo>
                  <a:pt x="1537" y="1281"/>
                  <a:pt x="1538" y="1281"/>
                  <a:pt x="1538" y="1280"/>
                </a:cubicBezTo>
                <a:cubicBezTo>
                  <a:pt x="1540" y="1279"/>
                  <a:pt x="1541" y="1277"/>
                  <a:pt x="1541" y="1275"/>
                </a:cubicBezTo>
                <a:cubicBezTo>
                  <a:pt x="1541" y="1274"/>
                  <a:pt x="1541" y="1274"/>
                  <a:pt x="1541" y="1274"/>
                </a:cubicBezTo>
                <a:cubicBezTo>
                  <a:pt x="1542" y="1273"/>
                  <a:pt x="1543" y="1272"/>
                  <a:pt x="1544" y="1271"/>
                </a:cubicBezTo>
                <a:cubicBezTo>
                  <a:pt x="1545" y="1269"/>
                  <a:pt x="1545" y="1269"/>
                  <a:pt x="1545" y="1269"/>
                </a:cubicBezTo>
                <a:cubicBezTo>
                  <a:pt x="1554" y="1272"/>
                  <a:pt x="1563" y="1275"/>
                  <a:pt x="1573" y="1277"/>
                </a:cubicBezTo>
                <a:cubicBezTo>
                  <a:pt x="1573" y="1278"/>
                  <a:pt x="1572" y="1279"/>
                  <a:pt x="1572" y="1279"/>
                </a:cubicBezTo>
                <a:cubicBezTo>
                  <a:pt x="1572" y="1280"/>
                  <a:pt x="1572" y="1280"/>
                  <a:pt x="1572" y="1280"/>
                </a:cubicBezTo>
                <a:cubicBezTo>
                  <a:pt x="1569" y="1278"/>
                  <a:pt x="1566" y="1277"/>
                  <a:pt x="1563" y="1276"/>
                </a:cubicBezTo>
                <a:cubicBezTo>
                  <a:pt x="1562" y="1276"/>
                  <a:pt x="1560" y="1276"/>
                  <a:pt x="1559" y="1276"/>
                </a:cubicBezTo>
                <a:cubicBezTo>
                  <a:pt x="1556" y="1278"/>
                  <a:pt x="1555" y="1281"/>
                  <a:pt x="1555" y="1282"/>
                </a:cubicBezTo>
                <a:cubicBezTo>
                  <a:pt x="1555" y="1282"/>
                  <a:pt x="1555" y="1282"/>
                  <a:pt x="1555" y="1282"/>
                </a:cubicBezTo>
                <a:cubicBezTo>
                  <a:pt x="1555" y="1283"/>
                  <a:pt x="1556" y="1283"/>
                  <a:pt x="1556" y="1284"/>
                </a:cubicBezTo>
                <a:cubicBezTo>
                  <a:pt x="1556" y="1284"/>
                  <a:pt x="1555" y="1284"/>
                  <a:pt x="1555" y="1284"/>
                </a:cubicBezTo>
                <a:cubicBezTo>
                  <a:pt x="1555" y="1283"/>
                  <a:pt x="1554" y="1283"/>
                  <a:pt x="1553" y="1282"/>
                </a:cubicBezTo>
                <a:cubicBezTo>
                  <a:pt x="1552" y="1282"/>
                  <a:pt x="1552" y="1282"/>
                  <a:pt x="1551" y="1282"/>
                </a:cubicBezTo>
                <a:cubicBezTo>
                  <a:pt x="1549" y="1282"/>
                  <a:pt x="1549" y="1282"/>
                  <a:pt x="1549" y="1282"/>
                </a:cubicBezTo>
                <a:cubicBezTo>
                  <a:pt x="1546" y="1282"/>
                  <a:pt x="1544" y="1284"/>
                  <a:pt x="1543" y="1287"/>
                </a:cubicBezTo>
                <a:cubicBezTo>
                  <a:pt x="1543" y="1290"/>
                  <a:pt x="1545" y="1292"/>
                  <a:pt x="1546" y="1293"/>
                </a:cubicBezTo>
                <a:cubicBezTo>
                  <a:pt x="1546" y="1293"/>
                  <a:pt x="1547" y="1293"/>
                  <a:pt x="1547" y="1293"/>
                </a:cubicBezTo>
                <a:cubicBezTo>
                  <a:pt x="1549" y="1299"/>
                  <a:pt x="1556" y="1299"/>
                  <a:pt x="1559" y="1299"/>
                </a:cubicBezTo>
                <a:cubicBezTo>
                  <a:pt x="1562" y="1299"/>
                  <a:pt x="1562" y="1299"/>
                  <a:pt x="1562" y="1299"/>
                </a:cubicBezTo>
                <a:cubicBezTo>
                  <a:pt x="1563" y="1300"/>
                  <a:pt x="1564" y="1300"/>
                  <a:pt x="1565" y="1300"/>
                </a:cubicBezTo>
                <a:cubicBezTo>
                  <a:pt x="1567" y="1300"/>
                  <a:pt x="1567" y="1300"/>
                  <a:pt x="1567" y="1300"/>
                </a:cubicBezTo>
                <a:cubicBezTo>
                  <a:pt x="1572" y="1300"/>
                  <a:pt x="1572" y="1300"/>
                  <a:pt x="1572" y="1300"/>
                </a:cubicBezTo>
                <a:cubicBezTo>
                  <a:pt x="1572" y="1300"/>
                  <a:pt x="1573" y="1300"/>
                  <a:pt x="1573" y="1300"/>
                </a:cubicBezTo>
                <a:cubicBezTo>
                  <a:pt x="1574" y="1301"/>
                  <a:pt x="1575" y="1301"/>
                  <a:pt x="1576" y="1301"/>
                </a:cubicBezTo>
                <a:cubicBezTo>
                  <a:pt x="1577" y="1302"/>
                  <a:pt x="1578" y="1303"/>
                  <a:pt x="1580" y="1304"/>
                </a:cubicBezTo>
                <a:cubicBezTo>
                  <a:pt x="1580" y="1304"/>
                  <a:pt x="1580" y="1304"/>
                  <a:pt x="1581" y="1304"/>
                </a:cubicBezTo>
                <a:cubicBezTo>
                  <a:pt x="1581" y="1305"/>
                  <a:pt x="1581" y="1305"/>
                  <a:pt x="1581" y="1305"/>
                </a:cubicBezTo>
                <a:cubicBezTo>
                  <a:pt x="1582" y="1307"/>
                  <a:pt x="1584" y="1307"/>
                  <a:pt x="1586" y="1307"/>
                </a:cubicBezTo>
                <a:cubicBezTo>
                  <a:pt x="1587" y="1307"/>
                  <a:pt x="1587" y="1307"/>
                  <a:pt x="1589" y="1309"/>
                </a:cubicBezTo>
                <a:cubicBezTo>
                  <a:pt x="1594" y="1313"/>
                  <a:pt x="1594" y="1313"/>
                  <a:pt x="1594" y="1313"/>
                </a:cubicBezTo>
                <a:cubicBezTo>
                  <a:pt x="1596" y="1314"/>
                  <a:pt x="1600" y="1316"/>
                  <a:pt x="1603" y="1314"/>
                </a:cubicBezTo>
                <a:cubicBezTo>
                  <a:pt x="1603" y="1314"/>
                  <a:pt x="1603" y="1313"/>
                  <a:pt x="1604" y="1313"/>
                </a:cubicBezTo>
                <a:cubicBezTo>
                  <a:pt x="1605" y="1313"/>
                  <a:pt x="1606" y="1313"/>
                  <a:pt x="1607" y="1313"/>
                </a:cubicBezTo>
                <a:cubicBezTo>
                  <a:pt x="1607" y="1314"/>
                  <a:pt x="1608" y="1314"/>
                  <a:pt x="1608" y="1315"/>
                </a:cubicBezTo>
                <a:cubicBezTo>
                  <a:pt x="1619" y="1321"/>
                  <a:pt x="1631" y="1326"/>
                  <a:pt x="1646" y="1330"/>
                </a:cubicBezTo>
                <a:cubicBezTo>
                  <a:pt x="1648" y="1332"/>
                  <a:pt x="1651" y="1332"/>
                  <a:pt x="1653" y="1333"/>
                </a:cubicBezTo>
                <a:cubicBezTo>
                  <a:pt x="1655" y="1333"/>
                  <a:pt x="1657" y="1334"/>
                  <a:pt x="1659" y="1335"/>
                </a:cubicBezTo>
                <a:cubicBezTo>
                  <a:pt x="1661" y="1337"/>
                  <a:pt x="1664" y="1337"/>
                  <a:pt x="1666" y="1335"/>
                </a:cubicBezTo>
                <a:cubicBezTo>
                  <a:pt x="1667" y="1335"/>
                  <a:pt x="1667" y="1334"/>
                  <a:pt x="1667" y="1334"/>
                </a:cubicBezTo>
                <a:cubicBezTo>
                  <a:pt x="1668" y="1334"/>
                  <a:pt x="1668" y="1333"/>
                  <a:pt x="1669" y="1333"/>
                </a:cubicBezTo>
                <a:cubicBezTo>
                  <a:pt x="1667" y="1334"/>
                  <a:pt x="1667" y="1334"/>
                  <a:pt x="1667" y="1334"/>
                </a:cubicBezTo>
                <a:cubicBezTo>
                  <a:pt x="1670" y="1334"/>
                  <a:pt x="1670" y="1334"/>
                  <a:pt x="1670" y="1334"/>
                </a:cubicBezTo>
                <a:cubicBezTo>
                  <a:pt x="1672" y="1335"/>
                  <a:pt x="1675" y="1335"/>
                  <a:pt x="1678" y="1334"/>
                </a:cubicBezTo>
                <a:cubicBezTo>
                  <a:pt x="1679" y="1335"/>
                  <a:pt x="1681" y="1335"/>
                  <a:pt x="1681" y="1335"/>
                </a:cubicBezTo>
                <a:cubicBezTo>
                  <a:pt x="1683" y="1336"/>
                  <a:pt x="1685" y="1337"/>
                  <a:pt x="1691" y="1338"/>
                </a:cubicBezTo>
                <a:cubicBezTo>
                  <a:pt x="1691" y="1338"/>
                  <a:pt x="1692" y="1338"/>
                  <a:pt x="1692" y="1338"/>
                </a:cubicBezTo>
                <a:cubicBezTo>
                  <a:pt x="1700" y="1336"/>
                  <a:pt x="1700" y="1336"/>
                  <a:pt x="1700" y="1336"/>
                </a:cubicBezTo>
                <a:cubicBezTo>
                  <a:pt x="1709" y="1335"/>
                  <a:pt x="1709" y="1335"/>
                  <a:pt x="1709" y="1335"/>
                </a:cubicBezTo>
                <a:cubicBezTo>
                  <a:pt x="1709" y="1335"/>
                  <a:pt x="1709" y="1335"/>
                  <a:pt x="1709" y="1335"/>
                </a:cubicBezTo>
                <a:cubicBezTo>
                  <a:pt x="1709" y="1335"/>
                  <a:pt x="1710" y="1335"/>
                  <a:pt x="1710" y="1335"/>
                </a:cubicBezTo>
                <a:cubicBezTo>
                  <a:pt x="1711" y="1336"/>
                  <a:pt x="1713" y="1336"/>
                  <a:pt x="1715" y="1335"/>
                </a:cubicBezTo>
                <a:cubicBezTo>
                  <a:pt x="1724" y="1332"/>
                  <a:pt x="1724" y="1332"/>
                  <a:pt x="1724" y="1332"/>
                </a:cubicBezTo>
                <a:cubicBezTo>
                  <a:pt x="1724" y="1332"/>
                  <a:pt x="1725" y="1332"/>
                  <a:pt x="1725" y="1332"/>
                </a:cubicBezTo>
                <a:cubicBezTo>
                  <a:pt x="1728" y="1330"/>
                  <a:pt x="1732" y="1327"/>
                  <a:pt x="1731" y="1323"/>
                </a:cubicBezTo>
                <a:cubicBezTo>
                  <a:pt x="1732" y="1323"/>
                  <a:pt x="1732" y="1323"/>
                  <a:pt x="1732" y="1323"/>
                </a:cubicBezTo>
                <a:cubicBezTo>
                  <a:pt x="1732" y="1322"/>
                  <a:pt x="1732" y="1322"/>
                  <a:pt x="1733" y="1321"/>
                </a:cubicBezTo>
                <a:cubicBezTo>
                  <a:pt x="1736" y="1322"/>
                  <a:pt x="1738" y="1322"/>
                  <a:pt x="1742" y="1319"/>
                </a:cubicBezTo>
                <a:cubicBezTo>
                  <a:pt x="1742" y="1319"/>
                  <a:pt x="1742" y="1319"/>
                  <a:pt x="1742" y="1319"/>
                </a:cubicBezTo>
                <a:cubicBezTo>
                  <a:pt x="1746" y="1317"/>
                  <a:pt x="1747" y="1312"/>
                  <a:pt x="1747" y="1310"/>
                </a:cubicBezTo>
                <a:cubicBezTo>
                  <a:pt x="1748" y="1308"/>
                  <a:pt x="1746" y="1306"/>
                  <a:pt x="1744" y="1305"/>
                </a:cubicBezTo>
                <a:cubicBezTo>
                  <a:pt x="1744" y="1304"/>
                  <a:pt x="1744" y="1303"/>
                  <a:pt x="1743" y="1302"/>
                </a:cubicBezTo>
                <a:cubicBezTo>
                  <a:pt x="1742" y="1301"/>
                  <a:pt x="1742" y="1301"/>
                  <a:pt x="1742" y="1301"/>
                </a:cubicBezTo>
                <a:cubicBezTo>
                  <a:pt x="1740" y="1299"/>
                  <a:pt x="1738" y="1298"/>
                  <a:pt x="1736" y="1299"/>
                </a:cubicBezTo>
                <a:cubicBezTo>
                  <a:pt x="1733" y="1300"/>
                  <a:pt x="1732" y="1303"/>
                  <a:pt x="1732" y="1305"/>
                </a:cubicBezTo>
                <a:cubicBezTo>
                  <a:pt x="1733" y="1307"/>
                  <a:pt x="1733" y="1307"/>
                  <a:pt x="1733" y="1307"/>
                </a:cubicBezTo>
                <a:cubicBezTo>
                  <a:pt x="1732" y="1308"/>
                  <a:pt x="1732" y="1308"/>
                  <a:pt x="1731" y="1308"/>
                </a:cubicBezTo>
                <a:cubicBezTo>
                  <a:pt x="1730" y="1309"/>
                  <a:pt x="1730" y="1309"/>
                  <a:pt x="1729" y="1310"/>
                </a:cubicBezTo>
                <a:cubicBezTo>
                  <a:pt x="1727" y="1312"/>
                  <a:pt x="1727" y="1312"/>
                  <a:pt x="1727" y="1312"/>
                </a:cubicBezTo>
                <a:cubicBezTo>
                  <a:pt x="1726" y="1312"/>
                  <a:pt x="1725" y="1313"/>
                  <a:pt x="1723" y="1314"/>
                </a:cubicBezTo>
                <a:cubicBezTo>
                  <a:pt x="1722" y="1314"/>
                  <a:pt x="1722" y="1314"/>
                  <a:pt x="1722" y="1314"/>
                </a:cubicBezTo>
                <a:cubicBezTo>
                  <a:pt x="1722" y="1315"/>
                  <a:pt x="1721" y="1315"/>
                  <a:pt x="1721" y="1315"/>
                </a:cubicBezTo>
                <a:cubicBezTo>
                  <a:pt x="1719" y="1314"/>
                  <a:pt x="1719" y="1314"/>
                  <a:pt x="1719" y="1314"/>
                </a:cubicBezTo>
                <a:cubicBezTo>
                  <a:pt x="1718" y="1314"/>
                  <a:pt x="1718" y="1314"/>
                  <a:pt x="1717" y="1314"/>
                </a:cubicBezTo>
                <a:cubicBezTo>
                  <a:pt x="1716" y="1313"/>
                  <a:pt x="1715" y="1313"/>
                  <a:pt x="1713" y="1313"/>
                </a:cubicBezTo>
                <a:cubicBezTo>
                  <a:pt x="1712" y="1313"/>
                  <a:pt x="1712" y="1313"/>
                  <a:pt x="1711" y="1313"/>
                </a:cubicBezTo>
                <a:cubicBezTo>
                  <a:pt x="1711" y="1313"/>
                  <a:pt x="1710" y="1314"/>
                  <a:pt x="1709" y="1315"/>
                </a:cubicBezTo>
                <a:cubicBezTo>
                  <a:pt x="1707" y="1313"/>
                  <a:pt x="1706" y="1313"/>
                  <a:pt x="1704" y="1313"/>
                </a:cubicBezTo>
                <a:cubicBezTo>
                  <a:pt x="1703" y="1311"/>
                  <a:pt x="1700" y="1310"/>
                  <a:pt x="1698" y="1310"/>
                </a:cubicBezTo>
                <a:cubicBezTo>
                  <a:pt x="1696" y="1310"/>
                  <a:pt x="1694" y="1311"/>
                  <a:pt x="1693" y="1312"/>
                </a:cubicBezTo>
                <a:cubicBezTo>
                  <a:pt x="1694" y="1311"/>
                  <a:pt x="1694" y="1311"/>
                  <a:pt x="1694" y="1311"/>
                </a:cubicBezTo>
                <a:cubicBezTo>
                  <a:pt x="1694" y="1311"/>
                  <a:pt x="1692" y="1312"/>
                  <a:pt x="1691" y="1313"/>
                </a:cubicBezTo>
                <a:cubicBezTo>
                  <a:pt x="1689" y="1313"/>
                  <a:pt x="1688" y="1313"/>
                  <a:pt x="1686" y="1313"/>
                </a:cubicBezTo>
                <a:cubicBezTo>
                  <a:pt x="1686" y="1313"/>
                  <a:pt x="1686" y="1313"/>
                  <a:pt x="1686" y="1313"/>
                </a:cubicBezTo>
                <a:cubicBezTo>
                  <a:pt x="1683" y="1313"/>
                  <a:pt x="1681" y="1312"/>
                  <a:pt x="1677" y="1312"/>
                </a:cubicBezTo>
                <a:cubicBezTo>
                  <a:pt x="1674" y="1311"/>
                  <a:pt x="1671" y="1310"/>
                  <a:pt x="1667" y="1310"/>
                </a:cubicBezTo>
                <a:cubicBezTo>
                  <a:pt x="1666" y="1310"/>
                  <a:pt x="1662" y="1309"/>
                  <a:pt x="1662" y="1309"/>
                </a:cubicBezTo>
                <a:cubicBezTo>
                  <a:pt x="1662" y="1309"/>
                  <a:pt x="1656" y="1307"/>
                  <a:pt x="1656" y="1307"/>
                </a:cubicBezTo>
                <a:cubicBezTo>
                  <a:pt x="1654" y="1305"/>
                  <a:pt x="1652" y="1305"/>
                  <a:pt x="1650" y="1304"/>
                </a:cubicBezTo>
                <a:cubicBezTo>
                  <a:pt x="1650" y="1304"/>
                  <a:pt x="1649" y="1304"/>
                  <a:pt x="1649" y="1304"/>
                </a:cubicBezTo>
                <a:cubicBezTo>
                  <a:pt x="1648" y="1303"/>
                  <a:pt x="1648" y="1303"/>
                  <a:pt x="1648" y="1303"/>
                </a:cubicBezTo>
                <a:cubicBezTo>
                  <a:pt x="1648" y="1302"/>
                  <a:pt x="1647" y="1302"/>
                  <a:pt x="1647" y="1302"/>
                </a:cubicBezTo>
                <a:cubicBezTo>
                  <a:pt x="1647" y="1302"/>
                  <a:pt x="1646" y="1301"/>
                  <a:pt x="1646" y="1300"/>
                </a:cubicBezTo>
                <a:cubicBezTo>
                  <a:pt x="1646" y="1298"/>
                  <a:pt x="1644" y="1296"/>
                  <a:pt x="1640" y="1295"/>
                </a:cubicBezTo>
                <a:cubicBezTo>
                  <a:pt x="1638" y="1294"/>
                  <a:pt x="1635" y="1294"/>
                  <a:pt x="1634" y="1296"/>
                </a:cubicBezTo>
                <a:cubicBezTo>
                  <a:pt x="1633" y="1296"/>
                  <a:pt x="1631" y="1296"/>
                  <a:pt x="1630" y="1297"/>
                </a:cubicBezTo>
                <a:cubicBezTo>
                  <a:pt x="1630" y="1297"/>
                  <a:pt x="1630" y="1297"/>
                  <a:pt x="1630" y="1297"/>
                </a:cubicBezTo>
                <a:cubicBezTo>
                  <a:pt x="1630" y="1297"/>
                  <a:pt x="1630" y="1297"/>
                  <a:pt x="1630" y="1297"/>
                </a:cubicBezTo>
                <a:cubicBezTo>
                  <a:pt x="1631" y="1296"/>
                  <a:pt x="1632" y="1296"/>
                  <a:pt x="1633" y="1296"/>
                </a:cubicBezTo>
                <a:cubicBezTo>
                  <a:pt x="1630" y="1295"/>
                  <a:pt x="1630" y="1295"/>
                  <a:pt x="1630" y="1295"/>
                </a:cubicBezTo>
                <a:cubicBezTo>
                  <a:pt x="1630" y="1295"/>
                  <a:pt x="1629" y="1295"/>
                  <a:pt x="1628" y="1296"/>
                </a:cubicBezTo>
                <a:cubicBezTo>
                  <a:pt x="1628" y="1296"/>
                  <a:pt x="1627" y="1295"/>
                  <a:pt x="1627" y="1295"/>
                </a:cubicBezTo>
                <a:cubicBezTo>
                  <a:pt x="1625" y="1295"/>
                  <a:pt x="1623" y="1294"/>
                  <a:pt x="1621" y="1294"/>
                </a:cubicBezTo>
                <a:cubicBezTo>
                  <a:pt x="1622" y="1292"/>
                  <a:pt x="1621" y="1289"/>
                  <a:pt x="1618" y="1287"/>
                </a:cubicBezTo>
                <a:cubicBezTo>
                  <a:pt x="1617" y="1286"/>
                  <a:pt x="1615" y="1284"/>
                  <a:pt x="1614" y="1284"/>
                </a:cubicBezTo>
                <a:cubicBezTo>
                  <a:pt x="1614" y="1284"/>
                  <a:pt x="1613" y="1284"/>
                  <a:pt x="1613" y="1284"/>
                </a:cubicBezTo>
                <a:cubicBezTo>
                  <a:pt x="1610" y="1284"/>
                  <a:pt x="1608" y="1285"/>
                  <a:pt x="1607" y="1286"/>
                </a:cubicBezTo>
                <a:cubicBezTo>
                  <a:pt x="1606" y="1285"/>
                  <a:pt x="1604" y="1285"/>
                  <a:pt x="1603" y="1284"/>
                </a:cubicBezTo>
                <a:cubicBezTo>
                  <a:pt x="1601" y="1283"/>
                  <a:pt x="1598" y="1282"/>
                  <a:pt x="1596" y="1282"/>
                </a:cubicBezTo>
                <a:cubicBezTo>
                  <a:pt x="1596" y="1282"/>
                  <a:pt x="1596" y="1282"/>
                  <a:pt x="1596" y="1282"/>
                </a:cubicBezTo>
                <a:cubicBezTo>
                  <a:pt x="1620" y="1285"/>
                  <a:pt x="1650" y="1286"/>
                  <a:pt x="1686" y="1280"/>
                </a:cubicBezTo>
                <a:cubicBezTo>
                  <a:pt x="1688" y="1280"/>
                  <a:pt x="1688" y="1280"/>
                  <a:pt x="1688" y="1280"/>
                </a:cubicBezTo>
                <a:cubicBezTo>
                  <a:pt x="1693" y="1281"/>
                  <a:pt x="1693" y="1281"/>
                  <a:pt x="1693" y="1281"/>
                </a:cubicBezTo>
                <a:cubicBezTo>
                  <a:pt x="1693" y="1281"/>
                  <a:pt x="1693" y="1281"/>
                  <a:pt x="1694" y="1281"/>
                </a:cubicBezTo>
                <a:cubicBezTo>
                  <a:pt x="1698" y="1281"/>
                  <a:pt x="1704" y="1280"/>
                  <a:pt x="1706" y="1276"/>
                </a:cubicBezTo>
                <a:cubicBezTo>
                  <a:pt x="1709" y="1275"/>
                  <a:pt x="1712" y="1275"/>
                  <a:pt x="1715" y="1274"/>
                </a:cubicBezTo>
                <a:cubicBezTo>
                  <a:pt x="1717" y="1277"/>
                  <a:pt x="1720" y="1280"/>
                  <a:pt x="1727" y="1282"/>
                </a:cubicBezTo>
                <a:cubicBezTo>
                  <a:pt x="1727" y="1282"/>
                  <a:pt x="1727" y="1282"/>
                  <a:pt x="1727" y="1282"/>
                </a:cubicBezTo>
                <a:cubicBezTo>
                  <a:pt x="1734" y="1283"/>
                  <a:pt x="1741" y="1277"/>
                  <a:pt x="1741" y="1277"/>
                </a:cubicBezTo>
                <a:cubicBezTo>
                  <a:pt x="1742" y="1277"/>
                  <a:pt x="1742" y="1276"/>
                  <a:pt x="1742" y="1276"/>
                </a:cubicBezTo>
                <a:cubicBezTo>
                  <a:pt x="1743" y="1274"/>
                  <a:pt x="1744" y="1272"/>
                  <a:pt x="1743" y="1270"/>
                </a:cubicBezTo>
                <a:cubicBezTo>
                  <a:pt x="1743" y="1270"/>
                  <a:pt x="1742" y="1269"/>
                  <a:pt x="1742" y="1269"/>
                </a:cubicBezTo>
                <a:cubicBezTo>
                  <a:pt x="1743" y="1268"/>
                  <a:pt x="1743" y="1267"/>
                  <a:pt x="1744" y="1266"/>
                </a:cubicBezTo>
                <a:cubicBezTo>
                  <a:pt x="1747" y="1266"/>
                  <a:pt x="1750" y="1265"/>
                  <a:pt x="1753" y="1264"/>
                </a:cubicBezTo>
                <a:cubicBezTo>
                  <a:pt x="1906" y="1216"/>
                  <a:pt x="2045" y="1308"/>
                  <a:pt x="2202" y="1278"/>
                </a:cubicBezTo>
                <a:cubicBezTo>
                  <a:pt x="2040" y="1298"/>
                  <a:pt x="1928" y="1185"/>
                  <a:pt x="1780" y="1233"/>
                </a:cubicBezTo>
                <a:close/>
                <a:moveTo>
                  <a:pt x="1428" y="900"/>
                </a:moveTo>
                <a:cubicBezTo>
                  <a:pt x="1427" y="888"/>
                  <a:pt x="1423" y="886"/>
                  <a:pt x="1423" y="879"/>
                </a:cubicBezTo>
                <a:cubicBezTo>
                  <a:pt x="1423" y="879"/>
                  <a:pt x="1423" y="878"/>
                  <a:pt x="1423" y="878"/>
                </a:cubicBezTo>
                <a:cubicBezTo>
                  <a:pt x="1423" y="878"/>
                  <a:pt x="1423" y="878"/>
                  <a:pt x="1424" y="877"/>
                </a:cubicBezTo>
                <a:cubicBezTo>
                  <a:pt x="1424" y="877"/>
                  <a:pt x="1424" y="876"/>
                  <a:pt x="1425" y="876"/>
                </a:cubicBezTo>
                <a:cubicBezTo>
                  <a:pt x="1425" y="876"/>
                  <a:pt x="1425" y="876"/>
                  <a:pt x="1425" y="876"/>
                </a:cubicBezTo>
                <a:cubicBezTo>
                  <a:pt x="1426" y="875"/>
                  <a:pt x="1426" y="875"/>
                  <a:pt x="1427" y="875"/>
                </a:cubicBezTo>
                <a:cubicBezTo>
                  <a:pt x="1427" y="875"/>
                  <a:pt x="1427" y="874"/>
                  <a:pt x="1427" y="874"/>
                </a:cubicBezTo>
                <a:cubicBezTo>
                  <a:pt x="1428" y="874"/>
                  <a:pt x="1429" y="874"/>
                  <a:pt x="1430" y="873"/>
                </a:cubicBezTo>
                <a:cubicBezTo>
                  <a:pt x="1430" y="873"/>
                  <a:pt x="1430" y="873"/>
                  <a:pt x="1430" y="873"/>
                </a:cubicBezTo>
                <a:cubicBezTo>
                  <a:pt x="1432" y="872"/>
                  <a:pt x="1434" y="872"/>
                  <a:pt x="1436" y="871"/>
                </a:cubicBezTo>
                <a:cubicBezTo>
                  <a:pt x="1436" y="871"/>
                  <a:pt x="1437" y="871"/>
                  <a:pt x="1437" y="871"/>
                </a:cubicBezTo>
                <a:cubicBezTo>
                  <a:pt x="1438" y="871"/>
                  <a:pt x="1439" y="871"/>
                  <a:pt x="1440" y="871"/>
                </a:cubicBezTo>
                <a:cubicBezTo>
                  <a:pt x="1440" y="871"/>
                  <a:pt x="1440" y="871"/>
                  <a:pt x="1441" y="871"/>
                </a:cubicBezTo>
                <a:cubicBezTo>
                  <a:pt x="1442" y="870"/>
                  <a:pt x="1443" y="870"/>
                  <a:pt x="1444" y="870"/>
                </a:cubicBezTo>
                <a:cubicBezTo>
                  <a:pt x="1444" y="870"/>
                  <a:pt x="1444" y="870"/>
                  <a:pt x="1444" y="870"/>
                </a:cubicBezTo>
                <a:cubicBezTo>
                  <a:pt x="1454" y="893"/>
                  <a:pt x="1460" y="910"/>
                  <a:pt x="1460" y="921"/>
                </a:cubicBezTo>
                <a:cubicBezTo>
                  <a:pt x="1460" y="927"/>
                  <a:pt x="1458" y="931"/>
                  <a:pt x="1455" y="932"/>
                </a:cubicBezTo>
                <a:cubicBezTo>
                  <a:pt x="1444" y="937"/>
                  <a:pt x="1418" y="921"/>
                  <a:pt x="1395" y="904"/>
                </a:cubicBezTo>
                <a:lnTo>
                  <a:pt x="1428" y="900"/>
                </a:lnTo>
                <a:close/>
                <a:moveTo>
                  <a:pt x="1363" y="797"/>
                </a:moveTo>
                <a:cubicBezTo>
                  <a:pt x="1363" y="797"/>
                  <a:pt x="1363" y="798"/>
                  <a:pt x="1362" y="798"/>
                </a:cubicBezTo>
                <a:cubicBezTo>
                  <a:pt x="1360" y="799"/>
                  <a:pt x="1358" y="799"/>
                  <a:pt x="1356" y="799"/>
                </a:cubicBezTo>
                <a:cubicBezTo>
                  <a:pt x="1347" y="800"/>
                  <a:pt x="1347" y="800"/>
                  <a:pt x="1347" y="800"/>
                </a:cubicBezTo>
                <a:cubicBezTo>
                  <a:pt x="1354" y="806"/>
                  <a:pt x="1354" y="806"/>
                  <a:pt x="1354" y="806"/>
                </a:cubicBezTo>
                <a:cubicBezTo>
                  <a:pt x="1357" y="808"/>
                  <a:pt x="1358" y="812"/>
                  <a:pt x="1358" y="816"/>
                </a:cubicBezTo>
                <a:cubicBezTo>
                  <a:pt x="1347" y="821"/>
                  <a:pt x="1347" y="821"/>
                  <a:pt x="1347" y="821"/>
                </a:cubicBezTo>
                <a:cubicBezTo>
                  <a:pt x="1347" y="820"/>
                  <a:pt x="1347" y="819"/>
                  <a:pt x="1347" y="818"/>
                </a:cubicBezTo>
                <a:cubicBezTo>
                  <a:pt x="1347" y="816"/>
                  <a:pt x="1346" y="814"/>
                  <a:pt x="1345" y="812"/>
                </a:cubicBezTo>
                <a:cubicBezTo>
                  <a:pt x="1345" y="811"/>
                  <a:pt x="1345" y="809"/>
                  <a:pt x="1344" y="808"/>
                </a:cubicBezTo>
                <a:cubicBezTo>
                  <a:pt x="1344" y="808"/>
                  <a:pt x="1344" y="807"/>
                  <a:pt x="1344" y="807"/>
                </a:cubicBezTo>
                <a:cubicBezTo>
                  <a:pt x="1344" y="806"/>
                  <a:pt x="1344" y="805"/>
                  <a:pt x="1344" y="804"/>
                </a:cubicBezTo>
                <a:cubicBezTo>
                  <a:pt x="1344" y="800"/>
                  <a:pt x="1343" y="797"/>
                  <a:pt x="1343" y="794"/>
                </a:cubicBezTo>
                <a:cubicBezTo>
                  <a:pt x="1348" y="788"/>
                  <a:pt x="1354" y="783"/>
                  <a:pt x="1359" y="777"/>
                </a:cubicBezTo>
                <a:cubicBezTo>
                  <a:pt x="1365" y="795"/>
                  <a:pt x="1365" y="795"/>
                  <a:pt x="1365" y="795"/>
                </a:cubicBezTo>
                <a:cubicBezTo>
                  <a:pt x="1364" y="795"/>
                  <a:pt x="1363" y="796"/>
                  <a:pt x="1363" y="797"/>
                </a:cubicBezTo>
                <a:close/>
                <a:moveTo>
                  <a:pt x="1362" y="769"/>
                </a:moveTo>
                <a:cubicBezTo>
                  <a:pt x="1361" y="770"/>
                  <a:pt x="1360" y="771"/>
                  <a:pt x="1360" y="772"/>
                </a:cubicBezTo>
                <a:cubicBezTo>
                  <a:pt x="1355" y="756"/>
                  <a:pt x="1355" y="756"/>
                  <a:pt x="1355" y="756"/>
                </a:cubicBezTo>
                <a:cubicBezTo>
                  <a:pt x="1356" y="756"/>
                  <a:pt x="1357" y="756"/>
                  <a:pt x="1358" y="755"/>
                </a:cubicBezTo>
                <a:lnTo>
                  <a:pt x="1362" y="769"/>
                </a:lnTo>
                <a:close/>
                <a:moveTo>
                  <a:pt x="1359" y="755"/>
                </a:moveTo>
                <a:cubicBezTo>
                  <a:pt x="1360" y="754"/>
                  <a:pt x="1361" y="754"/>
                  <a:pt x="1362" y="753"/>
                </a:cubicBezTo>
                <a:cubicBezTo>
                  <a:pt x="1366" y="765"/>
                  <a:pt x="1366" y="765"/>
                  <a:pt x="1366" y="765"/>
                </a:cubicBezTo>
                <a:cubicBezTo>
                  <a:pt x="1365" y="766"/>
                  <a:pt x="1364" y="767"/>
                  <a:pt x="1363" y="768"/>
                </a:cubicBezTo>
                <a:lnTo>
                  <a:pt x="1359" y="755"/>
                </a:lnTo>
                <a:close/>
                <a:moveTo>
                  <a:pt x="1366" y="793"/>
                </a:moveTo>
                <a:cubicBezTo>
                  <a:pt x="1361" y="775"/>
                  <a:pt x="1361" y="775"/>
                  <a:pt x="1361" y="775"/>
                </a:cubicBezTo>
                <a:cubicBezTo>
                  <a:pt x="1361" y="774"/>
                  <a:pt x="1362" y="774"/>
                  <a:pt x="1363" y="773"/>
                </a:cubicBezTo>
                <a:cubicBezTo>
                  <a:pt x="1369" y="792"/>
                  <a:pt x="1369" y="792"/>
                  <a:pt x="1369" y="792"/>
                </a:cubicBezTo>
                <a:cubicBezTo>
                  <a:pt x="1368" y="792"/>
                  <a:pt x="1367" y="793"/>
                  <a:pt x="1366" y="793"/>
                </a:cubicBezTo>
                <a:close/>
                <a:moveTo>
                  <a:pt x="1373" y="791"/>
                </a:moveTo>
                <a:cubicBezTo>
                  <a:pt x="1372" y="791"/>
                  <a:pt x="1371" y="791"/>
                  <a:pt x="1371" y="791"/>
                </a:cubicBezTo>
                <a:cubicBezTo>
                  <a:pt x="1364" y="771"/>
                  <a:pt x="1364" y="771"/>
                  <a:pt x="1364" y="771"/>
                </a:cubicBezTo>
                <a:cubicBezTo>
                  <a:pt x="1365" y="770"/>
                  <a:pt x="1366" y="769"/>
                  <a:pt x="1367" y="769"/>
                </a:cubicBezTo>
                <a:lnTo>
                  <a:pt x="1373" y="791"/>
                </a:lnTo>
                <a:close/>
                <a:moveTo>
                  <a:pt x="1349" y="720"/>
                </a:moveTo>
                <a:cubicBezTo>
                  <a:pt x="1349" y="720"/>
                  <a:pt x="1349" y="720"/>
                  <a:pt x="1349" y="720"/>
                </a:cubicBezTo>
                <a:cubicBezTo>
                  <a:pt x="1351" y="709"/>
                  <a:pt x="1353" y="699"/>
                  <a:pt x="1356" y="688"/>
                </a:cubicBezTo>
                <a:cubicBezTo>
                  <a:pt x="1356" y="687"/>
                  <a:pt x="1356" y="686"/>
                  <a:pt x="1356" y="685"/>
                </a:cubicBezTo>
                <a:cubicBezTo>
                  <a:pt x="1357" y="681"/>
                  <a:pt x="1359" y="676"/>
                  <a:pt x="1360" y="672"/>
                </a:cubicBezTo>
                <a:cubicBezTo>
                  <a:pt x="1360" y="671"/>
                  <a:pt x="1361" y="670"/>
                  <a:pt x="1361" y="669"/>
                </a:cubicBezTo>
                <a:cubicBezTo>
                  <a:pt x="1362" y="664"/>
                  <a:pt x="1364" y="659"/>
                  <a:pt x="1365" y="654"/>
                </a:cubicBezTo>
                <a:cubicBezTo>
                  <a:pt x="1365" y="654"/>
                  <a:pt x="1365" y="654"/>
                  <a:pt x="1365" y="654"/>
                </a:cubicBezTo>
                <a:cubicBezTo>
                  <a:pt x="1366" y="653"/>
                  <a:pt x="1366" y="653"/>
                  <a:pt x="1366" y="653"/>
                </a:cubicBezTo>
                <a:cubicBezTo>
                  <a:pt x="1369" y="642"/>
                  <a:pt x="1373" y="630"/>
                  <a:pt x="1378" y="619"/>
                </a:cubicBezTo>
                <a:cubicBezTo>
                  <a:pt x="1378" y="619"/>
                  <a:pt x="1378" y="618"/>
                  <a:pt x="1379" y="617"/>
                </a:cubicBezTo>
                <a:cubicBezTo>
                  <a:pt x="1380" y="612"/>
                  <a:pt x="1382" y="607"/>
                  <a:pt x="1384" y="602"/>
                </a:cubicBezTo>
                <a:cubicBezTo>
                  <a:pt x="1385" y="602"/>
                  <a:pt x="1385" y="601"/>
                  <a:pt x="1385" y="600"/>
                </a:cubicBezTo>
                <a:cubicBezTo>
                  <a:pt x="1389" y="592"/>
                  <a:pt x="1392" y="583"/>
                  <a:pt x="1396" y="575"/>
                </a:cubicBezTo>
                <a:cubicBezTo>
                  <a:pt x="1396" y="575"/>
                  <a:pt x="1396" y="575"/>
                  <a:pt x="1396" y="575"/>
                </a:cubicBezTo>
                <a:cubicBezTo>
                  <a:pt x="1400" y="567"/>
                  <a:pt x="1404" y="558"/>
                  <a:pt x="1407" y="550"/>
                </a:cubicBezTo>
                <a:cubicBezTo>
                  <a:pt x="1408" y="549"/>
                  <a:pt x="1408" y="549"/>
                  <a:pt x="1409" y="548"/>
                </a:cubicBezTo>
                <a:cubicBezTo>
                  <a:pt x="1411" y="543"/>
                  <a:pt x="1413" y="538"/>
                  <a:pt x="1416" y="533"/>
                </a:cubicBezTo>
                <a:cubicBezTo>
                  <a:pt x="1416" y="532"/>
                  <a:pt x="1416" y="532"/>
                  <a:pt x="1417" y="532"/>
                </a:cubicBezTo>
                <a:cubicBezTo>
                  <a:pt x="1422" y="520"/>
                  <a:pt x="1428" y="509"/>
                  <a:pt x="1434" y="498"/>
                </a:cubicBezTo>
                <a:cubicBezTo>
                  <a:pt x="1434" y="498"/>
                  <a:pt x="1434" y="498"/>
                  <a:pt x="1434" y="498"/>
                </a:cubicBezTo>
                <a:cubicBezTo>
                  <a:pt x="1437" y="493"/>
                  <a:pt x="1440" y="487"/>
                  <a:pt x="1443" y="482"/>
                </a:cubicBezTo>
                <a:cubicBezTo>
                  <a:pt x="1443" y="482"/>
                  <a:pt x="1443" y="482"/>
                  <a:pt x="1443" y="481"/>
                </a:cubicBezTo>
                <a:cubicBezTo>
                  <a:pt x="1443" y="481"/>
                  <a:pt x="1443" y="481"/>
                  <a:pt x="1444" y="480"/>
                </a:cubicBezTo>
                <a:cubicBezTo>
                  <a:pt x="1447" y="475"/>
                  <a:pt x="1449" y="470"/>
                  <a:pt x="1452" y="465"/>
                </a:cubicBezTo>
                <a:cubicBezTo>
                  <a:pt x="1452" y="465"/>
                  <a:pt x="1452" y="465"/>
                  <a:pt x="1452" y="465"/>
                </a:cubicBezTo>
                <a:cubicBezTo>
                  <a:pt x="1452" y="465"/>
                  <a:pt x="1452" y="465"/>
                  <a:pt x="1452" y="465"/>
                </a:cubicBezTo>
                <a:cubicBezTo>
                  <a:pt x="1459" y="454"/>
                  <a:pt x="1465" y="444"/>
                  <a:pt x="1471" y="433"/>
                </a:cubicBezTo>
                <a:cubicBezTo>
                  <a:pt x="1471" y="433"/>
                  <a:pt x="1471" y="433"/>
                  <a:pt x="1472" y="433"/>
                </a:cubicBezTo>
                <a:cubicBezTo>
                  <a:pt x="1472" y="432"/>
                  <a:pt x="1472" y="432"/>
                  <a:pt x="1472" y="432"/>
                </a:cubicBezTo>
                <a:cubicBezTo>
                  <a:pt x="1475" y="427"/>
                  <a:pt x="1478" y="423"/>
                  <a:pt x="1481" y="418"/>
                </a:cubicBezTo>
                <a:cubicBezTo>
                  <a:pt x="1481" y="417"/>
                  <a:pt x="1481" y="417"/>
                  <a:pt x="1481" y="417"/>
                </a:cubicBezTo>
                <a:cubicBezTo>
                  <a:pt x="1486" y="409"/>
                  <a:pt x="1491" y="402"/>
                  <a:pt x="1495" y="395"/>
                </a:cubicBezTo>
                <a:cubicBezTo>
                  <a:pt x="1495" y="394"/>
                  <a:pt x="1495" y="394"/>
                  <a:pt x="1496" y="394"/>
                </a:cubicBezTo>
                <a:cubicBezTo>
                  <a:pt x="1500" y="387"/>
                  <a:pt x="1505" y="380"/>
                  <a:pt x="1509" y="373"/>
                </a:cubicBezTo>
                <a:cubicBezTo>
                  <a:pt x="1509" y="373"/>
                  <a:pt x="1510" y="373"/>
                  <a:pt x="1510" y="372"/>
                </a:cubicBezTo>
                <a:cubicBezTo>
                  <a:pt x="1510" y="372"/>
                  <a:pt x="1510" y="372"/>
                  <a:pt x="1510" y="372"/>
                </a:cubicBezTo>
                <a:cubicBezTo>
                  <a:pt x="1513" y="367"/>
                  <a:pt x="1516" y="363"/>
                  <a:pt x="1519" y="359"/>
                </a:cubicBezTo>
                <a:cubicBezTo>
                  <a:pt x="1519" y="359"/>
                  <a:pt x="1519" y="359"/>
                  <a:pt x="1519" y="359"/>
                </a:cubicBezTo>
                <a:cubicBezTo>
                  <a:pt x="1519" y="359"/>
                  <a:pt x="1519" y="358"/>
                  <a:pt x="1519" y="358"/>
                </a:cubicBezTo>
                <a:cubicBezTo>
                  <a:pt x="1519" y="358"/>
                  <a:pt x="1519" y="358"/>
                  <a:pt x="1520" y="358"/>
                </a:cubicBezTo>
                <a:cubicBezTo>
                  <a:pt x="1526" y="349"/>
                  <a:pt x="1532" y="340"/>
                  <a:pt x="1537" y="332"/>
                </a:cubicBezTo>
                <a:cubicBezTo>
                  <a:pt x="1537" y="332"/>
                  <a:pt x="1538" y="331"/>
                  <a:pt x="1538" y="331"/>
                </a:cubicBezTo>
                <a:cubicBezTo>
                  <a:pt x="1540" y="327"/>
                  <a:pt x="1543" y="324"/>
                  <a:pt x="1546" y="320"/>
                </a:cubicBezTo>
                <a:cubicBezTo>
                  <a:pt x="1546" y="319"/>
                  <a:pt x="1547" y="319"/>
                  <a:pt x="1547" y="318"/>
                </a:cubicBezTo>
                <a:cubicBezTo>
                  <a:pt x="1551" y="312"/>
                  <a:pt x="1555" y="307"/>
                  <a:pt x="1559" y="301"/>
                </a:cubicBezTo>
                <a:cubicBezTo>
                  <a:pt x="1559" y="301"/>
                  <a:pt x="1559" y="301"/>
                  <a:pt x="1559" y="301"/>
                </a:cubicBezTo>
                <a:cubicBezTo>
                  <a:pt x="1561" y="298"/>
                  <a:pt x="1563" y="296"/>
                  <a:pt x="1565" y="293"/>
                </a:cubicBezTo>
                <a:cubicBezTo>
                  <a:pt x="1565" y="293"/>
                  <a:pt x="1566" y="292"/>
                  <a:pt x="1566" y="292"/>
                </a:cubicBezTo>
                <a:cubicBezTo>
                  <a:pt x="1568" y="290"/>
                  <a:pt x="1569" y="287"/>
                  <a:pt x="1571" y="285"/>
                </a:cubicBezTo>
                <a:cubicBezTo>
                  <a:pt x="1571" y="285"/>
                  <a:pt x="1571" y="285"/>
                  <a:pt x="1571" y="285"/>
                </a:cubicBezTo>
                <a:cubicBezTo>
                  <a:pt x="1571" y="285"/>
                  <a:pt x="1571" y="285"/>
                  <a:pt x="1571" y="285"/>
                </a:cubicBezTo>
                <a:cubicBezTo>
                  <a:pt x="1574" y="281"/>
                  <a:pt x="1576" y="278"/>
                  <a:pt x="1579" y="275"/>
                </a:cubicBezTo>
                <a:cubicBezTo>
                  <a:pt x="1579" y="275"/>
                  <a:pt x="1579" y="275"/>
                  <a:pt x="1579" y="275"/>
                </a:cubicBezTo>
                <a:cubicBezTo>
                  <a:pt x="1580" y="272"/>
                  <a:pt x="1582" y="270"/>
                  <a:pt x="1584" y="268"/>
                </a:cubicBezTo>
                <a:cubicBezTo>
                  <a:pt x="1584" y="268"/>
                  <a:pt x="1584" y="268"/>
                  <a:pt x="1584" y="268"/>
                </a:cubicBezTo>
                <a:cubicBezTo>
                  <a:pt x="1589" y="261"/>
                  <a:pt x="1594" y="254"/>
                  <a:pt x="1598" y="249"/>
                </a:cubicBezTo>
                <a:cubicBezTo>
                  <a:pt x="1594" y="339"/>
                  <a:pt x="1553" y="463"/>
                  <a:pt x="1487" y="586"/>
                </a:cubicBezTo>
                <a:cubicBezTo>
                  <a:pt x="1449" y="656"/>
                  <a:pt x="1408" y="717"/>
                  <a:pt x="1367" y="764"/>
                </a:cubicBezTo>
                <a:cubicBezTo>
                  <a:pt x="1363" y="752"/>
                  <a:pt x="1363" y="752"/>
                  <a:pt x="1363" y="752"/>
                </a:cubicBezTo>
                <a:cubicBezTo>
                  <a:pt x="1366" y="748"/>
                  <a:pt x="1368" y="743"/>
                  <a:pt x="1366" y="738"/>
                </a:cubicBezTo>
                <a:cubicBezTo>
                  <a:pt x="1364" y="731"/>
                  <a:pt x="1357" y="726"/>
                  <a:pt x="1351" y="728"/>
                </a:cubicBezTo>
                <a:cubicBezTo>
                  <a:pt x="1348" y="721"/>
                  <a:pt x="1348" y="721"/>
                  <a:pt x="1348" y="721"/>
                </a:cubicBezTo>
                <a:cubicBezTo>
                  <a:pt x="1349" y="721"/>
                  <a:pt x="1349" y="720"/>
                  <a:pt x="1349" y="720"/>
                </a:cubicBezTo>
                <a:close/>
                <a:moveTo>
                  <a:pt x="1347" y="728"/>
                </a:moveTo>
                <a:cubicBezTo>
                  <a:pt x="1347" y="727"/>
                  <a:pt x="1348" y="726"/>
                  <a:pt x="1348" y="725"/>
                </a:cubicBezTo>
                <a:cubicBezTo>
                  <a:pt x="1349" y="728"/>
                  <a:pt x="1349" y="728"/>
                  <a:pt x="1349" y="728"/>
                </a:cubicBezTo>
                <a:cubicBezTo>
                  <a:pt x="1348" y="729"/>
                  <a:pt x="1348" y="729"/>
                  <a:pt x="1347" y="729"/>
                </a:cubicBezTo>
                <a:cubicBezTo>
                  <a:pt x="1347" y="729"/>
                  <a:pt x="1347" y="728"/>
                  <a:pt x="1347" y="728"/>
                </a:cubicBezTo>
                <a:close/>
                <a:moveTo>
                  <a:pt x="1343" y="769"/>
                </a:moveTo>
                <a:cubicBezTo>
                  <a:pt x="1343" y="768"/>
                  <a:pt x="1343" y="767"/>
                  <a:pt x="1343" y="766"/>
                </a:cubicBezTo>
                <a:cubicBezTo>
                  <a:pt x="1343" y="763"/>
                  <a:pt x="1344" y="760"/>
                  <a:pt x="1344" y="757"/>
                </a:cubicBezTo>
                <a:cubicBezTo>
                  <a:pt x="1344" y="756"/>
                  <a:pt x="1344" y="754"/>
                  <a:pt x="1344" y="753"/>
                </a:cubicBezTo>
                <a:cubicBezTo>
                  <a:pt x="1344" y="752"/>
                  <a:pt x="1344" y="751"/>
                  <a:pt x="1344" y="750"/>
                </a:cubicBezTo>
                <a:cubicBezTo>
                  <a:pt x="1346" y="752"/>
                  <a:pt x="1348" y="753"/>
                  <a:pt x="1350" y="754"/>
                </a:cubicBezTo>
                <a:cubicBezTo>
                  <a:pt x="1351" y="755"/>
                  <a:pt x="1352" y="755"/>
                  <a:pt x="1353" y="755"/>
                </a:cubicBezTo>
                <a:cubicBezTo>
                  <a:pt x="1358" y="773"/>
                  <a:pt x="1358" y="773"/>
                  <a:pt x="1358" y="773"/>
                </a:cubicBezTo>
                <a:cubicBezTo>
                  <a:pt x="1353" y="779"/>
                  <a:pt x="1348" y="784"/>
                  <a:pt x="1343" y="789"/>
                </a:cubicBezTo>
                <a:cubicBezTo>
                  <a:pt x="1343" y="789"/>
                  <a:pt x="1343" y="788"/>
                  <a:pt x="1343" y="787"/>
                </a:cubicBezTo>
                <a:cubicBezTo>
                  <a:pt x="1343" y="785"/>
                  <a:pt x="1343" y="783"/>
                  <a:pt x="1343" y="781"/>
                </a:cubicBezTo>
                <a:cubicBezTo>
                  <a:pt x="1343" y="780"/>
                  <a:pt x="1343" y="780"/>
                  <a:pt x="1343" y="780"/>
                </a:cubicBezTo>
                <a:cubicBezTo>
                  <a:pt x="1343" y="776"/>
                  <a:pt x="1343" y="773"/>
                  <a:pt x="1343" y="769"/>
                </a:cubicBezTo>
                <a:close/>
                <a:moveTo>
                  <a:pt x="633" y="580"/>
                </a:moveTo>
                <a:cubicBezTo>
                  <a:pt x="629" y="580"/>
                  <a:pt x="629" y="580"/>
                  <a:pt x="629" y="580"/>
                </a:cubicBezTo>
                <a:cubicBezTo>
                  <a:pt x="636" y="507"/>
                  <a:pt x="636" y="507"/>
                  <a:pt x="636" y="507"/>
                </a:cubicBezTo>
                <a:cubicBezTo>
                  <a:pt x="638" y="507"/>
                  <a:pt x="639" y="507"/>
                  <a:pt x="640" y="507"/>
                </a:cubicBezTo>
                <a:cubicBezTo>
                  <a:pt x="641" y="580"/>
                  <a:pt x="641" y="580"/>
                  <a:pt x="641" y="580"/>
                </a:cubicBezTo>
                <a:lnTo>
                  <a:pt x="633" y="580"/>
                </a:lnTo>
                <a:close/>
                <a:moveTo>
                  <a:pt x="667" y="580"/>
                </a:moveTo>
                <a:cubicBezTo>
                  <a:pt x="657" y="580"/>
                  <a:pt x="657" y="580"/>
                  <a:pt x="657" y="580"/>
                </a:cubicBezTo>
                <a:cubicBezTo>
                  <a:pt x="658" y="579"/>
                  <a:pt x="658" y="579"/>
                  <a:pt x="658" y="579"/>
                </a:cubicBezTo>
                <a:cubicBezTo>
                  <a:pt x="644" y="471"/>
                  <a:pt x="644" y="471"/>
                  <a:pt x="644" y="471"/>
                </a:cubicBezTo>
                <a:lnTo>
                  <a:pt x="667" y="580"/>
                </a:lnTo>
                <a:close/>
                <a:moveTo>
                  <a:pt x="645" y="487"/>
                </a:moveTo>
                <a:cubicBezTo>
                  <a:pt x="656" y="580"/>
                  <a:pt x="656" y="580"/>
                  <a:pt x="656" y="580"/>
                </a:cubicBezTo>
                <a:cubicBezTo>
                  <a:pt x="650" y="580"/>
                  <a:pt x="650" y="580"/>
                  <a:pt x="650" y="580"/>
                </a:cubicBezTo>
                <a:lnTo>
                  <a:pt x="645" y="487"/>
                </a:lnTo>
                <a:close/>
                <a:moveTo>
                  <a:pt x="1091" y="1245"/>
                </a:moveTo>
                <a:cubicBezTo>
                  <a:pt x="1092" y="1247"/>
                  <a:pt x="1092" y="1247"/>
                  <a:pt x="1092" y="1247"/>
                </a:cubicBezTo>
                <a:cubicBezTo>
                  <a:pt x="1091" y="1247"/>
                  <a:pt x="1091" y="1247"/>
                  <a:pt x="1091" y="1247"/>
                </a:cubicBezTo>
                <a:lnTo>
                  <a:pt x="1091" y="1245"/>
                </a:lnTo>
                <a:close/>
                <a:moveTo>
                  <a:pt x="1090" y="1248"/>
                </a:moveTo>
                <a:cubicBezTo>
                  <a:pt x="1091" y="1248"/>
                  <a:pt x="1093" y="1248"/>
                  <a:pt x="1093" y="1249"/>
                </a:cubicBezTo>
                <a:cubicBezTo>
                  <a:pt x="1090" y="1249"/>
                  <a:pt x="1090" y="1249"/>
                  <a:pt x="1090" y="1249"/>
                </a:cubicBezTo>
                <a:lnTo>
                  <a:pt x="1090" y="1248"/>
                </a:lnTo>
                <a:close/>
                <a:moveTo>
                  <a:pt x="1069" y="1231"/>
                </a:moveTo>
                <a:cubicBezTo>
                  <a:pt x="1074" y="1230"/>
                  <a:pt x="1079" y="1231"/>
                  <a:pt x="1083" y="1232"/>
                </a:cubicBezTo>
                <a:cubicBezTo>
                  <a:pt x="1084" y="1235"/>
                  <a:pt x="1084" y="1235"/>
                  <a:pt x="1084" y="1235"/>
                </a:cubicBezTo>
                <a:cubicBezTo>
                  <a:pt x="1080" y="1236"/>
                  <a:pt x="1078" y="1234"/>
                  <a:pt x="1074" y="1235"/>
                </a:cubicBezTo>
                <a:cubicBezTo>
                  <a:pt x="1075" y="1232"/>
                  <a:pt x="1066" y="1234"/>
                  <a:pt x="1069" y="1231"/>
                </a:cubicBezTo>
                <a:close/>
                <a:moveTo>
                  <a:pt x="924" y="1231"/>
                </a:moveTo>
                <a:cubicBezTo>
                  <a:pt x="925" y="1233"/>
                  <a:pt x="925" y="1233"/>
                  <a:pt x="925" y="1233"/>
                </a:cubicBezTo>
                <a:cubicBezTo>
                  <a:pt x="922" y="1235"/>
                  <a:pt x="920" y="1234"/>
                  <a:pt x="917" y="1234"/>
                </a:cubicBezTo>
                <a:cubicBezTo>
                  <a:pt x="917" y="1232"/>
                  <a:pt x="910" y="1235"/>
                  <a:pt x="912" y="1232"/>
                </a:cubicBezTo>
                <a:cubicBezTo>
                  <a:pt x="916" y="1230"/>
                  <a:pt x="920" y="1231"/>
                  <a:pt x="924" y="1231"/>
                </a:cubicBezTo>
                <a:close/>
                <a:moveTo>
                  <a:pt x="1025" y="205"/>
                </a:moveTo>
                <a:cubicBezTo>
                  <a:pt x="1025" y="205"/>
                  <a:pt x="1024" y="205"/>
                  <a:pt x="1024" y="205"/>
                </a:cubicBezTo>
                <a:cubicBezTo>
                  <a:pt x="1023" y="182"/>
                  <a:pt x="1023" y="182"/>
                  <a:pt x="1023" y="182"/>
                </a:cubicBezTo>
                <a:lnTo>
                  <a:pt x="1025" y="205"/>
                </a:lnTo>
                <a:close/>
                <a:moveTo>
                  <a:pt x="1022" y="156"/>
                </a:moveTo>
                <a:cubicBezTo>
                  <a:pt x="1028" y="202"/>
                  <a:pt x="1028" y="202"/>
                  <a:pt x="1028" y="202"/>
                </a:cubicBezTo>
                <a:cubicBezTo>
                  <a:pt x="1028" y="203"/>
                  <a:pt x="1027" y="203"/>
                  <a:pt x="1027" y="203"/>
                </a:cubicBezTo>
                <a:lnTo>
                  <a:pt x="1022" y="156"/>
                </a:lnTo>
                <a:close/>
                <a:moveTo>
                  <a:pt x="1024" y="389"/>
                </a:moveTo>
                <a:cubicBezTo>
                  <a:pt x="1025" y="400"/>
                  <a:pt x="1025" y="400"/>
                  <a:pt x="1025" y="400"/>
                </a:cubicBezTo>
                <a:cubicBezTo>
                  <a:pt x="1024" y="400"/>
                  <a:pt x="1024" y="400"/>
                  <a:pt x="1023" y="400"/>
                </a:cubicBezTo>
                <a:cubicBezTo>
                  <a:pt x="1023" y="389"/>
                  <a:pt x="1023" y="389"/>
                  <a:pt x="1023" y="389"/>
                </a:cubicBezTo>
                <a:cubicBezTo>
                  <a:pt x="1023" y="389"/>
                  <a:pt x="1024" y="389"/>
                  <a:pt x="1024" y="389"/>
                </a:cubicBezTo>
                <a:close/>
                <a:moveTo>
                  <a:pt x="1026" y="439"/>
                </a:moveTo>
                <a:cubicBezTo>
                  <a:pt x="1026" y="446"/>
                  <a:pt x="1026" y="446"/>
                  <a:pt x="1026" y="446"/>
                </a:cubicBezTo>
                <a:cubicBezTo>
                  <a:pt x="1025" y="446"/>
                  <a:pt x="1025" y="446"/>
                  <a:pt x="1025" y="446"/>
                </a:cubicBezTo>
                <a:cubicBezTo>
                  <a:pt x="1024" y="439"/>
                  <a:pt x="1024" y="439"/>
                  <a:pt x="1024" y="439"/>
                </a:cubicBezTo>
                <a:cubicBezTo>
                  <a:pt x="1025" y="439"/>
                  <a:pt x="1026" y="439"/>
                  <a:pt x="1026" y="439"/>
                </a:cubicBezTo>
                <a:close/>
                <a:moveTo>
                  <a:pt x="1027" y="462"/>
                </a:moveTo>
                <a:cubicBezTo>
                  <a:pt x="1027" y="465"/>
                  <a:pt x="1027" y="465"/>
                  <a:pt x="1027" y="465"/>
                </a:cubicBezTo>
                <a:cubicBezTo>
                  <a:pt x="1026" y="465"/>
                  <a:pt x="1026" y="465"/>
                  <a:pt x="1026" y="465"/>
                </a:cubicBezTo>
                <a:cubicBezTo>
                  <a:pt x="1026" y="465"/>
                  <a:pt x="1026" y="465"/>
                  <a:pt x="1026" y="465"/>
                </a:cubicBezTo>
                <a:cubicBezTo>
                  <a:pt x="1025" y="465"/>
                  <a:pt x="1025" y="465"/>
                  <a:pt x="1025" y="465"/>
                </a:cubicBezTo>
                <a:cubicBezTo>
                  <a:pt x="1025" y="462"/>
                  <a:pt x="1025" y="462"/>
                  <a:pt x="1025" y="462"/>
                </a:cubicBezTo>
                <a:lnTo>
                  <a:pt x="1027" y="462"/>
                </a:lnTo>
                <a:close/>
                <a:moveTo>
                  <a:pt x="1026" y="469"/>
                </a:moveTo>
                <a:cubicBezTo>
                  <a:pt x="1026" y="469"/>
                  <a:pt x="1026" y="469"/>
                  <a:pt x="1025" y="469"/>
                </a:cubicBezTo>
                <a:cubicBezTo>
                  <a:pt x="1025" y="469"/>
                  <a:pt x="1025" y="469"/>
                  <a:pt x="1025" y="469"/>
                </a:cubicBezTo>
                <a:cubicBezTo>
                  <a:pt x="1026" y="469"/>
                  <a:pt x="1026" y="469"/>
                  <a:pt x="1026" y="469"/>
                </a:cubicBezTo>
                <a:close/>
                <a:moveTo>
                  <a:pt x="1026" y="471"/>
                </a:moveTo>
                <a:cubicBezTo>
                  <a:pt x="1026" y="471"/>
                  <a:pt x="1026" y="471"/>
                  <a:pt x="1026" y="471"/>
                </a:cubicBezTo>
                <a:cubicBezTo>
                  <a:pt x="1026" y="471"/>
                  <a:pt x="1026" y="471"/>
                  <a:pt x="1026" y="471"/>
                </a:cubicBezTo>
                <a:cubicBezTo>
                  <a:pt x="1026" y="470"/>
                  <a:pt x="1026" y="470"/>
                  <a:pt x="1026" y="470"/>
                </a:cubicBezTo>
                <a:cubicBezTo>
                  <a:pt x="1026" y="471"/>
                  <a:pt x="1026" y="471"/>
                  <a:pt x="1026" y="471"/>
                </a:cubicBezTo>
                <a:close/>
                <a:moveTo>
                  <a:pt x="1026" y="472"/>
                </a:moveTo>
                <a:cubicBezTo>
                  <a:pt x="1026" y="472"/>
                  <a:pt x="1026" y="472"/>
                  <a:pt x="1026" y="472"/>
                </a:cubicBezTo>
                <a:cubicBezTo>
                  <a:pt x="1026" y="472"/>
                  <a:pt x="1026" y="472"/>
                  <a:pt x="1026" y="472"/>
                </a:cubicBezTo>
                <a:cubicBezTo>
                  <a:pt x="1026" y="472"/>
                  <a:pt x="1026" y="472"/>
                  <a:pt x="1026" y="472"/>
                </a:cubicBezTo>
                <a:cubicBezTo>
                  <a:pt x="1026" y="472"/>
                  <a:pt x="1026" y="472"/>
                  <a:pt x="1026" y="472"/>
                </a:cubicBezTo>
                <a:close/>
                <a:moveTo>
                  <a:pt x="1026" y="474"/>
                </a:moveTo>
                <a:cubicBezTo>
                  <a:pt x="1026" y="474"/>
                  <a:pt x="1026" y="474"/>
                  <a:pt x="1026" y="474"/>
                </a:cubicBezTo>
                <a:cubicBezTo>
                  <a:pt x="1026" y="474"/>
                  <a:pt x="1026" y="474"/>
                  <a:pt x="1026" y="474"/>
                </a:cubicBezTo>
                <a:cubicBezTo>
                  <a:pt x="1026" y="474"/>
                  <a:pt x="1026" y="474"/>
                  <a:pt x="1026" y="474"/>
                </a:cubicBezTo>
                <a:cubicBezTo>
                  <a:pt x="1026" y="474"/>
                  <a:pt x="1026" y="474"/>
                  <a:pt x="1026" y="474"/>
                </a:cubicBezTo>
                <a:close/>
                <a:moveTo>
                  <a:pt x="1026" y="476"/>
                </a:moveTo>
                <a:cubicBezTo>
                  <a:pt x="1026" y="476"/>
                  <a:pt x="1026" y="476"/>
                  <a:pt x="1026" y="476"/>
                </a:cubicBezTo>
                <a:cubicBezTo>
                  <a:pt x="1026" y="476"/>
                  <a:pt x="1026" y="476"/>
                  <a:pt x="1026" y="476"/>
                </a:cubicBezTo>
                <a:cubicBezTo>
                  <a:pt x="1026" y="476"/>
                  <a:pt x="1026" y="476"/>
                  <a:pt x="1026" y="476"/>
                </a:cubicBezTo>
                <a:cubicBezTo>
                  <a:pt x="1026" y="476"/>
                  <a:pt x="1026" y="476"/>
                  <a:pt x="1026" y="476"/>
                </a:cubicBezTo>
                <a:close/>
                <a:moveTo>
                  <a:pt x="1026" y="478"/>
                </a:moveTo>
                <a:cubicBezTo>
                  <a:pt x="1026" y="478"/>
                  <a:pt x="1026" y="478"/>
                  <a:pt x="1026" y="478"/>
                </a:cubicBezTo>
                <a:cubicBezTo>
                  <a:pt x="1026" y="478"/>
                  <a:pt x="1026" y="478"/>
                  <a:pt x="1026" y="478"/>
                </a:cubicBezTo>
                <a:cubicBezTo>
                  <a:pt x="1026" y="478"/>
                  <a:pt x="1026" y="478"/>
                  <a:pt x="1026" y="478"/>
                </a:cubicBezTo>
                <a:cubicBezTo>
                  <a:pt x="1026" y="478"/>
                  <a:pt x="1026" y="478"/>
                  <a:pt x="1026" y="478"/>
                </a:cubicBezTo>
                <a:close/>
                <a:moveTo>
                  <a:pt x="1026" y="479"/>
                </a:moveTo>
                <a:cubicBezTo>
                  <a:pt x="1026" y="479"/>
                  <a:pt x="1026" y="479"/>
                  <a:pt x="1026" y="479"/>
                </a:cubicBezTo>
                <a:cubicBezTo>
                  <a:pt x="1026" y="479"/>
                  <a:pt x="1026" y="479"/>
                  <a:pt x="1026" y="479"/>
                </a:cubicBezTo>
                <a:cubicBezTo>
                  <a:pt x="1026" y="479"/>
                  <a:pt x="1026" y="479"/>
                  <a:pt x="1026" y="479"/>
                </a:cubicBezTo>
                <a:cubicBezTo>
                  <a:pt x="1026" y="479"/>
                  <a:pt x="1026" y="479"/>
                  <a:pt x="1026" y="479"/>
                </a:cubicBezTo>
                <a:close/>
                <a:moveTo>
                  <a:pt x="1026" y="481"/>
                </a:moveTo>
                <a:cubicBezTo>
                  <a:pt x="1026" y="481"/>
                  <a:pt x="1026" y="481"/>
                  <a:pt x="1026" y="481"/>
                </a:cubicBezTo>
                <a:cubicBezTo>
                  <a:pt x="1026" y="481"/>
                  <a:pt x="1026" y="481"/>
                  <a:pt x="1026" y="481"/>
                </a:cubicBezTo>
                <a:cubicBezTo>
                  <a:pt x="1026" y="481"/>
                  <a:pt x="1026" y="481"/>
                  <a:pt x="1026" y="481"/>
                </a:cubicBezTo>
                <a:cubicBezTo>
                  <a:pt x="1026" y="481"/>
                  <a:pt x="1026" y="481"/>
                  <a:pt x="1026" y="481"/>
                </a:cubicBezTo>
                <a:close/>
                <a:moveTo>
                  <a:pt x="1026" y="483"/>
                </a:moveTo>
                <a:cubicBezTo>
                  <a:pt x="1026" y="483"/>
                  <a:pt x="1026" y="483"/>
                  <a:pt x="1026" y="483"/>
                </a:cubicBezTo>
                <a:cubicBezTo>
                  <a:pt x="1026" y="483"/>
                  <a:pt x="1026" y="483"/>
                  <a:pt x="1026" y="483"/>
                </a:cubicBezTo>
                <a:cubicBezTo>
                  <a:pt x="1026" y="483"/>
                  <a:pt x="1026" y="483"/>
                  <a:pt x="1026" y="483"/>
                </a:cubicBezTo>
                <a:cubicBezTo>
                  <a:pt x="1026" y="483"/>
                  <a:pt x="1026" y="483"/>
                  <a:pt x="1026" y="483"/>
                </a:cubicBezTo>
                <a:close/>
                <a:moveTo>
                  <a:pt x="1026" y="1011"/>
                </a:moveTo>
                <a:cubicBezTo>
                  <a:pt x="1026" y="1029"/>
                  <a:pt x="1026" y="1029"/>
                  <a:pt x="1026" y="1029"/>
                </a:cubicBezTo>
                <a:cubicBezTo>
                  <a:pt x="1022" y="1032"/>
                  <a:pt x="1019" y="1034"/>
                  <a:pt x="1015" y="1036"/>
                </a:cubicBezTo>
                <a:cubicBezTo>
                  <a:pt x="997" y="1044"/>
                  <a:pt x="980" y="1045"/>
                  <a:pt x="965" y="1037"/>
                </a:cubicBezTo>
                <a:cubicBezTo>
                  <a:pt x="965" y="1038"/>
                  <a:pt x="965" y="1038"/>
                  <a:pt x="965" y="1038"/>
                </a:cubicBezTo>
                <a:cubicBezTo>
                  <a:pt x="967" y="1023"/>
                  <a:pt x="967" y="1023"/>
                  <a:pt x="967" y="1023"/>
                </a:cubicBezTo>
                <a:cubicBezTo>
                  <a:pt x="977" y="1022"/>
                  <a:pt x="977" y="1022"/>
                  <a:pt x="977" y="1022"/>
                </a:cubicBezTo>
                <a:cubicBezTo>
                  <a:pt x="986" y="1012"/>
                  <a:pt x="986" y="1012"/>
                  <a:pt x="986" y="1012"/>
                </a:cubicBezTo>
                <a:cubicBezTo>
                  <a:pt x="986" y="1004"/>
                  <a:pt x="986" y="1004"/>
                  <a:pt x="986" y="1004"/>
                </a:cubicBezTo>
                <a:cubicBezTo>
                  <a:pt x="992" y="1005"/>
                  <a:pt x="998" y="1007"/>
                  <a:pt x="1004" y="1008"/>
                </a:cubicBezTo>
                <a:cubicBezTo>
                  <a:pt x="1012" y="1009"/>
                  <a:pt x="1019" y="1010"/>
                  <a:pt x="1026" y="1011"/>
                </a:cubicBezTo>
                <a:close/>
                <a:moveTo>
                  <a:pt x="1016" y="1038"/>
                </a:moveTo>
                <a:cubicBezTo>
                  <a:pt x="1019" y="1037"/>
                  <a:pt x="1023" y="1035"/>
                  <a:pt x="1026" y="1033"/>
                </a:cubicBezTo>
                <a:cubicBezTo>
                  <a:pt x="1027" y="1062"/>
                  <a:pt x="1027" y="1062"/>
                  <a:pt x="1027" y="1062"/>
                </a:cubicBezTo>
                <a:cubicBezTo>
                  <a:pt x="1027" y="1062"/>
                  <a:pt x="1027" y="1062"/>
                  <a:pt x="1027" y="1062"/>
                </a:cubicBezTo>
                <a:cubicBezTo>
                  <a:pt x="1027" y="1062"/>
                  <a:pt x="1026" y="1062"/>
                  <a:pt x="1026" y="1063"/>
                </a:cubicBezTo>
                <a:cubicBezTo>
                  <a:pt x="1026" y="1063"/>
                  <a:pt x="1026" y="1063"/>
                  <a:pt x="1026" y="1063"/>
                </a:cubicBezTo>
                <a:cubicBezTo>
                  <a:pt x="1026" y="1063"/>
                  <a:pt x="1026" y="1063"/>
                  <a:pt x="1026" y="1063"/>
                </a:cubicBezTo>
                <a:cubicBezTo>
                  <a:pt x="1026" y="1063"/>
                  <a:pt x="1026" y="1063"/>
                  <a:pt x="1026" y="1063"/>
                </a:cubicBezTo>
                <a:cubicBezTo>
                  <a:pt x="1026" y="1063"/>
                  <a:pt x="1026" y="1063"/>
                  <a:pt x="1027" y="1063"/>
                </a:cubicBezTo>
                <a:cubicBezTo>
                  <a:pt x="1027" y="1063"/>
                  <a:pt x="1027" y="1063"/>
                  <a:pt x="1027" y="1063"/>
                </a:cubicBezTo>
                <a:cubicBezTo>
                  <a:pt x="1027" y="1063"/>
                  <a:pt x="1026" y="1064"/>
                  <a:pt x="1026" y="1064"/>
                </a:cubicBezTo>
                <a:cubicBezTo>
                  <a:pt x="1026" y="1064"/>
                  <a:pt x="1026" y="1065"/>
                  <a:pt x="1026" y="1065"/>
                </a:cubicBezTo>
                <a:cubicBezTo>
                  <a:pt x="1026" y="1065"/>
                  <a:pt x="1026" y="1065"/>
                  <a:pt x="1026" y="1065"/>
                </a:cubicBezTo>
                <a:cubicBezTo>
                  <a:pt x="1026" y="1065"/>
                  <a:pt x="1026" y="1065"/>
                  <a:pt x="1026" y="1065"/>
                </a:cubicBezTo>
                <a:cubicBezTo>
                  <a:pt x="1026" y="1065"/>
                  <a:pt x="1027" y="1065"/>
                  <a:pt x="1027" y="1065"/>
                </a:cubicBezTo>
                <a:cubicBezTo>
                  <a:pt x="1027" y="1065"/>
                  <a:pt x="1027" y="1065"/>
                  <a:pt x="1027" y="1065"/>
                </a:cubicBezTo>
                <a:cubicBezTo>
                  <a:pt x="1027" y="1065"/>
                  <a:pt x="1027" y="1065"/>
                  <a:pt x="1027" y="1065"/>
                </a:cubicBezTo>
                <a:cubicBezTo>
                  <a:pt x="1027" y="1065"/>
                  <a:pt x="1026" y="1066"/>
                  <a:pt x="1026" y="1066"/>
                </a:cubicBezTo>
                <a:cubicBezTo>
                  <a:pt x="1026" y="1066"/>
                  <a:pt x="1026" y="1066"/>
                  <a:pt x="1026" y="1066"/>
                </a:cubicBezTo>
                <a:cubicBezTo>
                  <a:pt x="1026" y="1066"/>
                  <a:pt x="1026" y="1066"/>
                  <a:pt x="1026" y="1066"/>
                </a:cubicBezTo>
                <a:cubicBezTo>
                  <a:pt x="1026" y="1066"/>
                  <a:pt x="1026" y="1066"/>
                  <a:pt x="1026" y="1067"/>
                </a:cubicBezTo>
                <a:cubicBezTo>
                  <a:pt x="1027" y="1067"/>
                  <a:pt x="1027" y="1067"/>
                  <a:pt x="1027" y="1067"/>
                </a:cubicBezTo>
                <a:cubicBezTo>
                  <a:pt x="1027" y="1067"/>
                  <a:pt x="1027" y="1067"/>
                  <a:pt x="1027" y="1067"/>
                </a:cubicBezTo>
                <a:cubicBezTo>
                  <a:pt x="1027" y="1067"/>
                  <a:pt x="1026" y="1067"/>
                  <a:pt x="1026" y="1068"/>
                </a:cubicBezTo>
                <a:cubicBezTo>
                  <a:pt x="1026" y="1068"/>
                  <a:pt x="1026" y="1068"/>
                  <a:pt x="1026" y="1068"/>
                </a:cubicBezTo>
                <a:cubicBezTo>
                  <a:pt x="1026" y="1068"/>
                  <a:pt x="1026" y="1068"/>
                  <a:pt x="1026" y="1068"/>
                </a:cubicBezTo>
                <a:cubicBezTo>
                  <a:pt x="1026" y="1068"/>
                  <a:pt x="1027" y="1068"/>
                  <a:pt x="1027" y="1068"/>
                </a:cubicBezTo>
                <a:cubicBezTo>
                  <a:pt x="1027" y="1068"/>
                  <a:pt x="1027" y="1068"/>
                  <a:pt x="1027" y="1068"/>
                </a:cubicBezTo>
                <a:cubicBezTo>
                  <a:pt x="1027" y="1069"/>
                  <a:pt x="1027" y="1069"/>
                  <a:pt x="1027" y="1069"/>
                </a:cubicBezTo>
                <a:cubicBezTo>
                  <a:pt x="1027" y="1069"/>
                  <a:pt x="1026" y="1069"/>
                  <a:pt x="1026" y="1070"/>
                </a:cubicBezTo>
                <a:cubicBezTo>
                  <a:pt x="1026" y="1070"/>
                  <a:pt x="1026" y="1070"/>
                  <a:pt x="1027" y="1070"/>
                </a:cubicBezTo>
                <a:cubicBezTo>
                  <a:pt x="1027" y="1070"/>
                  <a:pt x="1027" y="1070"/>
                  <a:pt x="1027" y="1070"/>
                </a:cubicBezTo>
                <a:cubicBezTo>
                  <a:pt x="1027" y="1070"/>
                  <a:pt x="1027" y="1070"/>
                  <a:pt x="1027" y="1070"/>
                </a:cubicBezTo>
                <a:cubicBezTo>
                  <a:pt x="1027" y="1070"/>
                  <a:pt x="1027" y="1070"/>
                  <a:pt x="1027" y="1070"/>
                </a:cubicBezTo>
                <a:cubicBezTo>
                  <a:pt x="1027" y="1070"/>
                  <a:pt x="1027" y="1070"/>
                  <a:pt x="1027" y="1070"/>
                </a:cubicBezTo>
                <a:cubicBezTo>
                  <a:pt x="1027" y="1070"/>
                  <a:pt x="1027" y="1070"/>
                  <a:pt x="1027" y="1070"/>
                </a:cubicBezTo>
                <a:cubicBezTo>
                  <a:pt x="1027" y="1071"/>
                  <a:pt x="1026" y="1071"/>
                  <a:pt x="1026" y="1071"/>
                </a:cubicBezTo>
                <a:cubicBezTo>
                  <a:pt x="1026" y="1071"/>
                  <a:pt x="1027" y="1072"/>
                  <a:pt x="1027" y="1072"/>
                </a:cubicBezTo>
                <a:cubicBezTo>
                  <a:pt x="1027" y="1072"/>
                  <a:pt x="1027" y="1072"/>
                  <a:pt x="1027" y="1072"/>
                </a:cubicBezTo>
                <a:cubicBezTo>
                  <a:pt x="1027" y="1072"/>
                  <a:pt x="1027" y="1072"/>
                  <a:pt x="1027" y="1072"/>
                </a:cubicBezTo>
                <a:cubicBezTo>
                  <a:pt x="1027" y="1072"/>
                  <a:pt x="1027" y="1072"/>
                  <a:pt x="1027" y="1072"/>
                </a:cubicBezTo>
                <a:cubicBezTo>
                  <a:pt x="1027" y="1072"/>
                  <a:pt x="1027" y="1072"/>
                  <a:pt x="1027" y="1072"/>
                </a:cubicBezTo>
                <a:cubicBezTo>
                  <a:pt x="1027" y="1072"/>
                  <a:pt x="1027" y="1072"/>
                  <a:pt x="1027" y="1072"/>
                </a:cubicBezTo>
                <a:cubicBezTo>
                  <a:pt x="1027" y="1072"/>
                  <a:pt x="1026" y="1073"/>
                  <a:pt x="1026" y="1073"/>
                </a:cubicBezTo>
                <a:cubicBezTo>
                  <a:pt x="1026" y="1073"/>
                  <a:pt x="1027" y="1073"/>
                  <a:pt x="1027" y="1073"/>
                </a:cubicBezTo>
                <a:cubicBezTo>
                  <a:pt x="1027" y="1073"/>
                  <a:pt x="1027" y="1073"/>
                  <a:pt x="1027" y="1073"/>
                </a:cubicBezTo>
                <a:cubicBezTo>
                  <a:pt x="1027" y="1073"/>
                  <a:pt x="1027" y="1074"/>
                  <a:pt x="1027" y="1074"/>
                </a:cubicBezTo>
                <a:cubicBezTo>
                  <a:pt x="1027" y="1074"/>
                  <a:pt x="1027" y="1074"/>
                  <a:pt x="1027" y="1074"/>
                </a:cubicBezTo>
                <a:cubicBezTo>
                  <a:pt x="1027" y="1074"/>
                  <a:pt x="1027" y="1074"/>
                  <a:pt x="1027" y="1074"/>
                </a:cubicBezTo>
                <a:cubicBezTo>
                  <a:pt x="1027" y="1074"/>
                  <a:pt x="1027" y="1074"/>
                  <a:pt x="1027" y="1074"/>
                </a:cubicBezTo>
                <a:cubicBezTo>
                  <a:pt x="1027" y="1074"/>
                  <a:pt x="1027" y="1074"/>
                  <a:pt x="1027" y="1075"/>
                </a:cubicBezTo>
                <a:cubicBezTo>
                  <a:pt x="1027" y="1075"/>
                  <a:pt x="1027" y="1075"/>
                  <a:pt x="1027" y="1075"/>
                </a:cubicBezTo>
                <a:cubicBezTo>
                  <a:pt x="1027" y="1075"/>
                  <a:pt x="1027" y="1075"/>
                  <a:pt x="1027" y="1075"/>
                </a:cubicBezTo>
                <a:cubicBezTo>
                  <a:pt x="1027" y="1075"/>
                  <a:pt x="1027" y="1075"/>
                  <a:pt x="1027" y="1075"/>
                </a:cubicBezTo>
                <a:cubicBezTo>
                  <a:pt x="1027" y="1075"/>
                  <a:pt x="1027" y="1075"/>
                  <a:pt x="1027" y="1076"/>
                </a:cubicBezTo>
                <a:cubicBezTo>
                  <a:pt x="1027" y="1076"/>
                  <a:pt x="1027" y="1076"/>
                  <a:pt x="1027" y="1076"/>
                </a:cubicBezTo>
                <a:cubicBezTo>
                  <a:pt x="1027" y="1076"/>
                  <a:pt x="1027" y="1076"/>
                  <a:pt x="1027" y="1076"/>
                </a:cubicBezTo>
                <a:cubicBezTo>
                  <a:pt x="1027" y="1076"/>
                  <a:pt x="1027" y="1076"/>
                  <a:pt x="1027" y="1077"/>
                </a:cubicBezTo>
                <a:cubicBezTo>
                  <a:pt x="1027" y="1077"/>
                  <a:pt x="1027" y="1077"/>
                  <a:pt x="1027" y="1077"/>
                </a:cubicBezTo>
                <a:cubicBezTo>
                  <a:pt x="1027" y="1077"/>
                  <a:pt x="1027" y="1077"/>
                  <a:pt x="1027" y="1077"/>
                </a:cubicBezTo>
                <a:cubicBezTo>
                  <a:pt x="1027" y="1077"/>
                  <a:pt x="1027" y="1077"/>
                  <a:pt x="1027" y="1077"/>
                </a:cubicBezTo>
                <a:cubicBezTo>
                  <a:pt x="1027" y="1077"/>
                  <a:pt x="1027" y="1077"/>
                  <a:pt x="1027" y="1077"/>
                </a:cubicBezTo>
                <a:cubicBezTo>
                  <a:pt x="1027" y="1077"/>
                  <a:pt x="1027" y="1078"/>
                  <a:pt x="1027" y="1078"/>
                </a:cubicBezTo>
                <a:cubicBezTo>
                  <a:pt x="1027" y="1078"/>
                  <a:pt x="1027" y="1078"/>
                  <a:pt x="1027" y="1078"/>
                </a:cubicBezTo>
                <a:cubicBezTo>
                  <a:pt x="1027" y="1079"/>
                  <a:pt x="1027" y="1079"/>
                  <a:pt x="1027" y="1079"/>
                </a:cubicBezTo>
                <a:cubicBezTo>
                  <a:pt x="1027" y="1079"/>
                  <a:pt x="1027" y="1079"/>
                  <a:pt x="1027" y="1079"/>
                </a:cubicBezTo>
                <a:cubicBezTo>
                  <a:pt x="1027" y="1079"/>
                  <a:pt x="1027" y="1079"/>
                  <a:pt x="1027" y="1079"/>
                </a:cubicBezTo>
                <a:cubicBezTo>
                  <a:pt x="1027" y="1079"/>
                  <a:pt x="1027" y="1079"/>
                  <a:pt x="1027" y="1079"/>
                </a:cubicBezTo>
                <a:cubicBezTo>
                  <a:pt x="1027" y="1079"/>
                  <a:pt x="1027" y="1079"/>
                  <a:pt x="1028" y="1079"/>
                </a:cubicBezTo>
                <a:cubicBezTo>
                  <a:pt x="1027" y="1079"/>
                  <a:pt x="1027" y="1080"/>
                  <a:pt x="1027" y="1080"/>
                </a:cubicBezTo>
                <a:cubicBezTo>
                  <a:pt x="1027" y="1080"/>
                  <a:pt x="1027" y="1081"/>
                  <a:pt x="1027" y="1081"/>
                </a:cubicBezTo>
                <a:cubicBezTo>
                  <a:pt x="1027" y="1081"/>
                  <a:pt x="1027" y="1081"/>
                  <a:pt x="1028" y="1081"/>
                </a:cubicBezTo>
                <a:cubicBezTo>
                  <a:pt x="1028" y="1081"/>
                  <a:pt x="1028" y="1081"/>
                  <a:pt x="1028" y="1081"/>
                </a:cubicBezTo>
                <a:cubicBezTo>
                  <a:pt x="1028" y="1101"/>
                  <a:pt x="1028" y="1101"/>
                  <a:pt x="1028" y="1101"/>
                </a:cubicBezTo>
                <a:cubicBezTo>
                  <a:pt x="1025" y="1101"/>
                  <a:pt x="1025" y="1101"/>
                  <a:pt x="1025" y="1101"/>
                </a:cubicBezTo>
                <a:cubicBezTo>
                  <a:pt x="1000" y="1100"/>
                  <a:pt x="966" y="1071"/>
                  <a:pt x="963" y="1051"/>
                </a:cubicBezTo>
                <a:cubicBezTo>
                  <a:pt x="964" y="1040"/>
                  <a:pt x="964" y="1040"/>
                  <a:pt x="964" y="1040"/>
                </a:cubicBezTo>
                <a:cubicBezTo>
                  <a:pt x="980" y="1048"/>
                  <a:pt x="997" y="1047"/>
                  <a:pt x="1016" y="1038"/>
                </a:cubicBezTo>
                <a:close/>
                <a:moveTo>
                  <a:pt x="1132" y="1077"/>
                </a:moveTo>
                <a:cubicBezTo>
                  <a:pt x="1130" y="1065"/>
                  <a:pt x="1130" y="1065"/>
                  <a:pt x="1130" y="1065"/>
                </a:cubicBezTo>
                <a:cubicBezTo>
                  <a:pt x="1134" y="1062"/>
                  <a:pt x="1135" y="1057"/>
                  <a:pt x="1134" y="1051"/>
                </a:cubicBezTo>
                <a:cubicBezTo>
                  <a:pt x="1133" y="1044"/>
                  <a:pt x="1127" y="1039"/>
                  <a:pt x="1121" y="1039"/>
                </a:cubicBezTo>
                <a:cubicBezTo>
                  <a:pt x="1113" y="1000"/>
                  <a:pt x="1113" y="1000"/>
                  <a:pt x="1113" y="1000"/>
                </a:cubicBezTo>
                <a:cubicBezTo>
                  <a:pt x="1116" y="999"/>
                  <a:pt x="1119" y="998"/>
                  <a:pt x="1122" y="997"/>
                </a:cubicBezTo>
                <a:cubicBezTo>
                  <a:pt x="1125" y="1000"/>
                  <a:pt x="1128" y="1003"/>
                  <a:pt x="1131" y="1006"/>
                </a:cubicBezTo>
                <a:cubicBezTo>
                  <a:pt x="1132" y="1006"/>
                  <a:pt x="1132" y="1007"/>
                  <a:pt x="1132" y="1007"/>
                </a:cubicBezTo>
                <a:cubicBezTo>
                  <a:pt x="1133" y="1008"/>
                  <a:pt x="1134" y="1009"/>
                  <a:pt x="1135" y="1010"/>
                </a:cubicBezTo>
                <a:cubicBezTo>
                  <a:pt x="1138" y="1013"/>
                  <a:pt x="1141" y="1017"/>
                  <a:pt x="1145" y="1020"/>
                </a:cubicBezTo>
                <a:cubicBezTo>
                  <a:pt x="1148" y="1024"/>
                  <a:pt x="1152" y="1029"/>
                  <a:pt x="1156" y="1034"/>
                </a:cubicBezTo>
                <a:cubicBezTo>
                  <a:pt x="1151" y="1053"/>
                  <a:pt x="1143" y="1067"/>
                  <a:pt x="1132" y="1077"/>
                </a:cubicBezTo>
                <a:close/>
                <a:moveTo>
                  <a:pt x="1121" y="1086"/>
                </a:moveTo>
                <a:cubicBezTo>
                  <a:pt x="1120" y="1087"/>
                  <a:pt x="1119" y="1088"/>
                  <a:pt x="1117" y="1088"/>
                </a:cubicBezTo>
                <a:cubicBezTo>
                  <a:pt x="1117" y="1088"/>
                  <a:pt x="1117" y="1088"/>
                  <a:pt x="1117" y="1088"/>
                </a:cubicBezTo>
                <a:cubicBezTo>
                  <a:pt x="1117" y="1089"/>
                  <a:pt x="1116" y="1089"/>
                  <a:pt x="1116" y="1089"/>
                </a:cubicBezTo>
                <a:cubicBezTo>
                  <a:pt x="1115" y="1090"/>
                  <a:pt x="1114" y="1091"/>
                  <a:pt x="1113" y="1091"/>
                </a:cubicBezTo>
                <a:cubicBezTo>
                  <a:pt x="1113" y="1091"/>
                  <a:pt x="1112" y="1092"/>
                  <a:pt x="1111" y="1092"/>
                </a:cubicBezTo>
                <a:cubicBezTo>
                  <a:pt x="1111" y="1092"/>
                  <a:pt x="1111" y="1092"/>
                  <a:pt x="1111" y="1092"/>
                </a:cubicBezTo>
                <a:cubicBezTo>
                  <a:pt x="1106" y="1095"/>
                  <a:pt x="1101" y="1097"/>
                  <a:pt x="1097" y="1098"/>
                </a:cubicBezTo>
                <a:cubicBezTo>
                  <a:pt x="1093" y="1069"/>
                  <a:pt x="1093" y="1069"/>
                  <a:pt x="1093" y="1069"/>
                </a:cubicBezTo>
                <a:cubicBezTo>
                  <a:pt x="1094" y="1068"/>
                  <a:pt x="1095" y="1067"/>
                  <a:pt x="1095" y="1067"/>
                </a:cubicBezTo>
                <a:cubicBezTo>
                  <a:pt x="1098" y="1064"/>
                  <a:pt x="1099" y="1059"/>
                  <a:pt x="1098" y="1055"/>
                </a:cubicBezTo>
                <a:cubicBezTo>
                  <a:pt x="1098" y="1051"/>
                  <a:pt x="1096" y="1047"/>
                  <a:pt x="1093" y="1045"/>
                </a:cubicBezTo>
                <a:cubicBezTo>
                  <a:pt x="1091" y="1043"/>
                  <a:pt x="1088" y="1043"/>
                  <a:pt x="1085" y="1043"/>
                </a:cubicBezTo>
                <a:cubicBezTo>
                  <a:pt x="1083" y="1024"/>
                  <a:pt x="1083" y="1024"/>
                  <a:pt x="1083" y="1024"/>
                </a:cubicBezTo>
                <a:cubicBezTo>
                  <a:pt x="1115" y="1022"/>
                  <a:pt x="1115" y="1022"/>
                  <a:pt x="1115" y="1022"/>
                </a:cubicBezTo>
                <a:cubicBezTo>
                  <a:pt x="1119" y="1040"/>
                  <a:pt x="1119" y="1040"/>
                  <a:pt x="1119" y="1040"/>
                </a:cubicBezTo>
                <a:cubicBezTo>
                  <a:pt x="1116" y="1040"/>
                  <a:pt x="1114" y="1042"/>
                  <a:pt x="1112" y="1044"/>
                </a:cubicBezTo>
                <a:cubicBezTo>
                  <a:pt x="1110" y="1048"/>
                  <a:pt x="1109" y="1052"/>
                  <a:pt x="1110" y="1056"/>
                </a:cubicBezTo>
                <a:cubicBezTo>
                  <a:pt x="1111" y="1061"/>
                  <a:pt x="1115" y="1066"/>
                  <a:pt x="1119" y="1067"/>
                </a:cubicBezTo>
                <a:cubicBezTo>
                  <a:pt x="1122" y="1085"/>
                  <a:pt x="1122" y="1085"/>
                  <a:pt x="1122" y="1085"/>
                </a:cubicBezTo>
                <a:cubicBezTo>
                  <a:pt x="1122" y="1085"/>
                  <a:pt x="1122" y="1085"/>
                  <a:pt x="1122" y="1086"/>
                </a:cubicBezTo>
                <a:cubicBezTo>
                  <a:pt x="1122" y="1086"/>
                  <a:pt x="1122" y="1086"/>
                  <a:pt x="1122" y="1086"/>
                </a:cubicBezTo>
                <a:cubicBezTo>
                  <a:pt x="1121" y="1086"/>
                  <a:pt x="1121" y="1086"/>
                  <a:pt x="1121" y="1086"/>
                </a:cubicBezTo>
                <a:close/>
                <a:moveTo>
                  <a:pt x="1087" y="1100"/>
                </a:moveTo>
                <a:cubicBezTo>
                  <a:pt x="1084" y="1071"/>
                  <a:pt x="1084" y="1071"/>
                  <a:pt x="1084" y="1071"/>
                </a:cubicBezTo>
                <a:cubicBezTo>
                  <a:pt x="1085" y="1071"/>
                  <a:pt x="1086" y="1071"/>
                  <a:pt x="1087" y="1071"/>
                </a:cubicBezTo>
                <a:cubicBezTo>
                  <a:pt x="1090" y="1100"/>
                  <a:pt x="1090" y="1100"/>
                  <a:pt x="1090" y="1100"/>
                </a:cubicBezTo>
                <a:cubicBezTo>
                  <a:pt x="1089" y="1100"/>
                  <a:pt x="1088" y="1100"/>
                  <a:pt x="1087" y="1100"/>
                </a:cubicBezTo>
                <a:close/>
                <a:moveTo>
                  <a:pt x="1058" y="1101"/>
                </a:moveTo>
                <a:cubicBezTo>
                  <a:pt x="1056" y="1071"/>
                  <a:pt x="1056" y="1071"/>
                  <a:pt x="1056" y="1071"/>
                </a:cubicBezTo>
                <a:cubicBezTo>
                  <a:pt x="1057" y="1070"/>
                  <a:pt x="1058" y="1069"/>
                  <a:pt x="1058" y="1069"/>
                </a:cubicBezTo>
                <a:cubicBezTo>
                  <a:pt x="1061" y="1066"/>
                  <a:pt x="1062" y="1062"/>
                  <a:pt x="1062" y="1058"/>
                </a:cubicBezTo>
                <a:cubicBezTo>
                  <a:pt x="1062" y="1050"/>
                  <a:pt x="1056" y="1044"/>
                  <a:pt x="1050" y="1044"/>
                </a:cubicBezTo>
                <a:cubicBezTo>
                  <a:pt x="1049" y="1027"/>
                  <a:pt x="1049" y="1027"/>
                  <a:pt x="1049" y="1027"/>
                </a:cubicBezTo>
                <a:cubicBezTo>
                  <a:pt x="1081" y="1025"/>
                  <a:pt x="1081" y="1025"/>
                  <a:pt x="1081" y="1025"/>
                </a:cubicBezTo>
                <a:cubicBezTo>
                  <a:pt x="1083" y="1043"/>
                  <a:pt x="1083" y="1043"/>
                  <a:pt x="1083" y="1043"/>
                </a:cubicBezTo>
                <a:cubicBezTo>
                  <a:pt x="1078" y="1044"/>
                  <a:pt x="1074" y="1050"/>
                  <a:pt x="1074" y="1056"/>
                </a:cubicBezTo>
                <a:cubicBezTo>
                  <a:pt x="1074" y="1057"/>
                  <a:pt x="1074" y="1058"/>
                  <a:pt x="1074" y="1058"/>
                </a:cubicBezTo>
                <a:cubicBezTo>
                  <a:pt x="1074" y="1062"/>
                  <a:pt x="1076" y="1066"/>
                  <a:pt x="1079" y="1068"/>
                </a:cubicBezTo>
                <a:cubicBezTo>
                  <a:pt x="1080" y="1069"/>
                  <a:pt x="1081" y="1070"/>
                  <a:pt x="1082" y="1070"/>
                </a:cubicBezTo>
                <a:cubicBezTo>
                  <a:pt x="1086" y="1100"/>
                  <a:pt x="1086" y="1100"/>
                  <a:pt x="1086" y="1100"/>
                </a:cubicBezTo>
                <a:cubicBezTo>
                  <a:pt x="1085" y="1100"/>
                  <a:pt x="1085" y="1100"/>
                  <a:pt x="1085" y="1101"/>
                </a:cubicBezTo>
                <a:cubicBezTo>
                  <a:pt x="1084" y="1101"/>
                  <a:pt x="1084" y="1101"/>
                  <a:pt x="1083" y="1101"/>
                </a:cubicBezTo>
                <a:cubicBezTo>
                  <a:pt x="1083" y="1101"/>
                  <a:pt x="1083" y="1101"/>
                  <a:pt x="1083" y="1101"/>
                </a:cubicBezTo>
                <a:cubicBezTo>
                  <a:pt x="1082" y="1101"/>
                  <a:pt x="1082" y="1101"/>
                  <a:pt x="1082" y="1101"/>
                </a:cubicBezTo>
                <a:cubicBezTo>
                  <a:pt x="1080" y="1101"/>
                  <a:pt x="1080" y="1101"/>
                  <a:pt x="1080" y="1101"/>
                </a:cubicBezTo>
                <a:cubicBezTo>
                  <a:pt x="1078" y="1101"/>
                  <a:pt x="1078" y="1101"/>
                  <a:pt x="1078" y="1101"/>
                </a:cubicBezTo>
                <a:cubicBezTo>
                  <a:pt x="1075" y="1101"/>
                  <a:pt x="1075" y="1101"/>
                  <a:pt x="1075" y="1101"/>
                </a:cubicBezTo>
                <a:cubicBezTo>
                  <a:pt x="1073" y="1101"/>
                  <a:pt x="1073" y="1101"/>
                  <a:pt x="1073" y="1101"/>
                </a:cubicBezTo>
                <a:lnTo>
                  <a:pt x="1058" y="1101"/>
                </a:lnTo>
                <a:close/>
                <a:moveTo>
                  <a:pt x="1056" y="1101"/>
                </a:moveTo>
                <a:cubicBezTo>
                  <a:pt x="1053" y="1101"/>
                  <a:pt x="1053" y="1101"/>
                  <a:pt x="1053" y="1101"/>
                </a:cubicBezTo>
                <a:cubicBezTo>
                  <a:pt x="1052" y="1072"/>
                  <a:pt x="1052" y="1072"/>
                  <a:pt x="1052" y="1072"/>
                </a:cubicBezTo>
                <a:cubicBezTo>
                  <a:pt x="1053" y="1072"/>
                  <a:pt x="1054" y="1072"/>
                  <a:pt x="1055" y="1072"/>
                </a:cubicBezTo>
                <a:lnTo>
                  <a:pt x="1056" y="1101"/>
                </a:lnTo>
                <a:close/>
                <a:moveTo>
                  <a:pt x="1047" y="1017"/>
                </a:moveTo>
                <a:cubicBezTo>
                  <a:pt x="1048" y="1044"/>
                  <a:pt x="1048" y="1044"/>
                  <a:pt x="1048" y="1044"/>
                </a:cubicBezTo>
                <a:cubicBezTo>
                  <a:pt x="1047" y="1044"/>
                  <a:pt x="1046" y="1045"/>
                  <a:pt x="1044" y="1045"/>
                </a:cubicBezTo>
                <a:cubicBezTo>
                  <a:pt x="1044" y="1020"/>
                  <a:pt x="1044" y="1020"/>
                  <a:pt x="1044" y="1020"/>
                </a:cubicBezTo>
                <a:cubicBezTo>
                  <a:pt x="1045" y="1019"/>
                  <a:pt x="1046" y="1018"/>
                  <a:pt x="1047" y="1017"/>
                </a:cubicBezTo>
                <a:close/>
                <a:moveTo>
                  <a:pt x="1043" y="1016"/>
                </a:moveTo>
                <a:cubicBezTo>
                  <a:pt x="1043" y="1012"/>
                  <a:pt x="1043" y="1012"/>
                  <a:pt x="1043" y="1012"/>
                </a:cubicBezTo>
                <a:cubicBezTo>
                  <a:pt x="1044" y="1012"/>
                  <a:pt x="1045" y="1012"/>
                  <a:pt x="1047" y="1012"/>
                </a:cubicBezTo>
                <a:cubicBezTo>
                  <a:pt x="1047" y="1014"/>
                  <a:pt x="1047" y="1014"/>
                  <a:pt x="1047" y="1014"/>
                </a:cubicBezTo>
                <a:cubicBezTo>
                  <a:pt x="1046" y="1014"/>
                  <a:pt x="1044" y="1015"/>
                  <a:pt x="1043" y="1016"/>
                </a:cubicBezTo>
                <a:close/>
                <a:moveTo>
                  <a:pt x="1086" y="863"/>
                </a:moveTo>
                <a:cubicBezTo>
                  <a:pt x="1089" y="877"/>
                  <a:pt x="1089" y="877"/>
                  <a:pt x="1089" y="877"/>
                </a:cubicBezTo>
                <a:cubicBezTo>
                  <a:pt x="1088" y="877"/>
                  <a:pt x="1088" y="877"/>
                  <a:pt x="1088" y="877"/>
                </a:cubicBezTo>
                <a:cubicBezTo>
                  <a:pt x="1088" y="876"/>
                  <a:pt x="1088" y="875"/>
                  <a:pt x="1087" y="874"/>
                </a:cubicBezTo>
                <a:cubicBezTo>
                  <a:pt x="1087" y="872"/>
                  <a:pt x="1087" y="870"/>
                  <a:pt x="1087" y="868"/>
                </a:cubicBezTo>
                <a:cubicBezTo>
                  <a:pt x="1086" y="867"/>
                  <a:pt x="1086" y="865"/>
                  <a:pt x="1086" y="863"/>
                </a:cubicBezTo>
                <a:close/>
                <a:moveTo>
                  <a:pt x="1086" y="861"/>
                </a:moveTo>
                <a:cubicBezTo>
                  <a:pt x="1086" y="860"/>
                  <a:pt x="1086" y="859"/>
                  <a:pt x="1086" y="858"/>
                </a:cubicBezTo>
                <a:cubicBezTo>
                  <a:pt x="1086" y="861"/>
                  <a:pt x="1086" y="861"/>
                  <a:pt x="1086" y="861"/>
                </a:cubicBezTo>
                <a:close/>
                <a:moveTo>
                  <a:pt x="1089" y="879"/>
                </a:moveTo>
                <a:cubicBezTo>
                  <a:pt x="1092" y="893"/>
                  <a:pt x="1092" y="893"/>
                  <a:pt x="1092" y="893"/>
                </a:cubicBezTo>
                <a:cubicBezTo>
                  <a:pt x="1091" y="893"/>
                  <a:pt x="1091" y="893"/>
                  <a:pt x="1091" y="893"/>
                </a:cubicBezTo>
                <a:cubicBezTo>
                  <a:pt x="1091" y="892"/>
                  <a:pt x="1090" y="890"/>
                  <a:pt x="1090" y="888"/>
                </a:cubicBezTo>
                <a:cubicBezTo>
                  <a:pt x="1090" y="887"/>
                  <a:pt x="1089" y="885"/>
                  <a:pt x="1089" y="883"/>
                </a:cubicBezTo>
                <a:cubicBezTo>
                  <a:pt x="1089" y="882"/>
                  <a:pt x="1089" y="880"/>
                  <a:pt x="1088" y="879"/>
                </a:cubicBezTo>
                <a:lnTo>
                  <a:pt x="1089" y="879"/>
                </a:lnTo>
                <a:close/>
                <a:moveTo>
                  <a:pt x="1092" y="895"/>
                </a:moveTo>
                <a:cubicBezTo>
                  <a:pt x="1095" y="909"/>
                  <a:pt x="1095" y="909"/>
                  <a:pt x="1095" y="909"/>
                </a:cubicBezTo>
                <a:cubicBezTo>
                  <a:pt x="1095" y="909"/>
                  <a:pt x="1095" y="909"/>
                  <a:pt x="1095" y="909"/>
                </a:cubicBezTo>
                <a:cubicBezTo>
                  <a:pt x="1094" y="907"/>
                  <a:pt x="1094" y="905"/>
                  <a:pt x="1093" y="904"/>
                </a:cubicBezTo>
                <a:cubicBezTo>
                  <a:pt x="1093" y="902"/>
                  <a:pt x="1092" y="900"/>
                  <a:pt x="1092" y="898"/>
                </a:cubicBezTo>
                <a:cubicBezTo>
                  <a:pt x="1092" y="897"/>
                  <a:pt x="1092" y="896"/>
                  <a:pt x="1091" y="895"/>
                </a:cubicBezTo>
                <a:lnTo>
                  <a:pt x="1092" y="895"/>
                </a:lnTo>
                <a:close/>
                <a:moveTo>
                  <a:pt x="1092" y="968"/>
                </a:moveTo>
                <a:cubicBezTo>
                  <a:pt x="1094" y="970"/>
                  <a:pt x="1096" y="971"/>
                  <a:pt x="1098" y="973"/>
                </a:cubicBezTo>
                <a:cubicBezTo>
                  <a:pt x="1088" y="974"/>
                  <a:pt x="1088" y="974"/>
                  <a:pt x="1088" y="974"/>
                </a:cubicBezTo>
                <a:cubicBezTo>
                  <a:pt x="1089" y="972"/>
                  <a:pt x="1091" y="970"/>
                  <a:pt x="1092" y="968"/>
                </a:cubicBezTo>
                <a:close/>
                <a:moveTo>
                  <a:pt x="1095" y="911"/>
                </a:moveTo>
                <a:cubicBezTo>
                  <a:pt x="1095" y="911"/>
                  <a:pt x="1095" y="911"/>
                  <a:pt x="1095" y="911"/>
                </a:cubicBezTo>
                <a:cubicBezTo>
                  <a:pt x="1095" y="911"/>
                  <a:pt x="1095" y="911"/>
                  <a:pt x="1095" y="911"/>
                </a:cubicBezTo>
                <a:cubicBezTo>
                  <a:pt x="1095" y="911"/>
                  <a:pt x="1095" y="911"/>
                  <a:pt x="1095" y="911"/>
                </a:cubicBezTo>
                <a:close/>
                <a:moveTo>
                  <a:pt x="1099" y="975"/>
                </a:moveTo>
                <a:cubicBezTo>
                  <a:pt x="1102" y="978"/>
                  <a:pt x="1105" y="980"/>
                  <a:pt x="1108" y="983"/>
                </a:cubicBezTo>
                <a:cubicBezTo>
                  <a:pt x="1109" y="988"/>
                  <a:pt x="1109" y="988"/>
                  <a:pt x="1109" y="988"/>
                </a:cubicBezTo>
                <a:cubicBezTo>
                  <a:pt x="1079" y="991"/>
                  <a:pt x="1079" y="991"/>
                  <a:pt x="1079" y="991"/>
                </a:cubicBezTo>
                <a:cubicBezTo>
                  <a:pt x="1079" y="985"/>
                  <a:pt x="1079" y="985"/>
                  <a:pt x="1079" y="985"/>
                </a:cubicBezTo>
                <a:cubicBezTo>
                  <a:pt x="1081" y="982"/>
                  <a:pt x="1084" y="979"/>
                  <a:pt x="1086" y="976"/>
                </a:cubicBezTo>
                <a:lnTo>
                  <a:pt x="1099" y="975"/>
                </a:lnTo>
                <a:close/>
                <a:moveTo>
                  <a:pt x="1120" y="974"/>
                </a:moveTo>
                <a:cubicBezTo>
                  <a:pt x="1120" y="973"/>
                  <a:pt x="1119" y="973"/>
                  <a:pt x="1119" y="973"/>
                </a:cubicBezTo>
                <a:cubicBezTo>
                  <a:pt x="1119" y="972"/>
                  <a:pt x="1119" y="972"/>
                  <a:pt x="1119" y="972"/>
                </a:cubicBezTo>
                <a:cubicBezTo>
                  <a:pt x="1115" y="963"/>
                  <a:pt x="1111" y="955"/>
                  <a:pt x="1108" y="947"/>
                </a:cubicBezTo>
                <a:cubicBezTo>
                  <a:pt x="1111" y="941"/>
                  <a:pt x="1115" y="936"/>
                  <a:pt x="1119" y="930"/>
                </a:cubicBezTo>
                <a:cubicBezTo>
                  <a:pt x="1119" y="931"/>
                  <a:pt x="1119" y="931"/>
                  <a:pt x="1119" y="931"/>
                </a:cubicBezTo>
                <a:cubicBezTo>
                  <a:pt x="1119" y="934"/>
                  <a:pt x="1119" y="934"/>
                  <a:pt x="1119" y="934"/>
                </a:cubicBezTo>
                <a:cubicBezTo>
                  <a:pt x="1119" y="937"/>
                  <a:pt x="1119" y="937"/>
                  <a:pt x="1119" y="937"/>
                </a:cubicBezTo>
                <a:cubicBezTo>
                  <a:pt x="1119" y="941"/>
                  <a:pt x="1119" y="941"/>
                  <a:pt x="1119" y="941"/>
                </a:cubicBezTo>
                <a:cubicBezTo>
                  <a:pt x="1119" y="944"/>
                  <a:pt x="1119" y="944"/>
                  <a:pt x="1119" y="944"/>
                </a:cubicBezTo>
                <a:cubicBezTo>
                  <a:pt x="1119" y="948"/>
                  <a:pt x="1119" y="948"/>
                  <a:pt x="1119" y="948"/>
                </a:cubicBezTo>
                <a:cubicBezTo>
                  <a:pt x="1119" y="951"/>
                  <a:pt x="1119" y="951"/>
                  <a:pt x="1119" y="951"/>
                </a:cubicBezTo>
                <a:cubicBezTo>
                  <a:pt x="1119" y="955"/>
                  <a:pt x="1119" y="955"/>
                  <a:pt x="1119" y="955"/>
                </a:cubicBezTo>
                <a:cubicBezTo>
                  <a:pt x="1119" y="958"/>
                  <a:pt x="1119" y="958"/>
                  <a:pt x="1119" y="958"/>
                </a:cubicBezTo>
                <a:cubicBezTo>
                  <a:pt x="1119" y="962"/>
                  <a:pt x="1119" y="962"/>
                  <a:pt x="1119" y="962"/>
                </a:cubicBezTo>
                <a:cubicBezTo>
                  <a:pt x="1119" y="965"/>
                  <a:pt x="1119" y="965"/>
                  <a:pt x="1119" y="965"/>
                </a:cubicBezTo>
                <a:cubicBezTo>
                  <a:pt x="1119" y="968"/>
                  <a:pt x="1119" y="968"/>
                  <a:pt x="1119" y="968"/>
                </a:cubicBezTo>
                <a:cubicBezTo>
                  <a:pt x="1119" y="972"/>
                  <a:pt x="1119" y="972"/>
                  <a:pt x="1119" y="972"/>
                </a:cubicBezTo>
                <a:lnTo>
                  <a:pt x="1120" y="974"/>
                </a:lnTo>
                <a:close/>
                <a:moveTo>
                  <a:pt x="1052" y="1012"/>
                </a:moveTo>
                <a:cubicBezTo>
                  <a:pt x="1062" y="1012"/>
                  <a:pt x="1071" y="1012"/>
                  <a:pt x="1080" y="1010"/>
                </a:cubicBezTo>
                <a:cubicBezTo>
                  <a:pt x="1081" y="1023"/>
                  <a:pt x="1081" y="1023"/>
                  <a:pt x="1081" y="1023"/>
                </a:cubicBezTo>
                <a:cubicBezTo>
                  <a:pt x="1049" y="1026"/>
                  <a:pt x="1049" y="1026"/>
                  <a:pt x="1049" y="1026"/>
                </a:cubicBezTo>
                <a:cubicBezTo>
                  <a:pt x="1049" y="1016"/>
                  <a:pt x="1049" y="1016"/>
                  <a:pt x="1049" y="1016"/>
                </a:cubicBezTo>
                <a:cubicBezTo>
                  <a:pt x="1050" y="1015"/>
                  <a:pt x="1051" y="1014"/>
                  <a:pt x="1052" y="1012"/>
                </a:cubicBezTo>
                <a:close/>
                <a:moveTo>
                  <a:pt x="1048" y="1010"/>
                </a:moveTo>
                <a:cubicBezTo>
                  <a:pt x="1047" y="995"/>
                  <a:pt x="1047" y="995"/>
                  <a:pt x="1047" y="995"/>
                </a:cubicBezTo>
                <a:cubicBezTo>
                  <a:pt x="1067" y="994"/>
                  <a:pt x="1067" y="994"/>
                  <a:pt x="1067" y="994"/>
                </a:cubicBezTo>
                <a:cubicBezTo>
                  <a:pt x="1061" y="999"/>
                  <a:pt x="1056" y="1005"/>
                  <a:pt x="1051" y="1009"/>
                </a:cubicBezTo>
                <a:lnTo>
                  <a:pt x="1048" y="1010"/>
                </a:lnTo>
                <a:close/>
                <a:moveTo>
                  <a:pt x="1081" y="1007"/>
                </a:moveTo>
                <a:cubicBezTo>
                  <a:pt x="1079" y="993"/>
                  <a:pt x="1079" y="993"/>
                  <a:pt x="1079" y="993"/>
                </a:cubicBezTo>
                <a:cubicBezTo>
                  <a:pt x="1110" y="990"/>
                  <a:pt x="1110" y="990"/>
                  <a:pt x="1110" y="990"/>
                </a:cubicBezTo>
                <a:cubicBezTo>
                  <a:pt x="1111" y="999"/>
                  <a:pt x="1111" y="999"/>
                  <a:pt x="1111" y="999"/>
                </a:cubicBezTo>
                <a:cubicBezTo>
                  <a:pt x="1105" y="1002"/>
                  <a:pt x="1098" y="1004"/>
                  <a:pt x="1091" y="1006"/>
                </a:cubicBezTo>
                <a:lnTo>
                  <a:pt x="1081" y="1007"/>
                </a:lnTo>
                <a:close/>
                <a:moveTo>
                  <a:pt x="1112" y="1001"/>
                </a:moveTo>
                <a:cubicBezTo>
                  <a:pt x="1112" y="1004"/>
                  <a:pt x="1112" y="1004"/>
                  <a:pt x="1112" y="1004"/>
                </a:cubicBezTo>
                <a:cubicBezTo>
                  <a:pt x="1101" y="1005"/>
                  <a:pt x="1101" y="1005"/>
                  <a:pt x="1101" y="1005"/>
                </a:cubicBezTo>
                <a:cubicBezTo>
                  <a:pt x="1105" y="1004"/>
                  <a:pt x="1108" y="1003"/>
                  <a:pt x="1112" y="1001"/>
                </a:cubicBezTo>
                <a:close/>
                <a:moveTo>
                  <a:pt x="1091" y="1008"/>
                </a:moveTo>
                <a:cubicBezTo>
                  <a:pt x="1113" y="1006"/>
                  <a:pt x="1113" y="1006"/>
                  <a:pt x="1113" y="1006"/>
                </a:cubicBezTo>
                <a:cubicBezTo>
                  <a:pt x="1115" y="1020"/>
                  <a:pt x="1115" y="1020"/>
                  <a:pt x="1115" y="1020"/>
                </a:cubicBezTo>
                <a:cubicBezTo>
                  <a:pt x="1083" y="1023"/>
                  <a:pt x="1083" y="1023"/>
                  <a:pt x="1083" y="1023"/>
                </a:cubicBezTo>
                <a:cubicBezTo>
                  <a:pt x="1081" y="1010"/>
                  <a:pt x="1081" y="1010"/>
                  <a:pt x="1081" y="1010"/>
                </a:cubicBezTo>
                <a:cubicBezTo>
                  <a:pt x="1085" y="1009"/>
                  <a:pt x="1088" y="1008"/>
                  <a:pt x="1091" y="1008"/>
                </a:cubicBezTo>
                <a:close/>
                <a:moveTo>
                  <a:pt x="1111" y="986"/>
                </a:moveTo>
                <a:cubicBezTo>
                  <a:pt x="1114" y="989"/>
                  <a:pt x="1117" y="992"/>
                  <a:pt x="1121" y="995"/>
                </a:cubicBezTo>
                <a:cubicBezTo>
                  <a:pt x="1118" y="996"/>
                  <a:pt x="1116" y="998"/>
                  <a:pt x="1113" y="999"/>
                </a:cubicBezTo>
                <a:lnTo>
                  <a:pt x="1111" y="986"/>
                </a:lnTo>
                <a:close/>
                <a:moveTo>
                  <a:pt x="1078" y="981"/>
                </a:moveTo>
                <a:cubicBezTo>
                  <a:pt x="1078" y="977"/>
                  <a:pt x="1078" y="977"/>
                  <a:pt x="1078" y="977"/>
                </a:cubicBezTo>
                <a:cubicBezTo>
                  <a:pt x="1082" y="976"/>
                  <a:pt x="1082" y="976"/>
                  <a:pt x="1082" y="976"/>
                </a:cubicBezTo>
                <a:cubicBezTo>
                  <a:pt x="1080" y="978"/>
                  <a:pt x="1079" y="979"/>
                  <a:pt x="1078" y="981"/>
                </a:cubicBezTo>
                <a:close/>
                <a:moveTo>
                  <a:pt x="1078" y="993"/>
                </a:moveTo>
                <a:cubicBezTo>
                  <a:pt x="1079" y="1007"/>
                  <a:pt x="1079" y="1007"/>
                  <a:pt x="1079" y="1007"/>
                </a:cubicBezTo>
                <a:cubicBezTo>
                  <a:pt x="1056" y="1009"/>
                  <a:pt x="1056" y="1009"/>
                  <a:pt x="1056" y="1009"/>
                </a:cubicBezTo>
                <a:cubicBezTo>
                  <a:pt x="1061" y="1004"/>
                  <a:pt x="1066" y="999"/>
                  <a:pt x="1071" y="993"/>
                </a:cubicBezTo>
                <a:lnTo>
                  <a:pt x="1078" y="993"/>
                </a:lnTo>
                <a:close/>
                <a:moveTo>
                  <a:pt x="1073" y="991"/>
                </a:moveTo>
                <a:cubicBezTo>
                  <a:pt x="1074" y="990"/>
                  <a:pt x="1076" y="988"/>
                  <a:pt x="1077" y="987"/>
                </a:cubicBezTo>
                <a:cubicBezTo>
                  <a:pt x="1077" y="991"/>
                  <a:pt x="1077" y="991"/>
                  <a:pt x="1077" y="991"/>
                </a:cubicBezTo>
                <a:lnTo>
                  <a:pt x="1073" y="991"/>
                </a:lnTo>
                <a:close/>
                <a:moveTo>
                  <a:pt x="1068" y="992"/>
                </a:moveTo>
                <a:cubicBezTo>
                  <a:pt x="1047" y="994"/>
                  <a:pt x="1047" y="994"/>
                  <a:pt x="1047" y="994"/>
                </a:cubicBezTo>
                <a:cubicBezTo>
                  <a:pt x="1047" y="979"/>
                  <a:pt x="1047" y="979"/>
                  <a:pt x="1047" y="979"/>
                </a:cubicBezTo>
                <a:cubicBezTo>
                  <a:pt x="1076" y="977"/>
                  <a:pt x="1076" y="977"/>
                  <a:pt x="1076" y="977"/>
                </a:cubicBezTo>
                <a:cubicBezTo>
                  <a:pt x="1076" y="982"/>
                  <a:pt x="1076" y="982"/>
                  <a:pt x="1076" y="982"/>
                </a:cubicBezTo>
                <a:cubicBezTo>
                  <a:pt x="1074" y="986"/>
                  <a:pt x="1071" y="989"/>
                  <a:pt x="1068" y="992"/>
                </a:cubicBezTo>
                <a:close/>
                <a:moveTo>
                  <a:pt x="1046" y="1101"/>
                </a:moveTo>
                <a:cubicBezTo>
                  <a:pt x="1046" y="1101"/>
                  <a:pt x="1046" y="1101"/>
                  <a:pt x="1046" y="1101"/>
                </a:cubicBezTo>
                <a:cubicBezTo>
                  <a:pt x="1046" y="1085"/>
                  <a:pt x="1046" y="1085"/>
                  <a:pt x="1046" y="1085"/>
                </a:cubicBezTo>
                <a:lnTo>
                  <a:pt x="1046" y="1101"/>
                </a:lnTo>
                <a:close/>
                <a:moveTo>
                  <a:pt x="1047" y="1072"/>
                </a:moveTo>
                <a:cubicBezTo>
                  <a:pt x="1048" y="1072"/>
                  <a:pt x="1049" y="1073"/>
                  <a:pt x="1050" y="1073"/>
                </a:cubicBezTo>
                <a:cubicBezTo>
                  <a:pt x="1051" y="1101"/>
                  <a:pt x="1051" y="1101"/>
                  <a:pt x="1051" y="1101"/>
                </a:cubicBezTo>
                <a:cubicBezTo>
                  <a:pt x="1048" y="1101"/>
                  <a:pt x="1048" y="1101"/>
                  <a:pt x="1048" y="1101"/>
                </a:cubicBezTo>
                <a:lnTo>
                  <a:pt x="1047" y="1072"/>
                </a:lnTo>
                <a:close/>
                <a:moveTo>
                  <a:pt x="1089" y="1071"/>
                </a:moveTo>
                <a:cubicBezTo>
                  <a:pt x="1090" y="1071"/>
                  <a:pt x="1091" y="1070"/>
                  <a:pt x="1092" y="1070"/>
                </a:cubicBezTo>
                <a:cubicBezTo>
                  <a:pt x="1095" y="1098"/>
                  <a:pt x="1095" y="1098"/>
                  <a:pt x="1095" y="1098"/>
                </a:cubicBezTo>
                <a:cubicBezTo>
                  <a:pt x="1094" y="1099"/>
                  <a:pt x="1093" y="1099"/>
                  <a:pt x="1092" y="1099"/>
                </a:cubicBezTo>
                <a:lnTo>
                  <a:pt x="1089" y="1071"/>
                </a:lnTo>
                <a:close/>
                <a:moveTo>
                  <a:pt x="1121" y="1068"/>
                </a:moveTo>
                <a:cubicBezTo>
                  <a:pt x="1122" y="1068"/>
                  <a:pt x="1123" y="1068"/>
                  <a:pt x="1124" y="1068"/>
                </a:cubicBezTo>
                <a:cubicBezTo>
                  <a:pt x="1127" y="1082"/>
                  <a:pt x="1127" y="1082"/>
                  <a:pt x="1127" y="1082"/>
                </a:cubicBezTo>
                <a:cubicBezTo>
                  <a:pt x="1126" y="1083"/>
                  <a:pt x="1125" y="1083"/>
                  <a:pt x="1124" y="1084"/>
                </a:cubicBezTo>
                <a:lnTo>
                  <a:pt x="1121" y="1068"/>
                </a:lnTo>
                <a:close/>
                <a:moveTo>
                  <a:pt x="1126" y="1067"/>
                </a:moveTo>
                <a:cubicBezTo>
                  <a:pt x="1127" y="1067"/>
                  <a:pt x="1128" y="1067"/>
                  <a:pt x="1129" y="1066"/>
                </a:cubicBezTo>
                <a:cubicBezTo>
                  <a:pt x="1131" y="1078"/>
                  <a:pt x="1131" y="1078"/>
                  <a:pt x="1131" y="1078"/>
                </a:cubicBezTo>
                <a:cubicBezTo>
                  <a:pt x="1130" y="1079"/>
                  <a:pt x="1129" y="1080"/>
                  <a:pt x="1128" y="1080"/>
                </a:cubicBezTo>
                <a:lnTo>
                  <a:pt x="1126" y="1067"/>
                </a:lnTo>
                <a:close/>
                <a:moveTo>
                  <a:pt x="1157" y="1030"/>
                </a:moveTo>
                <a:cubicBezTo>
                  <a:pt x="1153" y="1025"/>
                  <a:pt x="1149" y="1021"/>
                  <a:pt x="1146" y="1016"/>
                </a:cubicBezTo>
                <a:cubicBezTo>
                  <a:pt x="1144" y="1014"/>
                  <a:pt x="1142" y="1011"/>
                  <a:pt x="1140" y="1008"/>
                </a:cubicBezTo>
                <a:cubicBezTo>
                  <a:pt x="1139" y="1006"/>
                  <a:pt x="1137" y="1003"/>
                  <a:pt x="1135" y="1001"/>
                </a:cubicBezTo>
                <a:cubicBezTo>
                  <a:pt x="1135" y="1000"/>
                  <a:pt x="1135" y="1000"/>
                  <a:pt x="1134" y="999"/>
                </a:cubicBezTo>
                <a:cubicBezTo>
                  <a:pt x="1133" y="997"/>
                  <a:pt x="1132" y="995"/>
                  <a:pt x="1131" y="993"/>
                </a:cubicBezTo>
                <a:cubicBezTo>
                  <a:pt x="1144" y="999"/>
                  <a:pt x="1144" y="999"/>
                  <a:pt x="1144" y="999"/>
                </a:cubicBezTo>
                <a:cubicBezTo>
                  <a:pt x="1160" y="999"/>
                  <a:pt x="1160" y="999"/>
                  <a:pt x="1160" y="999"/>
                </a:cubicBezTo>
                <a:cubicBezTo>
                  <a:pt x="1160" y="1010"/>
                  <a:pt x="1159" y="1021"/>
                  <a:pt x="1157" y="1030"/>
                </a:cubicBezTo>
                <a:close/>
                <a:moveTo>
                  <a:pt x="1138" y="900"/>
                </a:moveTo>
                <a:cubicBezTo>
                  <a:pt x="1138" y="900"/>
                  <a:pt x="1138" y="900"/>
                  <a:pt x="1138" y="900"/>
                </a:cubicBezTo>
                <a:cubicBezTo>
                  <a:pt x="1138" y="900"/>
                  <a:pt x="1138" y="900"/>
                  <a:pt x="1138" y="900"/>
                </a:cubicBezTo>
                <a:close/>
                <a:moveTo>
                  <a:pt x="1136" y="878"/>
                </a:moveTo>
                <a:cubicBezTo>
                  <a:pt x="1128" y="879"/>
                  <a:pt x="1128" y="879"/>
                  <a:pt x="1128" y="879"/>
                </a:cubicBezTo>
                <a:cubicBezTo>
                  <a:pt x="1134" y="885"/>
                  <a:pt x="1134" y="885"/>
                  <a:pt x="1134" y="885"/>
                </a:cubicBezTo>
                <a:cubicBezTo>
                  <a:pt x="1137" y="887"/>
                  <a:pt x="1138" y="890"/>
                  <a:pt x="1138" y="893"/>
                </a:cubicBezTo>
                <a:cubicBezTo>
                  <a:pt x="1137" y="896"/>
                  <a:pt x="1135" y="899"/>
                  <a:pt x="1133" y="902"/>
                </a:cubicBezTo>
                <a:cubicBezTo>
                  <a:pt x="1119" y="907"/>
                  <a:pt x="1119" y="907"/>
                  <a:pt x="1119" y="907"/>
                </a:cubicBezTo>
                <a:cubicBezTo>
                  <a:pt x="1119" y="910"/>
                  <a:pt x="1119" y="910"/>
                  <a:pt x="1119" y="910"/>
                </a:cubicBezTo>
                <a:cubicBezTo>
                  <a:pt x="1119" y="914"/>
                  <a:pt x="1119" y="914"/>
                  <a:pt x="1119" y="914"/>
                </a:cubicBezTo>
                <a:cubicBezTo>
                  <a:pt x="1119" y="917"/>
                  <a:pt x="1119" y="917"/>
                  <a:pt x="1119" y="917"/>
                </a:cubicBezTo>
                <a:cubicBezTo>
                  <a:pt x="1119" y="920"/>
                  <a:pt x="1119" y="920"/>
                  <a:pt x="1119" y="920"/>
                </a:cubicBezTo>
                <a:cubicBezTo>
                  <a:pt x="1119" y="924"/>
                  <a:pt x="1119" y="924"/>
                  <a:pt x="1119" y="924"/>
                </a:cubicBezTo>
                <a:cubicBezTo>
                  <a:pt x="1119" y="924"/>
                  <a:pt x="1119" y="924"/>
                  <a:pt x="1119" y="924"/>
                </a:cubicBezTo>
                <a:cubicBezTo>
                  <a:pt x="1115" y="931"/>
                  <a:pt x="1111" y="937"/>
                  <a:pt x="1106" y="944"/>
                </a:cubicBezTo>
                <a:cubicBezTo>
                  <a:pt x="1105" y="942"/>
                  <a:pt x="1105" y="940"/>
                  <a:pt x="1104" y="938"/>
                </a:cubicBezTo>
                <a:cubicBezTo>
                  <a:pt x="1103" y="935"/>
                  <a:pt x="1102" y="931"/>
                  <a:pt x="1100" y="928"/>
                </a:cubicBezTo>
                <a:cubicBezTo>
                  <a:pt x="1100" y="928"/>
                  <a:pt x="1100" y="927"/>
                  <a:pt x="1100" y="926"/>
                </a:cubicBezTo>
                <a:cubicBezTo>
                  <a:pt x="1084" y="842"/>
                  <a:pt x="1084" y="842"/>
                  <a:pt x="1084" y="842"/>
                </a:cubicBezTo>
                <a:cubicBezTo>
                  <a:pt x="1084" y="824"/>
                  <a:pt x="1085" y="806"/>
                  <a:pt x="1087" y="788"/>
                </a:cubicBezTo>
                <a:cubicBezTo>
                  <a:pt x="1088" y="788"/>
                  <a:pt x="1089" y="788"/>
                  <a:pt x="1090" y="788"/>
                </a:cubicBezTo>
                <a:cubicBezTo>
                  <a:pt x="1090" y="788"/>
                  <a:pt x="1090" y="788"/>
                  <a:pt x="1090" y="788"/>
                </a:cubicBezTo>
                <a:cubicBezTo>
                  <a:pt x="1093" y="787"/>
                  <a:pt x="1096" y="787"/>
                  <a:pt x="1098" y="787"/>
                </a:cubicBezTo>
                <a:cubicBezTo>
                  <a:pt x="1098" y="787"/>
                  <a:pt x="1099" y="787"/>
                  <a:pt x="1099" y="787"/>
                </a:cubicBezTo>
                <a:cubicBezTo>
                  <a:pt x="1101" y="787"/>
                  <a:pt x="1104" y="787"/>
                  <a:pt x="1107" y="787"/>
                </a:cubicBezTo>
                <a:cubicBezTo>
                  <a:pt x="1107" y="787"/>
                  <a:pt x="1107" y="787"/>
                  <a:pt x="1107" y="787"/>
                </a:cubicBezTo>
                <a:cubicBezTo>
                  <a:pt x="1108" y="787"/>
                  <a:pt x="1109" y="787"/>
                  <a:pt x="1109" y="787"/>
                </a:cubicBezTo>
                <a:cubicBezTo>
                  <a:pt x="1109" y="787"/>
                  <a:pt x="1109" y="787"/>
                  <a:pt x="1110" y="787"/>
                </a:cubicBezTo>
                <a:cubicBezTo>
                  <a:pt x="1110" y="787"/>
                  <a:pt x="1110" y="787"/>
                  <a:pt x="1110" y="787"/>
                </a:cubicBezTo>
                <a:cubicBezTo>
                  <a:pt x="1122" y="787"/>
                  <a:pt x="1135" y="790"/>
                  <a:pt x="1151" y="794"/>
                </a:cubicBezTo>
                <a:cubicBezTo>
                  <a:pt x="1152" y="794"/>
                  <a:pt x="1152" y="794"/>
                  <a:pt x="1152" y="794"/>
                </a:cubicBezTo>
                <a:cubicBezTo>
                  <a:pt x="1154" y="795"/>
                  <a:pt x="1157" y="796"/>
                  <a:pt x="1160" y="796"/>
                </a:cubicBezTo>
                <a:cubicBezTo>
                  <a:pt x="1160" y="797"/>
                  <a:pt x="1160" y="797"/>
                  <a:pt x="1161" y="797"/>
                </a:cubicBezTo>
                <a:cubicBezTo>
                  <a:pt x="1163" y="798"/>
                  <a:pt x="1166" y="798"/>
                  <a:pt x="1169" y="799"/>
                </a:cubicBezTo>
                <a:cubicBezTo>
                  <a:pt x="1169" y="799"/>
                  <a:pt x="1169" y="800"/>
                  <a:pt x="1170" y="800"/>
                </a:cubicBezTo>
                <a:cubicBezTo>
                  <a:pt x="1170" y="800"/>
                  <a:pt x="1170" y="800"/>
                  <a:pt x="1171" y="800"/>
                </a:cubicBezTo>
                <a:cubicBezTo>
                  <a:pt x="1173" y="801"/>
                  <a:pt x="1176" y="802"/>
                  <a:pt x="1178" y="803"/>
                </a:cubicBezTo>
                <a:cubicBezTo>
                  <a:pt x="1179" y="803"/>
                  <a:pt x="1180" y="803"/>
                  <a:pt x="1180" y="803"/>
                </a:cubicBezTo>
                <a:cubicBezTo>
                  <a:pt x="1182" y="804"/>
                  <a:pt x="1184" y="805"/>
                  <a:pt x="1187" y="806"/>
                </a:cubicBezTo>
                <a:cubicBezTo>
                  <a:pt x="1174" y="830"/>
                  <a:pt x="1161" y="854"/>
                  <a:pt x="1149" y="876"/>
                </a:cubicBezTo>
                <a:cubicBezTo>
                  <a:pt x="1144" y="877"/>
                  <a:pt x="1140" y="878"/>
                  <a:pt x="1136" y="878"/>
                </a:cubicBezTo>
                <a:close/>
                <a:moveTo>
                  <a:pt x="1090" y="966"/>
                </a:moveTo>
                <a:cubicBezTo>
                  <a:pt x="1088" y="969"/>
                  <a:pt x="1085" y="972"/>
                  <a:pt x="1083" y="974"/>
                </a:cubicBezTo>
                <a:cubicBezTo>
                  <a:pt x="1077" y="975"/>
                  <a:pt x="1077" y="975"/>
                  <a:pt x="1077" y="975"/>
                </a:cubicBezTo>
                <a:cubicBezTo>
                  <a:pt x="1076" y="961"/>
                  <a:pt x="1076" y="961"/>
                  <a:pt x="1076" y="961"/>
                </a:cubicBezTo>
                <a:cubicBezTo>
                  <a:pt x="1083" y="960"/>
                  <a:pt x="1083" y="960"/>
                  <a:pt x="1083" y="960"/>
                </a:cubicBezTo>
                <a:cubicBezTo>
                  <a:pt x="1086" y="962"/>
                  <a:pt x="1088" y="964"/>
                  <a:pt x="1090" y="966"/>
                </a:cubicBezTo>
                <a:close/>
                <a:moveTo>
                  <a:pt x="1076" y="959"/>
                </a:moveTo>
                <a:cubicBezTo>
                  <a:pt x="1075" y="952"/>
                  <a:pt x="1075" y="952"/>
                  <a:pt x="1075" y="952"/>
                </a:cubicBezTo>
                <a:cubicBezTo>
                  <a:pt x="1077" y="954"/>
                  <a:pt x="1079" y="956"/>
                  <a:pt x="1082" y="958"/>
                </a:cubicBezTo>
                <a:lnTo>
                  <a:pt x="1076" y="959"/>
                </a:lnTo>
                <a:close/>
                <a:moveTo>
                  <a:pt x="1076" y="975"/>
                </a:moveTo>
                <a:cubicBezTo>
                  <a:pt x="1047" y="978"/>
                  <a:pt x="1047" y="978"/>
                  <a:pt x="1047" y="978"/>
                </a:cubicBezTo>
                <a:cubicBezTo>
                  <a:pt x="1046" y="963"/>
                  <a:pt x="1046" y="963"/>
                  <a:pt x="1046" y="963"/>
                </a:cubicBezTo>
                <a:cubicBezTo>
                  <a:pt x="1074" y="961"/>
                  <a:pt x="1074" y="961"/>
                  <a:pt x="1074" y="961"/>
                </a:cubicBezTo>
                <a:lnTo>
                  <a:pt x="1076" y="975"/>
                </a:lnTo>
                <a:close/>
                <a:moveTo>
                  <a:pt x="1046" y="962"/>
                </a:moveTo>
                <a:cubicBezTo>
                  <a:pt x="1045" y="947"/>
                  <a:pt x="1045" y="947"/>
                  <a:pt x="1045" y="947"/>
                </a:cubicBezTo>
                <a:cubicBezTo>
                  <a:pt x="1067" y="945"/>
                  <a:pt x="1067" y="945"/>
                  <a:pt x="1067" y="945"/>
                </a:cubicBezTo>
                <a:cubicBezTo>
                  <a:pt x="1069" y="947"/>
                  <a:pt x="1071" y="949"/>
                  <a:pt x="1073" y="950"/>
                </a:cubicBezTo>
                <a:cubicBezTo>
                  <a:pt x="1074" y="959"/>
                  <a:pt x="1074" y="959"/>
                  <a:pt x="1074" y="959"/>
                </a:cubicBezTo>
                <a:lnTo>
                  <a:pt x="1046" y="962"/>
                </a:lnTo>
                <a:close/>
                <a:moveTo>
                  <a:pt x="1045" y="945"/>
                </a:moveTo>
                <a:cubicBezTo>
                  <a:pt x="1044" y="931"/>
                  <a:pt x="1044" y="931"/>
                  <a:pt x="1044" y="931"/>
                </a:cubicBezTo>
                <a:cubicBezTo>
                  <a:pt x="1050" y="931"/>
                  <a:pt x="1050" y="931"/>
                  <a:pt x="1050" y="931"/>
                </a:cubicBezTo>
                <a:cubicBezTo>
                  <a:pt x="1051" y="932"/>
                  <a:pt x="1053" y="934"/>
                  <a:pt x="1055" y="935"/>
                </a:cubicBezTo>
                <a:cubicBezTo>
                  <a:pt x="1055" y="935"/>
                  <a:pt x="1056" y="936"/>
                  <a:pt x="1057" y="937"/>
                </a:cubicBezTo>
                <a:cubicBezTo>
                  <a:pt x="1059" y="939"/>
                  <a:pt x="1062" y="941"/>
                  <a:pt x="1065" y="944"/>
                </a:cubicBezTo>
                <a:lnTo>
                  <a:pt x="1045" y="945"/>
                </a:lnTo>
                <a:close/>
                <a:moveTo>
                  <a:pt x="1044" y="929"/>
                </a:moveTo>
                <a:cubicBezTo>
                  <a:pt x="1044" y="926"/>
                  <a:pt x="1044" y="926"/>
                  <a:pt x="1044" y="926"/>
                </a:cubicBezTo>
                <a:cubicBezTo>
                  <a:pt x="1045" y="927"/>
                  <a:pt x="1046" y="928"/>
                  <a:pt x="1047" y="929"/>
                </a:cubicBezTo>
                <a:lnTo>
                  <a:pt x="1044" y="929"/>
                </a:lnTo>
                <a:close/>
                <a:moveTo>
                  <a:pt x="1046" y="1011"/>
                </a:moveTo>
                <a:cubicBezTo>
                  <a:pt x="1045" y="1011"/>
                  <a:pt x="1044" y="1011"/>
                  <a:pt x="1043" y="1011"/>
                </a:cubicBezTo>
                <a:cubicBezTo>
                  <a:pt x="1043" y="1010"/>
                  <a:pt x="1043" y="1010"/>
                  <a:pt x="1043" y="1010"/>
                </a:cubicBezTo>
                <a:cubicBezTo>
                  <a:pt x="1044" y="1010"/>
                  <a:pt x="1044" y="1010"/>
                  <a:pt x="1044" y="1009"/>
                </a:cubicBezTo>
                <a:cubicBezTo>
                  <a:pt x="1044" y="1009"/>
                  <a:pt x="1044" y="1008"/>
                  <a:pt x="1043" y="1008"/>
                </a:cubicBezTo>
                <a:cubicBezTo>
                  <a:pt x="1043" y="1008"/>
                  <a:pt x="1043" y="1008"/>
                  <a:pt x="1043" y="1008"/>
                </a:cubicBezTo>
                <a:cubicBezTo>
                  <a:pt x="1044" y="1008"/>
                  <a:pt x="1044" y="1008"/>
                  <a:pt x="1044" y="1007"/>
                </a:cubicBezTo>
                <a:cubicBezTo>
                  <a:pt x="1044" y="1007"/>
                  <a:pt x="1044" y="1007"/>
                  <a:pt x="1043" y="1006"/>
                </a:cubicBezTo>
                <a:cubicBezTo>
                  <a:pt x="1043" y="1006"/>
                  <a:pt x="1043" y="1006"/>
                  <a:pt x="1043" y="1006"/>
                </a:cubicBezTo>
                <a:cubicBezTo>
                  <a:pt x="1044" y="1006"/>
                  <a:pt x="1044" y="1006"/>
                  <a:pt x="1044" y="1006"/>
                </a:cubicBezTo>
                <a:cubicBezTo>
                  <a:pt x="1044" y="1005"/>
                  <a:pt x="1043" y="1005"/>
                  <a:pt x="1043" y="1005"/>
                </a:cubicBezTo>
                <a:cubicBezTo>
                  <a:pt x="1043" y="1005"/>
                  <a:pt x="1043" y="1005"/>
                  <a:pt x="1043" y="1005"/>
                </a:cubicBezTo>
                <a:cubicBezTo>
                  <a:pt x="1043" y="1005"/>
                  <a:pt x="1044" y="1004"/>
                  <a:pt x="1044" y="1004"/>
                </a:cubicBezTo>
                <a:cubicBezTo>
                  <a:pt x="1044" y="1003"/>
                  <a:pt x="1043" y="1003"/>
                  <a:pt x="1043" y="1003"/>
                </a:cubicBezTo>
                <a:cubicBezTo>
                  <a:pt x="1043" y="1003"/>
                  <a:pt x="1043" y="1003"/>
                  <a:pt x="1043" y="1003"/>
                </a:cubicBezTo>
                <a:cubicBezTo>
                  <a:pt x="1043" y="1003"/>
                  <a:pt x="1044" y="1002"/>
                  <a:pt x="1044" y="1002"/>
                </a:cubicBezTo>
                <a:cubicBezTo>
                  <a:pt x="1044" y="1002"/>
                  <a:pt x="1043" y="1001"/>
                  <a:pt x="1043" y="1001"/>
                </a:cubicBezTo>
                <a:cubicBezTo>
                  <a:pt x="1043" y="1001"/>
                  <a:pt x="1043" y="1001"/>
                  <a:pt x="1043" y="1001"/>
                </a:cubicBezTo>
                <a:cubicBezTo>
                  <a:pt x="1043" y="1001"/>
                  <a:pt x="1044" y="1001"/>
                  <a:pt x="1044" y="1000"/>
                </a:cubicBezTo>
                <a:cubicBezTo>
                  <a:pt x="1044" y="1000"/>
                  <a:pt x="1043" y="1000"/>
                  <a:pt x="1043" y="999"/>
                </a:cubicBezTo>
                <a:cubicBezTo>
                  <a:pt x="1043" y="999"/>
                  <a:pt x="1043" y="999"/>
                  <a:pt x="1043" y="999"/>
                </a:cubicBezTo>
                <a:cubicBezTo>
                  <a:pt x="1043" y="999"/>
                  <a:pt x="1043" y="999"/>
                  <a:pt x="1043" y="998"/>
                </a:cubicBezTo>
                <a:cubicBezTo>
                  <a:pt x="1043" y="998"/>
                  <a:pt x="1043" y="998"/>
                  <a:pt x="1043" y="998"/>
                </a:cubicBezTo>
                <a:cubicBezTo>
                  <a:pt x="1043" y="997"/>
                  <a:pt x="1043" y="997"/>
                  <a:pt x="1043" y="997"/>
                </a:cubicBezTo>
                <a:cubicBezTo>
                  <a:pt x="1043" y="997"/>
                  <a:pt x="1043" y="997"/>
                  <a:pt x="1043" y="997"/>
                </a:cubicBezTo>
                <a:cubicBezTo>
                  <a:pt x="1043" y="996"/>
                  <a:pt x="1043" y="996"/>
                  <a:pt x="1043" y="996"/>
                </a:cubicBezTo>
                <a:cubicBezTo>
                  <a:pt x="1043" y="996"/>
                  <a:pt x="1043" y="996"/>
                  <a:pt x="1043" y="996"/>
                </a:cubicBezTo>
                <a:cubicBezTo>
                  <a:pt x="1043" y="996"/>
                  <a:pt x="1043" y="995"/>
                  <a:pt x="1043" y="995"/>
                </a:cubicBezTo>
                <a:cubicBezTo>
                  <a:pt x="1043" y="995"/>
                  <a:pt x="1043" y="994"/>
                  <a:pt x="1043" y="994"/>
                </a:cubicBezTo>
                <a:cubicBezTo>
                  <a:pt x="1043" y="994"/>
                  <a:pt x="1043" y="994"/>
                  <a:pt x="1043" y="994"/>
                </a:cubicBezTo>
                <a:cubicBezTo>
                  <a:pt x="1043" y="994"/>
                  <a:pt x="1043" y="994"/>
                  <a:pt x="1043" y="993"/>
                </a:cubicBezTo>
                <a:cubicBezTo>
                  <a:pt x="1043" y="993"/>
                  <a:pt x="1043" y="993"/>
                  <a:pt x="1043" y="992"/>
                </a:cubicBezTo>
                <a:cubicBezTo>
                  <a:pt x="1043" y="992"/>
                  <a:pt x="1043" y="992"/>
                  <a:pt x="1043" y="992"/>
                </a:cubicBezTo>
                <a:cubicBezTo>
                  <a:pt x="1043" y="992"/>
                  <a:pt x="1043" y="992"/>
                  <a:pt x="1043" y="991"/>
                </a:cubicBezTo>
                <a:cubicBezTo>
                  <a:pt x="1043" y="991"/>
                  <a:pt x="1043" y="991"/>
                  <a:pt x="1043" y="991"/>
                </a:cubicBezTo>
                <a:cubicBezTo>
                  <a:pt x="1040" y="923"/>
                  <a:pt x="1040" y="923"/>
                  <a:pt x="1040" y="923"/>
                </a:cubicBezTo>
                <a:cubicBezTo>
                  <a:pt x="1041" y="924"/>
                  <a:pt x="1042" y="924"/>
                  <a:pt x="1042" y="925"/>
                </a:cubicBezTo>
                <a:lnTo>
                  <a:pt x="1046" y="1011"/>
                </a:lnTo>
                <a:close/>
                <a:moveTo>
                  <a:pt x="1039" y="474"/>
                </a:moveTo>
                <a:cubicBezTo>
                  <a:pt x="1039" y="474"/>
                  <a:pt x="1039" y="473"/>
                  <a:pt x="1039" y="473"/>
                </a:cubicBezTo>
                <a:cubicBezTo>
                  <a:pt x="1039" y="472"/>
                  <a:pt x="1039" y="472"/>
                  <a:pt x="1038" y="472"/>
                </a:cubicBezTo>
                <a:cubicBezTo>
                  <a:pt x="1039" y="472"/>
                  <a:pt x="1039" y="472"/>
                  <a:pt x="1039" y="471"/>
                </a:cubicBezTo>
                <a:cubicBezTo>
                  <a:pt x="1039" y="471"/>
                  <a:pt x="1039" y="470"/>
                  <a:pt x="1038" y="470"/>
                </a:cubicBezTo>
                <a:cubicBezTo>
                  <a:pt x="1039" y="470"/>
                  <a:pt x="1039" y="470"/>
                  <a:pt x="1039" y="469"/>
                </a:cubicBezTo>
                <a:cubicBezTo>
                  <a:pt x="1039" y="469"/>
                  <a:pt x="1039" y="468"/>
                  <a:pt x="1038" y="468"/>
                </a:cubicBezTo>
                <a:cubicBezTo>
                  <a:pt x="1039" y="468"/>
                  <a:pt x="1039" y="468"/>
                  <a:pt x="1039" y="468"/>
                </a:cubicBezTo>
                <a:cubicBezTo>
                  <a:pt x="1039" y="467"/>
                  <a:pt x="1039" y="467"/>
                  <a:pt x="1038" y="467"/>
                </a:cubicBezTo>
                <a:cubicBezTo>
                  <a:pt x="1039" y="467"/>
                  <a:pt x="1039" y="466"/>
                  <a:pt x="1039" y="466"/>
                </a:cubicBezTo>
                <a:cubicBezTo>
                  <a:pt x="1039" y="465"/>
                  <a:pt x="1039" y="465"/>
                  <a:pt x="1038" y="465"/>
                </a:cubicBezTo>
                <a:cubicBezTo>
                  <a:pt x="1038" y="465"/>
                  <a:pt x="1038" y="465"/>
                  <a:pt x="1038" y="465"/>
                </a:cubicBezTo>
                <a:cubicBezTo>
                  <a:pt x="1038" y="462"/>
                  <a:pt x="1038" y="462"/>
                  <a:pt x="1038" y="462"/>
                </a:cubicBezTo>
                <a:cubicBezTo>
                  <a:pt x="1048" y="462"/>
                  <a:pt x="1048" y="462"/>
                  <a:pt x="1048" y="462"/>
                </a:cubicBezTo>
                <a:cubicBezTo>
                  <a:pt x="1039" y="474"/>
                  <a:pt x="1039" y="474"/>
                  <a:pt x="1039" y="474"/>
                </a:cubicBezTo>
                <a:cubicBezTo>
                  <a:pt x="1039" y="474"/>
                  <a:pt x="1039" y="474"/>
                  <a:pt x="1039" y="474"/>
                </a:cubicBezTo>
                <a:close/>
                <a:moveTo>
                  <a:pt x="1039" y="475"/>
                </a:moveTo>
                <a:cubicBezTo>
                  <a:pt x="1039" y="475"/>
                  <a:pt x="1039" y="475"/>
                  <a:pt x="1039" y="475"/>
                </a:cubicBezTo>
                <a:cubicBezTo>
                  <a:pt x="1039" y="475"/>
                  <a:pt x="1039" y="475"/>
                  <a:pt x="1039" y="475"/>
                </a:cubicBezTo>
                <a:cubicBezTo>
                  <a:pt x="1039" y="475"/>
                  <a:pt x="1039" y="475"/>
                  <a:pt x="1039" y="475"/>
                </a:cubicBezTo>
                <a:cubicBezTo>
                  <a:pt x="1039" y="475"/>
                  <a:pt x="1039" y="475"/>
                  <a:pt x="1039" y="475"/>
                </a:cubicBezTo>
                <a:close/>
                <a:moveTo>
                  <a:pt x="1039" y="474"/>
                </a:moveTo>
                <a:cubicBezTo>
                  <a:pt x="1039" y="473"/>
                  <a:pt x="1039" y="473"/>
                  <a:pt x="1039" y="473"/>
                </a:cubicBezTo>
                <a:cubicBezTo>
                  <a:pt x="1039" y="473"/>
                  <a:pt x="1039" y="473"/>
                  <a:pt x="1039" y="473"/>
                </a:cubicBezTo>
                <a:cubicBezTo>
                  <a:pt x="1039" y="473"/>
                  <a:pt x="1039" y="474"/>
                  <a:pt x="1039" y="474"/>
                </a:cubicBezTo>
                <a:close/>
                <a:moveTo>
                  <a:pt x="1038" y="472"/>
                </a:moveTo>
                <a:cubicBezTo>
                  <a:pt x="1038" y="471"/>
                  <a:pt x="1038" y="471"/>
                  <a:pt x="1038" y="471"/>
                </a:cubicBezTo>
                <a:cubicBezTo>
                  <a:pt x="1039" y="471"/>
                  <a:pt x="1039" y="471"/>
                  <a:pt x="1039" y="471"/>
                </a:cubicBezTo>
                <a:cubicBezTo>
                  <a:pt x="1039" y="472"/>
                  <a:pt x="1039" y="472"/>
                  <a:pt x="1038" y="472"/>
                </a:cubicBezTo>
                <a:close/>
                <a:moveTo>
                  <a:pt x="1038" y="470"/>
                </a:moveTo>
                <a:cubicBezTo>
                  <a:pt x="1038" y="470"/>
                  <a:pt x="1038" y="470"/>
                  <a:pt x="1038" y="470"/>
                </a:cubicBezTo>
                <a:cubicBezTo>
                  <a:pt x="1038" y="470"/>
                  <a:pt x="1039" y="470"/>
                  <a:pt x="1039" y="470"/>
                </a:cubicBezTo>
                <a:cubicBezTo>
                  <a:pt x="1039" y="470"/>
                  <a:pt x="1039" y="470"/>
                  <a:pt x="1038" y="470"/>
                </a:cubicBezTo>
                <a:close/>
                <a:moveTo>
                  <a:pt x="1038" y="468"/>
                </a:moveTo>
                <a:cubicBezTo>
                  <a:pt x="1038" y="468"/>
                  <a:pt x="1038" y="468"/>
                  <a:pt x="1038" y="468"/>
                </a:cubicBezTo>
                <a:cubicBezTo>
                  <a:pt x="1038" y="468"/>
                  <a:pt x="1039" y="468"/>
                  <a:pt x="1039" y="468"/>
                </a:cubicBezTo>
                <a:cubicBezTo>
                  <a:pt x="1039" y="468"/>
                  <a:pt x="1038" y="468"/>
                  <a:pt x="1038" y="468"/>
                </a:cubicBezTo>
                <a:close/>
                <a:moveTo>
                  <a:pt x="1050" y="462"/>
                </a:moveTo>
                <a:cubicBezTo>
                  <a:pt x="1049" y="462"/>
                  <a:pt x="1049" y="462"/>
                  <a:pt x="1049" y="462"/>
                </a:cubicBezTo>
                <a:cubicBezTo>
                  <a:pt x="1063" y="461"/>
                  <a:pt x="1063" y="461"/>
                  <a:pt x="1063" y="461"/>
                </a:cubicBezTo>
                <a:cubicBezTo>
                  <a:pt x="1063" y="457"/>
                  <a:pt x="1063" y="457"/>
                  <a:pt x="1063" y="457"/>
                </a:cubicBezTo>
                <a:cubicBezTo>
                  <a:pt x="1068" y="457"/>
                  <a:pt x="1068" y="457"/>
                  <a:pt x="1068" y="457"/>
                </a:cubicBezTo>
                <a:cubicBezTo>
                  <a:pt x="1068" y="444"/>
                  <a:pt x="1068" y="444"/>
                  <a:pt x="1068" y="444"/>
                </a:cubicBezTo>
                <a:cubicBezTo>
                  <a:pt x="1061" y="445"/>
                  <a:pt x="1061" y="445"/>
                  <a:pt x="1061" y="445"/>
                </a:cubicBezTo>
                <a:cubicBezTo>
                  <a:pt x="1062" y="445"/>
                  <a:pt x="1062" y="445"/>
                  <a:pt x="1062" y="445"/>
                </a:cubicBezTo>
                <a:cubicBezTo>
                  <a:pt x="1056" y="398"/>
                  <a:pt x="1056" y="398"/>
                  <a:pt x="1056" y="398"/>
                </a:cubicBezTo>
                <a:cubicBezTo>
                  <a:pt x="1062" y="400"/>
                  <a:pt x="1069" y="402"/>
                  <a:pt x="1075" y="404"/>
                </a:cubicBezTo>
                <a:cubicBezTo>
                  <a:pt x="1090" y="408"/>
                  <a:pt x="1104" y="413"/>
                  <a:pt x="1119" y="417"/>
                </a:cubicBezTo>
                <a:cubicBezTo>
                  <a:pt x="1119" y="417"/>
                  <a:pt x="1120" y="417"/>
                  <a:pt x="1120" y="417"/>
                </a:cubicBezTo>
                <a:cubicBezTo>
                  <a:pt x="1098" y="438"/>
                  <a:pt x="1072" y="457"/>
                  <a:pt x="1041" y="475"/>
                </a:cubicBezTo>
                <a:lnTo>
                  <a:pt x="1050" y="462"/>
                </a:lnTo>
                <a:close/>
                <a:moveTo>
                  <a:pt x="1060" y="445"/>
                </a:moveTo>
                <a:cubicBezTo>
                  <a:pt x="1058" y="445"/>
                  <a:pt x="1058" y="445"/>
                  <a:pt x="1058" y="445"/>
                </a:cubicBezTo>
                <a:cubicBezTo>
                  <a:pt x="1049" y="445"/>
                  <a:pt x="1049" y="445"/>
                  <a:pt x="1049" y="445"/>
                </a:cubicBezTo>
                <a:cubicBezTo>
                  <a:pt x="1050" y="445"/>
                  <a:pt x="1050" y="445"/>
                  <a:pt x="1050" y="445"/>
                </a:cubicBezTo>
                <a:cubicBezTo>
                  <a:pt x="1045" y="395"/>
                  <a:pt x="1045" y="395"/>
                  <a:pt x="1045" y="395"/>
                </a:cubicBezTo>
                <a:cubicBezTo>
                  <a:pt x="1045" y="395"/>
                  <a:pt x="1045" y="395"/>
                  <a:pt x="1045" y="395"/>
                </a:cubicBezTo>
                <a:cubicBezTo>
                  <a:pt x="1048" y="396"/>
                  <a:pt x="1051" y="397"/>
                  <a:pt x="1054" y="397"/>
                </a:cubicBezTo>
                <a:lnTo>
                  <a:pt x="1060" y="445"/>
                </a:lnTo>
                <a:close/>
                <a:moveTo>
                  <a:pt x="1048" y="445"/>
                </a:moveTo>
                <a:cubicBezTo>
                  <a:pt x="1037" y="445"/>
                  <a:pt x="1037" y="445"/>
                  <a:pt x="1037" y="445"/>
                </a:cubicBezTo>
                <a:cubicBezTo>
                  <a:pt x="1037" y="439"/>
                  <a:pt x="1037" y="439"/>
                  <a:pt x="1037" y="439"/>
                </a:cubicBezTo>
                <a:cubicBezTo>
                  <a:pt x="1037" y="439"/>
                  <a:pt x="1038" y="438"/>
                  <a:pt x="1037" y="438"/>
                </a:cubicBezTo>
                <a:cubicBezTo>
                  <a:pt x="1037" y="437"/>
                  <a:pt x="1037" y="437"/>
                  <a:pt x="1037" y="437"/>
                </a:cubicBezTo>
                <a:cubicBezTo>
                  <a:pt x="1037" y="437"/>
                  <a:pt x="1037" y="437"/>
                  <a:pt x="1037" y="436"/>
                </a:cubicBezTo>
                <a:cubicBezTo>
                  <a:pt x="1037" y="436"/>
                  <a:pt x="1037" y="435"/>
                  <a:pt x="1036" y="435"/>
                </a:cubicBezTo>
                <a:cubicBezTo>
                  <a:pt x="1037" y="435"/>
                  <a:pt x="1037" y="435"/>
                  <a:pt x="1037" y="434"/>
                </a:cubicBezTo>
                <a:cubicBezTo>
                  <a:pt x="1037" y="434"/>
                  <a:pt x="1037" y="433"/>
                  <a:pt x="1036" y="433"/>
                </a:cubicBezTo>
                <a:cubicBezTo>
                  <a:pt x="1037" y="433"/>
                  <a:pt x="1037" y="433"/>
                  <a:pt x="1037" y="433"/>
                </a:cubicBezTo>
                <a:cubicBezTo>
                  <a:pt x="1037" y="432"/>
                  <a:pt x="1037" y="432"/>
                  <a:pt x="1036" y="432"/>
                </a:cubicBezTo>
                <a:cubicBezTo>
                  <a:pt x="1036" y="432"/>
                  <a:pt x="1036" y="432"/>
                  <a:pt x="1036" y="432"/>
                </a:cubicBezTo>
                <a:cubicBezTo>
                  <a:pt x="1037" y="432"/>
                  <a:pt x="1037" y="431"/>
                  <a:pt x="1037" y="431"/>
                </a:cubicBezTo>
                <a:cubicBezTo>
                  <a:pt x="1037" y="430"/>
                  <a:pt x="1037" y="430"/>
                  <a:pt x="1036" y="430"/>
                </a:cubicBezTo>
                <a:cubicBezTo>
                  <a:pt x="1036" y="430"/>
                  <a:pt x="1036" y="430"/>
                  <a:pt x="1036" y="430"/>
                </a:cubicBezTo>
                <a:cubicBezTo>
                  <a:pt x="1037" y="430"/>
                  <a:pt x="1037" y="429"/>
                  <a:pt x="1037" y="429"/>
                </a:cubicBezTo>
                <a:cubicBezTo>
                  <a:pt x="1037" y="429"/>
                  <a:pt x="1036" y="428"/>
                  <a:pt x="1036" y="428"/>
                </a:cubicBezTo>
                <a:cubicBezTo>
                  <a:pt x="1036" y="428"/>
                  <a:pt x="1036" y="428"/>
                  <a:pt x="1036" y="428"/>
                </a:cubicBezTo>
                <a:cubicBezTo>
                  <a:pt x="1036" y="428"/>
                  <a:pt x="1037" y="428"/>
                  <a:pt x="1037" y="427"/>
                </a:cubicBezTo>
                <a:cubicBezTo>
                  <a:pt x="1037" y="427"/>
                  <a:pt x="1036" y="427"/>
                  <a:pt x="1036" y="426"/>
                </a:cubicBezTo>
                <a:cubicBezTo>
                  <a:pt x="1036" y="426"/>
                  <a:pt x="1036" y="426"/>
                  <a:pt x="1036" y="426"/>
                </a:cubicBezTo>
                <a:cubicBezTo>
                  <a:pt x="1036" y="426"/>
                  <a:pt x="1037" y="426"/>
                  <a:pt x="1037" y="425"/>
                </a:cubicBezTo>
                <a:cubicBezTo>
                  <a:pt x="1037" y="425"/>
                  <a:pt x="1036" y="425"/>
                  <a:pt x="1036" y="425"/>
                </a:cubicBezTo>
                <a:cubicBezTo>
                  <a:pt x="1036" y="425"/>
                  <a:pt x="1036" y="425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3"/>
                  <a:pt x="1036" y="423"/>
                  <a:pt x="1036" y="423"/>
                </a:cubicBezTo>
                <a:cubicBezTo>
                  <a:pt x="1036" y="423"/>
                  <a:pt x="1036" y="423"/>
                  <a:pt x="1036" y="423"/>
                </a:cubicBezTo>
                <a:cubicBezTo>
                  <a:pt x="1036" y="423"/>
                  <a:pt x="1036" y="422"/>
                  <a:pt x="1036" y="422"/>
                </a:cubicBezTo>
                <a:cubicBezTo>
                  <a:pt x="1036" y="422"/>
                  <a:pt x="1036" y="421"/>
                  <a:pt x="1036" y="421"/>
                </a:cubicBezTo>
                <a:cubicBezTo>
                  <a:pt x="1036" y="421"/>
                  <a:pt x="1036" y="421"/>
                  <a:pt x="1036" y="421"/>
                </a:cubicBezTo>
                <a:cubicBezTo>
                  <a:pt x="1036" y="421"/>
                  <a:pt x="1036" y="421"/>
                  <a:pt x="1036" y="420"/>
                </a:cubicBezTo>
                <a:cubicBezTo>
                  <a:pt x="1036" y="420"/>
                  <a:pt x="1036" y="420"/>
                  <a:pt x="1036" y="419"/>
                </a:cubicBezTo>
                <a:cubicBezTo>
                  <a:pt x="1036" y="419"/>
                  <a:pt x="1036" y="419"/>
                  <a:pt x="1036" y="419"/>
                </a:cubicBezTo>
                <a:cubicBezTo>
                  <a:pt x="1036" y="419"/>
                  <a:pt x="1036" y="419"/>
                  <a:pt x="1036" y="418"/>
                </a:cubicBezTo>
                <a:cubicBezTo>
                  <a:pt x="1036" y="418"/>
                  <a:pt x="1036" y="418"/>
                  <a:pt x="1035" y="418"/>
                </a:cubicBezTo>
                <a:cubicBezTo>
                  <a:pt x="1035" y="417"/>
                  <a:pt x="1035" y="417"/>
                  <a:pt x="1035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6" y="416"/>
                  <a:pt x="1036" y="416"/>
                  <a:pt x="1035" y="416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6" y="416"/>
                  <a:pt x="1036" y="415"/>
                  <a:pt x="1036" y="415"/>
                </a:cubicBezTo>
                <a:cubicBezTo>
                  <a:pt x="1036" y="414"/>
                  <a:pt x="1036" y="414"/>
                  <a:pt x="1035" y="414"/>
                </a:cubicBezTo>
                <a:cubicBezTo>
                  <a:pt x="1035" y="414"/>
                  <a:pt x="1035" y="414"/>
                  <a:pt x="1035" y="414"/>
                </a:cubicBezTo>
                <a:cubicBezTo>
                  <a:pt x="1036" y="414"/>
                  <a:pt x="1036" y="414"/>
                  <a:pt x="1036" y="413"/>
                </a:cubicBezTo>
                <a:cubicBezTo>
                  <a:pt x="1036" y="413"/>
                  <a:pt x="1036" y="412"/>
                  <a:pt x="1035" y="412"/>
                </a:cubicBezTo>
                <a:cubicBezTo>
                  <a:pt x="1035" y="412"/>
                  <a:pt x="1035" y="412"/>
                  <a:pt x="1035" y="412"/>
                </a:cubicBezTo>
                <a:cubicBezTo>
                  <a:pt x="1036" y="412"/>
                  <a:pt x="1036" y="412"/>
                  <a:pt x="1036" y="411"/>
                </a:cubicBezTo>
                <a:cubicBezTo>
                  <a:pt x="1036" y="411"/>
                  <a:pt x="1036" y="411"/>
                  <a:pt x="1035" y="411"/>
                </a:cubicBezTo>
                <a:cubicBezTo>
                  <a:pt x="1035" y="410"/>
                  <a:pt x="1035" y="410"/>
                  <a:pt x="1035" y="410"/>
                </a:cubicBezTo>
                <a:cubicBezTo>
                  <a:pt x="1035" y="410"/>
                  <a:pt x="1036" y="410"/>
                  <a:pt x="1036" y="410"/>
                </a:cubicBezTo>
                <a:cubicBezTo>
                  <a:pt x="1036" y="409"/>
                  <a:pt x="1035" y="409"/>
                  <a:pt x="1035" y="409"/>
                </a:cubicBezTo>
                <a:cubicBezTo>
                  <a:pt x="1035" y="409"/>
                  <a:pt x="1035" y="409"/>
                  <a:pt x="1035" y="409"/>
                </a:cubicBezTo>
                <a:cubicBezTo>
                  <a:pt x="1035" y="408"/>
                  <a:pt x="1036" y="408"/>
                  <a:pt x="1036" y="408"/>
                </a:cubicBezTo>
                <a:cubicBezTo>
                  <a:pt x="1036" y="407"/>
                  <a:pt x="1035" y="407"/>
                  <a:pt x="1035" y="407"/>
                </a:cubicBezTo>
                <a:cubicBezTo>
                  <a:pt x="1035" y="407"/>
                  <a:pt x="1035" y="407"/>
                  <a:pt x="1035" y="407"/>
                </a:cubicBezTo>
                <a:cubicBezTo>
                  <a:pt x="1035" y="407"/>
                  <a:pt x="1036" y="406"/>
                  <a:pt x="1035" y="406"/>
                </a:cubicBezTo>
                <a:cubicBezTo>
                  <a:pt x="1035" y="406"/>
                  <a:pt x="1035" y="405"/>
                  <a:pt x="1035" y="405"/>
                </a:cubicBezTo>
                <a:cubicBezTo>
                  <a:pt x="1035" y="405"/>
                  <a:pt x="1035" y="405"/>
                  <a:pt x="1035" y="405"/>
                </a:cubicBezTo>
                <a:cubicBezTo>
                  <a:pt x="1035" y="405"/>
                  <a:pt x="1035" y="405"/>
                  <a:pt x="1035" y="404"/>
                </a:cubicBezTo>
                <a:cubicBezTo>
                  <a:pt x="1035" y="404"/>
                  <a:pt x="1035" y="404"/>
                  <a:pt x="1035" y="404"/>
                </a:cubicBezTo>
                <a:cubicBezTo>
                  <a:pt x="1035" y="403"/>
                  <a:pt x="1035" y="403"/>
                  <a:pt x="1035" y="403"/>
                </a:cubicBezTo>
                <a:cubicBezTo>
                  <a:pt x="1035" y="403"/>
                  <a:pt x="1035" y="403"/>
                  <a:pt x="1035" y="402"/>
                </a:cubicBezTo>
                <a:cubicBezTo>
                  <a:pt x="1035" y="402"/>
                  <a:pt x="1035" y="402"/>
                  <a:pt x="1035" y="402"/>
                </a:cubicBezTo>
                <a:cubicBezTo>
                  <a:pt x="1035" y="402"/>
                  <a:pt x="1035" y="402"/>
                  <a:pt x="1035" y="402"/>
                </a:cubicBezTo>
                <a:cubicBezTo>
                  <a:pt x="1035" y="401"/>
                  <a:pt x="1035" y="401"/>
                  <a:pt x="1035" y="401"/>
                </a:cubicBezTo>
                <a:cubicBezTo>
                  <a:pt x="1035" y="400"/>
                  <a:pt x="1035" y="400"/>
                  <a:pt x="1035" y="400"/>
                </a:cubicBezTo>
                <a:cubicBezTo>
                  <a:pt x="1034" y="392"/>
                  <a:pt x="1034" y="392"/>
                  <a:pt x="1034" y="392"/>
                </a:cubicBezTo>
                <a:cubicBezTo>
                  <a:pt x="1034" y="392"/>
                  <a:pt x="1034" y="392"/>
                  <a:pt x="1034" y="392"/>
                </a:cubicBezTo>
                <a:cubicBezTo>
                  <a:pt x="1037" y="393"/>
                  <a:pt x="1040" y="394"/>
                  <a:pt x="1043" y="394"/>
                </a:cubicBezTo>
                <a:cubicBezTo>
                  <a:pt x="1043" y="394"/>
                  <a:pt x="1043" y="394"/>
                  <a:pt x="1043" y="394"/>
                </a:cubicBezTo>
                <a:lnTo>
                  <a:pt x="1048" y="445"/>
                </a:lnTo>
                <a:close/>
                <a:moveTo>
                  <a:pt x="1037" y="437"/>
                </a:moveTo>
                <a:cubicBezTo>
                  <a:pt x="1037" y="436"/>
                  <a:pt x="1037" y="436"/>
                  <a:pt x="1037" y="436"/>
                </a:cubicBezTo>
                <a:cubicBezTo>
                  <a:pt x="1037" y="436"/>
                  <a:pt x="1037" y="436"/>
                  <a:pt x="1037" y="436"/>
                </a:cubicBezTo>
                <a:cubicBezTo>
                  <a:pt x="1037" y="437"/>
                  <a:pt x="1037" y="437"/>
                  <a:pt x="1037" y="437"/>
                </a:cubicBezTo>
                <a:close/>
                <a:moveTo>
                  <a:pt x="1036" y="435"/>
                </a:moveTo>
                <a:cubicBezTo>
                  <a:pt x="1036" y="435"/>
                  <a:pt x="1036" y="435"/>
                  <a:pt x="1036" y="435"/>
                </a:cubicBezTo>
                <a:cubicBezTo>
                  <a:pt x="1037" y="435"/>
                  <a:pt x="1037" y="435"/>
                  <a:pt x="1037" y="435"/>
                </a:cubicBezTo>
                <a:cubicBezTo>
                  <a:pt x="1037" y="435"/>
                  <a:pt x="1037" y="435"/>
                  <a:pt x="1036" y="435"/>
                </a:cubicBezTo>
                <a:close/>
                <a:moveTo>
                  <a:pt x="1036" y="433"/>
                </a:moveTo>
                <a:cubicBezTo>
                  <a:pt x="1036" y="433"/>
                  <a:pt x="1036" y="433"/>
                  <a:pt x="1036" y="433"/>
                </a:cubicBezTo>
                <a:cubicBezTo>
                  <a:pt x="1036" y="433"/>
                  <a:pt x="1037" y="433"/>
                  <a:pt x="1037" y="433"/>
                </a:cubicBezTo>
                <a:cubicBezTo>
                  <a:pt x="1037" y="433"/>
                  <a:pt x="1037" y="433"/>
                  <a:pt x="1036" y="433"/>
                </a:cubicBezTo>
                <a:close/>
                <a:moveTo>
                  <a:pt x="1036" y="432"/>
                </a:moveTo>
                <a:cubicBezTo>
                  <a:pt x="1036" y="431"/>
                  <a:pt x="1036" y="431"/>
                  <a:pt x="1036" y="431"/>
                </a:cubicBezTo>
                <a:cubicBezTo>
                  <a:pt x="1036" y="431"/>
                  <a:pt x="1037" y="431"/>
                  <a:pt x="1037" y="431"/>
                </a:cubicBezTo>
                <a:cubicBezTo>
                  <a:pt x="1037" y="431"/>
                  <a:pt x="1036" y="431"/>
                  <a:pt x="1036" y="432"/>
                </a:cubicBezTo>
                <a:close/>
                <a:moveTo>
                  <a:pt x="1036" y="429"/>
                </a:moveTo>
                <a:cubicBezTo>
                  <a:pt x="1036" y="429"/>
                  <a:pt x="1036" y="429"/>
                  <a:pt x="1036" y="429"/>
                </a:cubicBezTo>
                <a:cubicBezTo>
                  <a:pt x="1036" y="430"/>
                  <a:pt x="1036" y="430"/>
                  <a:pt x="1036" y="430"/>
                </a:cubicBezTo>
                <a:lnTo>
                  <a:pt x="1036" y="429"/>
                </a:lnTo>
                <a:close/>
                <a:moveTo>
                  <a:pt x="1036" y="428"/>
                </a:moveTo>
                <a:cubicBezTo>
                  <a:pt x="1036" y="428"/>
                  <a:pt x="1036" y="428"/>
                  <a:pt x="1036" y="428"/>
                </a:cubicBezTo>
                <a:cubicBezTo>
                  <a:pt x="1036" y="428"/>
                  <a:pt x="1036" y="428"/>
                  <a:pt x="1036" y="428"/>
                </a:cubicBezTo>
                <a:cubicBezTo>
                  <a:pt x="1036" y="428"/>
                  <a:pt x="1036" y="428"/>
                  <a:pt x="1036" y="428"/>
                </a:cubicBezTo>
                <a:close/>
                <a:moveTo>
                  <a:pt x="1036" y="426"/>
                </a:moveTo>
                <a:cubicBezTo>
                  <a:pt x="1036" y="426"/>
                  <a:pt x="1036" y="426"/>
                  <a:pt x="1036" y="426"/>
                </a:cubicBezTo>
                <a:cubicBezTo>
                  <a:pt x="1036" y="426"/>
                  <a:pt x="1036" y="426"/>
                  <a:pt x="1036" y="426"/>
                </a:cubicBezTo>
                <a:cubicBezTo>
                  <a:pt x="1036" y="426"/>
                  <a:pt x="1036" y="426"/>
                  <a:pt x="1036" y="426"/>
                </a:cubicBezTo>
                <a:close/>
                <a:moveTo>
                  <a:pt x="1036" y="424"/>
                </a:moveTo>
                <a:cubicBezTo>
                  <a:pt x="1036" y="424"/>
                  <a:pt x="1036" y="424"/>
                  <a:pt x="1036" y="424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4"/>
                  <a:pt x="1036" y="424"/>
                  <a:pt x="1036" y="424"/>
                </a:cubicBezTo>
                <a:close/>
                <a:moveTo>
                  <a:pt x="1036" y="423"/>
                </a:moveTo>
                <a:cubicBezTo>
                  <a:pt x="1036" y="422"/>
                  <a:pt x="1036" y="422"/>
                  <a:pt x="1036" y="422"/>
                </a:cubicBezTo>
                <a:cubicBezTo>
                  <a:pt x="1036" y="422"/>
                  <a:pt x="1036" y="422"/>
                  <a:pt x="1036" y="422"/>
                </a:cubicBezTo>
                <a:cubicBezTo>
                  <a:pt x="1036" y="422"/>
                  <a:pt x="1036" y="423"/>
                  <a:pt x="1036" y="423"/>
                </a:cubicBezTo>
                <a:close/>
                <a:moveTo>
                  <a:pt x="1035" y="417"/>
                </a:moveTo>
                <a:cubicBezTo>
                  <a:pt x="1036" y="417"/>
                  <a:pt x="1036" y="417"/>
                  <a:pt x="1036" y="417"/>
                </a:cubicBezTo>
                <a:cubicBezTo>
                  <a:pt x="1036" y="417"/>
                  <a:pt x="1036" y="417"/>
                  <a:pt x="1035" y="417"/>
                </a:cubicBezTo>
                <a:close/>
                <a:moveTo>
                  <a:pt x="1035" y="416"/>
                </a:moveTo>
                <a:cubicBezTo>
                  <a:pt x="1035" y="415"/>
                  <a:pt x="1035" y="415"/>
                  <a:pt x="1035" y="415"/>
                </a:cubicBezTo>
                <a:cubicBezTo>
                  <a:pt x="1035" y="415"/>
                  <a:pt x="1036" y="415"/>
                  <a:pt x="1036" y="415"/>
                </a:cubicBezTo>
                <a:cubicBezTo>
                  <a:pt x="1036" y="415"/>
                  <a:pt x="1036" y="416"/>
                  <a:pt x="1035" y="416"/>
                </a:cubicBezTo>
                <a:close/>
                <a:moveTo>
                  <a:pt x="1035" y="414"/>
                </a:moveTo>
                <a:cubicBezTo>
                  <a:pt x="1035" y="413"/>
                  <a:pt x="1035" y="413"/>
                  <a:pt x="1035" y="413"/>
                </a:cubicBezTo>
                <a:cubicBezTo>
                  <a:pt x="1035" y="413"/>
                  <a:pt x="1035" y="413"/>
                  <a:pt x="1036" y="413"/>
                </a:cubicBezTo>
                <a:cubicBezTo>
                  <a:pt x="1036" y="414"/>
                  <a:pt x="1035" y="414"/>
                  <a:pt x="1035" y="414"/>
                </a:cubicBezTo>
                <a:close/>
                <a:moveTo>
                  <a:pt x="1035" y="412"/>
                </a:moveTo>
                <a:cubicBezTo>
                  <a:pt x="1035" y="412"/>
                  <a:pt x="1035" y="412"/>
                  <a:pt x="1035" y="412"/>
                </a:cubicBezTo>
                <a:cubicBezTo>
                  <a:pt x="1035" y="412"/>
                  <a:pt x="1035" y="412"/>
                  <a:pt x="1035" y="412"/>
                </a:cubicBezTo>
                <a:close/>
                <a:moveTo>
                  <a:pt x="1035" y="410"/>
                </a:moveTo>
                <a:cubicBezTo>
                  <a:pt x="1035" y="410"/>
                  <a:pt x="1035" y="410"/>
                  <a:pt x="1035" y="410"/>
                </a:cubicBezTo>
                <a:cubicBezTo>
                  <a:pt x="1035" y="410"/>
                  <a:pt x="1035" y="410"/>
                  <a:pt x="1035" y="410"/>
                </a:cubicBezTo>
                <a:cubicBezTo>
                  <a:pt x="1035" y="410"/>
                  <a:pt x="1035" y="410"/>
                  <a:pt x="1035" y="410"/>
                </a:cubicBezTo>
                <a:close/>
                <a:moveTo>
                  <a:pt x="1035" y="409"/>
                </a:moveTo>
                <a:cubicBezTo>
                  <a:pt x="1035" y="408"/>
                  <a:pt x="1035" y="408"/>
                  <a:pt x="1035" y="408"/>
                </a:cubicBezTo>
                <a:cubicBezTo>
                  <a:pt x="1035" y="408"/>
                  <a:pt x="1035" y="408"/>
                  <a:pt x="1035" y="408"/>
                </a:cubicBezTo>
                <a:cubicBezTo>
                  <a:pt x="1035" y="408"/>
                  <a:pt x="1035" y="408"/>
                  <a:pt x="1035" y="409"/>
                </a:cubicBezTo>
                <a:close/>
                <a:moveTo>
                  <a:pt x="1035" y="407"/>
                </a:moveTo>
                <a:cubicBezTo>
                  <a:pt x="1035" y="406"/>
                  <a:pt x="1035" y="406"/>
                  <a:pt x="1035" y="406"/>
                </a:cubicBezTo>
                <a:cubicBezTo>
                  <a:pt x="1035" y="406"/>
                  <a:pt x="1035" y="406"/>
                  <a:pt x="1035" y="406"/>
                </a:cubicBezTo>
                <a:cubicBezTo>
                  <a:pt x="1035" y="407"/>
                  <a:pt x="1035" y="407"/>
                  <a:pt x="1035" y="407"/>
                </a:cubicBezTo>
                <a:close/>
                <a:moveTo>
                  <a:pt x="1035" y="405"/>
                </a:moveTo>
                <a:cubicBezTo>
                  <a:pt x="1035" y="405"/>
                  <a:pt x="1035" y="405"/>
                  <a:pt x="1035" y="405"/>
                </a:cubicBezTo>
                <a:cubicBezTo>
                  <a:pt x="1035" y="405"/>
                  <a:pt x="1035" y="405"/>
                  <a:pt x="1035" y="405"/>
                </a:cubicBezTo>
                <a:cubicBezTo>
                  <a:pt x="1035" y="405"/>
                  <a:pt x="1035" y="405"/>
                  <a:pt x="1035" y="405"/>
                </a:cubicBezTo>
                <a:close/>
                <a:moveTo>
                  <a:pt x="1035" y="403"/>
                </a:moveTo>
                <a:cubicBezTo>
                  <a:pt x="1035" y="403"/>
                  <a:pt x="1035" y="403"/>
                  <a:pt x="1035" y="403"/>
                </a:cubicBezTo>
                <a:cubicBezTo>
                  <a:pt x="1035" y="403"/>
                  <a:pt x="1035" y="403"/>
                  <a:pt x="1035" y="403"/>
                </a:cubicBezTo>
                <a:cubicBezTo>
                  <a:pt x="1035" y="403"/>
                  <a:pt x="1035" y="403"/>
                  <a:pt x="1035" y="403"/>
                </a:cubicBezTo>
                <a:close/>
                <a:moveTo>
                  <a:pt x="1255" y="836"/>
                </a:moveTo>
                <a:cubicBezTo>
                  <a:pt x="1249" y="840"/>
                  <a:pt x="1240" y="844"/>
                  <a:pt x="1231" y="848"/>
                </a:cubicBezTo>
                <a:cubicBezTo>
                  <a:pt x="1222" y="851"/>
                  <a:pt x="1214" y="853"/>
                  <a:pt x="1207" y="853"/>
                </a:cubicBezTo>
                <a:cubicBezTo>
                  <a:pt x="1199" y="854"/>
                  <a:pt x="1199" y="854"/>
                  <a:pt x="1199" y="854"/>
                </a:cubicBezTo>
                <a:cubicBezTo>
                  <a:pt x="1205" y="860"/>
                  <a:pt x="1205" y="860"/>
                  <a:pt x="1205" y="860"/>
                </a:cubicBezTo>
                <a:cubicBezTo>
                  <a:pt x="1209" y="863"/>
                  <a:pt x="1210" y="868"/>
                  <a:pt x="1209" y="873"/>
                </a:cubicBezTo>
                <a:cubicBezTo>
                  <a:pt x="1196" y="878"/>
                  <a:pt x="1196" y="878"/>
                  <a:pt x="1196" y="878"/>
                </a:cubicBezTo>
                <a:cubicBezTo>
                  <a:pt x="1196" y="878"/>
                  <a:pt x="1196" y="878"/>
                  <a:pt x="1196" y="878"/>
                </a:cubicBezTo>
                <a:cubicBezTo>
                  <a:pt x="1195" y="879"/>
                  <a:pt x="1195" y="879"/>
                  <a:pt x="1195" y="879"/>
                </a:cubicBezTo>
                <a:cubicBezTo>
                  <a:pt x="1191" y="874"/>
                  <a:pt x="1188" y="870"/>
                  <a:pt x="1189" y="865"/>
                </a:cubicBezTo>
                <a:cubicBezTo>
                  <a:pt x="1192" y="856"/>
                  <a:pt x="1192" y="856"/>
                  <a:pt x="1192" y="856"/>
                </a:cubicBezTo>
                <a:cubicBezTo>
                  <a:pt x="1184" y="861"/>
                  <a:pt x="1184" y="861"/>
                  <a:pt x="1184" y="861"/>
                </a:cubicBezTo>
                <a:cubicBezTo>
                  <a:pt x="1178" y="865"/>
                  <a:pt x="1169" y="869"/>
                  <a:pt x="1160" y="873"/>
                </a:cubicBezTo>
                <a:cubicBezTo>
                  <a:pt x="1158" y="873"/>
                  <a:pt x="1155" y="874"/>
                  <a:pt x="1153" y="875"/>
                </a:cubicBezTo>
                <a:cubicBezTo>
                  <a:pt x="1165" y="853"/>
                  <a:pt x="1177" y="830"/>
                  <a:pt x="1189" y="807"/>
                </a:cubicBezTo>
                <a:cubicBezTo>
                  <a:pt x="1190" y="807"/>
                  <a:pt x="1190" y="807"/>
                  <a:pt x="1190" y="807"/>
                </a:cubicBezTo>
                <a:cubicBezTo>
                  <a:pt x="1193" y="808"/>
                  <a:pt x="1196" y="809"/>
                  <a:pt x="1200" y="811"/>
                </a:cubicBezTo>
                <a:cubicBezTo>
                  <a:pt x="1200" y="811"/>
                  <a:pt x="1201" y="811"/>
                  <a:pt x="1202" y="811"/>
                </a:cubicBezTo>
                <a:cubicBezTo>
                  <a:pt x="1203" y="812"/>
                  <a:pt x="1205" y="812"/>
                  <a:pt x="1206" y="813"/>
                </a:cubicBezTo>
                <a:cubicBezTo>
                  <a:pt x="1207" y="814"/>
                  <a:pt x="1209" y="814"/>
                  <a:pt x="1211" y="815"/>
                </a:cubicBezTo>
                <a:cubicBezTo>
                  <a:pt x="1211" y="815"/>
                  <a:pt x="1211" y="815"/>
                  <a:pt x="1211" y="815"/>
                </a:cubicBezTo>
                <a:cubicBezTo>
                  <a:pt x="1211" y="815"/>
                  <a:pt x="1211" y="816"/>
                  <a:pt x="1211" y="816"/>
                </a:cubicBezTo>
                <a:cubicBezTo>
                  <a:pt x="1212" y="816"/>
                  <a:pt x="1212" y="816"/>
                  <a:pt x="1212" y="816"/>
                </a:cubicBezTo>
                <a:cubicBezTo>
                  <a:pt x="1212" y="816"/>
                  <a:pt x="1212" y="816"/>
                  <a:pt x="1212" y="816"/>
                </a:cubicBezTo>
                <a:cubicBezTo>
                  <a:pt x="1216" y="817"/>
                  <a:pt x="1220" y="819"/>
                  <a:pt x="1223" y="820"/>
                </a:cubicBezTo>
                <a:cubicBezTo>
                  <a:pt x="1224" y="820"/>
                  <a:pt x="1225" y="821"/>
                  <a:pt x="1226" y="821"/>
                </a:cubicBezTo>
                <a:cubicBezTo>
                  <a:pt x="1229" y="823"/>
                  <a:pt x="1232" y="824"/>
                  <a:pt x="1235" y="825"/>
                </a:cubicBezTo>
                <a:cubicBezTo>
                  <a:pt x="1236" y="826"/>
                  <a:pt x="1237" y="826"/>
                  <a:pt x="1238" y="826"/>
                </a:cubicBezTo>
                <a:cubicBezTo>
                  <a:pt x="1240" y="827"/>
                  <a:pt x="1242" y="828"/>
                  <a:pt x="1244" y="829"/>
                </a:cubicBezTo>
                <a:cubicBezTo>
                  <a:pt x="1246" y="830"/>
                  <a:pt x="1248" y="831"/>
                  <a:pt x="1249" y="831"/>
                </a:cubicBezTo>
                <a:cubicBezTo>
                  <a:pt x="1250" y="832"/>
                  <a:pt x="1251" y="832"/>
                  <a:pt x="1252" y="833"/>
                </a:cubicBezTo>
                <a:cubicBezTo>
                  <a:pt x="1253" y="833"/>
                  <a:pt x="1255" y="834"/>
                  <a:pt x="1256" y="834"/>
                </a:cubicBezTo>
                <a:cubicBezTo>
                  <a:pt x="1256" y="834"/>
                  <a:pt x="1256" y="835"/>
                  <a:pt x="1257" y="835"/>
                </a:cubicBezTo>
                <a:lnTo>
                  <a:pt x="1255" y="836"/>
                </a:lnTo>
                <a:close/>
                <a:moveTo>
                  <a:pt x="1337" y="396"/>
                </a:moveTo>
                <a:cubicBezTo>
                  <a:pt x="1338" y="395"/>
                  <a:pt x="1338" y="395"/>
                  <a:pt x="1339" y="394"/>
                </a:cubicBezTo>
                <a:cubicBezTo>
                  <a:pt x="1340" y="393"/>
                  <a:pt x="1341" y="393"/>
                  <a:pt x="1342" y="392"/>
                </a:cubicBezTo>
                <a:cubicBezTo>
                  <a:pt x="1343" y="391"/>
                  <a:pt x="1344" y="390"/>
                  <a:pt x="1345" y="389"/>
                </a:cubicBezTo>
                <a:cubicBezTo>
                  <a:pt x="1345" y="389"/>
                  <a:pt x="1345" y="389"/>
                  <a:pt x="1345" y="389"/>
                </a:cubicBezTo>
                <a:cubicBezTo>
                  <a:pt x="1341" y="407"/>
                  <a:pt x="1336" y="427"/>
                  <a:pt x="1329" y="450"/>
                </a:cubicBezTo>
                <a:cubicBezTo>
                  <a:pt x="1318" y="460"/>
                  <a:pt x="1307" y="470"/>
                  <a:pt x="1296" y="480"/>
                </a:cubicBezTo>
                <a:cubicBezTo>
                  <a:pt x="1290" y="439"/>
                  <a:pt x="1290" y="439"/>
                  <a:pt x="1290" y="439"/>
                </a:cubicBezTo>
                <a:cubicBezTo>
                  <a:pt x="1307" y="422"/>
                  <a:pt x="1324" y="407"/>
                  <a:pt x="1337" y="396"/>
                </a:cubicBezTo>
                <a:close/>
                <a:moveTo>
                  <a:pt x="1285" y="444"/>
                </a:moveTo>
                <a:cubicBezTo>
                  <a:pt x="1290" y="482"/>
                  <a:pt x="1290" y="482"/>
                  <a:pt x="1290" y="482"/>
                </a:cubicBezTo>
                <a:cubicBezTo>
                  <a:pt x="1292" y="482"/>
                  <a:pt x="1292" y="482"/>
                  <a:pt x="1292" y="482"/>
                </a:cubicBezTo>
                <a:cubicBezTo>
                  <a:pt x="1287" y="443"/>
                  <a:pt x="1287" y="443"/>
                  <a:pt x="1287" y="443"/>
                </a:cubicBezTo>
                <a:cubicBezTo>
                  <a:pt x="1287" y="442"/>
                  <a:pt x="1288" y="441"/>
                  <a:pt x="1288" y="441"/>
                </a:cubicBezTo>
                <a:cubicBezTo>
                  <a:pt x="1295" y="482"/>
                  <a:pt x="1295" y="482"/>
                  <a:pt x="1295" y="482"/>
                </a:cubicBezTo>
                <a:cubicBezTo>
                  <a:pt x="1295" y="482"/>
                  <a:pt x="1295" y="482"/>
                  <a:pt x="1295" y="482"/>
                </a:cubicBezTo>
                <a:cubicBezTo>
                  <a:pt x="1287" y="482"/>
                  <a:pt x="1287" y="482"/>
                  <a:pt x="1287" y="482"/>
                </a:cubicBezTo>
                <a:cubicBezTo>
                  <a:pt x="1287" y="480"/>
                  <a:pt x="1287" y="480"/>
                  <a:pt x="1287" y="480"/>
                </a:cubicBezTo>
                <a:cubicBezTo>
                  <a:pt x="1288" y="480"/>
                  <a:pt x="1288" y="480"/>
                  <a:pt x="1288" y="479"/>
                </a:cubicBezTo>
                <a:cubicBezTo>
                  <a:pt x="1288" y="479"/>
                  <a:pt x="1288" y="478"/>
                  <a:pt x="1287" y="478"/>
                </a:cubicBezTo>
                <a:cubicBezTo>
                  <a:pt x="1287" y="478"/>
                  <a:pt x="1287" y="478"/>
                  <a:pt x="1287" y="478"/>
                </a:cubicBezTo>
                <a:cubicBezTo>
                  <a:pt x="1287" y="478"/>
                  <a:pt x="1288" y="478"/>
                  <a:pt x="1288" y="477"/>
                </a:cubicBezTo>
                <a:cubicBezTo>
                  <a:pt x="1288" y="477"/>
                  <a:pt x="1287" y="477"/>
                  <a:pt x="1287" y="477"/>
                </a:cubicBezTo>
                <a:cubicBezTo>
                  <a:pt x="1287" y="476"/>
                  <a:pt x="1287" y="476"/>
                  <a:pt x="1287" y="476"/>
                </a:cubicBezTo>
                <a:cubicBezTo>
                  <a:pt x="1287" y="476"/>
                  <a:pt x="1288" y="476"/>
                  <a:pt x="1288" y="476"/>
                </a:cubicBezTo>
                <a:cubicBezTo>
                  <a:pt x="1288" y="475"/>
                  <a:pt x="1287" y="475"/>
                  <a:pt x="1287" y="475"/>
                </a:cubicBezTo>
                <a:cubicBezTo>
                  <a:pt x="1287" y="475"/>
                  <a:pt x="1287" y="475"/>
                  <a:pt x="1287" y="475"/>
                </a:cubicBezTo>
                <a:cubicBezTo>
                  <a:pt x="1287" y="475"/>
                  <a:pt x="1288" y="474"/>
                  <a:pt x="1287" y="474"/>
                </a:cubicBezTo>
                <a:cubicBezTo>
                  <a:pt x="1287" y="473"/>
                  <a:pt x="1287" y="473"/>
                  <a:pt x="1286" y="473"/>
                </a:cubicBezTo>
                <a:cubicBezTo>
                  <a:pt x="1286" y="473"/>
                  <a:pt x="1286" y="473"/>
                  <a:pt x="1286" y="473"/>
                </a:cubicBezTo>
                <a:cubicBezTo>
                  <a:pt x="1287" y="473"/>
                  <a:pt x="1287" y="473"/>
                  <a:pt x="1287" y="472"/>
                </a:cubicBezTo>
                <a:cubicBezTo>
                  <a:pt x="1287" y="472"/>
                  <a:pt x="1287" y="471"/>
                  <a:pt x="1286" y="471"/>
                </a:cubicBezTo>
                <a:cubicBezTo>
                  <a:pt x="1286" y="471"/>
                  <a:pt x="1286" y="471"/>
                  <a:pt x="1286" y="471"/>
                </a:cubicBezTo>
                <a:cubicBezTo>
                  <a:pt x="1287" y="471"/>
                  <a:pt x="1287" y="471"/>
                  <a:pt x="1287" y="470"/>
                </a:cubicBezTo>
                <a:cubicBezTo>
                  <a:pt x="1287" y="470"/>
                  <a:pt x="1287" y="470"/>
                  <a:pt x="1286" y="470"/>
                </a:cubicBezTo>
                <a:cubicBezTo>
                  <a:pt x="1286" y="469"/>
                  <a:pt x="1286" y="469"/>
                  <a:pt x="1286" y="469"/>
                </a:cubicBezTo>
                <a:cubicBezTo>
                  <a:pt x="1287" y="469"/>
                  <a:pt x="1287" y="469"/>
                  <a:pt x="1287" y="469"/>
                </a:cubicBezTo>
                <a:cubicBezTo>
                  <a:pt x="1287" y="468"/>
                  <a:pt x="1286" y="468"/>
                  <a:pt x="1286" y="468"/>
                </a:cubicBezTo>
                <a:cubicBezTo>
                  <a:pt x="1286" y="468"/>
                  <a:pt x="1286" y="468"/>
                  <a:pt x="1286" y="468"/>
                </a:cubicBezTo>
                <a:cubicBezTo>
                  <a:pt x="1286" y="467"/>
                  <a:pt x="1287" y="467"/>
                  <a:pt x="1287" y="467"/>
                </a:cubicBezTo>
                <a:cubicBezTo>
                  <a:pt x="1287" y="466"/>
                  <a:pt x="1286" y="466"/>
                  <a:pt x="1286" y="466"/>
                </a:cubicBezTo>
                <a:cubicBezTo>
                  <a:pt x="1286" y="466"/>
                  <a:pt x="1286" y="466"/>
                  <a:pt x="1286" y="466"/>
                </a:cubicBezTo>
                <a:cubicBezTo>
                  <a:pt x="1286" y="466"/>
                  <a:pt x="1286" y="465"/>
                  <a:pt x="1286" y="465"/>
                </a:cubicBezTo>
                <a:cubicBezTo>
                  <a:pt x="1286" y="465"/>
                  <a:pt x="1286" y="464"/>
                  <a:pt x="1286" y="464"/>
                </a:cubicBezTo>
                <a:cubicBezTo>
                  <a:pt x="1286" y="464"/>
                  <a:pt x="1286" y="464"/>
                  <a:pt x="1286" y="464"/>
                </a:cubicBezTo>
                <a:cubicBezTo>
                  <a:pt x="1286" y="464"/>
                  <a:pt x="1286" y="464"/>
                  <a:pt x="1286" y="463"/>
                </a:cubicBezTo>
                <a:cubicBezTo>
                  <a:pt x="1286" y="463"/>
                  <a:pt x="1286" y="463"/>
                  <a:pt x="1285" y="463"/>
                </a:cubicBezTo>
                <a:cubicBezTo>
                  <a:pt x="1285" y="462"/>
                  <a:pt x="1285" y="462"/>
                  <a:pt x="1285" y="462"/>
                </a:cubicBezTo>
                <a:cubicBezTo>
                  <a:pt x="1286" y="462"/>
                  <a:pt x="1286" y="462"/>
                  <a:pt x="1286" y="462"/>
                </a:cubicBezTo>
                <a:cubicBezTo>
                  <a:pt x="1286" y="461"/>
                  <a:pt x="1286" y="461"/>
                  <a:pt x="1285" y="461"/>
                </a:cubicBezTo>
                <a:cubicBezTo>
                  <a:pt x="1284" y="445"/>
                  <a:pt x="1284" y="445"/>
                  <a:pt x="1284" y="445"/>
                </a:cubicBezTo>
                <a:cubicBezTo>
                  <a:pt x="1284" y="445"/>
                  <a:pt x="1285" y="445"/>
                  <a:pt x="1285" y="444"/>
                </a:cubicBezTo>
                <a:close/>
                <a:moveTo>
                  <a:pt x="1287" y="478"/>
                </a:moveTo>
                <a:cubicBezTo>
                  <a:pt x="1287" y="478"/>
                  <a:pt x="1287" y="478"/>
                  <a:pt x="1287" y="478"/>
                </a:cubicBezTo>
                <a:cubicBezTo>
                  <a:pt x="1287" y="478"/>
                  <a:pt x="1287" y="478"/>
                  <a:pt x="1287" y="478"/>
                </a:cubicBezTo>
                <a:close/>
                <a:moveTo>
                  <a:pt x="1287" y="476"/>
                </a:moveTo>
                <a:cubicBezTo>
                  <a:pt x="1287" y="476"/>
                  <a:pt x="1287" y="476"/>
                  <a:pt x="1287" y="476"/>
                </a:cubicBezTo>
                <a:cubicBezTo>
                  <a:pt x="1287" y="476"/>
                  <a:pt x="1287" y="476"/>
                  <a:pt x="1287" y="476"/>
                </a:cubicBezTo>
                <a:cubicBezTo>
                  <a:pt x="1287" y="476"/>
                  <a:pt x="1287" y="476"/>
                  <a:pt x="1287" y="476"/>
                </a:cubicBezTo>
                <a:close/>
                <a:moveTo>
                  <a:pt x="1287" y="475"/>
                </a:moveTo>
                <a:cubicBezTo>
                  <a:pt x="1287" y="474"/>
                  <a:pt x="1287" y="474"/>
                  <a:pt x="1287" y="474"/>
                </a:cubicBezTo>
                <a:cubicBezTo>
                  <a:pt x="1287" y="474"/>
                  <a:pt x="1287" y="474"/>
                  <a:pt x="1287" y="474"/>
                </a:cubicBezTo>
                <a:cubicBezTo>
                  <a:pt x="1287" y="474"/>
                  <a:pt x="1287" y="475"/>
                  <a:pt x="1287" y="475"/>
                </a:cubicBezTo>
                <a:close/>
                <a:moveTo>
                  <a:pt x="1286" y="473"/>
                </a:moveTo>
                <a:cubicBezTo>
                  <a:pt x="1286" y="473"/>
                  <a:pt x="1286" y="473"/>
                  <a:pt x="1286" y="473"/>
                </a:cubicBezTo>
                <a:cubicBezTo>
                  <a:pt x="1287" y="472"/>
                  <a:pt x="1287" y="472"/>
                  <a:pt x="1287" y="472"/>
                </a:cubicBezTo>
                <a:cubicBezTo>
                  <a:pt x="1287" y="473"/>
                  <a:pt x="1287" y="473"/>
                  <a:pt x="1286" y="473"/>
                </a:cubicBezTo>
                <a:close/>
                <a:moveTo>
                  <a:pt x="1286" y="471"/>
                </a:moveTo>
                <a:cubicBezTo>
                  <a:pt x="1286" y="471"/>
                  <a:pt x="1286" y="471"/>
                  <a:pt x="1286" y="471"/>
                </a:cubicBezTo>
                <a:cubicBezTo>
                  <a:pt x="1286" y="471"/>
                  <a:pt x="1286" y="471"/>
                  <a:pt x="1287" y="471"/>
                </a:cubicBezTo>
                <a:cubicBezTo>
                  <a:pt x="1287" y="471"/>
                  <a:pt x="1286" y="471"/>
                  <a:pt x="1286" y="471"/>
                </a:cubicBezTo>
                <a:close/>
                <a:moveTo>
                  <a:pt x="1286" y="469"/>
                </a:moveTo>
                <a:cubicBezTo>
                  <a:pt x="1286" y="469"/>
                  <a:pt x="1286" y="469"/>
                  <a:pt x="1286" y="469"/>
                </a:cubicBezTo>
                <a:cubicBezTo>
                  <a:pt x="1286" y="469"/>
                  <a:pt x="1286" y="469"/>
                  <a:pt x="1286" y="469"/>
                </a:cubicBezTo>
                <a:cubicBezTo>
                  <a:pt x="1286" y="469"/>
                  <a:pt x="1286" y="469"/>
                  <a:pt x="1286" y="469"/>
                </a:cubicBezTo>
                <a:close/>
                <a:moveTo>
                  <a:pt x="1286" y="467"/>
                </a:moveTo>
                <a:cubicBezTo>
                  <a:pt x="1286" y="467"/>
                  <a:pt x="1286" y="467"/>
                  <a:pt x="1286" y="467"/>
                </a:cubicBezTo>
                <a:cubicBezTo>
                  <a:pt x="1286" y="467"/>
                  <a:pt x="1286" y="467"/>
                  <a:pt x="1286" y="467"/>
                </a:cubicBezTo>
                <a:cubicBezTo>
                  <a:pt x="1286" y="467"/>
                  <a:pt x="1286" y="467"/>
                  <a:pt x="1286" y="467"/>
                </a:cubicBezTo>
                <a:close/>
                <a:moveTo>
                  <a:pt x="1286" y="466"/>
                </a:moveTo>
                <a:cubicBezTo>
                  <a:pt x="1286" y="465"/>
                  <a:pt x="1286" y="465"/>
                  <a:pt x="1286" y="465"/>
                </a:cubicBezTo>
                <a:cubicBezTo>
                  <a:pt x="1286" y="465"/>
                  <a:pt x="1286" y="465"/>
                  <a:pt x="1286" y="465"/>
                </a:cubicBezTo>
                <a:cubicBezTo>
                  <a:pt x="1286" y="466"/>
                  <a:pt x="1286" y="466"/>
                  <a:pt x="1286" y="466"/>
                </a:cubicBezTo>
                <a:close/>
                <a:moveTo>
                  <a:pt x="1286" y="464"/>
                </a:moveTo>
                <a:cubicBezTo>
                  <a:pt x="1286" y="464"/>
                  <a:pt x="1286" y="464"/>
                  <a:pt x="1286" y="464"/>
                </a:cubicBezTo>
                <a:cubicBezTo>
                  <a:pt x="1286" y="464"/>
                  <a:pt x="1286" y="464"/>
                  <a:pt x="1286" y="464"/>
                </a:cubicBezTo>
                <a:cubicBezTo>
                  <a:pt x="1286" y="464"/>
                  <a:pt x="1286" y="464"/>
                  <a:pt x="1286" y="464"/>
                </a:cubicBezTo>
                <a:close/>
                <a:moveTo>
                  <a:pt x="1293" y="1121"/>
                </a:moveTo>
                <a:cubicBezTo>
                  <a:pt x="1293" y="1121"/>
                  <a:pt x="1293" y="1121"/>
                  <a:pt x="1293" y="1121"/>
                </a:cubicBezTo>
                <a:cubicBezTo>
                  <a:pt x="1293" y="1120"/>
                  <a:pt x="1293" y="1120"/>
                  <a:pt x="1294" y="1120"/>
                </a:cubicBezTo>
                <a:cubicBezTo>
                  <a:pt x="1294" y="1120"/>
                  <a:pt x="1294" y="1120"/>
                  <a:pt x="1294" y="1119"/>
                </a:cubicBezTo>
                <a:cubicBezTo>
                  <a:pt x="1294" y="1119"/>
                  <a:pt x="1294" y="1119"/>
                  <a:pt x="1294" y="1119"/>
                </a:cubicBezTo>
                <a:cubicBezTo>
                  <a:pt x="1295" y="1118"/>
                  <a:pt x="1295" y="1118"/>
                  <a:pt x="1295" y="1117"/>
                </a:cubicBezTo>
                <a:cubicBezTo>
                  <a:pt x="1295" y="1117"/>
                  <a:pt x="1295" y="1117"/>
                  <a:pt x="1296" y="1116"/>
                </a:cubicBezTo>
                <a:cubicBezTo>
                  <a:pt x="1296" y="1116"/>
                  <a:pt x="1296" y="1115"/>
                  <a:pt x="1296" y="1115"/>
                </a:cubicBezTo>
                <a:cubicBezTo>
                  <a:pt x="1297" y="1114"/>
                  <a:pt x="1297" y="1114"/>
                  <a:pt x="1297" y="1114"/>
                </a:cubicBezTo>
                <a:cubicBezTo>
                  <a:pt x="1297" y="1113"/>
                  <a:pt x="1298" y="1113"/>
                  <a:pt x="1298" y="1112"/>
                </a:cubicBezTo>
                <a:cubicBezTo>
                  <a:pt x="1298" y="1112"/>
                  <a:pt x="1298" y="1111"/>
                  <a:pt x="1298" y="1111"/>
                </a:cubicBezTo>
                <a:cubicBezTo>
                  <a:pt x="1299" y="1110"/>
                  <a:pt x="1299" y="1109"/>
                  <a:pt x="1300" y="1108"/>
                </a:cubicBezTo>
                <a:cubicBezTo>
                  <a:pt x="1300" y="1108"/>
                  <a:pt x="1300" y="1108"/>
                  <a:pt x="1300" y="1107"/>
                </a:cubicBezTo>
                <a:cubicBezTo>
                  <a:pt x="1301" y="1107"/>
                  <a:pt x="1301" y="1106"/>
                  <a:pt x="1302" y="1105"/>
                </a:cubicBezTo>
                <a:cubicBezTo>
                  <a:pt x="1302" y="1104"/>
                  <a:pt x="1302" y="1104"/>
                  <a:pt x="1302" y="1103"/>
                </a:cubicBezTo>
                <a:cubicBezTo>
                  <a:pt x="1303" y="1103"/>
                  <a:pt x="1303" y="1102"/>
                  <a:pt x="1304" y="1101"/>
                </a:cubicBezTo>
                <a:cubicBezTo>
                  <a:pt x="1304" y="1100"/>
                  <a:pt x="1304" y="1100"/>
                  <a:pt x="1304" y="1099"/>
                </a:cubicBezTo>
                <a:cubicBezTo>
                  <a:pt x="1305" y="1098"/>
                  <a:pt x="1305" y="1097"/>
                  <a:pt x="1306" y="1096"/>
                </a:cubicBezTo>
                <a:cubicBezTo>
                  <a:pt x="1306" y="1096"/>
                  <a:pt x="1306" y="1095"/>
                  <a:pt x="1306" y="1095"/>
                </a:cubicBezTo>
                <a:cubicBezTo>
                  <a:pt x="1307" y="1094"/>
                  <a:pt x="1307" y="1093"/>
                  <a:pt x="1308" y="1091"/>
                </a:cubicBezTo>
                <a:cubicBezTo>
                  <a:pt x="1308" y="1091"/>
                  <a:pt x="1308" y="1091"/>
                  <a:pt x="1308" y="1090"/>
                </a:cubicBezTo>
                <a:cubicBezTo>
                  <a:pt x="1309" y="1089"/>
                  <a:pt x="1309" y="1088"/>
                  <a:pt x="1310" y="1086"/>
                </a:cubicBezTo>
                <a:cubicBezTo>
                  <a:pt x="1310" y="1086"/>
                  <a:pt x="1310" y="1086"/>
                  <a:pt x="1310" y="1085"/>
                </a:cubicBezTo>
                <a:cubicBezTo>
                  <a:pt x="1311" y="1084"/>
                  <a:pt x="1311" y="1083"/>
                  <a:pt x="1312" y="1081"/>
                </a:cubicBezTo>
                <a:cubicBezTo>
                  <a:pt x="1312" y="1081"/>
                  <a:pt x="1312" y="1081"/>
                  <a:pt x="1312" y="1081"/>
                </a:cubicBezTo>
                <a:cubicBezTo>
                  <a:pt x="1314" y="1076"/>
                  <a:pt x="1316" y="1070"/>
                  <a:pt x="1318" y="1065"/>
                </a:cubicBezTo>
                <a:cubicBezTo>
                  <a:pt x="1321" y="1104"/>
                  <a:pt x="1316" y="1129"/>
                  <a:pt x="1304" y="1138"/>
                </a:cubicBezTo>
                <a:cubicBezTo>
                  <a:pt x="1297" y="1143"/>
                  <a:pt x="1287" y="1143"/>
                  <a:pt x="1275" y="1138"/>
                </a:cubicBezTo>
                <a:cubicBezTo>
                  <a:pt x="1275" y="1138"/>
                  <a:pt x="1275" y="1138"/>
                  <a:pt x="1275" y="1138"/>
                </a:cubicBezTo>
                <a:cubicBezTo>
                  <a:pt x="1268" y="1134"/>
                  <a:pt x="1268" y="1134"/>
                  <a:pt x="1268" y="1134"/>
                </a:cubicBezTo>
                <a:lnTo>
                  <a:pt x="1293" y="1121"/>
                </a:lnTo>
                <a:close/>
                <a:moveTo>
                  <a:pt x="1280" y="392"/>
                </a:moveTo>
                <a:cubicBezTo>
                  <a:pt x="1280" y="393"/>
                  <a:pt x="1280" y="393"/>
                  <a:pt x="1280" y="393"/>
                </a:cubicBezTo>
                <a:cubicBezTo>
                  <a:pt x="1279" y="382"/>
                  <a:pt x="1279" y="382"/>
                  <a:pt x="1279" y="382"/>
                </a:cubicBezTo>
                <a:lnTo>
                  <a:pt x="1280" y="392"/>
                </a:lnTo>
                <a:close/>
                <a:moveTo>
                  <a:pt x="1278" y="494"/>
                </a:moveTo>
                <a:cubicBezTo>
                  <a:pt x="1278" y="494"/>
                  <a:pt x="1277" y="494"/>
                  <a:pt x="1277" y="494"/>
                </a:cubicBezTo>
                <a:cubicBezTo>
                  <a:pt x="1276" y="493"/>
                  <a:pt x="1276" y="493"/>
                  <a:pt x="1276" y="493"/>
                </a:cubicBezTo>
                <a:cubicBezTo>
                  <a:pt x="1276" y="492"/>
                  <a:pt x="1276" y="492"/>
                  <a:pt x="1276" y="492"/>
                </a:cubicBezTo>
                <a:cubicBezTo>
                  <a:pt x="1278" y="492"/>
                  <a:pt x="1278" y="492"/>
                  <a:pt x="1278" y="492"/>
                </a:cubicBezTo>
                <a:lnTo>
                  <a:pt x="1278" y="494"/>
                </a:lnTo>
                <a:close/>
                <a:moveTo>
                  <a:pt x="1277" y="483"/>
                </a:moveTo>
                <a:cubicBezTo>
                  <a:pt x="1276" y="483"/>
                  <a:pt x="1276" y="483"/>
                  <a:pt x="1276" y="483"/>
                </a:cubicBezTo>
                <a:cubicBezTo>
                  <a:pt x="1276" y="481"/>
                  <a:pt x="1276" y="481"/>
                  <a:pt x="1276" y="481"/>
                </a:cubicBezTo>
                <a:cubicBezTo>
                  <a:pt x="1276" y="481"/>
                  <a:pt x="1277" y="480"/>
                  <a:pt x="1277" y="480"/>
                </a:cubicBezTo>
                <a:lnTo>
                  <a:pt x="1277" y="483"/>
                </a:lnTo>
                <a:close/>
                <a:moveTo>
                  <a:pt x="1276" y="453"/>
                </a:moveTo>
                <a:cubicBezTo>
                  <a:pt x="1276" y="461"/>
                  <a:pt x="1276" y="461"/>
                  <a:pt x="1276" y="461"/>
                </a:cubicBezTo>
                <a:cubicBezTo>
                  <a:pt x="1276" y="461"/>
                  <a:pt x="1275" y="461"/>
                  <a:pt x="1275" y="461"/>
                </a:cubicBezTo>
                <a:cubicBezTo>
                  <a:pt x="1275" y="455"/>
                  <a:pt x="1275" y="455"/>
                  <a:pt x="1275" y="455"/>
                </a:cubicBezTo>
                <a:cubicBezTo>
                  <a:pt x="1275" y="454"/>
                  <a:pt x="1275" y="454"/>
                  <a:pt x="1276" y="453"/>
                </a:cubicBezTo>
                <a:close/>
                <a:moveTo>
                  <a:pt x="1274" y="843"/>
                </a:moveTo>
                <a:cubicBezTo>
                  <a:pt x="1275" y="845"/>
                  <a:pt x="1275" y="845"/>
                  <a:pt x="1275" y="845"/>
                </a:cubicBezTo>
                <a:cubicBezTo>
                  <a:pt x="1272" y="847"/>
                  <a:pt x="1269" y="849"/>
                  <a:pt x="1266" y="850"/>
                </a:cubicBezTo>
                <a:cubicBezTo>
                  <a:pt x="1266" y="851"/>
                  <a:pt x="1266" y="851"/>
                  <a:pt x="1266" y="851"/>
                </a:cubicBezTo>
                <a:cubicBezTo>
                  <a:pt x="1264" y="852"/>
                  <a:pt x="1264" y="852"/>
                  <a:pt x="1264" y="852"/>
                </a:cubicBezTo>
                <a:cubicBezTo>
                  <a:pt x="1261" y="848"/>
                  <a:pt x="1259" y="844"/>
                  <a:pt x="1260" y="840"/>
                </a:cubicBezTo>
                <a:cubicBezTo>
                  <a:pt x="1261" y="837"/>
                  <a:pt x="1261" y="837"/>
                  <a:pt x="1261" y="837"/>
                </a:cubicBezTo>
                <a:cubicBezTo>
                  <a:pt x="1261" y="837"/>
                  <a:pt x="1261" y="837"/>
                  <a:pt x="1261" y="837"/>
                </a:cubicBezTo>
                <a:cubicBezTo>
                  <a:pt x="1262" y="837"/>
                  <a:pt x="1262" y="837"/>
                  <a:pt x="1262" y="837"/>
                </a:cubicBezTo>
                <a:cubicBezTo>
                  <a:pt x="1265" y="838"/>
                  <a:pt x="1268" y="840"/>
                  <a:pt x="1271" y="841"/>
                </a:cubicBezTo>
                <a:cubicBezTo>
                  <a:pt x="1271" y="841"/>
                  <a:pt x="1272" y="842"/>
                  <a:pt x="1273" y="842"/>
                </a:cubicBezTo>
                <a:cubicBezTo>
                  <a:pt x="1273" y="842"/>
                  <a:pt x="1274" y="843"/>
                  <a:pt x="1274" y="843"/>
                </a:cubicBezTo>
                <a:close/>
                <a:moveTo>
                  <a:pt x="1269" y="336"/>
                </a:moveTo>
                <a:cubicBezTo>
                  <a:pt x="1273" y="395"/>
                  <a:pt x="1273" y="395"/>
                  <a:pt x="1273" y="395"/>
                </a:cubicBezTo>
                <a:cubicBezTo>
                  <a:pt x="1270" y="396"/>
                  <a:pt x="1267" y="397"/>
                  <a:pt x="1264" y="398"/>
                </a:cubicBezTo>
                <a:lnTo>
                  <a:pt x="1269" y="336"/>
                </a:lnTo>
                <a:close/>
                <a:moveTo>
                  <a:pt x="1258" y="472"/>
                </a:moveTo>
                <a:cubicBezTo>
                  <a:pt x="1259" y="470"/>
                  <a:pt x="1261" y="468"/>
                  <a:pt x="1263" y="466"/>
                </a:cubicBezTo>
                <a:cubicBezTo>
                  <a:pt x="1264" y="466"/>
                  <a:pt x="1264" y="466"/>
                  <a:pt x="1264" y="466"/>
                </a:cubicBezTo>
                <a:cubicBezTo>
                  <a:pt x="1264" y="467"/>
                  <a:pt x="1264" y="467"/>
                  <a:pt x="1264" y="467"/>
                </a:cubicBezTo>
                <a:cubicBezTo>
                  <a:pt x="1264" y="467"/>
                  <a:pt x="1264" y="467"/>
                  <a:pt x="1264" y="467"/>
                </a:cubicBezTo>
                <a:cubicBezTo>
                  <a:pt x="1263" y="467"/>
                  <a:pt x="1263" y="467"/>
                  <a:pt x="1263" y="468"/>
                </a:cubicBezTo>
                <a:cubicBezTo>
                  <a:pt x="1263" y="468"/>
                  <a:pt x="1263" y="468"/>
                  <a:pt x="1263" y="468"/>
                </a:cubicBezTo>
                <a:cubicBezTo>
                  <a:pt x="1263" y="468"/>
                  <a:pt x="1264" y="468"/>
                  <a:pt x="1264" y="468"/>
                </a:cubicBezTo>
                <a:cubicBezTo>
                  <a:pt x="1264" y="469"/>
                  <a:pt x="1264" y="469"/>
                  <a:pt x="1264" y="469"/>
                </a:cubicBezTo>
                <a:cubicBezTo>
                  <a:pt x="1264" y="469"/>
                  <a:pt x="1263" y="468"/>
                  <a:pt x="1263" y="468"/>
                </a:cubicBezTo>
                <a:cubicBezTo>
                  <a:pt x="1263" y="468"/>
                  <a:pt x="1264" y="469"/>
                  <a:pt x="1264" y="469"/>
                </a:cubicBezTo>
                <a:cubicBezTo>
                  <a:pt x="1264" y="469"/>
                  <a:pt x="1264" y="469"/>
                  <a:pt x="1264" y="469"/>
                </a:cubicBezTo>
                <a:cubicBezTo>
                  <a:pt x="1263" y="469"/>
                  <a:pt x="1263" y="469"/>
                  <a:pt x="1263" y="469"/>
                </a:cubicBezTo>
                <a:cubicBezTo>
                  <a:pt x="1263" y="470"/>
                  <a:pt x="1263" y="470"/>
                  <a:pt x="1263" y="470"/>
                </a:cubicBezTo>
                <a:cubicBezTo>
                  <a:pt x="1263" y="470"/>
                  <a:pt x="1264" y="470"/>
                  <a:pt x="1264" y="470"/>
                </a:cubicBezTo>
                <a:cubicBezTo>
                  <a:pt x="1264" y="470"/>
                  <a:pt x="1264" y="470"/>
                  <a:pt x="1264" y="470"/>
                </a:cubicBezTo>
                <a:cubicBezTo>
                  <a:pt x="1264" y="470"/>
                  <a:pt x="1264" y="470"/>
                  <a:pt x="1263" y="470"/>
                </a:cubicBezTo>
                <a:cubicBezTo>
                  <a:pt x="1264" y="470"/>
                  <a:pt x="1264" y="470"/>
                  <a:pt x="1264" y="470"/>
                </a:cubicBezTo>
                <a:cubicBezTo>
                  <a:pt x="1264" y="470"/>
                  <a:pt x="1264" y="470"/>
                  <a:pt x="1264" y="470"/>
                </a:cubicBezTo>
                <a:cubicBezTo>
                  <a:pt x="1263" y="470"/>
                  <a:pt x="1263" y="471"/>
                  <a:pt x="1263" y="471"/>
                </a:cubicBezTo>
                <a:cubicBezTo>
                  <a:pt x="1263" y="471"/>
                  <a:pt x="1263" y="472"/>
                  <a:pt x="1263" y="472"/>
                </a:cubicBezTo>
                <a:cubicBezTo>
                  <a:pt x="1263" y="472"/>
                  <a:pt x="1264" y="472"/>
                  <a:pt x="1264" y="472"/>
                </a:cubicBezTo>
                <a:cubicBezTo>
                  <a:pt x="1264" y="472"/>
                  <a:pt x="1264" y="472"/>
                  <a:pt x="1264" y="472"/>
                </a:cubicBezTo>
                <a:cubicBezTo>
                  <a:pt x="1264" y="472"/>
                  <a:pt x="1264" y="472"/>
                  <a:pt x="1263" y="472"/>
                </a:cubicBezTo>
                <a:cubicBezTo>
                  <a:pt x="1264" y="472"/>
                  <a:pt x="1264" y="472"/>
                  <a:pt x="1264" y="472"/>
                </a:cubicBezTo>
                <a:cubicBezTo>
                  <a:pt x="1264" y="472"/>
                  <a:pt x="1264" y="472"/>
                  <a:pt x="1264" y="472"/>
                </a:cubicBezTo>
                <a:cubicBezTo>
                  <a:pt x="1263" y="472"/>
                  <a:pt x="1263" y="473"/>
                  <a:pt x="1263" y="473"/>
                </a:cubicBezTo>
                <a:cubicBezTo>
                  <a:pt x="1263" y="473"/>
                  <a:pt x="1263" y="473"/>
                  <a:pt x="1263" y="473"/>
                </a:cubicBezTo>
                <a:cubicBezTo>
                  <a:pt x="1263" y="473"/>
                  <a:pt x="1264" y="473"/>
                  <a:pt x="1264" y="473"/>
                </a:cubicBezTo>
                <a:cubicBezTo>
                  <a:pt x="1264" y="474"/>
                  <a:pt x="1264" y="474"/>
                  <a:pt x="1264" y="474"/>
                </a:cubicBezTo>
                <a:cubicBezTo>
                  <a:pt x="1264" y="474"/>
                  <a:pt x="1264" y="474"/>
                  <a:pt x="1264" y="474"/>
                </a:cubicBezTo>
                <a:cubicBezTo>
                  <a:pt x="1264" y="474"/>
                  <a:pt x="1264" y="474"/>
                  <a:pt x="1264" y="474"/>
                </a:cubicBezTo>
                <a:cubicBezTo>
                  <a:pt x="1264" y="474"/>
                  <a:pt x="1264" y="474"/>
                  <a:pt x="1264" y="474"/>
                </a:cubicBezTo>
                <a:cubicBezTo>
                  <a:pt x="1263" y="474"/>
                  <a:pt x="1263" y="474"/>
                  <a:pt x="1263" y="475"/>
                </a:cubicBezTo>
                <a:cubicBezTo>
                  <a:pt x="1263" y="475"/>
                  <a:pt x="1263" y="475"/>
                  <a:pt x="1263" y="475"/>
                </a:cubicBezTo>
                <a:cubicBezTo>
                  <a:pt x="1264" y="475"/>
                  <a:pt x="1264" y="475"/>
                  <a:pt x="1264" y="475"/>
                </a:cubicBezTo>
                <a:cubicBezTo>
                  <a:pt x="1264" y="476"/>
                  <a:pt x="1264" y="476"/>
                  <a:pt x="1264" y="476"/>
                </a:cubicBezTo>
                <a:cubicBezTo>
                  <a:pt x="1264" y="476"/>
                  <a:pt x="1264" y="476"/>
                  <a:pt x="1263" y="475"/>
                </a:cubicBezTo>
                <a:cubicBezTo>
                  <a:pt x="1264" y="476"/>
                  <a:pt x="1264" y="476"/>
                  <a:pt x="1264" y="476"/>
                </a:cubicBezTo>
                <a:cubicBezTo>
                  <a:pt x="1263" y="476"/>
                  <a:pt x="1263" y="476"/>
                  <a:pt x="1263" y="477"/>
                </a:cubicBezTo>
                <a:cubicBezTo>
                  <a:pt x="1263" y="477"/>
                  <a:pt x="1263" y="477"/>
                  <a:pt x="1263" y="477"/>
                </a:cubicBezTo>
                <a:cubicBezTo>
                  <a:pt x="1264" y="477"/>
                  <a:pt x="1264" y="477"/>
                  <a:pt x="1264" y="477"/>
                </a:cubicBezTo>
                <a:cubicBezTo>
                  <a:pt x="1264" y="477"/>
                  <a:pt x="1264" y="477"/>
                  <a:pt x="1264" y="477"/>
                </a:cubicBezTo>
                <a:cubicBezTo>
                  <a:pt x="1264" y="477"/>
                  <a:pt x="1264" y="477"/>
                  <a:pt x="1264" y="477"/>
                </a:cubicBezTo>
                <a:cubicBezTo>
                  <a:pt x="1264" y="477"/>
                  <a:pt x="1264" y="477"/>
                  <a:pt x="1264" y="477"/>
                </a:cubicBezTo>
                <a:cubicBezTo>
                  <a:pt x="1264" y="477"/>
                  <a:pt x="1263" y="478"/>
                  <a:pt x="1263" y="478"/>
                </a:cubicBezTo>
                <a:cubicBezTo>
                  <a:pt x="1263" y="478"/>
                  <a:pt x="1263" y="479"/>
                  <a:pt x="1263" y="479"/>
                </a:cubicBezTo>
                <a:cubicBezTo>
                  <a:pt x="1264" y="479"/>
                  <a:pt x="1264" y="479"/>
                  <a:pt x="1264" y="479"/>
                </a:cubicBezTo>
                <a:cubicBezTo>
                  <a:pt x="1264" y="479"/>
                  <a:pt x="1264" y="479"/>
                  <a:pt x="1264" y="479"/>
                </a:cubicBezTo>
                <a:cubicBezTo>
                  <a:pt x="1264" y="479"/>
                  <a:pt x="1264" y="479"/>
                  <a:pt x="1264" y="479"/>
                </a:cubicBezTo>
                <a:cubicBezTo>
                  <a:pt x="1264" y="479"/>
                  <a:pt x="1264" y="479"/>
                  <a:pt x="1264" y="479"/>
                </a:cubicBezTo>
                <a:cubicBezTo>
                  <a:pt x="1264" y="479"/>
                  <a:pt x="1264" y="479"/>
                  <a:pt x="1264" y="479"/>
                </a:cubicBezTo>
                <a:cubicBezTo>
                  <a:pt x="1264" y="479"/>
                  <a:pt x="1264" y="479"/>
                  <a:pt x="1264" y="479"/>
                </a:cubicBezTo>
                <a:cubicBezTo>
                  <a:pt x="1264" y="479"/>
                  <a:pt x="1264" y="479"/>
                  <a:pt x="1264" y="479"/>
                </a:cubicBezTo>
                <a:cubicBezTo>
                  <a:pt x="1264" y="479"/>
                  <a:pt x="1263" y="480"/>
                  <a:pt x="1263" y="480"/>
                </a:cubicBezTo>
                <a:cubicBezTo>
                  <a:pt x="1263" y="480"/>
                  <a:pt x="1263" y="480"/>
                  <a:pt x="1263" y="480"/>
                </a:cubicBezTo>
                <a:cubicBezTo>
                  <a:pt x="1263" y="480"/>
                  <a:pt x="1263" y="480"/>
                  <a:pt x="1263" y="480"/>
                </a:cubicBezTo>
                <a:cubicBezTo>
                  <a:pt x="1263" y="480"/>
                  <a:pt x="1263" y="480"/>
                  <a:pt x="1263" y="480"/>
                </a:cubicBezTo>
                <a:cubicBezTo>
                  <a:pt x="1263" y="481"/>
                  <a:pt x="1264" y="481"/>
                  <a:pt x="1264" y="481"/>
                </a:cubicBezTo>
                <a:cubicBezTo>
                  <a:pt x="1264" y="481"/>
                  <a:pt x="1264" y="481"/>
                  <a:pt x="1264" y="481"/>
                </a:cubicBezTo>
                <a:cubicBezTo>
                  <a:pt x="1264" y="483"/>
                  <a:pt x="1264" y="483"/>
                  <a:pt x="1264" y="483"/>
                </a:cubicBezTo>
                <a:cubicBezTo>
                  <a:pt x="1262" y="483"/>
                  <a:pt x="1262" y="483"/>
                  <a:pt x="1262" y="483"/>
                </a:cubicBezTo>
                <a:cubicBezTo>
                  <a:pt x="1262" y="483"/>
                  <a:pt x="1262" y="483"/>
                  <a:pt x="1262" y="483"/>
                </a:cubicBezTo>
                <a:cubicBezTo>
                  <a:pt x="1257" y="483"/>
                  <a:pt x="1257" y="483"/>
                  <a:pt x="1257" y="483"/>
                </a:cubicBezTo>
                <a:lnTo>
                  <a:pt x="1258" y="472"/>
                </a:lnTo>
                <a:close/>
                <a:moveTo>
                  <a:pt x="1178" y="570"/>
                </a:moveTo>
                <a:cubicBezTo>
                  <a:pt x="1181" y="566"/>
                  <a:pt x="1183" y="563"/>
                  <a:pt x="1186" y="559"/>
                </a:cubicBezTo>
                <a:cubicBezTo>
                  <a:pt x="1186" y="559"/>
                  <a:pt x="1186" y="559"/>
                  <a:pt x="1186" y="559"/>
                </a:cubicBezTo>
                <a:cubicBezTo>
                  <a:pt x="1202" y="537"/>
                  <a:pt x="1218" y="516"/>
                  <a:pt x="1235" y="498"/>
                </a:cubicBezTo>
                <a:cubicBezTo>
                  <a:pt x="1235" y="498"/>
                  <a:pt x="1235" y="498"/>
                  <a:pt x="1235" y="497"/>
                </a:cubicBezTo>
                <a:cubicBezTo>
                  <a:pt x="1237" y="495"/>
                  <a:pt x="1240" y="492"/>
                  <a:pt x="1242" y="489"/>
                </a:cubicBezTo>
                <a:cubicBezTo>
                  <a:pt x="1243" y="489"/>
                  <a:pt x="1243" y="488"/>
                  <a:pt x="1244" y="488"/>
                </a:cubicBezTo>
                <a:cubicBezTo>
                  <a:pt x="1246" y="485"/>
                  <a:pt x="1248" y="483"/>
                  <a:pt x="1250" y="480"/>
                </a:cubicBezTo>
                <a:cubicBezTo>
                  <a:pt x="1251" y="479"/>
                  <a:pt x="1252" y="479"/>
                  <a:pt x="1252" y="478"/>
                </a:cubicBezTo>
                <a:cubicBezTo>
                  <a:pt x="1253" y="477"/>
                  <a:pt x="1254" y="476"/>
                  <a:pt x="1256" y="475"/>
                </a:cubicBezTo>
                <a:cubicBezTo>
                  <a:pt x="1255" y="483"/>
                  <a:pt x="1255" y="483"/>
                  <a:pt x="1255" y="483"/>
                </a:cubicBezTo>
                <a:cubicBezTo>
                  <a:pt x="1256" y="483"/>
                  <a:pt x="1256" y="483"/>
                  <a:pt x="1256" y="483"/>
                </a:cubicBezTo>
                <a:cubicBezTo>
                  <a:pt x="1251" y="484"/>
                  <a:pt x="1251" y="484"/>
                  <a:pt x="1251" y="484"/>
                </a:cubicBezTo>
                <a:cubicBezTo>
                  <a:pt x="1251" y="491"/>
                  <a:pt x="1251" y="491"/>
                  <a:pt x="1251" y="491"/>
                </a:cubicBezTo>
                <a:cubicBezTo>
                  <a:pt x="1254" y="491"/>
                  <a:pt x="1254" y="491"/>
                  <a:pt x="1254" y="491"/>
                </a:cubicBezTo>
                <a:cubicBezTo>
                  <a:pt x="1254" y="493"/>
                  <a:pt x="1254" y="493"/>
                  <a:pt x="1254" y="493"/>
                </a:cubicBezTo>
                <a:cubicBezTo>
                  <a:pt x="1265" y="492"/>
                  <a:pt x="1265" y="492"/>
                  <a:pt x="1265" y="492"/>
                </a:cubicBezTo>
                <a:cubicBezTo>
                  <a:pt x="1265" y="495"/>
                  <a:pt x="1265" y="495"/>
                  <a:pt x="1265" y="495"/>
                </a:cubicBezTo>
                <a:cubicBezTo>
                  <a:pt x="1264" y="495"/>
                  <a:pt x="1264" y="495"/>
                  <a:pt x="1264" y="495"/>
                </a:cubicBezTo>
                <a:cubicBezTo>
                  <a:pt x="1264" y="495"/>
                  <a:pt x="1264" y="496"/>
                  <a:pt x="1264" y="496"/>
                </a:cubicBezTo>
                <a:cubicBezTo>
                  <a:pt x="1264" y="496"/>
                  <a:pt x="1264" y="496"/>
                  <a:pt x="1264" y="496"/>
                </a:cubicBezTo>
                <a:cubicBezTo>
                  <a:pt x="1264" y="496"/>
                  <a:pt x="1264" y="496"/>
                  <a:pt x="1264" y="496"/>
                </a:cubicBezTo>
                <a:cubicBezTo>
                  <a:pt x="1264" y="496"/>
                  <a:pt x="1264" y="496"/>
                  <a:pt x="1264" y="496"/>
                </a:cubicBezTo>
                <a:cubicBezTo>
                  <a:pt x="1265" y="496"/>
                  <a:pt x="1265" y="496"/>
                  <a:pt x="1265" y="496"/>
                </a:cubicBezTo>
                <a:cubicBezTo>
                  <a:pt x="1265" y="496"/>
                  <a:pt x="1265" y="496"/>
                  <a:pt x="1265" y="496"/>
                </a:cubicBezTo>
                <a:cubicBezTo>
                  <a:pt x="1264" y="497"/>
                  <a:pt x="1264" y="497"/>
                  <a:pt x="1264" y="497"/>
                </a:cubicBezTo>
                <a:cubicBezTo>
                  <a:pt x="1264" y="497"/>
                  <a:pt x="1264" y="497"/>
                  <a:pt x="1264" y="497"/>
                </a:cubicBezTo>
                <a:cubicBezTo>
                  <a:pt x="1264" y="497"/>
                  <a:pt x="1265" y="497"/>
                  <a:pt x="1265" y="497"/>
                </a:cubicBezTo>
                <a:cubicBezTo>
                  <a:pt x="1265" y="498"/>
                  <a:pt x="1265" y="498"/>
                  <a:pt x="1265" y="498"/>
                </a:cubicBezTo>
                <a:cubicBezTo>
                  <a:pt x="1265" y="498"/>
                  <a:pt x="1265" y="498"/>
                  <a:pt x="1265" y="498"/>
                </a:cubicBezTo>
                <a:cubicBezTo>
                  <a:pt x="1265" y="498"/>
                  <a:pt x="1265" y="498"/>
                  <a:pt x="1265" y="498"/>
                </a:cubicBezTo>
                <a:cubicBezTo>
                  <a:pt x="1265" y="498"/>
                  <a:pt x="1265" y="498"/>
                  <a:pt x="1265" y="498"/>
                </a:cubicBezTo>
                <a:cubicBezTo>
                  <a:pt x="1264" y="498"/>
                  <a:pt x="1264" y="499"/>
                  <a:pt x="1264" y="499"/>
                </a:cubicBezTo>
                <a:cubicBezTo>
                  <a:pt x="1264" y="499"/>
                  <a:pt x="1264" y="499"/>
                  <a:pt x="1264" y="499"/>
                </a:cubicBezTo>
                <a:cubicBezTo>
                  <a:pt x="1264" y="499"/>
                  <a:pt x="1265" y="499"/>
                  <a:pt x="1265" y="499"/>
                </a:cubicBezTo>
                <a:cubicBezTo>
                  <a:pt x="1265" y="500"/>
                  <a:pt x="1265" y="500"/>
                  <a:pt x="1265" y="500"/>
                </a:cubicBezTo>
                <a:cubicBezTo>
                  <a:pt x="1265" y="500"/>
                  <a:pt x="1265" y="500"/>
                  <a:pt x="1265" y="500"/>
                </a:cubicBezTo>
                <a:cubicBezTo>
                  <a:pt x="1265" y="500"/>
                  <a:pt x="1265" y="500"/>
                  <a:pt x="1265" y="500"/>
                </a:cubicBezTo>
                <a:cubicBezTo>
                  <a:pt x="1265" y="500"/>
                  <a:pt x="1265" y="500"/>
                  <a:pt x="1265" y="500"/>
                </a:cubicBezTo>
                <a:cubicBezTo>
                  <a:pt x="1264" y="500"/>
                  <a:pt x="1264" y="500"/>
                  <a:pt x="1264" y="501"/>
                </a:cubicBezTo>
                <a:cubicBezTo>
                  <a:pt x="1264" y="501"/>
                  <a:pt x="1264" y="501"/>
                  <a:pt x="1264" y="501"/>
                </a:cubicBezTo>
                <a:cubicBezTo>
                  <a:pt x="1265" y="501"/>
                  <a:pt x="1265" y="501"/>
                  <a:pt x="1265" y="501"/>
                </a:cubicBezTo>
                <a:cubicBezTo>
                  <a:pt x="1265" y="501"/>
                  <a:pt x="1265" y="501"/>
                  <a:pt x="1265" y="501"/>
                </a:cubicBezTo>
                <a:cubicBezTo>
                  <a:pt x="1265" y="501"/>
                  <a:pt x="1265" y="501"/>
                  <a:pt x="1265" y="501"/>
                </a:cubicBezTo>
                <a:cubicBezTo>
                  <a:pt x="1265" y="501"/>
                  <a:pt x="1265" y="501"/>
                  <a:pt x="1265" y="501"/>
                </a:cubicBezTo>
                <a:cubicBezTo>
                  <a:pt x="1265" y="502"/>
                  <a:pt x="1265" y="502"/>
                  <a:pt x="1265" y="502"/>
                </a:cubicBezTo>
                <a:cubicBezTo>
                  <a:pt x="1264" y="502"/>
                  <a:pt x="1264" y="502"/>
                  <a:pt x="1264" y="502"/>
                </a:cubicBezTo>
                <a:cubicBezTo>
                  <a:pt x="1264" y="503"/>
                  <a:pt x="1264" y="503"/>
                  <a:pt x="1264" y="503"/>
                </a:cubicBezTo>
                <a:cubicBezTo>
                  <a:pt x="1265" y="503"/>
                  <a:pt x="1265" y="503"/>
                  <a:pt x="1265" y="503"/>
                </a:cubicBezTo>
                <a:cubicBezTo>
                  <a:pt x="1265" y="503"/>
                  <a:pt x="1265" y="503"/>
                  <a:pt x="1265" y="503"/>
                </a:cubicBezTo>
                <a:cubicBezTo>
                  <a:pt x="1265" y="503"/>
                  <a:pt x="1265" y="503"/>
                  <a:pt x="1265" y="503"/>
                </a:cubicBezTo>
                <a:cubicBezTo>
                  <a:pt x="1265" y="503"/>
                  <a:pt x="1265" y="503"/>
                  <a:pt x="1265" y="503"/>
                </a:cubicBezTo>
                <a:cubicBezTo>
                  <a:pt x="1265" y="503"/>
                  <a:pt x="1265" y="503"/>
                  <a:pt x="1265" y="503"/>
                </a:cubicBezTo>
                <a:cubicBezTo>
                  <a:pt x="1264" y="504"/>
                  <a:pt x="1264" y="504"/>
                  <a:pt x="1264" y="504"/>
                </a:cubicBezTo>
                <a:cubicBezTo>
                  <a:pt x="1264" y="504"/>
                  <a:pt x="1264" y="504"/>
                  <a:pt x="1264" y="505"/>
                </a:cubicBezTo>
                <a:cubicBezTo>
                  <a:pt x="1265" y="505"/>
                  <a:pt x="1265" y="505"/>
                  <a:pt x="1265" y="505"/>
                </a:cubicBezTo>
                <a:cubicBezTo>
                  <a:pt x="1265" y="505"/>
                  <a:pt x="1265" y="505"/>
                  <a:pt x="1265" y="505"/>
                </a:cubicBezTo>
                <a:cubicBezTo>
                  <a:pt x="1265" y="505"/>
                  <a:pt x="1265" y="505"/>
                  <a:pt x="1265" y="505"/>
                </a:cubicBezTo>
                <a:cubicBezTo>
                  <a:pt x="1265" y="505"/>
                  <a:pt x="1265" y="505"/>
                  <a:pt x="1265" y="505"/>
                </a:cubicBezTo>
                <a:cubicBezTo>
                  <a:pt x="1265" y="505"/>
                  <a:pt x="1265" y="505"/>
                  <a:pt x="1265" y="505"/>
                </a:cubicBezTo>
                <a:cubicBezTo>
                  <a:pt x="1265" y="505"/>
                  <a:pt x="1264" y="506"/>
                  <a:pt x="1264" y="506"/>
                </a:cubicBezTo>
                <a:cubicBezTo>
                  <a:pt x="1264" y="506"/>
                  <a:pt x="1264" y="506"/>
                  <a:pt x="1264" y="506"/>
                </a:cubicBezTo>
                <a:cubicBezTo>
                  <a:pt x="1265" y="506"/>
                  <a:pt x="1265" y="506"/>
                  <a:pt x="1265" y="506"/>
                </a:cubicBezTo>
                <a:cubicBezTo>
                  <a:pt x="1265" y="507"/>
                  <a:pt x="1265" y="507"/>
                  <a:pt x="1265" y="507"/>
                </a:cubicBezTo>
                <a:cubicBezTo>
                  <a:pt x="1265" y="507"/>
                  <a:pt x="1265" y="507"/>
                  <a:pt x="1265" y="507"/>
                </a:cubicBezTo>
                <a:cubicBezTo>
                  <a:pt x="1265" y="507"/>
                  <a:pt x="1265" y="507"/>
                  <a:pt x="1265" y="507"/>
                </a:cubicBezTo>
                <a:cubicBezTo>
                  <a:pt x="1265" y="507"/>
                  <a:pt x="1265" y="507"/>
                  <a:pt x="1265" y="507"/>
                </a:cubicBezTo>
                <a:cubicBezTo>
                  <a:pt x="1265" y="507"/>
                  <a:pt x="1264" y="507"/>
                  <a:pt x="1264" y="508"/>
                </a:cubicBezTo>
                <a:cubicBezTo>
                  <a:pt x="1264" y="508"/>
                  <a:pt x="1264" y="508"/>
                  <a:pt x="1264" y="508"/>
                </a:cubicBezTo>
                <a:cubicBezTo>
                  <a:pt x="1265" y="508"/>
                  <a:pt x="1265" y="508"/>
                  <a:pt x="1265" y="508"/>
                </a:cubicBezTo>
                <a:cubicBezTo>
                  <a:pt x="1265" y="508"/>
                  <a:pt x="1265" y="508"/>
                  <a:pt x="1265" y="508"/>
                </a:cubicBezTo>
                <a:cubicBezTo>
                  <a:pt x="1265" y="508"/>
                  <a:pt x="1265" y="508"/>
                  <a:pt x="1265" y="508"/>
                </a:cubicBezTo>
                <a:cubicBezTo>
                  <a:pt x="1265" y="508"/>
                  <a:pt x="1265" y="508"/>
                  <a:pt x="1265" y="508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4" y="509"/>
                  <a:pt x="1264" y="509"/>
                </a:cubicBezTo>
                <a:cubicBezTo>
                  <a:pt x="1264" y="510"/>
                  <a:pt x="1264" y="510"/>
                  <a:pt x="1265" y="510"/>
                </a:cubicBezTo>
                <a:cubicBezTo>
                  <a:pt x="1265" y="510"/>
                  <a:pt x="1265" y="510"/>
                  <a:pt x="1265" y="510"/>
                </a:cubicBezTo>
                <a:cubicBezTo>
                  <a:pt x="1265" y="510"/>
                  <a:pt x="1265" y="510"/>
                  <a:pt x="1265" y="510"/>
                </a:cubicBezTo>
                <a:cubicBezTo>
                  <a:pt x="1265" y="510"/>
                  <a:pt x="1265" y="510"/>
                  <a:pt x="1265" y="510"/>
                </a:cubicBezTo>
                <a:cubicBezTo>
                  <a:pt x="1265" y="510"/>
                  <a:pt x="1265" y="510"/>
                  <a:pt x="1265" y="510"/>
                </a:cubicBezTo>
                <a:cubicBezTo>
                  <a:pt x="1265" y="510"/>
                  <a:pt x="1265" y="510"/>
                  <a:pt x="1265" y="510"/>
                </a:cubicBezTo>
                <a:cubicBezTo>
                  <a:pt x="1265" y="511"/>
                  <a:pt x="1264" y="511"/>
                  <a:pt x="1264" y="511"/>
                </a:cubicBezTo>
                <a:cubicBezTo>
                  <a:pt x="1264" y="511"/>
                  <a:pt x="1264" y="511"/>
                  <a:pt x="1264" y="511"/>
                </a:cubicBezTo>
                <a:cubicBezTo>
                  <a:pt x="1212" y="563"/>
                  <a:pt x="1163" y="617"/>
                  <a:pt x="1121" y="671"/>
                </a:cubicBezTo>
                <a:cubicBezTo>
                  <a:pt x="1121" y="669"/>
                  <a:pt x="1122" y="668"/>
                  <a:pt x="1123" y="666"/>
                </a:cubicBezTo>
                <a:cubicBezTo>
                  <a:pt x="1123" y="666"/>
                  <a:pt x="1123" y="666"/>
                  <a:pt x="1123" y="666"/>
                </a:cubicBezTo>
                <a:cubicBezTo>
                  <a:pt x="1134" y="641"/>
                  <a:pt x="1148" y="616"/>
                  <a:pt x="1163" y="593"/>
                </a:cubicBezTo>
                <a:cubicBezTo>
                  <a:pt x="1163" y="593"/>
                  <a:pt x="1163" y="593"/>
                  <a:pt x="1163" y="593"/>
                </a:cubicBezTo>
                <a:cubicBezTo>
                  <a:pt x="1165" y="589"/>
                  <a:pt x="1168" y="586"/>
                  <a:pt x="1170" y="582"/>
                </a:cubicBezTo>
                <a:cubicBezTo>
                  <a:pt x="1170" y="582"/>
                  <a:pt x="1170" y="581"/>
                  <a:pt x="1171" y="581"/>
                </a:cubicBezTo>
                <a:cubicBezTo>
                  <a:pt x="1173" y="578"/>
                  <a:pt x="1175" y="574"/>
                  <a:pt x="1178" y="571"/>
                </a:cubicBezTo>
                <a:cubicBezTo>
                  <a:pt x="1178" y="570"/>
                  <a:pt x="1178" y="570"/>
                  <a:pt x="1178" y="570"/>
                </a:cubicBezTo>
                <a:close/>
                <a:moveTo>
                  <a:pt x="1147" y="424"/>
                </a:moveTo>
                <a:cubicBezTo>
                  <a:pt x="1147" y="424"/>
                  <a:pt x="1147" y="424"/>
                  <a:pt x="1147" y="424"/>
                </a:cubicBezTo>
                <a:cubicBezTo>
                  <a:pt x="1151" y="425"/>
                  <a:pt x="1155" y="426"/>
                  <a:pt x="1159" y="426"/>
                </a:cubicBezTo>
                <a:cubicBezTo>
                  <a:pt x="1160" y="426"/>
                  <a:pt x="1160" y="426"/>
                  <a:pt x="1160" y="426"/>
                </a:cubicBezTo>
                <a:cubicBezTo>
                  <a:pt x="1164" y="427"/>
                  <a:pt x="1168" y="428"/>
                  <a:pt x="1172" y="429"/>
                </a:cubicBezTo>
                <a:cubicBezTo>
                  <a:pt x="1169" y="430"/>
                  <a:pt x="1166" y="431"/>
                  <a:pt x="1163" y="432"/>
                </a:cubicBezTo>
                <a:cubicBezTo>
                  <a:pt x="1163" y="432"/>
                  <a:pt x="1163" y="432"/>
                  <a:pt x="1162" y="432"/>
                </a:cubicBezTo>
                <a:cubicBezTo>
                  <a:pt x="1162" y="432"/>
                  <a:pt x="1162" y="432"/>
                  <a:pt x="1162" y="432"/>
                </a:cubicBezTo>
                <a:cubicBezTo>
                  <a:pt x="1162" y="432"/>
                  <a:pt x="1162" y="432"/>
                  <a:pt x="1162" y="432"/>
                </a:cubicBezTo>
                <a:cubicBezTo>
                  <a:pt x="1118" y="448"/>
                  <a:pt x="1078" y="463"/>
                  <a:pt x="1041" y="478"/>
                </a:cubicBezTo>
                <a:cubicBezTo>
                  <a:pt x="1074" y="460"/>
                  <a:pt x="1101" y="440"/>
                  <a:pt x="1123" y="418"/>
                </a:cubicBezTo>
                <a:cubicBezTo>
                  <a:pt x="1123" y="418"/>
                  <a:pt x="1123" y="418"/>
                  <a:pt x="1123" y="418"/>
                </a:cubicBezTo>
                <a:cubicBezTo>
                  <a:pt x="1131" y="420"/>
                  <a:pt x="1139" y="422"/>
                  <a:pt x="1147" y="424"/>
                </a:cubicBezTo>
                <a:close/>
                <a:moveTo>
                  <a:pt x="1142" y="207"/>
                </a:moveTo>
                <a:cubicBezTo>
                  <a:pt x="1143" y="204"/>
                  <a:pt x="1145" y="201"/>
                  <a:pt x="1146" y="199"/>
                </a:cubicBezTo>
                <a:cubicBezTo>
                  <a:pt x="1147" y="198"/>
                  <a:pt x="1147" y="196"/>
                  <a:pt x="1148" y="195"/>
                </a:cubicBezTo>
                <a:cubicBezTo>
                  <a:pt x="1149" y="193"/>
                  <a:pt x="1150" y="192"/>
                  <a:pt x="1151" y="190"/>
                </a:cubicBezTo>
                <a:cubicBezTo>
                  <a:pt x="1152" y="189"/>
                  <a:pt x="1152" y="187"/>
                  <a:pt x="1153" y="186"/>
                </a:cubicBezTo>
                <a:cubicBezTo>
                  <a:pt x="1154" y="184"/>
                  <a:pt x="1156" y="181"/>
                  <a:pt x="1157" y="178"/>
                </a:cubicBezTo>
                <a:cubicBezTo>
                  <a:pt x="1158" y="177"/>
                  <a:pt x="1159" y="176"/>
                  <a:pt x="1159" y="175"/>
                </a:cubicBezTo>
                <a:cubicBezTo>
                  <a:pt x="1160" y="173"/>
                  <a:pt x="1161" y="172"/>
                  <a:pt x="1162" y="170"/>
                </a:cubicBezTo>
                <a:cubicBezTo>
                  <a:pt x="1163" y="169"/>
                  <a:pt x="1164" y="167"/>
                  <a:pt x="1165" y="166"/>
                </a:cubicBezTo>
                <a:cubicBezTo>
                  <a:pt x="1166" y="164"/>
                  <a:pt x="1168" y="161"/>
                  <a:pt x="1169" y="159"/>
                </a:cubicBezTo>
                <a:cubicBezTo>
                  <a:pt x="1170" y="158"/>
                  <a:pt x="1171" y="157"/>
                  <a:pt x="1171" y="155"/>
                </a:cubicBezTo>
                <a:cubicBezTo>
                  <a:pt x="1172" y="154"/>
                  <a:pt x="1173" y="153"/>
                  <a:pt x="1174" y="151"/>
                </a:cubicBezTo>
                <a:cubicBezTo>
                  <a:pt x="1175" y="150"/>
                  <a:pt x="1176" y="149"/>
                  <a:pt x="1177" y="147"/>
                </a:cubicBezTo>
                <a:cubicBezTo>
                  <a:pt x="1178" y="146"/>
                  <a:pt x="1179" y="144"/>
                  <a:pt x="1180" y="142"/>
                </a:cubicBezTo>
                <a:cubicBezTo>
                  <a:pt x="1181" y="140"/>
                  <a:pt x="1182" y="139"/>
                  <a:pt x="1183" y="138"/>
                </a:cubicBezTo>
                <a:cubicBezTo>
                  <a:pt x="1184" y="136"/>
                  <a:pt x="1185" y="135"/>
                  <a:pt x="1186" y="134"/>
                </a:cubicBezTo>
                <a:cubicBezTo>
                  <a:pt x="1187" y="132"/>
                  <a:pt x="1188" y="131"/>
                  <a:pt x="1189" y="130"/>
                </a:cubicBezTo>
                <a:cubicBezTo>
                  <a:pt x="1190" y="129"/>
                  <a:pt x="1191" y="127"/>
                  <a:pt x="1192" y="126"/>
                </a:cubicBezTo>
                <a:cubicBezTo>
                  <a:pt x="1193" y="124"/>
                  <a:pt x="1194" y="123"/>
                  <a:pt x="1195" y="121"/>
                </a:cubicBezTo>
                <a:cubicBezTo>
                  <a:pt x="1196" y="120"/>
                  <a:pt x="1197" y="119"/>
                  <a:pt x="1198" y="118"/>
                </a:cubicBezTo>
                <a:cubicBezTo>
                  <a:pt x="1198" y="117"/>
                  <a:pt x="1199" y="115"/>
                  <a:pt x="1200" y="114"/>
                </a:cubicBezTo>
                <a:cubicBezTo>
                  <a:pt x="1201" y="113"/>
                  <a:pt x="1202" y="112"/>
                  <a:pt x="1203" y="111"/>
                </a:cubicBezTo>
                <a:cubicBezTo>
                  <a:pt x="1204" y="109"/>
                  <a:pt x="1205" y="108"/>
                  <a:pt x="1206" y="106"/>
                </a:cubicBezTo>
                <a:cubicBezTo>
                  <a:pt x="1207" y="105"/>
                  <a:pt x="1208" y="104"/>
                  <a:pt x="1209" y="103"/>
                </a:cubicBezTo>
                <a:cubicBezTo>
                  <a:pt x="1209" y="102"/>
                  <a:pt x="1210" y="102"/>
                  <a:pt x="1211" y="101"/>
                </a:cubicBezTo>
                <a:cubicBezTo>
                  <a:pt x="1212" y="100"/>
                  <a:pt x="1213" y="98"/>
                  <a:pt x="1213" y="97"/>
                </a:cubicBezTo>
                <a:cubicBezTo>
                  <a:pt x="1214" y="96"/>
                  <a:pt x="1215" y="95"/>
                  <a:pt x="1216" y="94"/>
                </a:cubicBezTo>
                <a:cubicBezTo>
                  <a:pt x="1217" y="93"/>
                  <a:pt x="1218" y="92"/>
                  <a:pt x="1218" y="91"/>
                </a:cubicBezTo>
                <a:cubicBezTo>
                  <a:pt x="1219" y="91"/>
                  <a:pt x="1219" y="90"/>
                  <a:pt x="1219" y="90"/>
                </a:cubicBezTo>
                <a:cubicBezTo>
                  <a:pt x="1219" y="187"/>
                  <a:pt x="1219" y="301"/>
                  <a:pt x="1141" y="394"/>
                </a:cubicBezTo>
                <a:cubicBezTo>
                  <a:pt x="1141" y="393"/>
                  <a:pt x="1141" y="393"/>
                  <a:pt x="1140" y="393"/>
                </a:cubicBezTo>
                <a:cubicBezTo>
                  <a:pt x="1138" y="391"/>
                  <a:pt x="1137" y="389"/>
                  <a:pt x="1135" y="386"/>
                </a:cubicBezTo>
                <a:cubicBezTo>
                  <a:pt x="1134" y="385"/>
                  <a:pt x="1134" y="385"/>
                  <a:pt x="1133" y="384"/>
                </a:cubicBezTo>
                <a:cubicBezTo>
                  <a:pt x="1131" y="382"/>
                  <a:pt x="1130" y="379"/>
                  <a:pt x="1128" y="377"/>
                </a:cubicBezTo>
                <a:cubicBezTo>
                  <a:pt x="1128" y="377"/>
                  <a:pt x="1128" y="376"/>
                  <a:pt x="1128" y="376"/>
                </a:cubicBezTo>
                <a:cubicBezTo>
                  <a:pt x="1126" y="373"/>
                  <a:pt x="1125" y="371"/>
                  <a:pt x="1124" y="368"/>
                </a:cubicBezTo>
                <a:cubicBezTo>
                  <a:pt x="1123" y="367"/>
                  <a:pt x="1123" y="366"/>
                  <a:pt x="1122" y="365"/>
                </a:cubicBezTo>
                <a:cubicBezTo>
                  <a:pt x="1121" y="363"/>
                  <a:pt x="1120" y="361"/>
                  <a:pt x="1119" y="358"/>
                </a:cubicBezTo>
                <a:cubicBezTo>
                  <a:pt x="1119" y="358"/>
                  <a:pt x="1119" y="357"/>
                  <a:pt x="1119" y="357"/>
                </a:cubicBezTo>
                <a:cubicBezTo>
                  <a:pt x="1118" y="354"/>
                  <a:pt x="1117" y="351"/>
                  <a:pt x="1116" y="348"/>
                </a:cubicBezTo>
                <a:cubicBezTo>
                  <a:pt x="1116" y="347"/>
                  <a:pt x="1116" y="347"/>
                  <a:pt x="1116" y="346"/>
                </a:cubicBezTo>
                <a:cubicBezTo>
                  <a:pt x="1115" y="343"/>
                  <a:pt x="1114" y="341"/>
                  <a:pt x="1114" y="338"/>
                </a:cubicBezTo>
                <a:cubicBezTo>
                  <a:pt x="1114" y="338"/>
                  <a:pt x="1114" y="337"/>
                  <a:pt x="1114" y="337"/>
                </a:cubicBezTo>
                <a:cubicBezTo>
                  <a:pt x="1113" y="334"/>
                  <a:pt x="1113" y="331"/>
                  <a:pt x="1113" y="328"/>
                </a:cubicBezTo>
                <a:cubicBezTo>
                  <a:pt x="1113" y="327"/>
                  <a:pt x="1112" y="326"/>
                  <a:pt x="1112" y="325"/>
                </a:cubicBezTo>
                <a:cubicBezTo>
                  <a:pt x="1112" y="323"/>
                  <a:pt x="1112" y="320"/>
                  <a:pt x="1112" y="318"/>
                </a:cubicBezTo>
                <a:cubicBezTo>
                  <a:pt x="1112" y="317"/>
                  <a:pt x="1112" y="316"/>
                  <a:pt x="1112" y="316"/>
                </a:cubicBezTo>
                <a:cubicBezTo>
                  <a:pt x="1112" y="313"/>
                  <a:pt x="1112" y="310"/>
                  <a:pt x="1112" y="307"/>
                </a:cubicBezTo>
                <a:cubicBezTo>
                  <a:pt x="1112" y="306"/>
                  <a:pt x="1112" y="305"/>
                  <a:pt x="1112" y="304"/>
                </a:cubicBezTo>
                <a:cubicBezTo>
                  <a:pt x="1113" y="301"/>
                  <a:pt x="1113" y="299"/>
                  <a:pt x="1113" y="297"/>
                </a:cubicBezTo>
                <a:cubicBezTo>
                  <a:pt x="1113" y="296"/>
                  <a:pt x="1113" y="295"/>
                  <a:pt x="1113" y="294"/>
                </a:cubicBezTo>
                <a:cubicBezTo>
                  <a:pt x="1114" y="291"/>
                  <a:pt x="1114" y="288"/>
                  <a:pt x="1115" y="285"/>
                </a:cubicBezTo>
                <a:cubicBezTo>
                  <a:pt x="1115" y="284"/>
                  <a:pt x="1115" y="283"/>
                  <a:pt x="1115" y="282"/>
                </a:cubicBezTo>
                <a:cubicBezTo>
                  <a:pt x="1116" y="280"/>
                  <a:pt x="1116" y="277"/>
                  <a:pt x="1117" y="275"/>
                </a:cubicBezTo>
                <a:cubicBezTo>
                  <a:pt x="1117" y="274"/>
                  <a:pt x="1117" y="273"/>
                  <a:pt x="1118" y="272"/>
                </a:cubicBezTo>
                <a:cubicBezTo>
                  <a:pt x="1118" y="269"/>
                  <a:pt x="1119" y="266"/>
                  <a:pt x="1120" y="263"/>
                </a:cubicBezTo>
                <a:cubicBezTo>
                  <a:pt x="1120" y="262"/>
                  <a:pt x="1120" y="261"/>
                  <a:pt x="1121" y="260"/>
                </a:cubicBezTo>
                <a:cubicBezTo>
                  <a:pt x="1121" y="258"/>
                  <a:pt x="1122" y="256"/>
                  <a:pt x="1123" y="253"/>
                </a:cubicBezTo>
                <a:cubicBezTo>
                  <a:pt x="1123" y="252"/>
                  <a:pt x="1124" y="251"/>
                  <a:pt x="1124" y="250"/>
                </a:cubicBezTo>
                <a:cubicBezTo>
                  <a:pt x="1125" y="247"/>
                  <a:pt x="1126" y="244"/>
                  <a:pt x="1127" y="241"/>
                </a:cubicBezTo>
                <a:cubicBezTo>
                  <a:pt x="1127" y="240"/>
                  <a:pt x="1128" y="239"/>
                  <a:pt x="1128" y="238"/>
                </a:cubicBezTo>
                <a:cubicBezTo>
                  <a:pt x="1129" y="236"/>
                  <a:pt x="1130" y="234"/>
                  <a:pt x="1131" y="232"/>
                </a:cubicBezTo>
                <a:cubicBezTo>
                  <a:pt x="1131" y="231"/>
                  <a:pt x="1132" y="229"/>
                  <a:pt x="1132" y="228"/>
                </a:cubicBezTo>
                <a:cubicBezTo>
                  <a:pt x="1133" y="226"/>
                  <a:pt x="1135" y="223"/>
                  <a:pt x="1136" y="220"/>
                </a:cubicBezTo>
                <a:cubicBezTo>
                  <a:pt x="1136" y="219"/>
                  <a:pt x="1137" y="218"/>
                  <a:pt x="1138" y="216"/>
                </a:cubicBezTo>
                <a:cubicBezTo>
                  <a:pt x="1138" y="214"/>
                  <a:pt x="1139" y="212"/>
                  <a:pt x="1140" y="210"/>
                </a:cubicBezTo>
                <a:cubicBezTo>
                  <a:pt x="1141" y="209"/>
                  <a:pt x="1141" y="208"/>
                  <a:pt x="1142" y="207"/>
                </a:cubicBezTo>
                <a:close/>
                <a:moveTo>
                  <a:pt x="1140" y="128"/>
                </a:moveTo>
                <a:cubicBezTo>
                  <a:pt x="1120" y="141"/>
                  <a:pt x="1100" y="154"/>
                  <a:pt x="1081" y="166"/>
                </a:cubicBezTo>
                <a:cubicBezTo>
                  <a:pt x="1081" y="166"/>
                  <a:pt x="1081" y="166"/>
                  <a:pt x="1081" y="166"/>
                </a:cubicBezTo>
                <a:cubicBezTo>
                  <a:pt x="1081" y="166"/>
                  <a:pt x="1081" y="167"/>
                  <a:pt x="1081" y="167"/>
                </a:cubicBezTo>
                <a:cubicBezTo>
                  <a:pt x="1063" y="179"/>
                  <a:pt x="1046" y="190"/>
                  <a:pt x="1030" y="201"/>
                </a:cubicBezTo>
                <a:cubicBezTo>
                  <a:pt x="1019" y="122"/>
                  <a:pt x="1019" y="122"/>
                  <a:pt x="1019" y="122"/>
                </a:cubicBezTo>
                <a:cubicBezTo>
                  <a:pt x="1019" y="106"/>
                  <a:pt x="1019" y="106"/>
                  <a:pt x="1019" y="106"/>
                </a:cubicBezTo>
                <a:cubicBezTo>
                  <a:pt x="1032" y="108"/>
                  <a:pt x="1123" y="125"/>
                  <a:pt x="1140" y="128"/>
                </a:cubicBezTo>
                <a:close/>
                <a:moveTo>
                  <a:pt x="1018" y="210"/>
                </a:moveTo>
                <a:cubicBezTo>
                  <a:pt x="1017" y="210"/>
                  <a:pt x="1016" y="211"/>
                  <a:pt x="1015" y="211"/>
                </a:cubicBezTo>
                <a:cubicBezTo>
                  <a:pt x="1018" y="208"/>
                  <a:pt x="1018" y="208"/>
                  <a:pt x="1018" y="208"/>
                </a:cubicBezTo>
                <a:lnTo>
                  <a:pt x="1018" y="210"/>
                </a:lnTo>
                <a:close/>
                <a:moveTo>
                  <a:pt x="1015" y="129"/>
                </a:moveTo>
                <a:cubicBezTo>
                  <a:pt x="1018" y="205"/>
                  <a:pt x="1018" y="205"/>
                  <a:pt x="1018" y="205"/>
                </a:cubicBezTo>
                <a:cubicBezTo>
                  <a:pt x="1011" y="214"/>
                  <a:pt x="1011" y="214"/>
                  <a:pt x="1011" y="214"/>
                </a:cubicBezTo>
                <a:cubicBezTo>
                  <a:pt x="1010" y="215"/>
                  <a:pt x="1009" y="216"/>
                  <a:pt x="1008" y="217"/>
                </a:cubicBezTo>
                <a:lnTo>
                  <a:pt x="1015" y="129"/>
                </a:lnTo>
                <a:close/>
                <a:moveTo>
                  <a:pt x="980" y="505"/>
                </a:moveTo>
                <a:cubicBezTo>
                  <a:pt x="973" y="508"/>
                  <a:pt x="965" y="512"/>
                  <a:pt x="958" y="515"/>
                </a:cubicBezTo>
                <a:cubicBezTo>
                  <a:pt x="938" y="525"/>
                  <a:pt x="919" y="535"/>
                  <a:pt x="901" y="544"/>
                </a:cubicBezTo>
                <a:cubicBezTo>
                  <a:pt x="946" y="380"/>
                  <a:pt x="946" y="380"/>
                  <a:pt x="946" y="380"/>
                </a:cubicBezTo>
                <a:cubicBezTo>
                  <a:pt x="949" y="380"/>
                  <a:pt x="953" y="380"/>
                  <a:pt x="957" y="380"/>
                </a:cubicBezTo>
                <a:cubicBezTo>
                  <a:pt x="958" y="380"/>
                  <a:pt x="958" y="380"/>
                  <a:pt x="959" y="380"/>
                </a:cubicBezTo>
                <a:cubicBezTo>
                  <a:pt x="962" y="380"/>
                  <a:pt x="965" y="380"/>
                  <a:pt x="968" y="380"/>
                </a:cubicBezTo>
                <a:cubicBezTo>
                  <a:pt x="969" y="380"/>
                  <a:pt x="970" y="380"/>
                  <a:pt x="971" y="380"/>
                </a:cubicBezTo>
                <a:cubicBezTo>
                  <a:pt x="974" y="381"/>
                  <a:pt x="976" y="381"/>
                  <a:pt x="979" y="381"/>
                </a:cubicBezTo>
                <a:cubicBezTo>
                  <a:pt x="980" y="381"/>
                  <a:pt x="981" y="381"/>
                  <a:pt x="982" y="381"/>
                </a:cubicBezTo>
                <a:cubicBezTo>
                  <a:pt x="983" y="382"/>
                  <a:pt x="984" y="382"/>
                  <a:pt x="985" y="382"/>
                </a:cubicBezTo>
                <a:cubicBezTo>
                  <a:pt x="986" y="382"/>
                  <a:pt x="986" y="383"/>
                  <a:pt x="986" y="383"/>
                </a:cubicBezTo>
                <a:cubicBezTo>
                  <a:pt x="987" y="382"/>
                  <a:pt x="987" y="382"/>
                  <a:pt x="987" y="382"/>
                </a:cubicBezTo>
                <a:cubicBezTo>
                  <a:pt x="989" y="382"/>
                  <a:pt x="991" y="383"/>
                  <a:pt x="993" y="383"/>
                </a:cubicBezTo>
                <a:cubicBezTo>
                  <a:pt x="993" y="383"/>
                  <a:pt x="993" y="383"/>
                  <a:pt x="993" y="383"/>
                </a:cubicBezTo>
                <a:cubicBezTo>
                  <a:pt x="988" y="447"/>
                  <a:pt x="988" y="447"/>
                  <a:pt x="988" y="447"/>
                </a:cubicBezTo>
                <a:cubicBezTo>
                  <a:pt x="978" y="447"/>
                  <a:pt x="978" y="447"/>
                  <a:pt x="978" y="447"/>
                </a:cubicBezTo>
                <a:cubicBezTo>
                  <a:pt x="978" y="460"/>
                  <a:pt x="978" y="460"/>
                  <a:pt x="978" y="460"/>
                </a:cubicBezTo>
                <a:cubicBezTo>
                  <a:pt x="983" y="460"/>
                  <a:pt x="983" y="460"/>
                  <a:pt x="983" y="460"/>
                </a:cubicBezTo>
                <a:cubicBezTo>
                  <a:pt x="983" y="463"/>
                  <a:pt x="983" y="463"/>
                  <a:pt x="983" y="463"/>
                </a:cubicBezTo>
                <a:cubicBezTo>
                  <a:pt x="995" y="463"/>
                  <a:pt x="995" y="463"/>
                  <a:pt x="995" y="463"/>
                </a:cubicBezTo>
                <a:cubicBezTo>
                  <a:pt x="994" y="464"/>
                  <a:pt x="994" y="464"/>
                  <a:pt x="994" y="464"/>
                </a:cubicBezTo>
                <a:cubicBezTo>
                  <a:pt x="1012" y="490"/>
                  <a:pt x="1012" y="490"/>
                  <a:pt x="1012" y="490"/>
                </a:cubicBezTo>
                <a:cubicBezTo>
                  <a:pt x="1002" y="495"/>
                  <a:pt x="991" y="500"/>
                  <a:pt x="980" y="504"/>
                </a:cubicBezTo>
                <a:lnTo>
                  <a:pt x="980" y="505"/>
                </a:lnTo>
                <a:close/>
                <a:moveTo>
                  <a:pt x="1011" y="402"/>
                </a:moveTo>
                <a:cubicBezTo>
                  <a:pt x="1011" y="402"/>
                  <a:pt x="1011" y="402"/>
                  <a:pt x="1011" y="402"/>
                </a:cubicBezTo>
                <a:cubicBezTo>
                  <a:pt x="1011" y="402"/>
                  <a:pt x="1011" y="402"/>
                  <a:pt x="1011" y="402"/>
                </a:cubicBezTo>
                <a:cubicBezTo>
                  <a:pt x="1011" y="402"/>
                  <a:pt x="1011" y="402"/>
                  <a:pt x="1011" y="402"/>
                </a:cubicBezTo>
                <a:cubicBezTo>
                  <a:pt x="1011" y="402"/>
                  <a:pt x="1012" y="402"/>
                  <a:pt x="1012" y="402"/>
                </a:cubicBezTo>
                <a:cubicBezTo>
                  <a:pt x="1012" y="402"/>
                  <a:pt x="1012" y="402"/>
                  <a:pt x="1012" y="402"/>
                </a:cubicBezTo>
                <a:cubicBezTo>
                  <a:pt x="1011" y="402"/>
                  <a:pt x="1011" y="403"/>
                  <a:pt x="1011" y="403"/>
                </a:cubicBezTo>
                <a:cubicBezTo>
                  <a:pt x="1011" y="403"/>
                  <a:pt x="1011" y="403"/>
                  <a:pt x="1011" y="404"/>
                </a:cubicBezTo>
                <a:cubicBezTo>
                  <a:pt x="1011" y="404"/>
                  <a:pt x="1012" y="404"/>
                  <a:pt x="1012" y="404"/>
                </a:cubicBezTo>
                <a:cubicBezTo>
                  <a:pt x="1012" y="404"/>
                  <a:pt x="1012" y="404"/>
                  <a:pt x="1012" y="404"/>
                </a:cubicBezTo>
                <a:cubicBezTo>
                  <a:pt x="1012" y="404"/>
                  <a:pt x="1011" y="404"/>
                  <a:pt x="1011" y="404"/>
                </a:cubicBezTo>
                <a:cubicBezTo>
                  <a:pt x="1011" y="404"/>
                  <a:pt x="1012" y="404"/>
                  <a:pt x="1012" y="404"/>
                </a:cubicBezTo>
                <a:cubicBezTo>
                  <a:pt x="1012" y="404"/>
                  <a:pt x="1012" y="404"/>
                  <a:pt x="1012" y="404"/>
                </a:cubicBezTo>
                <a:cubicBezTo>
                  <a:pt x="1011" y="404"/>
                  <a:pt x="1011" y="405"/>
                  <a:pt x="1011" y="405"/>
                </a:cubicBezTo>
                <a:cubicBezTo>
                  <a:pt x="1011" y="405"/>
                  <a:pt x="1011" y="405"/>
                  <a:pt x="1011" y="405"/>
                </a:cubicBezTo>
                <a:cubicBezTo>
                  <a:pt x="1011" y="405"/>
                  <a:pt x="1012" y="405"/>
                  <a:pt x="1012" y="405"/>
                </a:cubicBezTo>
                <a:cubicBezTo>
                  <a:pt x="1012" y="406"/>
                  <a:pt x="1012" y="406"/>
                  <a:pt x="1012" y="406"/>
                </a:cubicBezTo>
                <a:cubicBezTo>
                  <a:pt x="1012" y="406"/>
                  <a:pt x="1012" y="406"/>
                  <a:pt x="1011" y="406"/>
                </a:cubicBezTo>
                <a:cubicBezTo>
                  <a:pt x="1012" y="406"/>
                  <a:pt x="1012" y="406"/>
                  <a:pt x="1012" y="406"/>
                </a:cubicBezTo>
                <a:cubicBezTo>
                  <a:pt x="1012" y="406"/>
                  <a:pt x="1012" y="406"/>
                  <a:pt x="1012" y="406"/>
                </a:cubicBezTo>
                <a:cubicBezTo>
                  <a:pt x="1011" y="406"/>
                  <a:pt x="1011" y="406"/>
                  <a:pt x="1011" y="407"/>
                </a:cubicBezTo>
                <a:cubicBezTo>
                  <a:pt x="1011" y="407"/>
                  <a:pt x="1011" y="407"/>
                  <a:pt x="1011" y="407"/>
                </a:cubicBezTo>
                <a:cubicBezTo>
                  <a:pt x="1011" y="407"/>
                  <a:pt x="1012" y="407"/>
                  <a:pt x="1012" y="407"/>
                </a:cubicBezTo>
                <a:cubicBezTo>
                  <a:pt x="1012" y="408"/>
                  <a:pt x="1012" y="408"/>
                  <a:pt x="1012" y="408"/>
                </a:cubicBezTo>
                <a:cubicBezTo>
                  <a:pt x="1012" y="407"/>
                  <a:pt x="1012" y="407"/>
                  <a:pt x="1011" y="407"/>
                </a:cubicBezTo>
                <a:cubicBezTo>
                  <a:pt x="1012" y="407"/>
                  <a:pt x="1012" y="407"/>
                  <a:pt x="1012" y="408"/>
                </a:cubicBezTo>
                <a:cubicBezTo>
                  <a:pt x="1012" y="408"/>
                  <a:pt x="1012" y="408"/>
                  <a:pt x="1012" y="408"/>
                </a:cubicBezTo>
                <a:cubicBezTo>
                  <a:pt x="1011" y="408"/>
                  <a:pt x="1011" y="408"/>
                  <a:pt x="1011" y="408"/>
                </a:cubicBezTo>
                <a:cubicBezTo>
                  <a:pt x="1011" y="409"/>
                  <a:pt x="1011" y="409"/>
                  <a:pt x="1011" y="409"/>
                </a:cubicBezTo>
                <a:cubicBezTo>
                  <a:pt x="1012" y="409"/>
                  <a:pt x="1012" y="409"/>
                  <a:pt x="1012" y="409"/>
                </a:cubicBezTo>
                <a:cubicBezTo>
                  <a:pt x="1012" y="409"/>
                  <a:pt x="1012" y="409"/>
                  <a:pt x="1012" y="409"/>
                </a:cubicBezTo>
                <a:cubicBezTo>
                  <a:pt x="1012" y="409"/>
                  <a:pt x="1012" y="409"/>
                  <a:pt x="1012" y="409"/>
                </a:cubicBezTo>
                <a:cubicBezTo>
                  <a:pt x="1012" y="409"/>
                  <a:pt x="1012" y="409"/>
                  <a:pt x="1012" y="409"/>
                </a:cubicBezTo>
                <a:cubicBezTo>
                  <a:pt x="1012" y="409"/>
                  <a:pt x="1012" y="409"/>
                  <a:pt x="1012" y="409"/>
                </a:cubicBezTo>
                <a:cubicBezTo>
                  <a:pt x="1012" y="410"/>
                  <a:pt x="1011" y="410"/>
                  <a:pt x="1011" y="410"/>
                </a:cubicBezTo>
                <a:cubicBezTo>
                  <a:pt x="1011" y="410"/>
                  <a:pt x="1011" y="410"/>
                  <a:pt x="1011" y="411"/>
                </a:cubicBezTo>
                <a:cubicBezTo>
                  <a:pt x="1012" y="411"/>
                  <a:pt x="1012" y="411"/>
                  <a:pt x="1012" y="411"/>
                </a:cubicBezTo>
                <a:cubicBezTo>
                  <a:pt x="1012" y="411"/>
                  <a:pt x="1012" y="411"/>
                  <a:pt x="1012" y="411"/>
                </a:cubicBezTo>
                <a:cubicBezTo>
                  <a:pt x="1012" y="411"/>
                  <a:pt x="1012" y="411"/>
                  <a:pt x="1012" y="411"/>
                </a:cubicBezTo>
                <a:cubicBezTo>
                  <a:pt x="1012" y="411"/>
                  <a:pt x="1012" y="411"/>
                  <a:pt x="1012" y="411"/>
                </a:cubicBezTo>
                <a:cubicBezTo>
                  <a:pt x="1012" y="411"/>
                  <a:pt x="1012" y="411"/>
                  <a:pt x="1012" y="411"/>
                </a:cubicBezTo>
                <a:cubicBezTo>
                  <a:pt x="1012" y="411"/>
                  <a:pt x="1011" y="412"/>
                  <a:pt x="1011" y="412"/>
                </a:cubicBezTo>
                <a:cubicBezTo>
                  <a:pt x="1011" y="412"/>
                  <a:pt x="1011" y="412"/>
                  <a:pt x="1011" y="412"/>
                </a:cubicBezTo>
                <a:cubicBezTo>
                  <a:pt x="1012" y="412"/>
                  <a:pt x="1012" y="412"/>
                  <a:pt x="1012" y="412"/>
                </a:cubicBezTo>
                <a:cubicBezTo>
                  <a:pt x="1012" y="413"/>
                  <a:pt x="1012" y="413"/>
                  <a:pt x="1012" y="413"/>
                </a:cubicBezTo>
                <a:cubicBezTo>
                  <a:pt x="1012" y="413"/>
                  <a:pt x="1012" y="413"/>
                  <a:pt x="1012" y="413"/>
                </a:cubicBezTo>
                <a:cubicBezTo>
                  <a:pt x="1012" y="413"/>
                  <a:pt x="1012" y="413"/>
                  <a:pt x="1012" y="413"/>
                </a:cubicBezTo>
                <a:cubicBezTo>
                  <a:pt x="1012" y="413"/>
                  <a:pt x="1012" y="413"/>
                  <a:pt x="1012" y="413"/>
                </a:cubicBezTo>
                <a:cubicBezTo>
                  <a:pt x="1012" y="413"/>
                  <a:pt x="1011" y="413"/>
                  <a:pt x="1011" y="414"/>
                </a:cubicBezTo>
                <a:cubicBezTo>
                  <a:pt x="1011" y="414"/>
                  <a:pt x="1011" y="414"/>
                  <a:pt x="1011" y="414"/>
                </a:cubicBezTo>
                <a:cubicBezTo>
                  <a:pt x="1012" y="414"/>
                  <a:pt x="1012" y="414"/>
                  <a:pt x="1012" y="414"/>
                </a:cubicBezTo>
                <a:cubicBezTo>
                  <a:pt x="1012" y="415"/>
                  <a:pt x="1012" y="415"/>
                  <a:pt x="1012" y="415"/>
                </a:cubicBezTo>
                <a:cubicBezTo>
                  <a:pt x="1012" y="415"/>
                  <a:pt x="1012" y="415"/>
                  <a:pt x="1012" y="414"/>
                </a:cubicBezTo>
                <a:cubicBezTo>
                  <a:pt x="1012" y="415"/>
                  <a:pt x="1012" y="415"/>
                  <a:pt x="1012" y="415"/>
                </a:cubicBezTo>
                <a:cubicBezTo>
                  <a:pt x="1012" y="415"/>
                  <a:pt x="1012" y="415"/>
                  <a:pt x="1012" y="415"/>
                </a:cubicBezTo>
                <a:cubicBezTo>
                  <a:pt x="1012" y="415"/>
                  <a:pt x="1011" y="415"/>
                  <a:pt x="1011" y="416"/>
                </a:cubicBezTo>
                <a:cubicBezTo>
                  <a:pt x="1011" y="416"/>
                  <a:pt x="1011" y="416"/>
                  <a:pt x="1012" y="416"/>
                </a:cubicBezTo>
                <a:cubicBezTo>
                  <a:pt x="1012" y="416"/>
                  <a:pt x="1012" y="416"/>
                  <a:pt x="1012" y="416"/>
                </a:cubicBezTo>
                <a:cubicBezTo>
                  <a:pt x="1012" y="416"/>
                  <a:pt x="1012" y="416"/>
                  <a:pt x="1012" y="416"/>
                </a:cubicBezTo>
                <a:cubicBezTo>
                  <a:pt x="1012" y="416"/>
                  <a:pt x="1012" y="416"/>
                  <a:pt x="1012" y="416"/>
                </a:cubicBezTo>
                <a:cubicBezTo>
                  <a:pt x="1012" y="416"/>
                  <a:pt x="1012" y="416"/>
                  <a:pt x="1012" y="416"/>
                </a:cubicBezTo>
                <a:cubicBezTo>
                  <a:pt x="1012" y="417"/>
                  <a:pt x="1012" y="417"/>
                  <a:pt x="1012" y="417"/>
                </a:cubicBezTo>
                <a:cubicBezTo>
                  <a:pt x="1012" y="417"/>
                  <a:pt x="1011" y="417"/>
                  <a:pt x="1011" y="417"/>
                </a:cubicBezTo>
                <a:cubicBezTo>
                  <a:pt x="1011" y="417"/>
                  <a:pt x="1012" y="418"/>
                  <a:pt x="1012" y="418"/>
                </a:cubicBezTo>
                <a:cubicBezTo>
                  <a:pt x="1012" y="418"/>
                  <a:pt x="1012" y="418"/>
                  <a:pt x="1012" y="418"/>
                </a:cubicBezTo>
                <a:cubicBezTo>
                  <a:pt x="1012" y="418"/>
                  <a:pt x="1012" y="418"/>
                  <a:pt x="1012" y="418"/>
                </a:cubicBezTo>
                <a:cubicBezTo>
                  <a:pt x="1012" y="418"/>
                  <a:pt x="1012" y="418"/>
                  <a:pt x="1012" y="418"/>
                </a:cubicBezTo>
                <a:cubicBezTo>
                  <a:pt x="1012" y="418"/>
                  <a:pt x="1012" y="418"/>
                  <a:pt x="1012" y="418"/>
                </a:cubicBezTo>
                <a:cubicBezTo>
                  <a:pt x="1012" y="418"/>
                  <a:pt x="1012" y="418"/>
                  <a:pt x="1012" y="418"/>
                </a:cubicBezTo>
                <a:cubicBezTo>
                  <a:pt x="1012" y="418"/>
                  <a:pt x="1011" y="419"/>
                  <a:pt x="1011" y="419"/>
                </a:cubicBezTo>
                <a:cubicBezTo>
                  <a:pt x="1011" y="419"/>
                  <a:pt x="1012" y="419"/>
                  <a:pt x="1012" y="419"/>
                </a:cubicBezTo>
                <a:cubicBezTo>
                  <a:pt x="1012" y="419"/>
                  <a:pt x="1012" y="419"/>
                  <a:pt x="1012" y="419"/>
                </a:cubicBezTo>
                <a:cubicBezTo>
                  <a:pt x="1012" y="419"/>
                  <a:pt x="1012" y="419"/>
                  <a:pt x="1012" y="419"/>
                </a:cubicBezTo>
                <a:cubicBezTo>
                  <a:pt x="1012" y="420"/>
                  <a:pt x="1012" y="420"/>
                  <a:pt x="1012" y="420"/>
                </a:cubicBezTo>
                <a:cubicBezTo>
                  <a:pt x="1012" y="420"/>
                  <a:pt x="1012" y="420"/>
                  <a:pt x="1012" y="420"/>
                </a:cubicBezTo>
                <a:cubicBezTo>
                  <a:pt x="1012" y="420"/>
                  <a:pt x="1012" y="420"/>
                  <a:pt x="1012" y="420"/>
                </a:cubicBezTo>
                <a:cubicBezTo>
                  <a:pt x="1012" y="420"/>
                  <a:pt x="1012" y="421"/>
                  <a:pt x="1012" y="421"/>
                </a:cubicBezTo>
                <a:cubicBezTo>
                  <a:pt x="1012" y="421"/>
                  <a:pt x="1012" y="421"/>
                  <a:pt x="1012" y="421"/>
                </a:cubicBezTo>
                <a:cubicBezTo>
                  <a:pt x="1012" y="421"/>
                  <a:pt x="1012" y="421"/>
                  <a:pt x="1012" y="421"/>
                </a:cubicBezTo>
                <a:cubicBezTo>
                  <a:pt x="1012" y="421"/>
                  <a:pt x="1012" y="421"/>
                  <a:pt x="1012" y="421"/>
                </a:cubicBezTo>
                <a:cubicBezTo>
                  <a:pt x="1012" y="421"/>
                  <a:pt x="1012" y="421"/>
                  <a:pt x="1012" y="422"/>
                </a:cubicBezTo>
                <a:cubicBezTo>
                  <a:pt x="1012" y="422"/>
                  <a:pt x="1012" y="422"/>
                  <a:pt x="1012" y="422"/>
                </a:cubicBezTo>
                <a:cubicBezTo>
                  <a:pt x="1012" y="422"/>
                  <a:pt x="1012" y="422"/>
                  <a:pt x="1012" y="422"/>
                </a:cubicBezTo>
                <a:cubicBezTo>
                  <a:pt x="1012" y="422"/>
                  <a:pt x="1012" y="422"/>
                  <a:pt x="1012" y="423"/>
                </a:cubicBezTo>
                <a:cubicBezTo>
                  <a:pt x="1012" y="423"/>
                  <a:pt x="1012" y="423"/>
                  <a:pt x="1012" y="423"/>
                </a:cubicBezTo>
                <a:cubicBezTo>
                  <a:pt x="1012" y="423"/>
                  <a:pt x="1012" y="423"/>
                  <a:pt x="1012" y="423"/>
                </a:cubicBezTo>
                <a:cubicBezTo>
                  <a:pt x="1012" y="423"/>
                  <a:pt x="1012" y="423"/>
                  <a:pt x="1012" y="423"/>
                </a:cubicBezTo>
                <a:cubicBezTo>
                  <a:pt x="1012" y="423"/>
                  <a:pt x="1012" y="423"/>
                  <a:pt x="1012" y="423"/>
                </a:cubicBezTo>
                <a:cubicBezTo>
                  <a:pt x="1012" y="423"/>
                  <a:pt x="1012" y="423"/>
                  <a:pt x="1012" y="423"/>
                </a:cubicBezTo>
                <a:cubicBezTo>
                  <a:pt x="1012" y="424"/>
                  <a:pt x="1012" y="424"/>
                  <a:pt x="1012" y="424"/>
                </a:cubicBezTo>
                <a:cubicBezTo>
                  <a:pt x="1012" y="424"/>
                  <a:pt x="1012" y="424"/>
                  <a:pt x="1012" y="424"/>
                </a:cubicBezTo>
                <a:cubicBezTo>
                  <a:pt x="1012" y="425"/>
                  <a:pt x="1012" y="425"/>
                  <a:pt x="1012" y="425"/>
                </a:cubicBezTo>
                <a:cubicBezTo>
                  <a:pt x="1012" y="425"/>
                  <a:pt x="1012" y="425"/>
                  <a:pt x="1012" y="425"/>
                </a:cubicBezTo>
                <a:cubicBezTo>
                  <a:pt x="1012" y="425"/>
                  <a:pt x="1012" y="425"/>
                  <a:pt x="1012" y="425"/>
                </a:cubicBezTo>
                <a:cubicBezTo>
                  <a:pt x="1012" y="425"/>
                  <a:pt x="1012" y="425"/>
                  <a:pt x="1012" y="425"/>
                </a:cubicBezTo>
                <a:cubicBezTo>
                  <a:pt x="1012" y="425"/>
                  <a:pt x="1012" y="425"/>
                  <a:pt x="1012" y="425"/>
                </a:cubicBezTo>
                <a:cubicBezTo>
                  <a:pt x="1012" y="425"/>
                  <a:pt x="1012" y="425"/>
                  <a:pt x="1012" y="425"/>
                </a:cubicBezTo>
                <a:cubicBezTo>
                  <a:pt x="1012" y="425"/>
                  <a:pt x="1012" y="426"/>
                  <a:pt x="1012" y="426"/>
                </a:cubicBezTo>
                <a:cubicBezTo>
                  <a:pt x="1012" y="426"/>
                  <a:pt x="1012" y="426"/>
                  <a:pt x="1012" y="427"/>
                </a:cubicBezTo>
                <a:cubicBezTo>
                  <a:pt x="1012" y="427"/>
                  <a:pt x="1012" y="427"/>
                  <a:pt x="1012" y="427"/>
                </a:cubicBezTo>
                <a:cubicBezTo>
                  <a:pt x="1012" y="427"/>
                  <a:pt x="1012" y="427"/>
                  <a:pt x="1012" y="427"/>
                </a:cubicBezTo>
                <a:cubicBezTo>
                  <a:pt x="1012" y="427"/>
                  <a:pt x="1012" y="427"/>
                  <a:pt x="1012" y="427"/>
                </a:cubicBezTo>
                <a:cubicBezTo>
                  <a:pt x="1012" y="427"/>
                  <a:pt x="1012" y="427"/>
                  <a:pt x="1012" y="427"/>
                </a:cubicBezTo>
                <a:cubicBezTo>
                  <a:pt x="1012" y="427"/>
                  <a:pt x="1012" y="427"/>
                  <a:pt x="1012" y="427"/>
                </a:cubicBezTo>
                <a:cubicBezTo>
                  <a:pt x="1012" y="427"/>
                  <a:pt x="1012" y="428"/>
                  <a:pt x="1011" y="428"/>
                </a:cubicBezTo>
                <a:cubicBezTo>
                  <a:pt x="1011" y="428"/>
                  <a:pt x="1012" y="428"/>
                  <a:pt x="1012" y="428"/>
                </a:cubicBezTo>
                <a:cubicBezTo>
                  <a:pt x="1012" y="428"/>
                  <a:pt x="1012" y="428"/>
                  <a:pt x="1012" y="428"/>
                </a:cubicBezTo>
                <a:cubicBezTo>
                  <a:pt x="1012" y="429"/>
                  <a:pt x="1012" y="429"/>
                  <a:pt x="1012" y="429"/>
                </a:cubicBezTo>
                <a:cubicBezTo>
                  <a:pt x="1012" y="429"/>
                  <a:pt x="1012" y="429"/>
                  <a:pt x="1012" y="429"/>
                </a:cubicBezTo>
                <a:cubicBezTo>
                  <a:pt x="1012" y="429"/>
                  <a:pt x="1011" y="429"/>
                  <a:pt x="1011" y="430"/>
                </a:cubicBezTo>
                <a:cubicBezTo>
                  <a:pt x="1011" y="430"/>
                  <a:pt x="1012" y="430"/>
                  <a:pt x="1012" y="430"/>
                </a:cubicBezTo>
                <a:cubicBezTo>
                  <a:pt x="1012" y="430"/>
                  <a:pt x="1012" y="430"/>
                  <a:pt x="1012" y="430"/>
                </a:cubicBezTo>
                <a:cubicBezTo>
                  <a:pt x="1012" y="431"/>
                  <a:pt x="1012" y="431"/>
                  <a:pt x="1012" y="431"/>
                </a:cubicBezTo>
                <a:cubicBezTo>
                  <a:pt x="1012" y="431"/>
                  <a:pt x="1012" y="431"/>
                  <a:pt x="1012" y="431"/>
                </a:cubicBezTo>
                <a:cubicBezTo>
                  <a:pt x="1012" y="431"/>
                  <a:pt x="1012" y="431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1" y="432"/>
                  <a:pt x="1011" y="432"/>
                  <a:pt x="1012" y="432"/>
                </a:cubicBezTo>
                <a:cubicBezTo>
                  <a:pt x="1012" y="432"/>
                  <a:pt x="1012" y="432"/>
                  <a:pt x="1012" y="432"/>
                </a:cubicBezTo>
                <a:cubicBezTo>
                  <a:pt x="1012" y="432"/>
                  <a:pt x="1012" y="432"/>
                  <a:pt x="1012" y="432"/>
                </a:cubicBezTo>
                <a:cubicBezTo>
                  <a:pt x="1012" y="432"/>
                  <a:pt x="1012" y="432"/>
                  <a:pt x="1012" y="432"/>
                </a:cubicBezTo>
                <a:cubicBezTo>
                  <a:pt x="1012" y="432"/>
                  <a:pt x="1012" y="432"/>
                  <a:pt x="1012" y="432"/>
                </a:cubicBezTo>
                <a:cubicBezTo>
                  <a:pt x="1012" y="432"/>
                  <a:pt x="1012" y="432"/>
                  <a:pt x="1012" y="432"/>
                </a:cubicBezTo>
                <a:cubicBezTo>
                  <a:pt x="1012" y="432"/>
                  <a:pt x="1011" y="433"/>
                  <a:pt x="1011" y="433"/>
                </a:cubicBezTo>
                <a:cubicBezTo>
                  <a:pt x="1011" y="433"/>
                  <a:pt x="1012" y="434"/>
                  <a:pt x="1012" y="434"/>
                </a:cubicBezTo>
                <a:cubicBezTo>
                  <a:pt x="1012" y="434"/>
                  <a:pt x="1012" y="434"/>
                  <a:pt x="1012" y="434"/>
                </a:cubicBezTo>
                <a:cubicBezTo>
                  <a:pt x="1012" y="434"/>
                  <a:pt x="1012" y="434"/>
                  <a:pt x="1012" y="434"/>
                </a:cubicBezTo>
                <a:cubicBezTo>
                  <a:pt x="1012" y="434"/>
                  <a:pt x="1012" y="434"/>
                  <a:pt x="1012" y="434"/>
                </a:cubicBezTo>
                <a:cubicBezTo>
                  <a:pt x="1012" y="434"/>
                  <a:pt x="1012" y="434"/>
                  <a:pt x="1012" y="434"/>
                </a:cubicBezTo>
                <a:cubicBezTo>
                  <a:pt x="1012" y="434"/>
                  <a:pt x="1011" y="435"/>
                  <a:pt x="1011" y="435"/>
                </a:cubicBezTo>
                <a:cubicBezTo>
                  <a:pt x="1011" y="435"/>
                  <a:pt x="1011" y="435"/>
                  <a:pt x="1012" y="435"/>
                </a:cubicBezTo>
                <a:cubicBezTo>
                  <a:pt x="1012" y="435"/>
                  <a:pt x="1012" y="435"/>
                  <a:pt x="1013" y="435"/>
                </a:cubicBezTo>
                <a:cubicBezTo>
                  <a:pt x="1013" y="436"/>
                  <a:pt x="1013" y="436"/>
                  <a:pt x="1013" y="436"/>
                </a:cubicBezTo>
                <a:cubicBezTo>
                  <a:pt x="1012" y="436"/>
                  <a:pt x="1012" y="436"/>
                  <a:pt x="1012" y="436"/>
                </a:cubicBezTo>
                <a:cubicBezTo>
                  <a:pt x="1012" y="436"/>
                  <a:pt x="1012" y="436"/>
                  <a:pt x="1012" y="436"/>
                </a:cubicBezTo>
                <a:cubicBezTo>
                  <a:pt x="1012" y="436"/>
                  <a:pt x="1011" y="436"/>
                  <a:pt x="1011" y="437"/>
                </a:cubicBezTo>
                <a:cubicBezTo>
                  <a:pt x="1011" y="437"/>
                  <a:pt x="1011" y="437"/>
                  <a:pt x="1012" y="437"/>
                </a:cubicBezTo>
                <a:cubicBezTo>
                  <a:pt x="1012" y="437"/>
                  <a:pt x="1012" y="437"/>
                  <a:pt x="1013" y="437"/>
                </a:cubicBezTo>
                <a:cubicBezTo>
                  <a:pt x="1013" y="438"/>
                  <a:pt x="1013" y="438"/>
                  <a:pt x="1013" y="438"/>
                </a:cubicBezTo>
                <a:cubicBezTo>
                  <a:pt x="1012" y="438"/>
                  <a:pt x="1012" y="438"/>
                  <a:pt x="1012" y="438"/>
                </a:cubicBezTo>
                <a:cubicBezTo>
                  <a:pt x="1012" y="438"/>
                  <a:pt x="1012" y="438"/>
                  <a:pt x="1012" y="438"/>
                </a:cubicBezTo>
                <a:cubicBezTo>
                  <a:pt x="1012" y="438"/>
                  <a:pt x="1011" y="438"/>
                  <a:pt x="1011" y="439"/>
                </a:cubicBezTo>
                <a:cubicBezTo>
                  <a:pt x="1011" y="439"/>
                  <a:pt x="1011" y="439"/>
                  <a:pt x="1012" y="439"/>
                </a:cubicBezTo>
                <a:cubicBezTo>
                  <a:pt x="1012" y="439"/>
                  <a:pt x="1012" y="439"/>
                  <a:pt x="1012" y="439"/>
                </a:cubicBezTo>
                <a:cubicBezTo>
                  <a:pt x="1012" y="439"/>
                  <a:pt x="1012" y="439"/>
                  <a:pt x="1012" y="439"/>
                </a:cubicBezTo>
                <a:cubicBezTo>
                  <a:pt x="1012" y="439"/>
                  <a:pt x="1012" y="439"/>
                  <a:pt x="1012" y="439"/>
                </a:cubicBezTo>
                <a:cubicBezTo>
                  <a:pt x="1012" y="439"/>
                  <a:pt x="1012" y="439"/>
                  <a:pt x="1012" y="439"/>
                </a:cubicBezTo>
                <a:cubicBezTo>
                  <a:pt x="1012" y="439"/>
                  <a:pt x="1013" y="439"/>
                  <a:pt x="1013" y="439"/>
                </a:cubicBezTo>
                <a:cubicBezTo>
                  <a:pt x="1013" y="446"/>
                  <a:pt x="1013" y="446"/>
                  <a:pt x="1013" y="446"/>
                </a:cubicBezTo>
                <a:cubicBezTo>
                  <a:pt x="990" y="447"/>
                  <a:pt x="990" y="447"/>
                  <a:pt x="990" y="447"/>
                </a:cubicBezTo>
                <a:cubicBezTo>
                  <a:pt x="995" y="383"/>
                  <a:pt x="995" y="383"/>
                  <a:pt x="995" y="383"/>
                </a:cubicBezTo>
                <a:cubicBezTo>
                  <a:pt x="1000" y="384"/>
                  <a:pt x="1006" y="385"/>
                  <a:pt x="1011" y="386"/>
                </a:cubicBezTo>
                <a:cubicBezTo>
                  <a:pt x="1011" y="386"/>
                  <a:pt x="1011" y="386"/>
                  <a:pt x="1011" y="386"/>
                </a:cubicBezTo>
                <a:cubicBezTo>
                  <a:pt x="1012" y="401"/>
                  <a:pt x="1012" y="401"/>
                  <a:pt x="1012" y="401"/>
                </a:cubicBezTo>
                <a:cubicBezTo>
                  <a:pt x="1011" y="401"/>
                  <a:pt x="1011" y="401"/>
                  <a:pt x="1011" y="401"/>
                </a:cubicBezTo>
                <a:cubicBezTo>
                  <a:pt x="1011" y="402"/>
                  <a:pt x="1011" y="402"/>
                  <a:pt x="1011" y="402"/>
                </a:cubicBezTo>
                <a:close/>
                <a:moveTo>
                  <a:pt x="1013" y="467"/>
                </a:moveTo>
                <a:cubicBezTo>
                  <a:pt x="1012" y="467"/>
                  <a:pt x="1012" y="467"/>
                  <a:pt x="1012" y="467"/>
                </a:cubicBezTo>
                <a:cubicBezTo>
                  <a:pt x="1012" y="467"/>
                  <a:pt x="1013" y="467"/>
                  <a:pt x="1013" y="467"/>
                </a:cubicBezTo>
                <a:cubicBezTo>
                  <a:pt x="1013" y="467"/>
                  <a:pt x="1013" y="467"/>
                  <a:pt x="1013" y="467"/>
                </a:cubicBezTo>
                <a:cubicBezTo>
                  <a:pt x="1013" y="467"/>
                  <a:pt x="1013" y="467"/>
                  <a:pt x="1013" y="467"/>
                </a:cubicBezTo>
                <a:cubicBezTo>
                  <a:pt x="1013" y="467"/>
                  <a:pt x="1012" y="468"/>
                  <a:pt x="1012" y="468"/>
                </a:cubicBezTo>
                <a:cubicBezTo>
                  <a:pt x="1012" y="468"/>
                  <a:pt x="1012" y="469"/>
                  <a:pt x="1013" y="469"/>
                </a:cubicBezTo>
                <a:cubicBezTo>
                  <a:pt x="1013" y="469"/>
                  <a:pt x="1013" y="469"/>
                  <a:pt x="1013" y="469"/>
                </a:cubicBezTo>
                <a:cubicBezTo>
                  <a:pt x="1013" y="469"/>
                  <a:pt x="1013" y="469"/>
                  <a:pt x="1013" y="469"/>
                </a:cubicBezTo>
                <a:cubicBezTo>
                  <a:pt x="1013" y="469"/>
                  <a:pt x="1013" y="469"/>
                  <a:pt x="1013" y="469"/>
                </a:cubicBezTo>
                <a:cubicBezTo>
                  <a:pt x="1013" y="469"/>
                  <a:pt x="1013" y="469"/>
                  <a:pt x="1013" y="469"/>
                </a:cubicBezTo>
                <a:cubicBezTo>
                  <a:pt x="1013" y="469"/>
                  <a:pt x="1012" y="470"/>
                  <a:pt x="1012" y="470"/>
                </a:cubicBezTo>
                <a:cubicBezTo>
                  <a:pt x="1012" y="470"/>
                  <a:pt x="1013" y="470"/>
                  <a:pt x="1013" y="470"/>
                </a:cubicBezTo>
                <a:cubicBezTo>
                  <a:pt x="1013" y="470"/>
                  <a:pt x="1013" y="470"/>
                  <a:pt x="1013" y="470"/>
                </a:cubicBezTo>
                <a:cubicBezTo>
                  <a:pt x="1013" y="471"/>
                  <a:pt x="1013" y="471"/>
                  <a:pt x="1013" y="471"/>
                </a:cubicBezTo>
                <a:cubicBezTo>
                  <a:pt x="1013" y="471"/>
                  <a:pt x="1013" y="471"/>
                  <a:pt x="1013" y="471"/>
                </a:cubicBezTo>
                <a:cubicBezTo>
                  <a:pt x="1013" y="471"/>
                  <a:pt x="1013" y="471"/>
                  <a:pt x="1013" y="471"/>
                </a:cubicBezTo>
                <a:cubicBezTo>
                  <a:pt x="1013" y="471"/>
                  <a:pt x="1012" y="471"/>
                  <a:pt x="1012" y="472"/>
                </a:cubicBezTo>
                <a:cubicBezTo>
                  <a:pt x="1012" y="472"/>
                  <a:pt x="1013" y="472"/>
                  <a:pt x="1013" y="472"/>
                </a:cubicBezTo>
                <a:cubicBezTo>
                  <a:pt x="1013" y="472"/>
                  <a:pt x="1013" y="472"/>
                  <a:pt x="1013" y="472"/>
                </a:cubicBezTo>
                <a:cubicBezTo>
                  <a:pt x="1013" y="473"/>
                  <a:pt x="1013" y="473"/>
                  <a:pt x="1013" y="473"/>
                </a:cubicBezTo>
                <a:cubicBezTo>
                  <a:pt x="1013" y="473"/>
                  <a:pt x="1013" y="473"/>
                  <a:pt x="1013" y="473"/>
                </a:cubicBezTo>
                <a:cubicBezTo>
                  <a:pt x="1013" y="473"/>
                  <a:pt x="1013" y="473"/>
                  <a:pt x="1013" y="473"/>
                </a:cubicBezTo>
                <a:cubicBezTo>
                  <a:pt x="1013" y="473"/>
                  <a:pt x="1012" y="473"/>
                  <a:pt x="1012" y="474"/>
                </a:cubicBezTo>
                <a:cubicBezTo>
                  <a:pt x="1012" y="474"/>
                  <a:pt x="1013" y="474"/>
                  <a:pt x="1013" y="474"/>
                </a:cubicBezTo>
                <a:cubicBezTo>
                  <a:pt x="1013" y="474"/>
                  <a:pt x="1013" y="474"/>
                  <a:pt x="1013" y="474"/>
                </a:cubicBezTo>
                <a:cubicBezTo>
                  <a:pt x="1013" y="475"/>
                  <a:pt x="1013" y="475"/>
                  <a:pt x="1013" y="475"/>
                </a:cubicBezTo>
                <a:cubicBezTo>
                  <a:pt x="1013" y="475"/>
                  <a:pt x="1013" y="475"/>
                  <a:pt x="1013" y="475"/>
                </a:cubicBezTo>
                <a:cubicBezTo>
                  <a:pt x="1013" y="475"/>
                  <a:pt x="1013" y="474"/>
                  <a:pt x="1013" y="474"/>
                </a:cubicBezTo>
                <a:cubicBezTo>
                  <a:pt x="1013" y="474"/>
                  <a:pt x="1013" y="474"/>
                  <a:pt x="1013" y="474"/>
                </a:cubicBezTo>
                <a:cubicBezTo>
                  <a:pt x="1013" y="475"/>
                  <a:pt x="1013" y="475"/>
                  <a:pt x="1013" y="475"/>
                </a:cubicBezTo>
                <a:cubicBezTo>
                  <a:pt x="1008" y="463"/>
                  <a:pt x="1008" y="463"/>
                  <a:pt x="1008" y="463"/>
                </a:cubicBezTo>
                <a:cubicBezTo>
                  <a:pt x="1013" y="463"/>
                  <a:pt x="1013" y="463"/>
                  <a:pt x="1013" y="463"/>
                </a:cubicBezTo>
                <a:cubicBezTo>
                  <a:pt x="1013" y="466"/>
                  <a:pt x="1013" y="466"/>
                  <a:pt x="1013" y="466"/>
                </a:cubicBezTo>
                <a:cubicBezTo>
                  <a:pt x="1013" y="466"/>
                  <a:pt x="1012" y="466"/>
                  <a:pt x="1012" y="467"/>
                </a:cubicBezTo>
                <a:cubicBezTo>
                  <a:pt x="1012" y="467"/>
                  <a:pt x="1012" y="467"/>
                  <a:pt x="1013" y="467"/>
                </a:cubicBezTo>
                <a:close/>
                <a:moveTo>
                  <a:pt x="1013" y="476"/>
                </a:moveTo>
                <a:cubicBezTo>
                  <a:pt x="1013" y="476"/>
                  <a:pt x="1013" y="476"/>
                  <a:pt x="1013" y="476"/>
                </a:cubicBezTo>
                <a:cubicBezTo>
                  <a:pt x="1013" y="476"/>
                  <a:pt x="1013" y="476"/>
                  <a:pt x="1013" y="476"/>
                </a:cubicBezTo>
                <a:cubicBezTo>
                  <a:pt x="1013" y="476"/>
                  <a:pt x="1013" y="476"/>
                  <a:pt x="1013" y="476"/>
                </a:cubicBezTo>
                <a:cubicBezTo>
                  <a:pt x="1013" y="476"/>
                  <a:pt x="1013" y="476"/>
                  <a:pt x="1013" y="476"/>
                </a:cubicBezTo>
                <a:cubicBezTo>
                  <a:pt x="1013" y="476"/>
                  <a:pt x="1013" y="476"/>
                  <a:pt x="1013" y="476"/>
                </a:cubicBezTo>
                <a:cubicBezTo>
                  <a:pt x="1013" y="476"/>
                  <a:pt x="1013" y="476"/>
                  <a:pt x="1013" y="476"/>
                </a:cubicBezTo>
                <a:cubicBezTo>
                  <a:pt x="1013" y="476"/>
                  <a:pt x="1013" y="476"/>
                  <a:pt x="1013" y="476"/>
                </a:cubicBezTo>
                <a:cubicBezTo>
                  <a:pt x="1013" y="476"/>
                  <a:pt x="1013" y="476"/>
                  <a:pt x="1013" y="476"/>
                </a:cubicBezTo>
                <a:cubicBezTo>
                  <a:pt x="1013" y="476"/>
                  <a:pt x="1013" y="476"/>
                  <a:pt x="1013" y="476"/>
                </a:cubicBezTo>
                <a:cubicBezTo>
                  <a:pt x="1013" y="476"/>
                  <a:pt x="1013" y="476"/>
                  <a:pt x="1013" y="476"/>
                </a:cubicBezTo>
                <a:close/>
                <a:moveTo>
                  <a:pt x="985" y="233"/>
                </a:moveTo>
                <a:cubicBezTo>
                  <a:pt x="1013" y="127"/>
                  <a:pt x="1013" y="127"/>
                  <a:pt x="1013" y="127"/>
                </a:cubicBezTo>
                <a:cubicBezTo>
                  <a:pt x="1006" y="218"/>
                  <a:pt x="1006" y="218"/>
                  <a:pt x="1006" y="218"/>
                </a:cubicBezTo>
                <a:cubicBezTo>
                  <a:pt x="999" y="223"/>
                  <a:pt x="992" y="228"/>
                  <a:pt x="985" y="233"/>
                </a:cubicBezTo>
                <a:close/>
                <a:moveTo>
                  <a:pt x="996" y="463"/>
                </a:moveTo>
                <a:cubicBezTo>
                  <a:pt x="1007" y="463"/>
                  <a:pt x="1007" y="463"/>
                  <a:pt x="1007" y="463"/>
                </a:cubicBezTo>
                <a:cubicBezTo>
                  <a:pt x="1007" y="463"/>
                  <a:pt x="1007" y="463"/>
                  <a:pt x="1007" y="463"/>
                </a:cubicBezTo>
                <a:cubicBezTo>
                  <a:pt x="1013" y="480"/>
                  <a:pt x="1013" y="480"/>
                  <a:pt x="1013" y="480"/>
                </a:cubicBezTo>
                <a:cubicBezTo>
                  <a:pt x="1013" y="481"/>
                  <a:pt x="1013" y="481"/>
                  <a:pt x="1013" y="481"/>
                </a:cubicBezTo>
                <a:cubicBezTo>
                  <a:pt x="1013" y="481"/>
                  <a:pt x="1013" y="481"/>
                  <a:pt x="1013" y="481"/>
                </a:cubicBezTo>
                <a:cubicBezTo>
                  <a:pt x="1013" y="481"/>
                  <a:pt x="1013" y="481"/>
                  <a:pt x="1013" y="481"/>
                </a:cubicBezTo>
                <a:cubicBezTo>
                  <a:pt x="1013" y="482"/>
                  <a:pt x="1013" y="482"/>
                  <a:pt x="1013" y="482"/>
                </a:cubicBezTo>
                <a:cubicBezTo>
                  <a:pt x="1013" y="482"/>
                  <a:pt x="1013" y="482"/>
                  <a:pt x="1013" y="482"/>
                </a:cubicBezTo>
                <a:cubicBezTo>
                  <a:pt x="1013" y="483"/>
                  <a:pt x="1013" y="483"/>
                  <a:pt x="1013" y="483"/>
                </a:cubicBezTo>
                <a:cubicBezTo>
                  <a:pt x="1013" y="483"/>
                  <a:pt x="1013" y="483"/>
                  <a:pt x="1014" y="483"/>
                </a:cubicBezTo>
                <a:cubicBezTo>
                  <a:pt x="1014" y="483"/>
                  <a:pt x="1014" y="483"/>
                  <a:pt x="1014" y="483"/>
                </a:cubicBezTo>
                <a:cubicBezTo>
                  <a:pt x="1014" y="483"/>
                  <a:pt x="1014" y="483"/>
                  <a:pt x="1014" y="483"/>
                </a:cubicBezTo>
                <a:cubicBezTo>
                  <a:pt x="1014" y="483"/>
                  <a:pt x="1014" y="483"/>
                  <a:pt x="1014" y="483"/>
                </a:cubicBezTo>
                <a:cubicBezTo>
                  <a:pt x="1014" y="483"/>
                  <a:pt x="1014" y="483"/>
                  <a:pt x="1014" y="483"/>
                </a:cubicBezTo>
                <a:cubicBezTo>
                  <a:pt x="1013" y="483"/>
                  <a:pt x="1013" y="484"/>
                  <a:pt x="1013" y="484"/>
                </a:cubicBezTo>
                <a:cubicBezTo>
                  <a:pt x="1013" y="484"/>
                  <a:pt x="1013" y="484"/>
                  <a:pt x="1013" y="485"/>
                </a:cubicBezTo>
                <a:cubicBezTo>
                  <a:pt x="1013" y="485"/>
                  <a:pt x="1013" y="485"/>
                  <a:pt x="1013" y="485"/>
                </a:cubicBezTo>
                <a:cubicBezTo>
                  <a:pt x="1013" y="485"/>
                  <a:pt x="1013" y="485"/>
                  <a:pt x="1013" y="485"/>
                </a:cubicBezTo>
                <a:cubicBezTo>
                  <a:pt x="1013" y="485"/>
                  <a:pt x="1013" y="485"/>
                  <a:pt x="1014" y="485"/>
                </a:cubicBezTo>
                <a:cubicBezTo>
                  <a:pt x="1014" y="485"/>
                  <a:pt x="1014" y="485"/>
                  <a:pt x="1014" y="485"/>
                </a:cubicBezTo>
                <a:cubicBezTo>
                  <a:pt x="1014" y="489"/>
                  <a:pt x="1014" y="489"/>
                  <a:pt x="1014" y="489"/>
                </a:cubicBezTo>
                <a:cubicBezTo>
                  <a:pt x="1014" y="489"/>
                  <a:pt x="1014" y="489"/>
                  <a:pt x="1013" y="490"/>
                </a:cubicBezTo>
                <a:lnTo>
                  <a:pt x="996" y="463"/>
                </a:lnTo>
                <a:close/>
                <a:moveTo>
                  <a:pt x="1014" y="111"/>
                </a:moveTo>
                <a:cubicBezTo>
                  <a:pt x="1014" y="113"/>
                  <a:pt x="1014" y="113"/>
                  <a:pt x="1014" y="113"/>
                </a:cubicBezTo>
                <a:cubicBezTo>
                  <a:pt x="1014" y="112"/>
                  <a:pt x="1014" y="112"/>
                  <a:pt x="1014" y="112"/>
                </a:cubicBezTo>
                <a:cubicBezTo>
                  <a:pt x="981" y="236"/>
                  <a:pt x="981" y="236"/>
                  <a:pt x="981" y="236"/>
                </a:cubicBezTo>
                <a:cubicBezTo>
                  <a:pt x="969" y="245"/>
                  <a:pt x="957" y="254"/>
                  <a:pt x="945" y="263"/>
                </a:cubicBezTo>
                <a:cubicBezTo>
                  <a:pt x="967" y="216"/>
                  <a:pt x="1004" y="134"/>
                  <a:pt x="1014" y="111"/>
                </a:cubicBezTo>
                <a:close/>
                <a:moveTo>
                  <a:pt x="810" y="494"/>
                </a:moveTo>
                <a:cubicBezTo>
                  <a:pt x="810" y="493"/>
                  <a:pt x="810" y="492"/>
                  <a:pt x="810" y="490"/>
                </a:cubicBezTo>
                <a:cubicBezTo>
                  <a:pt x="810" y="490"/>
                  <a:pt x="810" y="489"/>
                  <a:pt x="811" y="488"/>
                </a:cubicBezTo>
                <a:cubicBezTo>
                  <a:pt x="815" y="461"/>
                  <a:pt x="837" y="410"/>
                  <a:pt x="887" y="392"/>
                </a:cubicBezTo>
                <a:cubicBezTo>
                  <a:pt x="810" y="502"/>
                  <a:pt x="810" y="502"/>
                  <a:pt x="810" y="502"/>
                </a:cubicBezTo>
                <a:cubicBezTo>
                  <a:pt x="810" y="501"/>
                  <a:pt x="810" y="500"/>
                  <a:pt x="810" y="499"/>
                </a:cubicBezTo>
                <a:cubicBezTo>
                  <a:pt x="810" y="497"/>
                  <a:pt x="810" y="496"/>
                  <a:pt x="810" y="494"/>
                </a:cubicBezTo>
                <a:close/>
                <a:moveTo>
                  <a:pt x="782" y="545"/>
                </a:moveTo>
                <a:cubicBezTo>
                  <a:pt x="782" y="545"/>
                  <a:pt x="782" y="545"/>
                  <a:pt x="782" y="545"/>
                </a:cubicBezTo>
                <a:cubicBezTo>
                  <a:pt x="803" y="514"/>
                  <a:pt x="803" y="514"/>
                  <a:pt x="803" y="514"/>
                </a:cubicBezTo>
                <a:cubicBezTo>
                  <a:pt x="814" y="529"/>
                  <a:pt x="828" y="537"/>
                  <a:pt x="840" y="541"/>
                </a:cubicBezTo>
                <a:cubicBezTo>
                  <a:pt x="840" y="541"/>
                  <a:pt x="841" y="541"/>
                  <a:pt x="841" y="541"/>
                </a:cubicBezTo>
                <a:cubicBezTo>
                  <a:pt x="841" y="541"/>
                  <a:pt x="841" y="541"/>
                  <a:pt x="841" y="541"/>
                </a:cubicBezTo>
                <a:cubicBezTo>
                  <a:pt x="842" y="542"/>
                  <a:pt x="843" y="542"/>
                  <a:pt x="844" y="542"/>
                </a:cubicBezTo>
                <a:cubicBezTo>
                  <a:pt x="845" y="542"/>
                  <a:pt x="845" y="542"/>
                  <a:pt x="845" y="542"/>
                </a:cubicBezTo>
                <a:cubicBezTo>
                  <a:pt x="847" y="543"/>
                  <a:pt x="848" y="543"/>
                  <a:pt x="849" y="543"/>
                </a:cubicBezTo>
                <a:cubicBezTo>
                  <a:pt x="850" y="543"/>
                  <a:pt x="850" y="543"/>
                  <a:pt x="850" y="543"/>
                </a:cubicBezTo>
                <a:cubicBezTo>
                  <a:pt x="851" y="543"/>
                  <a:pt x="852" y="544"/>
                  <a:pt x="853" y="544"/>
                </a:cubicBezTo>
                <a:cubicBezTo>
                  <a:pt x="853" y="544"/>
                  <a:pt x="854" y="544"/>
                  <a:pt x="854" y="544"/>
                </a:cubicBezTo>
                <a:cubicBezTo>
                  <a:pt x="855" y="544"/>
                  <a:pt x="856" y="544"/>
                  <a:pt x="857" y="544"/>
                </a:cubicBezTo>
                <a:cubicBezTo>
                  <a:pt x="856" y="544"/>
                  <a:pt x="855" y="544"/>
                  <a:pt x="853" y="544"/>
                </a:cubicBezTo>
                <a:cubicBezTo>
                  <a:pt x="853" y="544"/>
                  <a:pt x="852" y="543"/>
                  <a:pt x="852" y="543"/>
                </a:cubicBezTo>
                <a:cubicBezTo>
                  <a:pt x="851" y="543"/>
                  <a:pt x="850" y="543"/>
                  <a:pt x="850" y="543"/>
                </a:cubicBezTo>
                <a:cubicBezTo>
                  <a:pt x="849" y="543"/>
                  <a:pt x="849" y="543"/>
                  <a:pt x="848" y="542"/>
                </a:cubicBezTo>
                <a:cubicBezTo>
                  <a:pt x="847" y="542"/>
                  <a:pt x="847" y="542"/>
                  <a:pt x="846" y="542"/>
                </a:cubicBezTo>
                <a:cubicBezTo>
                  <a:pt x="845" y="542"/>
                  <a:pt x="845" y="541"/>
                  <a:pt x="844" y="541"/>
                </a:cubicBezTo>
                <a:cubicBezTo>
                  <a:pt x="843" y="541"/>
                  <a:pt x="843" y="541"/>
                  <a:pt x="842" y="540"/>
                </a:cubicBezTo>
                <a:cubicBezTo>
                  <a:pt x="841" y="540"/>
                  <a:pt x="841" y="540"/>
                  <a:pt x="840" y="539"/>
                </a:cubicBezTo>
                <a:cubicBezTo>
                  <a:pt x="839" y="539"/>
                  <a:pt x="839" y="539"/>
                  <a:pt x="838" y="539"/>
                </a:cubicBezTo>
                <a:cubicBezTo>
                  <a:pt x="837" y="538"/>
                  <a:pt x="837" y="538"/>
                  <a:pt x="836" y="537"/>
                </a:cubicBezTo>
                <a:cubicBezTo>
                  <a:pt x="836" y="537"/>
                  <a:pt x="835" y="537"/>
                  <a:pt x="834" y="536"/>
                </a:cubicBezTo>
                <a:cubicBezTo>
                  <a:pt x="834" y="536"/>
                  <a:pt x="833" y="535"/>
                  <a:pt x="832" y="535"/>
                </a:cubicBezTo>
                <a:cubicBezTo>
                  <a:pt x="832" y="535"/>
                  <a:pt x="831" y="534"/>
                  <a:pt x="831" y="534"/>
                </a:cubicBezTo>
                <a:cubicBezTo>
                  <a:pt x="830" y="533"/>
                  <a:pt x="829" y="533"/>
                  <a:pt x="829" y="532"/>
                </a:cubicBezTo>
                <a:cubicBezTo>
                  <a:pt x="828" y="532"/>
                  <a:pt x="828" y="532"/>
                  <a:pt x="828" y="531"/>
                </a:cubicBezTo>
                <a:cubicBezTo>
                  <a:pt x="827" y="531"/>
                  <a:pt x="826" y="530"/>
                  <a:pt x="825" y="529"/>
                </a:cubicBezTo>
                <a:cubicBezTo>
                  <a:pt x="825" y="529"/>
                  <a:pt x="825" y="529"/>
                  <a:pt x="825" y="529"/>
                </a:cubicBezTo>
                <a:cubicBezTo>
                  <a:pt x="817" y="522"/>
                  <a:pt x="812" y="513"/>
                  <a:pt x="810" y="504"/>
                </a:cubicBezTo>
                <a:cubicBezTo>
                  <a:pt x="890" y="391"/>
                  <a:pt x="890" y="391"/>
                  <a:pt x="890" y="391"/>
                </a:cubicBezTo>
                <a:cubicBezTo>
                  <a:pt x="894" y="389"/>
                  <a:pt x="898" y="388"/>
                  <a:pt x="902" y="387"/>
                </a:cubicBezTo>
                <a:cubicBezTo>
                  <a:pt x="903" y="387"/>
                  <a:pt x="903" y="387"/>
                  <a:pt x="904" y="386"/>
                </a:cubicBezTo>
                <a:cubicBezTo>
                  <a:pt x="917" y="383"/>
                  <a:pt x="930" y="381"/>
                  <a:pt x="942" y="380"/>
                </a:cubicBezTo>
                <a:cubicBezTo>
                  <a:pt x="942" y="380"/>
                  <a:pt x="942" y="380"/>
                  <a:pt x="942" y="380"/>
                </a:cubicBezTo>
                <a:cubicBezTo>
                  <a:pt x="898" y="547"/>
                  <a:pt x="898" y="547"/>
                  <a:pt x="898" y="547"/>
                </a:cubicBezTo>
                <a:cubicBezTo>
                  <a:pt x="882" y="555"/>
                  <a:pt x="868" y="564"/>
                  <a:pt x="853" y="572"/>
                </a:cubicBezTo>
                <a:cubicBezTo>
                  <a:pt x="853" y="572"/>
                  <a:pt x="853" y="572"/>
                  <a:pt x="853" y="572"/>
                </a:cubicBezTo>
                <a:cubicBezTo>
                  <a:pt x="853" y="572"/>
                  <a:pt x="853" y="572"/>
                  <a:pt x="853" y="573"/>
                </a:cubicBezTo>
                <a:cubicBezTo>
                  <a:pt x="829" y="588"/>
                  <a:pt x="807" y="603"/>
                  <a:pt x="786" y="619"/>
                </a:cubicBezTo>
                <a:cubicBezTo>
                  <a:pt x="759" y="628"/>
                  <a:pt x="733" y="638"/>
                  <a:pt x="708" y="650"/>
                </a:cubicBezTo>
                <a:lnTo>
                  <a:pt x="782" y="545"/>
                </a:lnTo>
                <a:close/>
                <a:moveTo>
                  <a:pt x="823" y="824"/>
                </a:moveTo>
                <a:cubicBezTo>
                  <a:pt x="821" y="834"/>
                  <a:pt x="821" y="834"/>
                  <a:pt x="821" y="834"/>
                </a:cubicBezTo>
                <a:cubicBezTo>
                  <a:pt x="809" y="828"/>
                  <a:pt x="809" y="828"/>
                  <a:pt x="809" y="828"/>
                </a:cubicBezTo>
                <a:cubicBezTo>
                  <a:pt x="805" y="822"/>
                  <a:pt x="805" y="822"/>
                  <a:pt x="805" y="822"/>
                </a:cubicBezTo>
                <a:cubicBezTo>
                  <a:pt x="808" y="822"/>
                  <a:pt x="810" y="823"/>
                  <a:pt x="812" y="823"/>
                </a:cubicBezTo>
                <a:cubicBezTo>
                  <a:pt x="813" y="823"/>
                  <a:pt x="813" y="823"/>
                  <a:pt x="813" y="823"/>
                </a:cubicBezTo>
                <a:cubicBezTo>
                  <a:pt x="816" y="823"/>
                  <a:pt x="819" y="824"/>
                  <a:pt x="823" y="824"/>
                </a:cubicBezTo>
                <a:cubicBezTo>
                  <a:pt x="823" y="824"/>
                  <a:pt x="823" y="824"/>
                  <a:pt x="823" y="824"/>
                </a:cubicBezTo>
                <a:close/>
                <a:moveTo>
                  <a:pt x="805" y="826"/>
                </a:moveTo>
                <a:cubicBezTo>
                  <a:pt x="805" y="826"/>
                  <a:pt x="805" y="826"/>
                  <a:pt x="805" y="826"/>
                </a:cubicBezTo>
                <a:cubicBezTo>
                  <a:pt x="802" y="822"/>
                  <a:pt x="802" y="822"/>
                  <a:pt x="802" y="822"/>
                </a:cubicBezTo>
                <a:cubicBezTo>
                  <a:pt x="802" y="822"/>
                  <a:pt x="802" y="822"/>
                  <a:pt x="802" y="822"/>
                </a:cubicBezTo>
                <a:lnTo>
                  <a:pt x="805" y="826"/>
                </a:lnTo>
                <a:close/>
                <a:moveTo>
                  <a:pt x="789" y="821"/>
                </a:moveTo>
                <a:cubicBezTo>
                  <a:pt x="789" y="821"/>
                  <a:pt x="789" y="821"/>
                  <a:pt x="789" y="821"/>
                </a:cubicBezTo>
                <a:cubicBezTo>
                  <a:pt x="798" y="836"/>
                  <a:pt x="798" y="836"/>
                  <a:pt x="798" y="836"/>
                </a:cubicBezTo>
                <a:cubicBezTo>
                  <a:pt x="798" y="836"/>
                  <a:pt x="798" y="836"/>
                  <a:pt x="798" y="836"/>
                </a:cubicBezTo>
                <a:lnTo>
                  <a:pt x="789" y="821"/>
                </a:lnTo>
                <a:close/>
                <a:moveTo>
                  <a:pt x="796" y="836"/>
                </a:moveTo>
                <a:cubicBezTo>
                  <a:pt x="763" y="821"/>
                  <a:pt x="763" y="821"/>
                  <a:pt x="763" y="821"/>
                </a:cubicBezTo>
                <a:cubicBezTo>
                  <a:pt x="764" y="821"/>
                  <a:pt x="764" y="821"/>
                  <a:pt x="765" y="821"/>
                </a:cubicBezTo>
                <a:cubicBezTo>
                  <a:pt x="766" y="821"/>
                  <a:pt x="766" y="821"/>
                  <a:pt x="767" y="821"/>
                </a:cubicBezTo>
                <a:cubicBezTo>
                  <a:pt x="769" y="821"/>
                  <a:pt x="771" y="821"/>
                  <a:pt x="773" y="821"/>
                </a:cubicBezTo>
                <a:cubicBezTo>
                  <a:pt x="774" y="821"/>
                  <a:pt x="775" y="821"/>
                  <a:pt x="776" y="821"/>
                </a:cubicBezTo>
                <a:cubicBezTo>
                  <a:pt x="778" y="821"/>
                  <a:pt x="780" y="821"/>
                  <a:pt x="782" y="821"/>
                </a:cubicBezTo>
                <a:cubicBezTo>
                  <a:pt x="783" y="821"/>
                  <a:pt x="784" y="821"/>
                  <a:pt x="785" y="821"/>
                </a:cubicBezTo>
                <a:cubicBezTo>
                  <a:pt x="786" y="821"/>
                  <a:pt x="786" y="821"/>
                  <a:pt x="787" y="821"/>
                </a:cubicBezTo>
                <a:lnTo>
                  <a:pt x="796" y="836"/>
                </a:lnTo>
                <a:close/>
                <a:moveTo>
                  <a:pt x="753" y="821"/>
                </a:moveTo>
                <a:cubicBezTo>
                  <a:pt x="751" y="829"/>
                  <a:pt x="751" y="829"/>
                  <a:pt x="751" y="829"/>
                </a:cubicBezTo>
                <a:cubicBezTo>
                  <a:pt x="751" y="830"/>
                  <a:pt x="751" y="830"/>
                  <a:pt x="751" y="830"/>
                </a:cubicBezTo>
                <a:cubicBezTo>
                  <a:pt x="749" y="840"/>
                  <a:pt x="749" y="840"/>
                  <a:pt x="749" y="840"/>
                </a:cubicBezTo>
                <a:cubicBezTo>
                  <a:pt x="745" y="833"/>
                  <a:pt x="742" y="827"/>
                  <a:pt x="740" y="821"/>
                </a:cubicBezTo>
                <a:cubicBezTo>
                  <a:pt x="743" y="821"/>
                  <a:pt x="746" y="821"/>
                  <a:pt x="749" y="821"/>
                </a:cubicBezTo>
                <a:cubicBezTo>
                  <a:pt x="750" y="821"/>
                  <a:pt x="751" y="821"/>
                  <a:pt x="753" y="821"/>
                </a:cubicBezTo>
                <a:close/>
                <a:moveTo>
                  <a:pt x="533" y="1018"/>
                </a:moveTo>
                <a:cubicBezTo>
                  <a:pt x="511" y="994"/>
                  <a:pt x="500" y="972"/>
                  <a:pt x="495" y="953"/>
                </a:cubicBezTo>
                <a:cubicBezTo>
                  <a:pt x="489" y="924"/>
                  <a:pt x="499" y="900"/>
                  <a:pt x="513" y="882"/>
                </a:cubicBezTo>
                <a:cubicBezTo>
                  <a:pt x="513" y="882"/>
                  <a:pt x="513" y="882"/>
                  <a:pt x="514" y="882"/>
                </a:cubicBezTo>
                <a:cubicBezTo>
                  <a:pt x="514" y="881"/>
                  <a:pt x="514" y="881"/>
                  <a:pt x="514" y="881"/>
                </a:cubicBezTo>
                <a:cubicBezTo>
                  <a:pt x="522" y="870"/>
                  <a:pt x="532" y="861"/>
                  <a:pt x="540" y="855"/>
                </a:cubicBezTo>
                <a:cubicBezTo>
                  <a:pt x="540" y="855"/>
                  <a:pt x="540" y="855"/>
                  <a:pt x="540" y="855"/>
                </a:cubicBezTo>
                <a:cubicBezTo>
                  <a:pt x="541" y="854"/>
                  <a:pt x="542" y="854"/>
                  <a:pt x="543" y="853"/>
                </a:cubicBezTo>
                <a:cubicBezTo>
                  <a:pt x="543" y="853"/>
                  <a:pt x="543" y="853"/>
                  <a:pt x="543" y="853"/>
                </a:cubicBezTo>
                <a:cubicBezTo>
                  <a:pt x="544" y="852"/>
                  <a:pt x="544" y="852"/>
                  <a:pt x="545" y="851"/>
                </a:cubicBezTo>
                <a:cubicBezTo>
                  <a:pt x="545" y="851"/>
                  <a:pt x="545" y="851"/>
                  <a:pt x="545" y="851"/>
                </a:cubicBezTo>
                <a:cubicBezTo>
                  <a:pt x="546" y="851"/>
                  <a:pt x="547" y="850"/>
                  <a:pt x="547" y="850"/>
                </a:cubicBezTo>
                <a:cubicBezTo>
                  <a:pt x="547" y="850"/>
                  <a:pt x="548" y="850"/>
                  <a:pt x="548" y="850"/>
                </a:cubicBezTo>
                <a:cubicBezTo>
                  <a:pt x="548" y="849"/>
                  <a:pt x="549" y="849"/>
                  <a:pt x="549" y="848"/>
                </a:cubicBezTo>
                <a:cubicBezTo>
                  <a:pt x="550" y="848"/>
                  <a:pt x="550" y="848"/>
                  <a:pt x="550" y="848"/>
                </a:cubicBezTo>
                <a:cubicBezTo>
                  <a:pt x="550" y="848"/>
                  <a:pt x="551" y="848"/>
                  <a:pt x="551" y="847"/>
                </a:cubicBezTo>
                <a:cubicBezTo>
                  <a:pt x="551" y="847"/>
                  <a:pt x="551" y="847"/>
                  <a:pt x="552" y="847"/>
                </a:cubicBezTo>
                <a:cubicBezTo>
                  <a:pt x="552" y="847"/>
                  <a:pt x="553" y="846"/>
                  <a:pt x="553" y="846"/>
                </a:cubicBezTo>
                <a:cubicBezTo>
                  <a:pt x="554" y="845"/>
                  <a:pt x="555" y="845"/>
                  <a:pt x="556" y="844"/>
                </a:cubicBezTo>
                <a:cubicBezTo>
                  <a:pt x="556" y="844"/>
                  <a:pt x="556" y="845"/>
                  <a:pt x="556" y="845"/>
                </a:cubicBezTo>
                <a:cubicBezTo>
                  <a:pt x="557" y="844"/>
                  <a:pt x="557" y="844"/>
                  <a:pt x="557" y="844"/>
                </a:cubicBezTo>
                <a:cubicBezTo>
                  <a:pt x="557" y="844"/>
                  <a:pt x="557" y="844"/>
                  <a:pt x="557" y="843"/>
                </a:cubicBezTo>
                <a:cubicBezTo>
                  <a:pt x="558" y="843"/>
                  <a:pt x="558" y="843"/>
                  <a:pt x="558" y="843"/>
                </a:cubicBezTo>
                <a:cubicBezTo>
                  <a:pt x="559" y="842"/>
                  <a:pt x="561" y="842"/>
                  <a:pt x="563" y="841"/>
                </a:cubicBezTo>
                <a:cubicBezTo>
                  <a:pt x="563" y="841"/>
                  <a:pt x="563" y="841"/>
                  <a:pt x="564" y="841"/>
                </a:cubicBezTo>
                <a:cubicBezTo>
                  <a:pt x="565" y="840"/>
                  <a:pt x="567" y="839"/>
                  <a:pt x="569" y="838"/>
                </a:cubicBezTo>
                <a:cubicBezTo>
                  <a:pt x="570" y="838"/>
                  <a:pt x="570" y="838"/>
                  <a:pt x="570" y="838"/>
                </a:cubicBezTo>
                <a:cubicBezTo>
                  <a:pt x="573" y="837"/>
                  <a:pt x="575" y="837"/>
                  <a:pt x="577" y="836"/>
                </a:cubicBezTo>
                <a:cubicBezTo>
                  <a:pt x="577" y="836"/>
                  <a:pt x="578" y="836"/>
                  <a:pt x="578" y="836"/>
                </a:cubicBezTo>
                <a:cubicBezTo>
                  <a:pt x="580" y="835"/>
                  <a:pt x="583" y="835"/>
                  <a:pt x="586" y="834"/>
                </a:cubicBezTo>
                <a:cubicBezTo>
                  <a:pt x="586" y="834"/>
                  <a:pt x="586" y="834"/>
                  <a:pt x="586" y="834"/>
                </a:cubicBezTo>
                <a:cubicBezTo>
                  <a:pt x="589" y="834"/>
                  <a:pt x="592" y="833"/>
                  <a:pt x="595" y="833"/>
                </a:cubicBezTo>
                <a:cubicBezTo>
                  <a:pt x="595" y="833"/>
                  <a:pt x="596" y="833"/>
                  <a:pt x="596" y="833"/>
                </a:cubicBezTo>
                <a:cubicBezTo>
                  <a:pt x="599" y="833"/>
                  <a:pt x="602" y="832"/>
                  <a:pt x="605" y="832"/>
                </a:cubicBezTo>
                <a:cubicBezTo>
                  <a:pt x="606" y="832"/>
                  <a:pt x="607" y="832"/>
                  <a:pt x="607" y="832"/>
                </a:cubicBezTo>
                <a:cubicBezTo>
                  <a:pt x="610" y="832"/>
                  <a:pt x="614" y="832"/>
                  <a:pt x="617" y="832"/>
                </a:cubicBezTo>
                <a:cubicBezTo>
                  <a:pt x="617" y="832"/>
                  <a:pt x="618" y="832"/>
                  <a:pt x="618" y="832"/>
                </a:cubicBezTo>
                <a:cubicBezTo>
                  <a:pt x="601" y="875"/>
                  <a:pt x="595" y="918"/>
                  <a:pt x="605" y="956"/>
                </a:cubicBezTo>
                <a:cubicBezTo>
                  <a:pt x="608" y="967"/>
                  <a:pt x="613" y="977"/>
                  <a:pt x="619" y="987"/>
                </a:cubicBezTo>
                <a:cubicBezTo>
                  <a:pt x="635" y="1016"/>
                  <a:pt x="661" y="1039"/>
                  <a:pt x="700" y="1057"/>
                </a:cubicBezTo>
                <a:cubicBezTo>
                  <a:pt x="706" y="1060"/>
                  <a:pt x="713" y="1062"/>
                  <a:pt x="720" y="1064"/>
                </a:cubicBezTo>
                <a:cubicBezTo>
                  <a:pt x="661" y="1079"/>
                  <a:pt x="592" y="1075"/>
                  <a:pt x="533" y="1018"/>
                </a:cubicBezTo>
                <a:close/>
                <a:moveTo>
                  <a:pt x="834" y="1014"/>
                </a:moveTo>
                <a:cubicBezTo>
                  <a:pt x="831" y="1021"/>
                  <a:pt x="828" y="1027"/>
                  <a:pt x="825" y="1034"/>
                </a:cubicBezTo>
                <a:cubicBezTo>
                  <a:pt x="825" y="1034"/>
                  <a:pt x="825" y="1035"/>
                  <a:pt x="825" y="1035"/>
                </a:cubicBezTo>
                <a:cubicBezTo>
                  <a:pt x="822" y="1041"/>
                  <a:pt x="820" y="1048"/>
                  <a:pt x="818" y="1054"/>
                </a:cubicBezTo>
                <a:cubicBezTo>
                  <a:pt x="818" y="1054"/>
                  <a:pt x="818" y="1054"/>
                  <a:pt x="818" y="1054"/>
                </a:cubicBezTo>
                <a:cubicBezTo>
                  <a:pt x="799" y="1060"/>
                  <a:pt x="765" y="1068"/>
                  <a:pt x="733" y="1063"/>
                </a:cubicBezTo>
                <a:cubicBezTo>
                  <a:pt x="774" y="1051"/>
                  <a:pt x="810" y="1030"/>
                  <a:pt x="834" y="1014"/>
                </a:cubicBezTo>
                <a:cubicBezTo>
                  <a:pt x="834" y="1014"/>
                  <a:pt x="834" y="1014"/>
                  <a:pt x="834" y="1014"/>
                </a:cubicBezTo>
                <a:close/>
                <a:moveTo>
                  <a:pt x="837" y="1008"/>
                </a:moveTo>
                <a:cubicBezTo>
                  <a:pt x="836" y="1008"/>
                  <a:pt x="836" y="1009"/>
                  <a:pt x="836" y="1009"/>
                </a:cubicBezTo>
                <a:cubicBezTo>
                  <a:pt x="811" y="1026"/>
                  <a:pt x="772" y="1049"/>
                  <a:pt x="726" y="1062"/>
                </a:cubicBezTo>
                <a:cubicBezTo>
                  <a:pt x="717" y="1061"/>
                  <a:pt x="709" y="1058"/>
                  <a:pt x="701" y="1054"/>
                </a:cubicBezTo>
                <a:cubicBezTo>
                  <a:pt x="689" y="1049"/>
                  <a:pt x="679" y="1043"/>
                  <a:pt x="669" y="1036"/>
                </a:cubicBezTo>
                <a:cubicBezTo>
                  <a:pt x="614" y="995"/>
                  <a:pt x="607" y="942"/>
                  <a:pt x="627" y="898"/>
                </a:cubicBezTo>
                <a:cubicBezTo>
                  <a:pt x="628" y="897"/>
                  <a:pt x="629" y="896"/>
                  <a:pt x="629" y="894"/>
                </a:cubicBezTo>
                <a:cubicBezTo>
                  <a:pt x="630" y="893"/>
                  <a:pt x="631" y="892"/>
                  <a:pt x="631" y="890"/>
                </a:cubicBezTo>
                <a:cubicBezTo>
                  <a:pt x="632" y="889"/>
                  <a:pt x="633" y="888"/>
                  <a:pt x="634" y="886"/>
                </a:cubicBezTo>
                <a:cubicBezTo>
                  <a:pt x="634" y="885"/>
                  <a:pt x="635" y="884"/>
                  <a:pt x="636" y="883"/>
                </a:cubicBezTo>
                <a:cubicBezTo>
                  <a:pt x="637" y="881"/>
                  <a:pt x="638" y="880"/>
                  <a:pt x="639" y="879"/>
                </a:cubicBezTo>
                <a:cubicBezTo>
                  <a:pt x="640" y="877"/>
                  <a:pt x="640" y="876"/>
                  <a:pt x="641" y="875"/>
                </a:cubicBezTo>
                <a:cubicBezTo>
                  <a:pt x="642" y="874"/>
                  <a:pt x="643" y="872"/>
                  <a:pt x="644" y="871"/>
                </a:cubicBezTo>
                <a:cubicBezTo>
                  <a:pt x="645" y="870"/>
                  <a:pt x="646" y="869"/>
                  <a:pt x="647" y="868"/>
                </a:cubicBezTo>
                <a:cubicBezTo>
                  <a:pt x="648" y="867"/>
                  <a:pt x="649" y="865"/>
                  <a:pt x="650" y="864"/>
                </a:cubicBezTo>
                <a:cubicBezTo>
                  <a:pt x="651" y="863"/>
                  <a:pt x="652" y="862"/>
                  <a:pt x="654" y="861"/>
                </a:cubicBezTo>
                <a:cubicBezTo>
                  <a:pt x="655" y="860"/>
                  <a:pt x="656" y="859"/>
                  <a:pt x="657" y="858"/>
                </a:cubicBezTo>
                <a:cubicBezTo>
                  <a:pt x="658" y="857"/>
                  <a:pt x="659" y="856"/>
                  <a:pt x="660" y="855"/>
                </a:cubicBezTo>
                <a:cubicBezTo>
                  <a:pt x="662" y="853"/>
                  <a:pt x="663" y="852"/>
                  <a:pt x="664" y="851"/>
                </a:cubicBezTo>
                <a:cubicBezTo>
                  <a:pt x="665" y="850"/>
                  <a:pt x="667" y="850"/>
                  <a:pt x="668" y="849"/>
                </a:cubicBezTo>
                <a:cubicBezTo>
                  <a:pt x="669" y="848"/>
                  <a:pt x="670" y="847"/>
                  <a:pt x="672" y="846"/>
                </a:cubicBezTo>
                <a:cubicBezTo>
                  <a:pt x="673" y="845"/>
                  <a:pt x="674" y="844"/>
                  <a:pt x="675" y="843"/>
                </a:cubicBezTo>
                <a:cubicBezTo>
                  <a:pt x="676" y="843"/>
                  <a:pt x="677" y="842"/>
                  <a:pt x="678" y="842"/>
                </a:cubicBezTo>
                <a:cubicBezTo>
                  <a:pt x="690" y="845"/>
                  <a:pt x="702" y="850"/>
                  <a:pt x="715" y="855"/>
                </a:cubicBezTo>
                <a:cubicBezTo>
                  <a:pt x="715" y="855"/>
                  <a:pt x="715" y="855"/>
                  <a:pt x="716" y="856"/>
                </a:cubicBezTo>
                <a:cubicBezTo>
                  <a:pt x="719" y="857"/>
                  <a:pt x="722" y="858"/>
                  <a:pt x="725" y="860"/>
                </a:cubicBezTo>
                <a:cubicBezTo>
                  <a:pt x="725" y="860"/>
                  <a:pt x="725" y="860"/>
                  <a:pt x="726" y="860"/>
                </a:cubicBezTo>
                <a:cubicBezTo>
                  <a:pt x="729" y="862"/>
                  <a:pt x="732" y="863"/>
                  <a:pt x="736" y="865"/>
                </a:cubicBezTo>
                <a:cubicBezTo>
                  <a:pt x="736" y="865"/>
                  <a:pt x="736" y="865"/>
                  <a:pt x="736" y="865"/>
                </a:cubicBezTo>
                <a:cubicBezTo>
                  <a:pt x="740" y="867"/>
                  <a:pt x="744" y="869"/>
                  <a:pt x="748" y="872"/>
                </a:cubicBezTo>
                <a:cubicBezTo>
                  <a:pt x="760" y="890"/>
                  <a:pt x="760" y="890"/>
                  <a:pt x="760" y="890"/>
                </a:cubicBezTo>
                <a:cubicBezTo>
                  <a:pt x="768" y="939"/>
                  <a:pt x="768" y="939"/>
                  <a:pt x="768" y="939"/>
                </a:cubicBezTo>
                <a:cubicBezTo>
                  <a:pt x="783" y="936"/>
                  <a:pt x="783" y="936"/>
                  <a:pt x="783" y="936"/>
                </a:cubicBezTo>
                <a:cubicBezTo>
                  <a:pt x="795" y="926"/>
                  <a:pt x="816" y="924"/>
                  <a:pt x="833" y="935"/>
                </a:cubicBezTo>
                <a:cubicBezTo>
                  <a:pt x="849" y="947"/>
                  <a:pt x="856" y="968"/>
                  <a:pt x="837" y="1008"/>
                </a:cubicBezTo>
                <a:close/>
                <a:moveTo>
                  <a:pt x="858" y="855"/>
                </a:moveTo>
                <a:cubicBezTo>
                  <a:pt x="858" y="857"/>
                  <a:pt x="858" y="857"/>
                  <a:pt x="858" y="857"/>
                </a:cubicBezTo>
                <a:cubicBezTo>
                  <a:pt x="857" y="858"/>
                  <a:pt x="856" y="861"/>
                  <a:pt x="855" y="864"/>
                </a:cubicBezTo>
                <a:cubicBezTo>
                  <a:pt x="853" y="863"/>
                  <a:pt x="853" y="863"/>
                  <a:pt x="853" y="863"/>
                </a:cubicBezTo>
                <a:cubicBezTo>
                  <a:pt x="846" y="859"/>
                  <a:pt x="846" y="859"/>
                  <a:pt x="846" y="859"/>
                </a:cubicBezTo>
                <a:cubicBezTo>
                  <a:pt x="848" y="856"/>
                  <a:pt x="850" y="853"/>
                  <a:pt x="851" y="851"/>
                </a:cubicBezTo>
                <a:cubicBezTo>
                  <a:pt x="852" y="849"/>
                  <a:pt x="852" y="849"/>
                  <a:pt x="852" y="849"/>
                </a:cubicBezTo>
                <a:cubicBezTo>
                  <a:pt x="850" y="848"/>
                  <a:pt x="850" y="848"/>
                  <a:pt x="850" y="848"/>
                </a:cubicBezTo>
                <a:cubicBezTo>
                  <a:pt x="822" y="834"/>
                  <a:pt x="822" y="834"/>
                  <a:pt x="822" y="834"/>
                </a:cubicBezTo>
                <a:cubicBezTo>
                  <a:pt x="823" y="835"/>
                  <a:pt x="823" y="835"/>
                  <a:pt x="823" y="835"/>
                </a:cubicBezTo>
                <a:cubicBezTo>
                  <a:pt x="826" y="824"/>
                  <a:pt x="826" y="824"/>
                  <a:pt x="826" y="824"/>
                </a:cubicBezTo>
                <a:cubicBezTo>
                  <a:pt x="827" y="824"/>
                  <a:pt x="828" y="825"/>
                  <a:pt x="828" y="825"/>
                </a:cubicBezTo>
                <a:cubicBezTo>
                  <a:pt x="830" y="825"/>
                  <a:pt x="831" y="825"/>
                  <a:pt x="833" y="825"/>
                </a:cubicBezTo>
                <a:cubicBezTo>
                  <a:pt x="835" y="826"/>
                  <a:pt x="837" y="826"/>
                  <a:pt x="839" y="826"/>
                </a:cubicBezTo>
                <a:cubicBezTo>
                  <a:pt x="839" y="826"/>
                  <a:pt x="840" y="826"/>
                  <a:pt x="841" y="827"/>
                </a:cubicBezTo>
                <a:cubicBezTo>
                  <a:pt x="844" y="827"/>
                  <a:pt x="847" y="828"/>
                  <a:pt x="850" y="828"/>
                </a:cubicBezTo>
                <a:cubicBezTo>
                  <a:pt x="851" y="828"/>
                  <a:pt x="851" y="828"/>
                  <a:pt x="851" y="828"/>
                </a:cubicBezTo>
                <a:cubicBezTo>
                  <a:pt x="854" y="829"/>
                  <a:pt x="857" y="830"/>
                  <a:pt x="860" y="831"/>
                </a:cubicBezTo>
                <a:cubicBezTo>
                  <a:pt x="860" y="831"/>
                  <a:pt x="861" y="831"/>
                  <a:pt x="861" y="831"/>
                </a:cubicBezTo>
                <a:cubicBezTo>
                  <a:pt x="870" y="833"/>
                  <a:pt x="880" y="836"/>
                  <a:pt x="891" y="839"/>
                </a:cubicBezTo>
                <a:cubicBezTo>
                  <a:pt x="891" y="839"/>
                  <a:pt x="891" y="840"/>
                  <a:pt x="891" y="840"/>
                </a:cubicBezTo>
                <a:cubicBezTo>
                  <a:pt x="892" y="839"/>
                  <a:pt x="892" y="839"/>
                  <a:pt x="892" y="839"/>
                </a:cubicBezTo>
                <a:cubicBezTo>
                  <a:pt x="892" y="839"/>
                  <a:pt x="892" y="839"/>
                  <a:pt x="892" y="839"/>
                </a:cubicBezTo>
                <a:cubicBezTo>
                  <a:pt x="930" y="852"/>
                  <a:pt x="974" y="874"/>
                  <a:pt x="1024" y="911"/>
                </a:cubicBezTo>
                <a:cubicBezTo>
                  <a:pt x="1026" y="991"/>
                  <a:pt x="1026" y="991"/>
                  <a:pt x="1026" y="991"/>
                </a:cubicBezTo>
                <a:cubicBezTo>
                  <a:pt x="1025" y="991"/>
                  <a:pt x="1025" y="992"/>
                  <a:pt x="1025" y="992"/>
                </a:cubicBezTo>
                <a:cubicBezTo>
                  <a:pt x="1025" y="992"/>
                  <a:pt x="1025" y="992"/>
                  <a:pt x="1025" y="992"/>
                </a:cubicBezTo>
                <a:cubicBezTo>
                  <a:pt x="1025" y="992"/>
                  <a:pt x="1025" y="992"/>
                  <a:pt x="1025" y="992"/>
                </a:cubicBezTo>
                <a:cubicBezTo>
                  <a:pt x="1025" y="992"/>
                  <a:pt x="1025" y="992"/>
                  <a:pt x="1025" y="992"/>
                </a:cubicBezTo>
                <a:cubicBezTo>
                  <a:pt x="1025" y="992"/>
                  <a:pt x="1025" y="992"/>
                  <a:pt x="1025" y="992"/>
                </a:cubicBezTo>
                <a:cubicBezTo>
                  <a:pt x="1025" y="993"/>
                  <a:pt x="1025" y="993"/>
                  <a:pt x="1026" y="993"/>
                </a:cubicBezTo>
                <a:cubicBezTo>
                  <a:pt x="1026" y="993"/>
                  <a:pt x="1026" y="993"/>
                  <a:pt x="1026" y="993"/>
                </a:cubicBezTo>
                <a:cubicBezTo>
                  <a:pt x="1025" y="993"/>
                  <a:pt x="1025" y="993"/>
                  <a:pt x="1025" y="994"/>
                </a:cubicBezTo>
                <a:cubicBezTo>
                  <a:pt x="1025" y="994"/>
                  <a:pt x="1025" y="994"/>
                  <a:pt x="1025" y="994"/>
                </a:cubicBezTo>
                <a:cubicBezTo>
                  <a:pt x="1025" y="994"/>
                  <a:pt x="1025" y="994"/>
                  <a:pt x="1025" y="994"/>
                </a:cubicBezTo>
                <a:cubicBezTo>
                  <a:pt x="1025" y="994"/>
                  <a:pt x="1025" y="994"/>
                  <a:pt x="1025" y="994"/>
                </a:cubicBezTo>
                <a:cubicBezTo>
                  <a:pt x="1025" y="994"/>
                  <a:pt x="1025" y="994"/>
                  <a:pt x="1025" y="994"/>
                </a:cubicBezTo>
                <a:cubicBezTo>
                  <a:pt x="1025" y="994"/>
                  <a:pt x="1025" y="994"/>
                  <a:pt x="1026" y="995"/>
                </a:cubicBezTo>
                <a:cubicBezTo>
                  <a:pt x="1026" y="995"/>
                  <a:pt x="1026" y="995"/>
                  <a:pt x="1026" y="995"/>
                </a:cubicBezTo>
                <a:cubicBezTo>
                  <a:pt x="1025" y="995"/>
                  <a:pt x="1025" y="995"/>
                  <a:pt x="1025" y="995"/>
                </a:cubicBezTo>
                <a:cubicBezTo>
                  <a:pt x="1025" y="996"/>
                  <a:pt x="1025" y="996"/>
                  <a:pt x="1025" y="996"/>
                </a:cubicBezTo>
                <a:cubicBezTo>
                  <a:pt x="1025" y="996"/>
                  <a:pt x="1025" y="996"/>
                  <a:pt x="1025" y="996"/>
                </a:cubicBezTo>
                <a:cubicBezTo>
                  <a:pt x="1025" y="996"/>
                  <a:pt x="1025" y="996"/>
                  <a:pt x="1025" y="996"/>
                </a:cubicBezTo>
                <a:cubicBezTo>
                  <a:pt x="1025" y="996"/>
                  <a:pt x="1025" y="996"/>
                  <a:pt x="1025" y="996"/>
                </a:cubicBezTo>
                <a:cubicBezTo>
                  <a:pt x="1025" y="996"/>
                  <a:pt x="1025" y="996"/>
                  <a:pt x="1026" y="996"/>
                </a:cubicBezTo>
                <a:cubicBezTo>
                  <a:pt x="1026" y="996"/>
                  <a:pt x="1026" y="996"/>
                  <a:pt x="1026" y="996"/>
                </a:cubicBezTo>
                <a:cubicBezTo>
                  <a:pt x="1025" y="996"/>
                  <a:pt x="1025" y="997"/>
                  <a:pt x="1025" y="997"/>
                </a:cubicBezTo>
                <a:cubicBezTo>
                  <a:pt x="1025" y="997"/>
                  <a:pt x="1025" y="997"/>
                  <a:pt x="1025" y="998"/>
                </a:cubicBezTo>
                <a:cubicBezTo>
                  <a:pt x="1025" y="998"/>
                  <a:pt x="1025" y="998"/>
                  <a:pt x="1025" y="998"/>
                </a:cubicBezTo>
                <a:cubicBezTo>
                  <a:pt x="1025" y="998"/>
                  <a:pt x="1025" y="998"/>
                  <a:pt x="1025" y="998"/>
                </a:cubicBezTo>
                <a:cubicBezTo>
                  <a:pt x="1025" y="998"/>
                  <a:pt x="1025" y="998"/>
                  <a:pt x="1025" y="998"/>
                </a:cubicBezTo>
                <a:cubicBezTo>
                  <a:pt x="1025" y="998"/>
                  <a:pt x="1025" y="998"/>
                  <a:pt x="1026" y="998"/>
                </a:cubicBezTo>
                <a:cubicBezTo>
                  <a:pt x="1026" y="998"/>
                  <a:pt x="1026" y="998"/>
                  <a:pt x="1026" y="998"/>
                </a:cubicBezTo>
                <a:cubicBezTo>
                  <a:pt x="1025" y="998"/>
                  <a:pt x="1025" y="999"/>
                  <a:pt x="1025" y="999"/>
                </a:cubicBezTo>
                <a:cubicBezTo>
                  <a:pt x="1025" y="999"/>
                  <a:pt x="1025" y="999"/>
                  <a:pt x="1025" y="999"/>
                </a:cubicBezTo>
                <a:cubicBezTo>
                  <a:pt x="1025" y="999"/>
                  <a:pt x="1025" y="999"/>
                  <a:pt x="1025" y="999"/>
                </a:cubicBezTo>
                <a:cubicBezTo>
                  <a:pt x="1025" y="999"/>
                  <a:pt x="1025" y="999"/>
                  <a:pt x="1025" y="999"/>
                </a:cubicBezTo>
                <a:cubicBezTo>
                  <a:pt x="1025" y="999"/>
                  <a:pt x="1025" y="1000"/>
                  <a:pt x="1025" y="1000"/>
                </a:cubicBezTo>
                <a:cubicBezTo>
                  <a:pt x="1025" y="1000"/>
                  <a:pt x="1026" y="1000"/>
                  <a:pt x="1026" y="1000"/>
                </a:cubicBezTo>
                <a:cubicBezTo>
                  <a:pt x="1026" y="1000"/>
                  <a:pt x="1026" y="1000"/>
                  <a:pt x="1026" y="1000"/>
                </a:cubicBezTo>
                <a:cubicBezTo>
                  <a:pt x="1025" y="1000"/>
                  <a:pt x="1025" y="1000"/>
                  <a:pt x="1025" y="1001"/>
                </a:cubicBezTo>
                <a:cubicBezTo>
                  <a:pt x="1025" y="1001"/>
                  <a:pt x="1025" y="1001"/>
                  <a:pt x="1025" y="1001"/>
                </a:cubicBezTo>
                <a:cubicBezTo>
                  <a:pt x="1025" y="1001"/>
                  <a:pt x="1025" y="1001"/>
                  <a:pt x="1025" y="1001"/>
                </a:cubicBezTo>
                <a:cubicBezTo>
                  <a:pt x="1025" y="1001"/>
                  <a:pt x="1025" y="1001"/>
                  <a:pt x="1025" y="1001"/>
                </a:cubicBezTo>
                <a:cubicBezTo>
                  <a:pt x="1025" y="1001"/>
                  <a:pt x="1025" y="1001"/>
                  <a:pt x="1025" y="1001"/>
                </a:cubicBezTo>
                <a:cubicBezTo>
                  <a:pt x="1025" y="1002"/>
                  <a:pt x="1026" y="1002"/>
                  <a:pt x="1026" y="1002"/>
                </a:cubicBezTo>
                <a:cubicBezTo>
                  <a:pt x="1026" y="1002"/>
                  <a:pt x="1026" y="1002"/>
                  <a:pt x="1026" y="1002"/>
                </a:cubicBezTo>
                <a:cubicBezTo>
                  <a:pt x="1025" y="1002"/>
                  <a:pt x="1025" y="1002"/>
                  <a:pt x="1025" y="1003"/>
                </a:cubicBezTo>
                <a:cubicBezTo>
                  <a:pt x="1025" y="1003"/>
                  <a:pt x="1025" y="1003"/>
                  <a:pt x="1025" y="1003"/>
                </a:cubicBezTo>
                <a:cubicBezTo>
                  <a:pt x="1025" y="1003"/>
                  <a:pt x="1026" y="1003"/>
                  <a:pt x="1026" y="1003"/>
                </a:cubicBezTo>
                <a:cubicBezTo>
                  <a:pt x="1026" y="1003"/>
                  <a:pt x="1026" y="1003"/>
                  <a:pt x="1026" y="1003"/>
                </a:cubicBezTo>
                <a:cubicBezTo>
                  <a:pt x="1026" y="1003"/>
                  <a:pt x="1026" y="1003"/>
                  <a:pt x="1026" y="1003"/>
                </a:cubicBezTo>
                <a:cubicBezTo>
                  <a:pt x="1025" y="1003"/>
                  <a:pt x="1025" y="1004"/>
                  <a:pt x="1025" y="1004"/>
                </a:cubicBezTo>
                <a:cubicBezTo>
                  <a:pt x="1025" y="1004"/>
                  <a:pt x="1025" y="1005"/>
                  <a:pt x="1025" y="1005"/>
                </a:cubicBezTo>
                <a:cubicBezTo>
                  <a:pt x="1025" y="1005"/>
                  <a:pt x="1025" y="1005"/>
                  <a:pt x="1025" y="1005"/>
                </a:cubicBezTo>
                <a:cubicBezTo>
                  <a:pt x="1026" y="1005"/>
                  <a:pt x="1026" y="1005"/>
                  <a:pt x="1026" y="1005"/>
                </a:cubicBezTo>
                <a:cubicBezTo>
                  <a:pt x="1026" y="1005"/>
                  <a:pt x="1026" y="1005"/>
                  <a:pt x="1026" y="1005"/>
                </a:cubicBezTo>
                <a:cubicBezTo>
                  <a:pt x="1025" y="1005"/>
                  <a:pt x="1025" y="1006"/>
                  <a:pt x="1025" y="1006"/>
                </a:cubicBezTo>
                <a:cubicBezTo>
                  <a:pt x="1025" y="1006"/>
                  <a:pt x="1025" y="1006"/>
                  <a:pt x="1025" y="1006"/>
                </a:cubicBezTo>
                <a:cubicBezTo>
                  <a:pt x="1025" y="1006"/>
                  <a:pt x="1025" y="1006"/>
                  <a:pt x="1025" y="1006"/>
                </a:cubicBezTo>
                <a:cubicBezTo>
                  <a:pt x="1025" y="1006"/>
                  <a:pt x="1025" y="1006"/>
                  <a:pt x="1025" y="1006"/>
                </a:cubicBezTo>
                <a:cubicBezTo>
                  <a:pt x="1025" y="1007"/>
                  <a:pt x="1025" y="1007"/>
                  <a:pt x="1025" y="1007"/>
                </a:cubicBezTo>
                <a:cubicBezTo>
                  <a:pt x="1026" y="1007"/>
                  <a:pt x="1026" y="1007"/>
                  <a:pt x="1026" y="1007"/>
                </a:cubicBezTo>
                <a:cubicBezTo>
                  <a:pt x="1026" y="1007"/>
                  <a:pt x="1026" y="1007"/>
                  <a:pt x="1026" y="1007"/>
                </a:cubicBezTo>
                <a:cubicBezTo>
                  <a:pt x="1026" y="1007"/>
                  <a:pt x="1026" y="1007"/>
                  <a:pt x="1026" y="1007"/>
                </a:cubicBezTo>
                <a:cubicBezTo>
                  <a:pt x="1025" y="1007"/>
                  <a:pt x="1025" y="1007"/>
                  <a:pt x="1025" y="1008"/>
                </a:cubicBezTo>
                <a:cubicBezTo>
                  <a:pt x="1025" y="1008"/>
                  <a:pt x="1025" y="1008"/>
                  <a:pt x="1026" y="1008"/>
                </a:cubicBezTo>
                <a:cubicBezTo>
                  <a:pt x="1026" y="1009"/>
                  <a:pt x="1026" y="1009"/>
                  <a:pt x="1026" y="1009"/>
                </a:cubicBezTo>
                <a:cubicBezTo>
                  <a:pt x="1026" y="1009"/>
                  <a:pt x="1026" y="1009"/>
                  <a:pt x="1026" y="1009"/>
                </a:cubicBezTo>
                <a:cubicBezTo>
                  <a:pt x="1026" y="1009"/>
                  <a:pt x="1026" y="1009"/>
                  <a:pt x="1026" y="1009"/>
                </a:cubicBezTo>
                <a:cubicBezTo>
                  <a:pt x="1026" y="1009"/>
                  <a:pt x="1025" y="1009"/>
                  <a:pt x="1025" y="1009"/>
                </a:cubicBezTo>
                <a:cubicBezTo>
                  <a:pt x="1019" y="1009"/>
                  <a:pt x="1012" y="1007"/>
                  <a:pt x="1005" y="1006"/>
                </a:cubicBezTo>
                <a:cubicBezTo>
                  <a:pt x="999" y="1005"/>
                  <a:pt x="993" y="1003"/>
                  <a:pt x="986" y="1002"/>
                </a:cubicBezTo>
                <a:cubicBezTo>
                  <a:pt x="986" y="1001"/>
                  <a:pt x="986" y="1001"/>
                  <a:pt x="986" y="1001"/>
                </a:cubicBezTo>
                <a:cubicBezTo>
                  <a:pt x="989" y="984"/>
                  <a:pt x="989" y="984"/>
                  <a:pt x="989" y="984"/>
                </a:cubicBezTo>
                <a:cubicBezTo>
                  <a:pt x="989" y="984"/>
                  <a:pt x="989" y="984"/>
                  <a:pt x="989" y="984"/>
                </a:cubicBezTo>
                <a:cubicBezTo>
                  <a:pt x="990" y="981"/>
                  <a:pt x="990" y="981"/>
                  <a:pt x="990" y="981"/>
                </a:cubicBezTo>
                <a:cubicBezTo>
                  <a:pt x="991" y="974"/>
                  <a:pt x="991" y="974"/>
                  <a:pt x="991" y="974"/>
                </a:cubicBezTo>
                <a:cubicBezTo>
                  <a:pt x="991" y="972"/>
                  <a:pt x="991" y="972"/>
                  <a:pt x="991" y="972"/>
                </a:cubicBezTo>
                <a:cubicBezTo>
                  <a:pt x="991" y="972"/>
                  <a:pt x="991" y="972"/>
                  <a:pt x="991" y="972"/>
                </a:cubicBezTo>
                <a:cubicBezTo>
                  <a:pt x="992" y="966"/>
                  <a:pt x="992" y="966"/>
                  <a:pt x="992" y="966"/>
                </a:cubicBezTo>
                <a:cubicBezTo>
                  <a:pt x="992" y="966"/>
                  <a:pt x="992" y="966"/>
                  <a:pt x="992" y="966"/>
                </a:cubicBezTo>
                <a:cubicBezTo>
                  <a:pt x="994" y="957"/>
                  <a:pt x="994" y="957"/>
                  <a:pt x="994" y="957"/>
                </a:cubicBezTo>
                <a:cubicBezTo>
                  <a:pt x="994" y="954"/>
                  <a:pt x="994" y="954"/>
                  <a:pt x="994" y="954"/>
                </a:cubicBezTo>
                <a:cubicBezTo>
                  <a:pt x="994" y="954"/>
                  <a:pt x="994" y="954"/>
                  <a:pt x="994" y="954"/>
                </a:cubicBezTo>
                <a:cubicBezTo>
                  <a:pt x="996" y="940"/>
                  <a:pt x="996" y="940"/>
                  <a:pt x="996" y="940"/>
                </a:cubicBezTo>
                <a:cubicBezTo>
                  <a:pt x="997" y="939"/>
                  <a:pt x="997" y="939"/>
                  <a:pt x="997" y="939"/>
                </a:cubicBezTo>
                <a:cubicBezTo>
                  <a:pt x="998" y="931"/>
                  <a:pt x="998" y="931"/>
                  <a:pt x="998" y="931"/>
                </a:cubicBezTo>
                <a:cubicBezTo>
                  <a:pt x="971" y="918"/>
                  <a:pt x="971" y="918"/>
                  <a:pt x="971" y="918"/>
                </a:cubicBezTo>
                <a:cubicBezTo>
                  <a:pt x="963" y="915"/>
                  <a:pt x="963" y="915"/>
                  <a:pt x="963" y="915"/>
                </a:cubicBezTo>
                <a:cubicBezTo>
                  <a:pt x="964" y="913"/>
                  <a:pt x="965" y="912"/>
                  <a:pt x="966" y="910"/>
                </a:cubicBezTo>
                <a:cubicBezTo>
                  <a:pt x="967" y="908"/>
                  <a:pt x="967" y="908"/>
                  <a:pt x="967" y="908"/>
                </a:cubicBezTo>
                <a:cubicBezTo>
                  <a:pt x="965" y="908"/>
                  <a:pt x="965" y="908"/>
                  <a:pt x="965" y="908"/>
                </a:cubicBezTo>
                <a:cubicBezTo>
                  <a:pt x="918" y="884"/>
                  <a:pt x="918" y="884"/>
                  <a:pt x="918" y="884"/>
                </a:cubicBezTo>
                <a:cubicBezTo>
                  <a:pt x="917" y="886"/>
                  <a:pt x="917" y="886"/>
                  <a:pt x="917" y="886"/>
                </a:cubicBezTo>
                <a:cubicBezTo>
                  <a:pt x="916" y="888"/>
                  <a:pt x="915" y="890"/>
                  <a:pt x="914" y="892"/>
                </a:cubicBezTo>
                <a:cubicBezTo>
                  <a:pt x="911" y="890"/>
                  <a:pt x="911" y="890"/>
                  <a:pt x="911" y="890"/>
                </a:cubicBezTo>
                <a:cubicBezTo>
                  <a:pt x="903" y="887"/>
                  <a:pt x="903" y="887"/>
                  <a:pt x="903" y="887"/>
                </a:cubicBezTo>
                <a:cubicBezTo>
                  <a:pt x="905" y="884"/>
                  <a:pt x="906" y="882"/>
                  <a:pt x="907" y="881"/>
                </a:cubicBezTo>
                <a:cubicBezTo>
                  <a:pt x="908" y="879"/>
                  <a:pt x="908" y="879"/>
                  <a:pt x="908" y="879"/>
                </a:cubicBezTo>
                <a:cubicBezTo>
                  <a:pt x="906" y="878"/>
                  <a:pt x="906" y="878"/>
                  <a:pt x="906" y="878"/>
                </a:cubicBezTo>
                <a:lnTo>
                  <a:pt x="858" y="855"/>
                </a:lnTo>
                <a:close/>
                <a:moveTo>
                  <a:pt x="907" y="1244"/>
                </a:moveTo>
                <a:cubicBezTo>
                  <a:pt x="906" y="1244"/>
                  <a:pt x="905" y="1244"/>
                  <a:pt x="905" y="1243"/>
                </a:cubicBezTo>
                <a:cubicBezTo>
                  <a:pt x="906" y="1242"/>
                  <a:pt x="906" y="1242"/>
                  <a:pt x="906" y="1242"/>
                </a:cubicBezTo>
                <a:cubicBezTo>
                  <a:pt x="908" y="1242"/>
                  <a:pt x="907" y="1244"/>
                  <a:pt x="907" y="1244"/>
                </a:cubicBezTo>
                <a:close/>
                <a:moveTo>
                  <a:pt x="928" y="1238"/>
                </a:moveTo>
                <a:cubicBezTo>
                  <a:pt x="925" y="1239"/>
                  <a:pt x="924" y="1240"/>
                  <a:pt x="922" y="1242"/>
                </a:cubicBezTo>
                <a:cubicBezTo>
                  <a:pt x="918" y="1241"/>
                  <a:pt x="912" y="1249"/>
                  <a:pt x="909" y="1244"/>
                </a:cubicBezTo>
                <a:cubicBezTo>
                  <a:pt x="912" y="1239"/>
                  <a:pt x="920" y="1240"/>
                  <a:pt x="925" y="1237"/>
                </a:cubicBezTo>
                <a:cubicBezTo>
                  <a:pt x="926" y="1237"/>
                  <a:pt x="930" y="1237"/>
                  <a:pt x="928" y="1238"/>
                </a:cubicBezTo>
                <a:close/>
                <a:moveTo>
                  <a:pt x="968" y="1223"/>
                </a:moveTo>
                <a:cubicBezTo>
                  <a:pt x="966" y="1222"/>
                  <a:pt x="963" y="1222"/>
                  <a:pt x="962" y="1223"/>
                </a:cubicBezTo>
                <a:cubicBezTo>
                  <a:pt x="961" y="1222"/>
                  <a:pt x="961" y="1220"/>
                  <a:pt x="963" y="1220"/>
                </a:cubicBezTo>
                <a:cubicBezTo>
                  <a:pt x="964" y="1220"/>
                  <a:pt x="965" y="1220"/>
                  <a:pt x="966" y="1220"/>
                </a:cubicBezTo>
                <a:cubicBezTo>
                  <a:pt x="967" y="1221"/>
                  <a:pt x="969" y="1222"/>
                  <a:pt x="968" y="1223"/>
                </a:cubicBezTo>
                <a:close/>
                <a:moveTo>
                  <a:pt x="990" y="1229"/>
                </a:moveTo>
                <a:cubicBezTo>
                  <a:pt x="991" y="1227"/>
                  <a:pt x="991" y="1227"/>
                  <a:pt x="991" y="1227"/>
                </a:cubicBezTo>
                <a:cubicBezTo>
                  <a:pt x="992" y="1228"/>
                  <a:pt x="994" y="1228"/>
                  <a:pt x="994" y="1229"/>
                </a:cubicBezTo>
                <a:lnTo>
                  <a:pt x="990" y="1229"/>
                </a:lnTo>
                <a:close/>
                <a:moveTo>
                  <a:pt x="1061" y="1245"/>
                </a:moveTo>
                <a:cubicBezTo>
                  <a:pt x="1060" y="1244"/>
                  <a:pt x="1058" y="1244"/>
                  <a:pt x="1059" y="1244"/>
                </a:cubicBezTo>
                <a:cubicBezTo>
                  <a:pt x="1059" y="1243"/>
                  <a:pt x="1060" y="1243"/>
                  <a:pt x="1061" y="1243"/>
                </a:cubicBezTo>
                <a:cubicBezTo>
                  <a:pt x="1063" y="1243"/>
                  <a:pt x="1061" y="1245"/>
                  <a:pt x="1061" y="1245"/>
                </a:cubicBezTo>
                <a:close/>
                <a:moveTo>
                  <a:pt x="1086" y="1242"/>
                </a:moveTo>
                <a:cubicBezTo>
                  <a:pt x="1082" y="1242"/>
                  <a:pt x="1081" y="1243"/>
                  <a:pt x="1078" y="1244"/>
                </a:cubicBezTo>
                <a:cubicBezTo>
                  <a:pt x="1073" y="1242"/>
                  <a:pt x="1066" y="1251"/>
                  <a:pt x="1063" y="1245"/>
                </a:cubicBezTo>
                <a:cubicBezTo>
                  <a:pt x="1063" y="1245"/>
                  <a:pt x="1064" y="1245"/>
                  <a:pt x="1064" y="1244"/>
                </a:cubicBezTo>
                <a:cubicBezTo>
                  <a:pt x="1064" y="1244"/>
                  <a:pt x="1064" y="1245"/>
                  <a:pt x="1063" y="1245"/>
                </a:cubicBezTo>
                <a:cubicBezTo>
                  <a:pt x="1062" y="1244"/>
                  <a:pt x="1062" y="1242"/>
                  <a:pt x="1065" y="1242"/>
                </a:cubicBezTo>
                <a:cubicBezTo>
                  <a:pt x="1066" y="1242"/>
                  <a:pt x="1066" y="1242"/>
                  <a:pt x="1066" y="1242"/>
                </a:cubicBezTo>
                <a:cubicBezTo>
                  <a:pt x="1066" y="1242"/>
                  <a:pt x="1066" y="1242"/>
                  <a:pt x="1067" y="1242"/>
                </a:cubicBezTo>
                <a:cubicBezTo>
                  <a:pt x="1071" y="1240"/>
                  <a:pt x="1077" y="1241"/>
                  <a:pt x="1083" y="1239"/>
                </a:cubicBezTo>
                <a:cubicBezTo>
                  <a:pt x="1084" y="1239"/>
                  <a:pt x="1089" y="1240"/>
                  <a:pt x="1086" y="1242"/>
                </a:cubicBezTo>
                <a:close/>
                <a:moveTo>
                  <a:pt x="1130" y="1233"/>
                </a:moveTo>
                <a:cubicBezTo>
                  <a:pt x="1130" y="1232"/>
                  <a:pt x="1129" y="1231"/>
                  <a:pt x="1129" y="1231"/>
                </a:cubicBezTo>
                <a:cubicBezTo>
                  <a:pt x="1131" y="1231"/>
                  <a:pt x="1132" y="1232"/>
                  <a:pt x="1133" y="1232"/>
                </a:cubicBezTo>
                <a:cubicBezTo>
                  <a:pt x="1133" y="1232"/>
                  <a:pt x="1133" y="1232"/>
                  <a:pt x="1133" y="1232"/>
                </a:cubicBezTo>
                <a:cubicBezTo>
                  <a:pt x="1135" y="1233"/>
                  <a:pt x="1136" y="1233"/>
                  <a:pt x="1137" y="1234"/>
                </a:cubicBezTo>
                <a:cubicBezTo>
                  <a:pt x="1137" y="1234"/>
                  <a:pt x="1137" y="1234"/>
                  <a:pt x="1137" y="1234"/>
                </a:cubicBezTo>
                <a:cubicBezTo>
                  <a:pt x="1135" y="1233"/>
                  <a:pt x="1131" y="1232"/>
                  <a:pt x="1130" y="1233"/>
                </a:cubicBezTo>
                <a:close/>
                <a:moveTo>
                  <a:pt x="1162" y="1242"/>
                </a:moveTo>
                <a:cubicBezTo>
                  <a:pt x="1163" y="1241"/>
                  <a:pt x="1163" y="1241"/>
                  <a:pt x="1163" y="1241"/>
                </a:cubicBezTo>
                <a:cubicBezTo>
                  <a:pt x="1163" y="1241"/>
                  <a:pt x="1164" y="1241"/>
                  <a:pt x="1164" y="1241"/>
                </a:cubicBezTo>
                <a:cubicBezTo>
                  <a:pt x="1165" y="1242"/>
                  <a:pt x="1166" y="1242"/>
                  <a:pt x="1166" y="1243"/>
                </a:cubicBezTo>
                <a:lnTo>
                  <a:pt x="1162" y="1242"/>
                </a:lnTo>
                <a:close/>
                <a:moveTo>
                  <a:pt x="1175" y="1247"/>
                </a:moveTo>
                <a:cubicBezTo>
                  <a:pt x="1176" y="1244"/>
                  <a:pt x="1167" y="1247"/>
                  <a:pt x="1170" y="1243"/>
                </a:cubicBezTo>
                <a:cubicBezTo>
                  <a:pt x="1175" y="1242"/>
                  <a:pt x="1180" y="1243"/>
                  <a:pt x="1184" y="1244"/>
                </a:cubicBezTo>
                <a:cubicBezTo>
                  <a:pt x="1185" y="1246"/>
                  <a:pt x="1185" y="1246"/>
                  <a:pt x="1185" y="1246"/>
                </a:cubicBezTo>
                <a:cubicBezTo>
                  <a:pt x="1181" y="1248"/>
                  <a:pt x="1179" y="1246"/>
                  <a:pt x="1175" y="1247"/>
                </a:cubicBezTo>
                <a:close/>
                <a:moveTo>
                  <a:pt x="1236" y="1230"/>
                </a:moveTo>
                <a:cubicBezTo>
                  <a:pt x="1234" y="1229"/>
                  <a:pt x="1230" y="1229"/>
                  <a:pt x="1229" y="1231"/>
                </a:cubicBezTo>
                <a:cubicBezTo>
                  <a:pt x="1227" y="1230"/>
                  <a:pt x="1227" y="1228"/>
                  <a:pt x="1231" y="1227"/>
                </a:cubicBezTo>
                <a:cubicBezTo>
                  <a:pt x="1232" y="1227"/>
                  <a:pt x="1232" y="1227"/>
                  <a:pt x="1232" y="1227"/>
                </a:cubicBezTo>
                <a:cubicBezTo>
                  <a:pt x="1232" y="1228"/>
                  <a:pt x="1232" y="1228"/>
                  <a:pt x="1232" y="1229"/>
                </a:cubicBezTo>
                <a:cubicBezTo>
                  <a:pt x="1233" y="1229"/>
                  <a:pt x="1235" y="1229"/>
                  <a:pt x="1236" y="1229"/>
                </a:cubicBezTo>
                <a:cubicBezTo>
                  <a:pt x="1236" y="1229"/>
                  <a:pt x="1236" y="1229"/>
                  <a:pt x="1236" y="1230"/>
                </a:cubicBezTo>
                <a:close/>
                <a:moveTo>
                  <a:pt x="1293" y="1237"/>
                </a:moveTo>
                <a:cubicBezTo>
                  <a:pt x="1290" y="1236"/>
                  <a:pt x="1289" y="1234"/>
                  <a:pt x="1294" y="1232"/>
                </a:cubicBezTo>
                <a:cubicBezTo>
                  <a:pt x="1296" y="1231"/>
                  <a:pt x="1296" y="1231"/>
                  <a:pt x="1296" y="1231"/>
                </a:cubicBezTo>
                <a:cubicBezTo>
                  <a:pt x="1298" y="1231"/>
                  <a:pt x="1303" y="1231"/>
                  <a:pt x="1303" y="1234"/>
                </a:cubicBezTo>
                <a:cubicBezTo>
                  <a:pt x="1300" y="1234"/>
                  <a:pt x="1294" y="1235"/>
                  <a:pt x="1293" y="1237"/>
                </a:cubicBezTo>
                <a:close/>
                <a:moveTo>
                  <a:pt x="1346" y="1229"/>
                </a:moveTo>
                <a:cubicBezTo>
                  <a:pt x="1347" y="1227"/>
                  <a:pt x="1347" y="1227"/>
                  <a:pt x="1347" y="1227"/>
                </a:cubicBezTo>
                <a:cubicBezTo>
                  <a:pt x="1349" y="1227"/>
                  <a:pt x="1353" y="1227"/>
                  <a:pt x="1353" y="1228"/>
                </a:cubicBezTo>
                <a:lnTo>
                  <a:pt x="1346" y="1229"/>
                </a:lnTo>
                <a:close/>
                <a:moveTo>
                  <a:pt x="1486" y="1212"/>
                </a:moveTo>
                <a:cubicBezTo>
                  <a:pt x="1482" y="1211"/>
                  <a:pt x="1481" y="1208"/>
                  <a:pt x="1487" y="1206"/>
                </a:cubicBezTo>
                <a:cubicBezTo>
                  <a:pt x="1489" y="1205"/>
                  <a:pt x="1489" y="1205"/>
                  <a:pt x="1489" y="1205"/>
                </a:cubicBezTo>
                <a:cubicBezTo>
                  <a:pt x="1491" y="1206"/>
                  <a:pt x="1497" y="1206"/>
                  <a:pt x="1496" y="1208"/>
                </a:cubicBezTo>
                <a:cubicBezTo>
                  <a:pt x="1493" y="1208"/>
                  <a:pt x="1486" y="1209"/>
                  <a:pt x="1486" y="1212"/>
                </a:cubicBezTo>
                <a:close/>
                <a:moveTo>
                  <a:pt x="1543" y="1209"/>
                </a:moveTo>
                <a:cubicBezTo>
                  <a:pt x="1544" y="1206"/>
                  <a:pt x="1544" y="1206"/>
                  <a:pt x="1544" y="1206"/>
                </a:cubicBezTo>
                <a:cubicBezTo>
                  <a:pt x="1547" y="1207"/>
                  <a:pt x="1550" y="1207"/>
                  <a:pt x="1550" y="1209"/>
                </a:cubicBezTo>
                <a:lnTo>
                  <a:pt x="1543" y="1209"/>
                </a:lnTo>
                <a:close/>
                <a:moveTo>
                  <a:pt x="1663" y="1243"/>
                </a:moveTo>
                <a:cubicBezTo>
                  <a:pt x="1660" y="1242"/>
                  <a:pt x="1658" y="1243"/>
                  <a:pt x="1656" y="1243"/>
                </a:cubicBezTo>
                <a:cubicBezTo>
                  <a:pt x="1653" y="1240"/>
                  <a:pt x="1659" y="1240"/>
                  <a:pt x="1661" y="1239"/>
                </a:cubicBezTo>
                <a:cubicBezTo>
                  <a:pt x="1663" y="1239"/>
                  <a:pt x="1665" y="1242"/>
                  <a:pt x="1663" y="1243"/>
                </a:cubicBezTo>
                <a:close/>
                <a:moveTo>
                  <a:pt x="1470" y="1279"/>
                </a:moveTo>
                <a:cubicBezTo>
                  <a:pt x="1469" y="1278"/>
                  <a:pt x="1472" y="1278"/>
                  <a:pt x="1472" y="1277"/>
                </a:cubicBezTo>
                <a:cubicBezTo>
                  <a:pt x="1466" y="1275"/>
                  <a:pt x="1466" y="1275"/>
                  <a:pt x="1466" y="1275"/>
                </a:cubicBezTo>
                <a:cubicBezTo>
                  <a:pt x="1474" y="1278"/>
                  <a:pt x="1474" y="1274"/>
                  <a:pt x="1475" y="1279"/>
                </a:cubicBezTo>
                <a:lnTo>
                  <a:pt x="1470" y="1279"/>
                </a:lnTo>
                <a:close/>
                <a:moveTo>
                  <a:pt x="1502" y="1292"/>
                </a:moveTo>
                <a:cubicBezTo>
                  <a:pt x="1502" y="1292"/>
                  <a:pt x="1496" y="1294"/>
                  <a:pt x="1491" y="1293"/>
                </a:cubicBezTo>
                <a:cubicBezTo>
                  <a:pt x="1482" y="1288"/>
                  <a:pt x="1486" y="1284"/>
                  <a:pt x="1483" y="1280"/>
                </a:cubicBezTo>
                <a:cubicBezTo>
                  <a:pt x="1489" y="1280"/>
                  <a:pt x="1489" y="1280"/>
                  <a:pt x="1489" y="1280"/>
                </a:cubicBezTo>
                <a:cubicBezTo>
                  <a:pt x="1495" y="1283"/>
                  <a:pt x="1505" y="1289"/>
                  <a:pt x="1502" y="1292"/>
                </a:cubicBezTo>
                <a:close/>
                <a:moveTo>
                  <a:pt x="1508" y="1281"/>
                </a:moveTo>
                <a:cubicBezTo>
                  <a:pt x="1507" y="1281"/>
                  <a:pt x="1507" y="1281"/>
                  <a:pt x="1506" y="1281"/>
                </a:cubicBezTo>
                <a:cubicBezTo>
                  <a:pt x="1510" y="1277"/>
                  <a:pt x="1510" y="1277"/>
                  <a:pt x="1510" y="1277"/>
                </a:cubicBezTo>
                <a:lnTo>
                  <a:pt x="1508" y="1281"/>
                </a:lnTo>
                <a:close/>
                <a:moveTo>
                  <a:pt x="1509" y="1267"/>
                </a:moveTo>
                <a:cubicBezTo>
                  <a:pt x="1508" y="1266"/>
                  <a:pt x="1510" y="1266"/>
                  <a:pt x="1510" y="1266"/>
                </a:cubicBezTo>
                <a:cubicBezTo>
                  <a:pt x="1506" y="1263"/>
                  <a:pt x="1506" y="1263"/>
                  <a:pt x="1506" y="1263"/>
                </a:cubicBezTo>
                <a:cubicBezTo>
                  <a:pt x="1512" y="1266"/>
                  <a:pt x="1513" y="1263"/>
                  <a:pt x="1513" y="1268"/>
                </a:cubicBezTo>
                <a:lnTo>
                  <a:pt x="1509" y="1267"/>
                </a:lnTo>
                <a:close/>
                <a:moveTo>
                  <a:pt x="1534" y="1265"/>
                </a:moveTo>
                <a:cubicBezTo>
                  <a:pt x="1534" y="1265"/>
                  <a:pt x="1534" y="1265"/>
                  <a:pt x="1533" y="1265"/>
                </a:cubicBezTo>
                <a:cubicBezTo>
                  <a:pt x="1533" y="1265"/>
                  <a:pt x="1532" y="1264"/>
                  <a:pt x="1531" y="1264"/>
                </a:cubicBezTo>
                <a:cubicBezTo>
                  <a:pt x="1532" y="1264"/>
                  <a:pt x="1533" y="1264"/>
                  <a:pt x="1534" y="1265"/>
                </a:cubicBezTo>
                <a:close/>
                <a:moveTo>
                  <a:pt x="1518" y="1261"/>
                </a:moveTo>
                <a:cubicBezTo>
                  <a:pt x="1518" y="1260"/>
                  <a:pt x="1517" y="1259"/>
                  <a:pt x="1516" y="1258"/>
                </a:cubicBezTo>
                <a:cubicBezTo>
                  <a:pt x="1518" y="1259"/>
                  <a:pt x="1520" y="1260"/>
                  <a:pt x="1522" y="1260"/>
                </a:cubicBezTo>
                <a:cubicBezTo>
                  <a:pt x="1520" y="1260"/>
                  <a:pt x="1520" y="1260"/>
                  <a:pt x="1520" y="1260"/>
                </a:cubicBezTo>
                <a:cubicBezTo>
                  <a:pt x="1519" y="1260"/>
                  <a:pt x="1519" y="1260"/>
                  <a:pt x="1518" y="1261"/>
                </a:cubicBezTo>
                <a:close/>
                <a:moveTo>
                  <a:pt x="1535" y="1279"/>
                </a:moveTo>
                <a:cubicBezTo>
                  <a:pt x="1534" y="1279"/>
                  <a:pt x="1529" y="1281"/>
                  <a:pt x="1526" y="1279"/>
                </a:cubicBezTo>
                <a:cubicBezTo>
                  <a:pt x="1518" y="1275"/>
                  <a:pt x="1522" y="1272"/>
                  <a:pt x="1520" y="1268"/>
                </a:cubicBezTo>
                <a:cubicBezTo>
                  <a:pt x="1524" y="1269"/>
                  <a:pt x="1524" y="1269"/>
                  <a:pt x="1524" y="1269"/>
                </a:cubicBezTo>
                <a:cubicBezTo>
                  <a:pt x="1530" y="1272"/>
                  <a:pt x="1538" y="1277"/>
                  <a:pt x="1535" y="1279"/>
                </a:cubicBezTo>
                <a:close/>
                <a:moveTo>
                  <a:pt x="1540" y="1271"/>
                </a:moveTo>
                <a:cubicBezTo>
                  <a:pt x="1539" y="1271"/>
                  <a:pt x="1539" y="1270"/>
                  <a:pt x="1538" y="1270"/>
                </a:cubicBezTo>
                <a:cubicBezTo>
                  <a:pt x="1541" y="1268"/>
                  <a:pt x="1541" y="1268"/>
                  <a:pt x="1541" y="1268"/>
                </a:cubicBezTo>
                <a:lnTo>
                  <a:pt x="1540" y="1271"/>
                </a:lnTo>
                <a:close/>
                <a:moveTo>
                  <a:pt x="1739" y="1306"/>
                </a:moveTo>
                <a:cubicBezTo>
                  <a:pt x="1738" y="1306"/>
                  <a:pt x="1738" y="1306"/>
                  <a:pt x="1738" y="1306"/>
                </a:cubicBezTo>
                <a:cubicBezTo>
                  <a:pt x="1738" y="1304"/>
                  <a:pt x="1738" y="1304"/>
                  <a:pt x="1738" y="1304"/>
                </a:cubicBezTo>
                <a:lnTo>
                  <a:pt x="1739" y="1306"/>
                </a:lnTo>
                <a:close/>
                <a:moveTo>
                  <a:pt x="1734" y="1313"/>
                </a:moveTo>
                <a:cubicBezTo>
                  <a:pt x="1737" y="1311"/>
                  <a:pt x="1742" y="1308"/>
                  <a:pt x="1742" y="1310"/>
                </a:cubicBezTo>
                <a:cubicBezTo>
                  <a:pt x="1742" y="1310"/>
                  <a:pt x="1742" y="1313"/>
                  <a:pt x="1740" y="1315"/>
                </a:cubicBezTo>
                <a:cubicBezTo>
                  <a:pt x="1734" y="1318"/>
                  <a:pt x="1735" y="1315"/>
                  <a:pt x="1732" y="1316"/>
                </a:cubicBezTo>
                <a:lnTo>
                  <a:pt x="1734" y="1313"/>
                </a:lnTo>
                <a:close/>
                <a:moveTo>
                  <a:pt x="1561" y="1283"/>
                </a:moveTo>
                <a:cubicBezTo>
                  <a:pt x="1566" y="1284"/>
                  <a:pt x="1569" y="1287"/>
                  <a:pt x="1572" y="1289"/>
                </a:cubicBezTo>
                <a:cubicBezTo>
                  <a:pt x="1572" y="1291"/>
                  <a:pt x="1572" y="1291"/>
                  <a:pt x="1572" y="1291"/>
                </a:cubicBezTo>
                <a:cubicBezTo>
                  <a:pt x="1568" y="1291"/>
                  <a:pt x="1567" y="1289"/>
                  <a:pt x="1564" y="1288"/>
                </a:cubicBezTo>
                <a:cubicBezTo>
                  <a:pt x="1566" y="1286"/>
                  <a:pt x="1558" y="1285"/>
                  <a:pt x="1561" y="1283"/>
                </a:cubicBezTo>
                <a:close/>
                <a:moveTo>
                  <a:pt x="1550" y="1291"/>
                </a:moveTo>
                <a:cubicBezTo>
                  <a:pt x="1550" y="1291"/>
                  <a:pt x="1548" y="1290"/>
                  <a:pt x="1549" y="1290"/>
                </a:cubicBezTo>
                <a:cubicBezTo>
                  <a:pt x="1551" y="1290"/>
                  <a:pt x="1551" y="1290"/>
                  <a:pt x="1551" y="1290"/>
                </a:cubicBezTo>
                <a:cubicBezTo>
                  <a:pt x="1553" y="1291"/>
                  <a:pt x="1551" y="1291"/>
                  <a:pt x="1550" y="1291"/>
                </a:cubicBezTo>
                <a:close/>
                <a:moveTo>
                  <a:pt x="1572" y="1297"/>
                </a:moveTo>
                <a:cubicBezTo>
                  <a:pt x="1569" y="1297"/>
                  <a:pt x="1568" y="1297"/>
                  <a:pt x="1565" y="1297"/>
                </a:cubicBezTo>
                <a:cubicBezTo>
                  <a:pt x="1562" y="1294"/>
                  <a:pt x="1552" y="1298"/>
                  <a:pt x="1552" y="1293"/>
                </a:cubicBezTo>
                <a:cubicBezTo>
                  <a:pt x="1558" y="1290"/>
                  <a:pt x="1564" y="1295"/>
                  <a:pt x="1570" y="1294"/>
                </a:cubicBezTo>
                <a:cubicBezTo>
                  <a:pt x="1571" y="1295"/>
                  <a:pt x="1575" y="1297"/>
                  <a:pt x="1572" y="1297"/>
                </a:cubicBezTo>
                <a:close/>
                <a:moveTo>
                  <a:pt x="1729" y="1318"/>
                </a:moveTo>
                <a:cubicBezTo>
                  <a:pt x="1727" y="1320"/>
                  <a:pt x="1727" y="1320"/>
                  <a:pt x="1727" y="1320"/>
                </a:cubicBezTo>
                <a:cubicBezTo>
                  <a:pt x="1726" y="1320"/>
                  <a:pt x="1727" y="1319"/>
                  <a:pt x="1727" y="1319"/>
                </a:cubicBezTo>
                <a:cubicBezTo>
                  <a:pt x="1724" y="1320"/>
                  <a:pt x="1724" y="1320"/>
                  <a:pt x="1724" y="1320"/>
                </a:cubicBezTo>
                <a:cubicBezTo>
                  <a:pt x="1728" y="1318"/>
                  <a:pt x="1727" y="1317"/>
                  <a:pt x="1729" y="1318"/>
                </a:cubicBezTo>
                <a:close/>
                <a:moveTo>
                  <a:pt x="1698" y="1316"/>
                </a:moveTo>
                <a:cubicBezTo>
                  <a:pt x="1699" y="1316"/>
                  <a:pt x="1701" y="1316"/>
                  <a:pt x="1700" y="1317"/>
                </a:cubicBezTo>
                <a:cubicBezTo>
                  <a:pt x="1698" y="1318"/>
                  <a:pt x="1697" y="1318"/>
                  <a:pt x="1696" y="1318"/>
                </a:cubicBezTo>
                <a:cubicBezTo>
                  <a:pt x="1694" y="1317"/>
                  <a:pt x="1697" y="1316"/>
                  <a:pt x="1698" y="1316"/>
                </a:cubicBezTo>
                <a:close/>
                <a:moveTo>
                  <a:pt x="1638" y="1301"/>
                </a:moveTo>
                <a:cubicBezTo>
                  <a:pt x="1639" y="1301"/>
                  <a:pt x="1641" y="1302"/>
                  <a:pt x="1641" y="1302"/>
                </a:cubicBezTo>
                <a:cubicBezTo>
                  <a:pt x="1637" y="1302"/>
                  <a:pt x="1637" y="1302"/>
                  <a:pt x="1637" y="1302"/>
                </a:cubicBezTo>
                <a:lnTo>
                  <a:pt x="1638" y="1301"/>
                </a:lnTo>
                <a:close/>
                <a:moveTo>
                  <a:pt x="1613" y="1291"/>
                </a:moveTo>
                <a:cubicBezTo>
                  <a:pt x="1614" y="1291"/>
                  <a:pt x="1614" y="1291"/>
                  <a:pt x="1614" y="1291"/>
                </a:cubicBezTo>
                <a:cubicBezTo>
                  <a:pt x="1614" y="1292"/>
                  <a:pt x="1617" y="1294"/>
                  <a:pt x="1616" y="1295"/>
                </a:cubicBezTo>
                <a:cubicBezTo>
                  <a:pt x="1614" y="1294"/>
                  <a:pt x="1612" y="1293"/>
                  <a:pt x="1611" y="1294"/>
                </a:cubicBezTo>
                <a:cubicBezTo>
                  <a:pt x="1609" y="1292"/>
                  <a:pt x="1610" y="1291"/>
                  <a:pt x="1613" y="1291"/>
                </a:cubicBezTo>
                <a:close/>
                <a:moveTo>
                  <a:pt x="1600" y="1291"/>
                </a:moveTo>
                <a:cubicBezTo>
                  <a:pt x="1603" y="1292"/>
                  <a:pt x="1609" y="1293"/>
                  <a:pt x="1609" y="1296"/>
                </a:cubicBezTo>
                <a:cubicBezTo>
                  <a:pt x="1614" y="1299"/>
                  <a:pt x="1620" y="1301"/>
                  <a:pt x="1626" y="1302"/>
                </a:cubicBezTo>
                <a:cubicBezTo>
                  <a:pt x="1627" y="1303"/>
                  <a:pt x="1624" y="1303"/>
                  <a:pt x="1627" y="1304"/>
                </a:cubicBezTo>
                <a:cubicBezTo>
                  <a:pt x="1627" y="1304"/>
                  <a:pt x="1628" y="1304"/>
                  <a:pt x="1629" y="1304"/>
                </a:cubicBezTo>
                <a:cubicBezTo>
                  <a:pt x="1629" y="1303"/>
                  <a:pt x="1629" y="1303"/>
                  <a:pt x="1630" y="1302"/>
                </a:cubicBezTo>
                <a:cubicBezTo>
                  <a:pt x="1633" y="1302"/>
                  <a:pt x="1633" y="1302"/>
                  <a:pt x="1633" y="1302"/>
                </a:cubicBezTo>
                <a:cubicBezTo>
                  <a:pt x="1633" y="1303"/>
                  <a:pt x="1633" y="1303"/>
                  <a:pt x="1633" y="1303"/>
                </a:cubicBezTo>
                <a:cubicBezTo>
                  <a:pt x="1635" y="1301"/>
                  <a:pt x="1639" y="1305"/>
                  <a:pt x="1642" y="1305"/>
                </a:cubicBezTo>
                <a:cubicBezTo>
                  <a:pt x="1644" y="1307"/>
                  <a:pt x="1640" y="1307"/>
                  <a:pt x="1644" y="1308"/>
                </a:cubicBezTo>
                <a:cubicBezTo>
                  <a:pt x="1645" y="1308"/>
                  <a:pt x="1645" y="1308"/>
                  <a:pt x="1645" y="1308"/>
                </a:cubicBezTo>
                <a:cubicBezTo>
                  <a:pt x="1644" y="1311"/>
                  <a:pt x="1652" y="1310"/>
                  <a:pt x="1655" y="1313"/>
                </a:cubicBezTo>
                <a:cubicBezTo>
                  <a:pt x="1655" y="1312"/>
                  <a:pt x="1655" y="1312"/>
                  <a:pt x="1655" y="1312"/>
                </a:cubicBezTo>
                <a:cubicBezTo>
                  <a:pt x="1655" y="1313"/>
                  <a:pt x="1655" y="1313"/>
                  <a:pt x="1655" y="1313"/>
                </a:cubicBezTo>
                <a:cubicBezTo>
                  <a:pt x="1659" y="1314"/>
                  <a:pt x="1663" y="1316"/>
                  <a:pt x="1666" y="1316"/>
                </a:cubicBezTo>
                <a:cubicBezTo>
                  <a:pt x="1674" y="1316"/>
                  <a:pt x="1680" y="1320"/>
                  <a:pt x="1687" y="1319"/>
                </a:cubicBezTo>
                <a:cubicBezTo>
                  <a:pt x="1693" y="1319"/>
                  <a:pt x="1702" y="1321"/>
                  <a:pt x="1702" y="1324"/>
                </a:cubicBezTo>
                <a:cubicBezTo>
                  <a:pt x="1703" y="1322"/>
                  <a:pt x="1700" y="1320"/>
                  <a:pt x="1704" y="1319"/>
                </a:cubicBezTo>
                <a:cubicBezTo>
                  <a:pt x="1707" y="1318"/>
                  <a:pt x="1706" y="1323"/>
                  <a:pt x="1712" y="1322"/>
                </a:cubicBezTo>
                <a:cubicBezTo>
                  <a:pt x="1711" y="1321"/>
                  <a:pt x="1710" y="1321"/>
                  <a:pt x="1712" y="1319"/>
                </a:cubicBezTo>
                <a:cubicBezTo>
                  <a:pt x="1712" y="1319"/>
                  <a:pt x="1713" y="1319"/>
                  <a:pt x="1713" y="1319"/>
                </a:cubicBezTo>
                <a:cubicBezTo>
                  <a:pt x="1718" y="1319"/>
                  <a:pt x="1710" y="1323"/>
                  <a:pt x="1716" y="1322"/>
                </a:cubicBezTo>
                <a:cubicBezTo>
                  <a:pt x="1718" y="1320"/>
                  <a:pt x="1718" y="1320"/>
                  <a:pt x="1718" y="1320"/>
                </a:cubicBezTo>
                <a:cubicBezTo>
                  <a:pt x="1719" y="1320"/>
                  <a:pt x="1720" y="1321"/>
                  <a:pt x="1720" y="1321"/>
                </a:cubicBezTo>
                <a:cubicBezTo>
                  <a:pt x="1721" y="1322"/>
                  <a:pt x="1716" y="1323"/>
                  <a:pt x="1715" y="1325"/>
                </a:cubicBezTo>
                <a:cubicBezTo>
                  <a:pt x="1719" y="1325"/>
                  <a:pt x="1733" y="1320"/>
                  <a:pt x="1723" y="1327"/>
                </a:cubicBezTo>
                <a:cubicBezTo>
                  <a:pt x="1720" y="1328"/>
                  <a:pt x="1716" y="1330"/>
                  <a:pt x="1713" y="1331"/>
                </a:cubicBezTo>
                <a:cubicBezTo>
                  <a:pt x="1714" y="1330"/>
                  <a:pt x="1711" y="1330"/>
                  <a:pt x="1709" y="1330"/>
                </a:cubicBezTo>
                <a:cubicBezTo>
                  <a:pt x="1703" y="1331"/>
                  <a:pt x="1697" y="1332"/>
                  <a:pt x="1692" y="1333"/>
                </a:cubicBezTo>
                <a:cubicBezTo>
                  <a:pt x="1683" y="1332"/>
                  <a:pt x="1687" y="1331"/>
                  <a:pt x="1678" y="1330"/>
                </a:cubicBezTo>
                <a:cubicBezTo>
                  <a:pt x="1675" y="1332"/>
                  <a:pt x="1668" y="1328"/>
                  <a:pt x="1666" y="1330"/>
                </a:cubicBezTo>
                <a:cubicBezTo>
                  <a:pt x="1661" y="1329"/>
                  <a:pt x="1661" y="1329"/>
                  <a:pt x="1661" y="1329"/>
                </a:cubicBezTo>
                <a:cubicBezTo>
                  <a:pt x="1663" y="1331"/>
                  <a:pt x="1663" y="1331"/>
                  <a:pt x="1663" y="1331"/>
                </a:cubicBezTo>
                <a:cubicBezTo>
                  <a:pt x="1663" y="1331"/>
                  <a:pt x="1662" y="1331"/>
                  <a:pt x="1662" y="1332"/>
                </a:cubicBezTo>
                <a:cubicBezTo>
                  <a:pt x="1663" y="1332"/>
                  <a:pt x="1663" y="1332"/>
                  <a:pt x="1663" y="1332"/>
                </a:cubicBezTo>
                <a:cubicBezTo>
                  <a:pt x="1658" y="1328"/>
                  <a:pt x="1653" y="1329"/>
                  <a:pt x="1648" y="1326"/>
                </a:cubicBezTo>
                <a:cubicBezTo>
                  <a:pt x="1635" y="1323"/>
                  <a:pt x="1623" y="1318"/>
                  <a:pt x="1611" y="1312"/>
                </a:cubicBezTo>
                <a:cubicBezTo>
                  <a:pt x="1612" y="1312"/>
                  <a:pt x="1612" y="1310"/>
                  <a:pt x="1610" y="1310"/>
                </a:cubicBezTo>
                <a:cubicBezTo>
                  <a:pt x="1608" y="1310"/>
                  <a:pt x="1605" y="1310"/>
                  <a:pt x="1602" y="1308"/>
                </a:cubicBezTo>
                <a:cubicBezTo>
                  <a:pt x="1600" y="1309"/>
                  <a:pt x="1603" y="1313"/>
                  <a:pt x="1597" y="1310"/>
                </a:cubicBezTo>
                <a:cubicBezTo>
                  <a:pt x="1592" y="1308"/>
                  <a:pt x="1591" y="1303"/>
                  <a:pt x="1585" y="1304"/>
                </a:cubicBezTo>
                <a:cubicBezTo>
                  <a:pt x="1586" y="1301"/>
                  <a:pt x="1579" y="1301"/>
                  <a:pt x="1579" y="1299"/>
                </a:cubicBezTo>
                <a:cubicBezTo>
                  <a:pt x="1578" y="1299"/>
                  <a:pt x="1575" y="1298"/>
                  <a:pt x="1575" y="1297"/>
                </a:cubicBezTo>
                <a:cubicBezTo>
                  <a:pt x="1577" y="1297"/>
                  <a:pt x="1576" y="1296"/>
                  <a:pt x="1577" y="1295"/>
                </a:cubicBezTo>
                <a:cubicBezTo>
                  <a:pt x="1583" y="1294"/>
                  <a:pt x="1571" y="1290"/>
                  <a:pt x="1574" y="1288"/>
                </a:cubicBezTo>
                <a:cubicBezTo>
                  <a:pt x="1577" y="1289"/>
                  <a:pt x="1577" y="1289"/>
                  <a:pt x="1577" y="1289"/>
                </a:cubicBezTo>
                <a:cubicBezTo>
                  <a:pt x="1572" y="1285"/>
                  <a:pt x="1578" y="1286"/>
                  <a:pt x="1577" y="1282"/>
                </a:cubicBezTo>
                <a:cubicBezTo>
                  <a:pt x="1578" y="1283"/>
                  <a:pt x="1582" y="1284"/>
                  <a:pt x="1581" y="1285"/>
                </a:cubicBezTo>
                <a:cubicBezTo>
                  <a:pt x="1580" y="1285"/>
                  <a:pt x="1579" y="1284"/>
                  <a:pt x="1578" y="1284"/>
                </a:cubicBezTo>
                <a:cubicBezTo>
                  <a:pt x="1577" y="1285"/>
                  <a:pt x="1579" y="1286"/>
                  <a:pt x="1581" y="1287"/>
                </a:cubicBezTo>
                <a:cubicBezTo>
                  <a:pt x="1583" y="1287"/>
                  <a:pt x="1583" y="1286"/>
                  <a:pt x="1585" y="1286"/>
                </a:cubicBezTo>
                <a:cubicBezTo>
                  <a:pt x="1584" y="1286"/>
                  <a:pt x="1584" y="1285"/>
                  <a:pt x="1583" y="1283"/>
                </a:cubicBezTo>
                <a:cubicBezTo>
                  <a:pt x="1585" y="1282"/>
                  <a:pt x="1589" y="1285"/>
                  <a:pt x="1591" y="1286"/>
                </a:cubicBezTo>
                <a:cubicBezTo>
                  <a:pt x="1592" y="1287"/>
                  <a:pt x="1592" y="1287"/>
                  <a:pt x="1592" y="1287"/>
                </a:cubicBezTo>
                <a:cubicBezTo>
                  <a:pt x="1591" y="1288"/>
                  <a:pt x="1588" y="1285"/>
                  <a:pt x="1585" y="1286"/>
                </a:cubicBezTo>
                <a:cubicBezTo>
                  <a:pt x="1588" y="1289"/>
                  <a:pt x="1596" y="1287"/>
                  <a:pt x="1600" y="1291"/>
                </a:cubicBezTo>
                <a:close/>
                <a:moveTo>
                  <a:pt x="1706" y="1269"/>
                </a:moveTo>
                <a:cubicBezTo>
                  <a:pt x="1705" y="1268"/>
                  <a:pt x="1708" y="1268"/>
                  <a:pt x="1708" y="1267"/>
                </a:cubicBezTo>
                <a:cubicBezTo>
                  <a:pt x="1703" y="1265"/>
                  <a:pt x="1703" y="1265"/>
                  <a:pt x="1703" y="1265"/>
                </a:cubicBezTo>
                <a:cubicBezTo>
                  <a:pt x="1709" y="1267"/>
                  <a:pt x="1709" y="1264"/>
                  <a:pt x="1711" y="1269"/>
                </a:cubicBezTo>
                <a:lnTo>
                  <a:pt x="1706" y="1269"/>
                </a:lnTo>
                <a:close/>
                <a:moveTo>
                  <a:pt x="1738" y="1273"/>
                </a:moveTo>
                <a:cubicBezTo>
                  <a:pt x="1737" y="1274"/>
                  <a:pt x="1732" y="1277"/>
                  <a:pt x="1728" y="1277"/>
                </a:cubicBezTo>
                <a:cubicBezTo>
                  <a:pt x="1718" y="1274"/>
                  <a:pt x="1721" y="1271"/>
                  <a:pt x="1718" y="1268"/>
                </a:cubicBezTo>
                <a:cubicBezTo>
                  <a:pt x="1723" y="1267"/>
                  <a:pt x="1723" y="1267"/>
                  <a:pt x="1723" y="1267"/>
                </a:cubicBezTo>
                <a:cubicBezTo>
                  <a:pt x="1729" y="1269"/>
                  <a:pt x="1739" y="1270"/>
                  <a:pt x="1738" y="1273"/>
                </a:cubicBezTo>
                <a:close/>
                <a:moveTo>
                  <a:pt x="1739" y="1264"/>
                </a:moveTo>
                <a:cubicBezTo>
                  <a:pt x="1738" y="1264"/>
                  <a:pt x="1738" y="1264"/>
                  <a:pt x="1737" y="1264"/>
                </a:cubicBezTo>
                <a:cubicBezTo>
                  <a:pt x="1739" y="1260"/>
                  <a:pt x="1739" y="1260"/>
                  <a:pt x="1739" y="1260"/>
                </a:cubicBezTo>
                <a:lnTo>
                  <a:pt x="1739" y="1264"/>
                </a:lnTo>
                <a:close/>
                <a:moveTo>
                  <a:pt x="1470" y="1250"/>
                </a:moveTo>
                <a:cubicBezTo>
                  <a:pt x="1470" y="1250"/>
                  <a:pt x="1470" y="1251"/>
                  <a:pt x="1470" y="1251"/>
                </a:cubicBezTo>
                <a:cubicBezTo>
                  <a:pt x="1470" y="1251"/>
                  <a:pt x="1470" y="1251"/>
                  <a:pt x="1471" y="1250"/>
                </a:cubicBezTo>
                <a:cubicBezTo>
                  <a:pt x="1470" y="1250"/>
                  <a:pt x="1470" y="1250"/>
                  <a:pt x="1470" y="1250"/>
                </a:cubicBezTo>
                <a:close/>
                <a:moveTo>
                  <a:pt x="1219" y="1302"/>
                </a:moveTo>
                <a:cubicBezTo>
                  <a:pt x="1220" y="1303"/>
                  <a:pt x="1221" y="1303"/>
                  <a:pt x="1222" y="1303"/>
                </a:cubicBezTo>
                <a:cubicBezTo>
                  <a:pt x="1223" y="1303"/>
                  <a:pt x="1223" y="1303"/>
                  <a:pt x="1224" y="1303"/>
                </a:cubicBezTo>
                <a:cubicBezTo>
                  <a:pt x="1223" y="1302"/>
                  <a:pt x="1222" y="1302"/>
                  <a:pt x="1219" y="1302"/>
                </a:cubicBezTo>
                <a:close/>
                <a:moveTo>
                  <a:pt x="1441" y="1263"/>
                </a:moveTo>
                <a:cubicBezTo>
                  <a:pt x="1439" y="1263"/>
                  <a:pt x="1437" y="1262"/>
                  <a:pt x="1434" y="1262"/>
                </a:cubicBezTo>
                <a:cubicBezTo>
                  <a:pt x="1436" y="1263"/>
                  <a:pt x="1438" y="1265"/>
                  <a:pt x="1442" y="1265"/>
                </a:cubicBezTo>
                <a:cubicBezTo>
                  <a:pt x="1442" y="1264"/>
                  <a:pt x="1441" y="1264"/>
                  <a:pt x="1441" y="1263"/>
                </a:cubicBezTo>
                <a:close/>
                <a:moveTo>
                  <a:pt x="1235" y="1251"/>
                </a:moveTo>
                <a:cubicBezTo>
                  <a:pt x="1235" y="1253"/>
                  <a:pt x="1239" y="1253"/>
                  <a:pt x="1242" y="1252"/>
                </a:cubicBezTo>
                <a:cubicBezTo>
                  <a:pt x="1243" y="1252"/>
                  <a:pt x="1243" y="1252"/>
                  <a:pt x="1244" y="1252"/>
                </a:cubicBezTo>
                <a:cubicBezTo>
                  <a:pt x="1242" y="1251"/>
                  <a:pt x="1239" y="1251"/>
                  <a:pt x="1237" y="1251"/>
                </a:cubicBezTo>
                <a:cubicBezTo>
                  <a:pt x="1237" y="1251"/>
                  <a:pt x="1238" y="1250"/>
                  <a:pt x="1238" y="1250"/>
                </a:cubicBezTo>
                <a:cubicBezTo>
                  <a:pt x="1237" y="1250"/>
                  <a:pt x="1236" y="1250"/>
                  <a:pt x="1235" y="1251"/>
                </a:cubicBezTo>
                <a:close/>
                <a:moveTo>
                  <a:pt x="1243" y="1266"/>
                </a:moveTo>
                <a:cubicBezTo>
                  <a:pt x="1244" y="1266"/>
                  <a:pt x="1244" y="1266"/>
                  <a:pt x="1244" y="1267"/>
                </a:cubicBezTo>
                <a:cubicBezTo>
                  <a:pt x="1244" y="1266"/>
                  <a:pt x="1244" y="1266"/>
                  <a:pt x="1243" y="126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42" name="Picture 12" descr="E:\菲拉斯\斑驳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3713" y="-203200"/>
            <a:ext cx="5145087" cy="441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任意多边形 42"/>
          <p:cNvSpPr/>
          <p:nvPr/>
        </p:nvSpPr>
        <p:spPr>
          <a:xfrm>
            <a:off x="-14288" y="-14288"/>
            <a:ext cx="4137026" cy="4019551"/>
          </a:xfrm>
          <a:custGeom>
            <a:avLst/>
            <a:gdLst>
              <a:gd name="connsiteX0" fmla="*/ 0 w 4136571"/>
              <a:gd name="connsiteY0" fmla="*/ 14514 h 4020457"/>
              <a:gd name="connsiteX1" fmla="*/ 0 w 4136571"/>
              <a:gd name="connsiteY1" fmla="*/ 4020457 h 4020457"/>
              <a:gd name="connsiteX2" fmla="*/ 4136571 w 4136571"/>
              <a:gd name="connsiteY2" fmla="*/ 4020457 h 4020457"/>
              <a:gd name="connsiteX3" fmla="*/ 1814285 w 4136571"/>
              <a:gd name="connsiteY3" fmla="*/ 0 h 4020457"/>
              <a:gd name="connsiteX4" fmla="*/ 0 w 4136571"/>
              <a:gd name="connsiteY4" fmla="*/ 14514 h 402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36571" h="4020457">
                <a:moveTo>
                  <a:pt x="0" y="14514"/>
                </a:moveTo>
                <a:lnTo>
                  <a:pt x="0" y="4020457"/>
                </a:lnTo>
                <a:lnTo>
                  <a:pt x="4136571" y="4020457"/>
                </a:lnTo>
                <a:lnTo>
                  <a:pt x="1814285" y="0"/>
                </a:lnTo>
                <a:lnTo>
                  <a:pt x="0" y="14514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14000"/>
                </a:schemeClr>
              </a:gs>
              <a:gs pos="100000">
                <a:schemeClr val="tx1">
                  <a:alpha val="0"/>
                </a:schemeClr>
              </a:gs>
            </a:gsLst>
            <a:lin ang="9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4" name="任意多边形 43"/>
          <p:cNvSpPr/>
          <p:nvPr/>
        </p:nvSpPr>
        <p:spPr>
          <a:xfrm>
            <a:off x="539750" y="-14288"/>
            <a:ext cx="4135438" cy="4019551"/>
          </a:xfrm>
          <a:custGeom>
            <a:avLst/>
            <a:gdLst>
              <a:gd name="connsiteX0" fmla="*/ 0 w 4136571"/>
              <a:gd name="connsiteY0" fmla="*/ 14514 h 4020457"/>
              <a:gd name="connsiteX1" fmla="*/ 0 w 4136571"/>
              <a:gd name="connsiteY1" fmla="*/ 4020457 h 4020457"/>
              <a:gd name="connsiteX2" fmla="*/ 4136571 w 4136571"/>
              <a:gd name="connsiteY2" fmla="*/ 4020457 h 4020457"/>
              <a:gd name="connsiteX3" fmla="*/ 1814285 w 4136571"/>
              <a:gd name="connsiteY3" fmla="*/ 0 h 4020457"/>
              <a:gd name="connsiteX4" fmla="*/ 0 w 4136571"/>
              <a:gd name="connsiteY4" fmla="*/ 14514 h 402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36571" h="4020457">
                <a:moveTo>
                  <a:pt x="0" y="14514"/>
                </a:moveTo>
                <a:lnTo>
                  <a:pt x="0" y="4020457"/>
                </a:lnTo>
                <a:lnTo>
                  <a:pt x="4136571" y="4020457"/>
                </a:lnTo>
                <a:lnTo>
                  <a:pt x="1814285" y="0"/>
                </a:lnTo>
                <a:lnTo>
                  <a:pt x="0" y="14514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14000"/>
                </a:schemeClr>
              </a:gs>
              <a:gs pos="100000">
                <a:schemeClr val="tx1">
                  <a:alpha val="0"/>
                </a:schemeClr>
              </a:gs>
            </a:gsLst>
            <a:lin ang="9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5" name="任意多边形 44"/>
          <p:cNvSpPr/>
          <p:nvPr/>
        </p:nvSpPr>
        <p:spPr>
          <a:xfrm>
            <a:off x="1104900" y="-14288"/>
            <a:ext cx="4137025" cy="4019551"/>
          </a:xfrm>
          <a:custGeom>
            <a:avLst/>
            <a:gdLst>
              <a:gd name="connsiteX0" fmla="*/ 0 w 4136571"/>
              <a:gd name="connsiteY0" fmla="*/ 14514 h 4020457"/>
              <a:gd name="connsiteX1" fmla="*/ 0 w 4136571"/>
              <a:gd name="connsiteY1" fmla="*/ 4020457 h 4020457"/>
              <a:gd name="connsiteX2" fmla="*/ 4136571 w 4136571"/>
              <a:gd name="connsiteY2" fmla="*/ 4020457 h 4020457"/>
              <a:gd name="connsiteX3" fmla="*/ 1814285 w 4136571"/>
              <a:gd name="connsiteY3" fmla="*/ 0 h 4020457"/>
              <a:gd name="connsiteX4" fmla="*/ 0 w 4136571"/>
              <a:gd name="connsiteY4" fmla="*/ 14514 h 402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36571" h="4020457">
                <a:moveTo>
                  <a:pt x="0" y="14514"/>
                </a:moveTo>
                <a:lnTo>
                  <a:pt x="0" y="4020457"/>
                </a:lnTo>
                <a:lnTo>
                  <a:pt x="4136571" y="4020457"/>
                </a:lnTo>
                <a:lnTo>
                  <a:pt x="1814285" y="0"/>
                </a:lnTo>
                <a:lnTo>
                  <a:pt x="0" y="14514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14000"/>
                </a:schemeClr>
              </a:gs>
              <a:gs pos="100000">
                <a:schemeClr val="tx1">
                  <a:alpha val="0"/>
                </a:schemeClr>
              </a:gs>
            </a:gsLst>
            <a:lin ang="9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6" name="任意多边形 45"/>
          <p:cNvSpPr/>
          <p:nvPr/>
        </p:nvSpPr>
        <p:spPr>
          <a:xfrm>
            <a:off x="1639888" y="-14288"/>
            <a:ext cx="4137025" cy="4019551"/>
          </a:xfrm>
          <a:custGeom>
            <a:avLst/>
            <a:gdLst>
              <a:gd name="connsiteX0" fmla="*/ 0 w 4136571"/>
              <a:gd name="connsiteY0" fmla="*/ 14514 h 4020457"/>
              <a:gd name="connsiteX1" fmla="*/ 0 w 4136571"/>
              <a:gd name="connsiteY1" fmla="*/ 4020457 h 4020457"/>
              <a:gd name="connsiteX2" fmla="*/ 4136571 w 4136571"/>
              <a:gd name="connsiteY2" fmla="*/ 4020457 h 4020457"/>
              <a:gd name="connsiteX3" fmla="*/ 1814285 w 4136571"/>
              <a:gd name="connsiteY3" fmla="*/ 0 h 4020457"/>
              <a:gd name="connsiteX4" fmla="*/ 0 w 4136571"/>
              <a:gd name="connsiteY4" fmla="*/ 14514 h 402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36571" h="4020457">
                <a:moveTo>
                  <a:pt x="0" y="14514"/>
                </a:moveTo>
                <a:lnTo>
                  <a:pt x="0" y="4020457"/>
                </a:lnTo>
                <a:lnTo>
                  <a:pt x="4136571" y="4020457"/>
                </a:lnTo>
                <a:lnTo>
                  <a:pt x="1814285" y="0"/>
                </a:lnTo>
                <a:lnTo>
                  <a:pt x="0" y="14514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14000"/>
                </a:schemeClr>
              </a:gs>
              <a:gs pos="100000">
                <a:schemeClr val="tx1">
                  <a:alpha val="0"/>
                </a:schemeClr>
              </a:gs>
            </a:gsLst>
            <a:lin ang="9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1376363" y="1323975"/>
            <a:ext cx="38258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POWERPOINT</a:t>
            </a:r>
            <a:endParaRPr lang="en-US" altLang="zh-CN" sz="4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1401763" y="2233613"/>
            <a:ext cx="3375025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5000" b="1">
                <a:solidFill>
                  <a:schemeClr val="bg1"/>
                </a:solidFill>
                <a:latin typeface="Blackoak Std" panose="04050907060602020202" pitchFamily="82" charset="0"/>
                <a:ea typeface="微软雅黑" panose="020B0503020204020204" pitchFamily="34" charset="-122"/>
              </a:rPr>
              <a:t>2011</a:t>
            </a:r>
            <a:endParaRPr lang="en-US" altLang="zh-CN" sz="5000" b="1">
              <a:solidFill>
                <a:schemeClr val="bg1"/>
              </a:solidFill>
              <a:latin typeface="Blackoak Std" panose="04050907060602020202" pitchFamily="82" charset="0"/>
              <a:ea typeface="微软雅黑" panose="020B0503020204020204" pitchFamily="34" charset="-122"/>
            </a:endParaRP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1427163" y="2090738"/>
            <a:ext cx="3354387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chemeClr val="bg1"/>
                </a:solidFill>
                <a:latin typeface="Blackoak Std" panose="04050907060602020202" pitchFamily="82" charset="0"/>
                <a:ea typeface="微软雅黑" panose="020B0503020204020204" pitchFamily="34" charset="-122"/>
              </a:rPr>
              <a:t>Work Report</a:t>
            </a:r>
            <a:endParaRPr lang="en-US" altLang="zh-CN" sz="1600" b="1">
              <a:solidFill>
                <a:schemeClr val="bg1"/>
              </a:solidFill>
              <a:latin typeface="Blackoak Std" panose="04050907060602020202" pitchFamily="82" charset="0"/>
              <a:ea typeface="微软雅黑" panose="020B0503020204020204" pitchFamily="34" charset="-122"/>
            </a:endParaRPr>
          </a:p>
        </p:txBody>
      </p:sp>
      <p:sp>
        <p:nvSpPr>
          <p:cNvPr id="51" name="矩形 23"/>
          <p:cNvSpPr>
            <a:spLocks noChangeArrowheads="1"/>
          </p:cNvSpPr>
          <p:nvPr/>
        </p:nvSpPr>
        <p:spPr bwMode="auto">
          <a:xfrm>
            <a:off x="1390650" y="1843088"/>
            <a:ext cx="4117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Shanghai Rapidesign Advertising Co.,ltd</a:t>
            </a: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1376363" y="1474788"/>
            <a:ext cx="0" cy="13335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35"/>
          <p:cNvSpPr txBox="1">
            <a:spLocks noChangeArrowheads="1"/>
          </p:cNvSpPr>
          <p:nvPr/>
        </p:nvSpPr>
        <p:spPr bwMode="auto">
          <a:xfrm>
            <a:off x="395288" y="4822825"/>
            <a:ext cx="11080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RAPIDESIGN</a:t>
            </a:r>
            <a:endParaRPr lang="en-US" altLang="zh-CN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54" name="组合 36"/>
          <p:cNvGrpSpPr/>
          <p:nvPr/>
        </p:nvGrpSpPr>
        <p:grpSpPr bwMode="auto">
          <a:xfrm>
            <a:off x="41275" y="4705350"/>
            <a:ext cx="454025" cy="423863"/>
            <a:chOff x="-2441575" y="2146300"/>
            <a:chExt cx="1196975" cy="1114425"/>
          </a:xfrm>
        </p:grpSpPr>
        <p:sp>
          <p:nvSpPr>
            <p:cNvPr id="55" name="Freeform 48"/>
            <p:cNvSpPr/>
            <p:nvPr/>
          </p:nvSpPr>
          <p:spPr bwMode="auto">
            <a:xfrm>
              <a:off x="-2441575" y="2325688"/>
              <a:ext cx="1054100" cy="781050"/>
            </a:xfrm>
            <a:custGeom>
              <a:avLst/>
              <a:gdLst>
                <a:gd name="T0" fmla="*/ 262 w 281"/>
                <a:gd name="T1" fmla="*/ 47 h 208"/>
                <a:gd name="T2" fmla="*/ 241 w 281"/>
                <a:gd name="T3" fmla="*/ 31 h 208"/>
                <a:gd name="T4" fmla="*/ 187 w 281"/>
                <a:gd name="T5" fmla="*/ 18 h 208"/>
                <a:gd name="T6" fmla="*/ 118 w 281"/>
                <a:gd name="T7" fmla="*/ 41 h 208"/>
                <a:gd name="T8" fmla="*/ 17 w 281"/>
                <a:gd name="T9" fmla="*/ 208 h 208"/>
                <a:gd name="T10" fmla="*/ 0 w 281"/>
                <a:gd name="T11" fmla="*/ 203 h 208"/>
                <a:gd name="T12" fmla="*/ 108 w 281"/>
                <a:gd name="T13" fmla="*/ 27 h 208"/>
                <a:gd name="T14" fmla="*/ 187 w 281"/>
                <a:gd name="T15" fmla="*/ 1 h 208"/>
                <a:gd name="T16" fmla="*/ 248 w 281"/>
                <a:gd name="T17" fmla="*/ 16 h 208"/>
                <a:gd name="T18" fmla="*/ 278 w 281"/>
                <a:gd name="T19" fmla="*/ 40 h 208"/>
                <a:gd name="T20" fmla="*/ 279 w 281"/>
                <a:gd name="T21" fmla="*/ 48 h 208"/>
                <a:gd name="T22" fmla="*/ 262 w 281"/>
                <a:gd name="T23" fmla="*/ 4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" h="208">
                  <a:moveTo>
                    <a:pt x="262" y="47"/>
                  </a:moveTo>
                  <a:cubicBezTo>
                    <a:pt x="261" y="45"/>
                    <a:pt x="254" y="38"/>
                    <a:pt x="241" y="31"/>
                  </a:cubicBezTo>
                  <a:cubicBezTo>
                    <a:pt x="227" y="24"/>
                    <a:pt x="208" y="18"/>
                    <a:pt x="187" y="18"/>
                  </a:cubicBezTo>
                  <a:cubicBezTo>
                    <a:pt x="166" y="18"/>
                    <a:pt x="142" y="23"/>
                    <a:pt x="118" y="41"/>
                  </a:cubicBezTo>
                  <a:cubicBezTo>
                    <a:pt x="82" y="66"/>
                    <a:pt x="46" y="117"/>
                    <a:pt x="17" y="208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31" y="107"/>
                    <a:pt x="69" y="54"/>
                    <a:pt x="108" y="27"/>
                  </a:cubicBezTo>
                  <a:cubicBezTo>
                    <a:pt x="135" y="7"/>
                    <a:pt x="162" y="0"/>
                    <a:pt x="187" y="1"/>
                  </a:cubicBezTo>
                  <a:cubicBezTo>
                    <a:pt x="211" y="1"/>
                    <a:pt x="233" y="8"/>
                    <a:pt x="248" y="16"/>
                  </a:cubicBezTo>
                  <a:cubicBezTo>
                    <a:pt x="263" y="24"/>
                    <a:pt x="274" y="34"/>
                    <a:pt x="278" y="40"/>
                  </a:cubicBezTo>
                  <a:cubicBezTo>
                    <a:pt x="279" y="42"/>
                    <a:pt x="281" y="45"/>
                    <a:pt x="279" y="48"/>
                  </a:cubicBezTo>
                  <a:cubicBezTo>
                    <a:pt x="277" y="52"/>
                    <a:pt x="271" y="56"/>
                    <a:pt x="262" y="47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0">
                  <a:schemeClr val="bg1"/>
                </a:gs>
              </a:gsLst>
              <a:lin ang="810000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56" name="Freeform 49"/>
            <p:cNvSpPr/>
            <p:nvPr/>
          </p:nvSpPr>
          <p:spPr bwMode="auto">
            <a:xfrm>
              <a:off x="-2117725" y="2146300"/>
              <a:ext cx="501650" cy="1114425"/>
            </a:xfrm>
            <a:custGeom>
              <a:avLst/>
              <a:gdLst>
                <a:gd name="T0" fmla="*/ 133 w 134"/>
                <a:gd name="T1" fmla="*/ 5 h 297"/>
                <a:gd name="T2" fmla="*/ 126 w 134"/>
                <a:gd name="T3" fmla="*/ 1 h 297"/>
                <a:gd name="T4" fmla="*/ 91 w 134"/>
                <a:gd name="T5" fmla="*/ 6 h 297"/>
                <a:gd name="T6" fmla="*/ 40 w 134"/>
                <a:gd name="T7" fmla="*/ 38 h 297"/>
                <a:gd name="T8" fmla="*/ 7 w 134"/>
                <a:gd name="T9" fmla="*/ 109 h 297"/>
                <a:gd name="T10" fmla="*/ 57 w 134"/>
                <a:gd name="T11" fmla="*/ 297 h 297"/>
                <a:gd name="T12" fmla="*/ 71 w 134"/>
                <a:gd name="T13" fmla="*/ 289 h 297"/>
                <a:gd name="T14" fmla="*/ 23 w 134"/>
                <a:gd name="T15" fmla="*/ 111 h 297"/>
                <a:gd name="T16" fmla="*/ 52 w 134"/>
                <a:gd name="T17" fmla="*/ 49 h 297"/>
                <a:gd name="T18" fmla="*/ 96 w 134"/>
                <a:gd name="T19" fmla="*/ 21 h 297"/>
                <a:gd name="T20" fmla="*/ 121 w 134"/>
                <a:gd name="T21" fmla="*/ 16 h 297"/>
                <a:gd name="T22" fmla="*/ 133 w 134"/>
                <a:gd name="T23" fmla="*/ 5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4" h="297">
                  <a:moveTo>
                    <a:pt x="133" y="5"/>
                  </a:moveTo>
                  <a:cubicBezTo>
                    <a:pt x="132" y="2"/>
                    <a:pt x="129" y="1"/>
                    <a:pt x="126" y="1"/>
                  </a:cubicBezTo>
                  <a:cubicBezTo>
                    <a:pt x="120" y="0"/>
                    <a:pt x="106" y="1"/>
                    <a:pt x="91" y="6"/>
                  </a:cubicBezTo>
                  <a:cubicBezTo>
                    <a:pt x="75" y="11"/>
                    <a:pt x="57" y="21"/>
                    <a:pt x="40" y="38"/>
                  </a:cubicBezTo>
                  <a:cubicBezTo>
                    <a:pt x="24" y="54"/>
                    <a:pt x="11" y="77"/>
                    <a:pt x="7" y="109"/>
                  </a:cubicBezTo>
                  <a:cubicBezTo>
                    <a:pt x="0" y="153"/>
                    <a:pt x="11" y="214"/>
                    <a:pt x="57" y="297"/>
                  </a:cubicBezTo>
                  <a:cubicBezTo>
                    <a:pt x="71" y="289"/>
                    <a:pt x="71" y="289"/>
                    <a:pt x="71" y="289"/>
                  </a:cubicBezTo>
                  <a:cubicBezTo>
                    <a:pt x="28" y="209"/>
                    <a:pt x="17" y="152"/>
                    <a:pt x="23" y="111"/>
                  </a:cubicBezTo>
                  <a:cubicBezTo>
                    <a:pt x="26" y="83"/>
                    <a:pt x="38" y="63"/>
                    <a:pt x="52" y="49"/>
                  </a:cubicBezTo>
                  <a:cubicBezTo>
                    <a:pt x="66" y="35"/>
                    <a:pt x="83" y="26"/>
                    <a:pt x="96" y="21"/>
                  </a:cubicBezTo>
                  <a:cubicBezTo>
                    <a:pt x="110" y="17"/>
                    <a:pt x="119" y="16"/>
                    <a:pt x="121" y="16"/>
                  </a:cubicBezTo>
                  <a:cubicBezTo>
                    <a:pt x="133" y="16"/>
                    <a:pt x="134" y="9"/>
                    <a:pt x="133" y="5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0">
                  <a:schemeClr val="bg1"/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57" name="Freeform 50"/>
            <p:cNvSpPr/>
            <p:nvPr/>
          </p:nvSpPr>
          <p:spPr bwMode="auto">
            <a:xfrm>
              <a:off x="-2212975" y="2171700"/>
              <a:ext cx="712788" cy="995363"/>
            </a:xfrm>
            <a:custGeom>
              <a:avLst/>
              <a:gdLst>
                <a:gd name="T0" fmla="*/ 47 w 190"/>
                <a:gd name="T1" fmla="*/ 1 h 265"/>
                <a:gd name="T2" fmla="*/ 40 w 190"/>
                <a:gd name="T3" fmla="*/ 3 h 265"/>
                <a:gd name="T4" fmla="*/ 18 w 190"/>
                <a:gd name="T5" fmla="*/ 30 h 265"/>
                <a:gd name="T6" fmla="*/ 1 w 190"/>
                <a:gd name="T7" fmla="*/ 87 h 265"/>
                <a:gd name="T8" fmla="*/ 23 w 190"/>
                <a:gd name="T9" fmla="*/ 161 h 265"/>
                <a:gd name="T10" fmla="*/ 185 w 190"/>
                <a:gd name="T11" fmla="*/ 265 h 265"/>
                <a:gd name="T12" fmla="*/ 190 w 190"/>
                <a:gd name="T13" fmla="*/ 250 h 265"/>
                <a:gd name="T14" fmla="*/ 37 w 190"/>
                <a:gd name="T15" fmla="*/ 152 h 265"/>
                <a:gd name="T16" fmla="*/ 17 w 190"/>
                <a:gd name="T17" fmla="*/ 87 h 265"/>
                <a:gd name="T18" fmla="*/ 31 w 190"/>
                <a:gd name="T19" fmla="*/ 37 h 265"/>
                <a:gd name="T20" fmla="*/ 46 w 190"/>
                <a:gd name="T21" fmla="*/ 17 h 265"/>
                <a:gd name="T22" fmla="*/ 47 w 190"/>
                <a:gd name="T23" fmla="*/ 1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0" h="265">
                  <a:moveTo>
                    <a:pt x="47" y="1"/>
                  </a:moveTo>
                  <a:cubicBezTo>
                    <a:pt x="45" y="0"/>
                    <a:pt x="42" y="2"/>
                    <a:pt x="40" y="3"/>
                  </a:cubicBezTo>
                  <a:cubicBezTo>
                    <a:pt x="34" y="6"/>
                    <a:pt x="25" y="16"/>
                    <a:pt x="18" y="30"/>
                  </a:cubicBezTo>
                  <a:cubicBezTo>
                    <a:pt x="10" y="44"/>
                    <a:pt x="2" y="64"/>
                    <a:pt x="1" y="87"/>
                  </a:cubicBezTo>
                  <a:cubicBezTo>
                    <a:pt x="0" y="109"/>
                    <a:pt x="6" y="135"/>
                    <a:pt x="23" y="161"/>
                  </a:cubicBezTo>
                  <a:cubicBezTo>
                    <a:pt x="48" y="197"/>
                    <a:pt x="97" y="234"/>
                    <a:pt x="185" y="265"/>
                  </a:cubicBezTo>
                  <a:cubicBezTo>
                    <a:pt x="190" y="250"/>
                    <a:pt x="190" y="250"/>
                    <a:pt x="190" y="250"/>
                  </a:cubicBezTo>
                  <a:cubicBezTo>
                    <a:pt x="105" y="221"/>
                    <a:pt x="59" y="186"/>
                    <a:pt x="37" y="152"/>
                  </a:cubicBezTo>
                  <a:cubicBezTo>
                    <a:pt x="21" y="129"/>
                    <a:pt x="16" y="107"/>
                    <a:pt x="17" y="87"/>
                  </a:cubicBezTo>
                  <a:cubicBezTo>
                    <a:pt x="18" y="67"/>
                    <a:pt x="24" y="50"/>
                    <a:pt x="31" y="37"/>
                  </a:cubicBezTo>
                  <a:cubicBezTo>
                    <a:pt x="38" y="25"/>
                    <a:pt x="44" y="18"/>
                    <a:pt x="46" y="17"/>
                  </a:cubicBezTo>
                  <a:cubicBezTo>
                    <a:pt x="55" y="10"/>
                    <a:pt x="51" y="3"/>
                    <a:pt x="47" y="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0">
                  <a:schemeClr val="bg1"/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58" name="Freeform 51"/>
            <p:cNvSpPr/>
            <p:nvPr/>
          </p:nvSpPr>
          <p:spPr bwMode="auto">
            <a:xfrm>
              <a:off x="-2317750" y="2454275"/>
              <a:ext cx="1073150" cy="547688"/>
            </a:xfrm>
            <a:custGeom>
              <a:avLst/>
              <a:gdLst>
                <a:gd name="T0" fmla="*/ 7 w 286"/>
                <a:gd name="T1" fmla="*/ 1 h 146"/>
                <a:gd name="T2" fmla="*/ 2 w 286"/>
                <a:gd name="T3" fmla="*/ 7 h 146"/>
                <a:gd name="T4" fmla="*/ 3 w 286"/>
                <a:gd name="T5" fmla="*/ 42 h 146"/>
                <a:gd name="T6" fmla="*/ 30 w 286"/>
                <a:gd name="T7" fmla="*/ 95 h 146"/>
                <a:gd name="T8" fmla="*/ 96 w 286"/>
                <a:gd name="T9" fmla="*/ 135 h 146"/>
                <a:gd name="T10" fmla="*/ 286 w 286"/>
                <a:gd name="T11" fmla="*/ 104 h 146"/>
                <a:gd name="T12" fmla="*/ 279 w 286"/>
                <a:gd name="T13" fmla="*/ 90 h 146"/>
                <a:gd name="T14" fmla="*/ 100 w 286"/>
                <a:gd name="T15" fmla="*/ 120 h 146"/>
                <a:gd name="T16" fmla="*/ 42 w 286"/>
                <a:gd name="T17" fmla="*/ 85 h 146"/>
                <a:gd name="T18" fmla="*/ 19 w 286"/>
                <a:gd name="T19" fmla="*/ 38 h 146"/>
                <a:gd name="T20" fmla="*/ 17 w 286"/>
                <a:gd name="T21" fmla="*/ 13 h 146"/>
                <a:gd name="T22" fmla="*/ 7 w 286"/>
                <a:gd name="T23" fmla="*/ 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6" h="146">
                  <a:moveTo>
                    <a:pt x="7" y="1"/>
                  </a:moveTo>
                  <a:cubicBezTo>
                    <a:pt x="4" y="2"/>
                    <a:pt x="3" y="5"/>
                    <a:pt x="2" y="7"/>
                  </a:cubicBezTo>
                  <a:cubicBezTo>
                    <a:pt x="0" y="13"/>
                    <a:pt x="0" y="27"/>
                    <a:pt x="3" y="42"/>
                  </a:cubicBezTo>
                  <a:cubicBezTo>
                    <a:pt x="7" y="58"/>
                    <a:pt x="15" y="78"/>
                    <a:pt x="30" y="95"/>
                  </a:cubicBezTo>
                  <a:cubicBezTo>
                    <a:pt x="44" y="112"/>
                    <a:pt x="65" y="128"/>
                    <a:pt x="96" y="135"/>
                  </a:cubicBezTo>
                  <a:cubicBezTo>
                    <a:pt x="138" y="146"/>
                    <a:pt x="200" y="141"/>
                    <a:pt x="286" y="104"/>
                  </a:cubicBezTo>
                  <a:cubicBezTo>
                    <a:pt x="279" y="90"/>
                    <a:pt x="279" y="90"/>
                    <a:pt x="279" y="90"/>
                  </a:cubicBezTo>
                  <a:cubicBezTo>
                    <a:pt x="197" y="125"/>
                    <a:pt x="139" y="130"/>
                    <a:pt x="100" y="120"/>
                  </a:cubicBezTo>
                  <a:cubicBezTo>
                    <a:pt x="73" y="113"/>
                    <a:pt x="54" y="100"/>
                    <a:pt x="42" y="85"/>
                  </a:cubicBezTo>
                  <a:cubicBezTo>
                    <a:pt x="29" y="70"/>
                    <a:pt x="22" y="53"/>
                    <a:pt x="19" y="38"/>
                  </a:cubicBezTo>
                  <a:cubicBezTo>
                    <a:pt x="16" y="25"/>
                    <a:pt x="16" y="15"/>
                    <a:pt x="17" y="13"/>
                  </a:cubicBezTo>
                  <a:cubicBezTo>
                    <a:pt x="18" y="2"/>
                    <a:pt x="11" y="0"/>
                    <a:pt x="7" y="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7225" name="Freeform 52"/>
            <p:cNvSpPr/>
            <p:nvPr/>
          </p:nvSpPr>
          <p:spPr bwMode="auto">
            <a:xfrm>
              <a:off x="-1979613" y="2435225"/>
              <a:ext cx="427038" cy="434975"/>
            </a:xfrm>
            <a:custGeom>
              <a:avLst/>
              <a:gdLst>
                <a:gd name="T0" fmla="*/ 2147483646 w 114"/>
                <a:gd name="T1" fmla="*/ 2147483646 h 116"/>
                <a:gd name="T2" fmla="*/ 2147483646 w 114"/>
                <a:gd name="T3" fmla="*/ 2147483646 h 116"/>
                <a:gd name="T4" fmla="*/ 2147483646 w 114"/>
                <a:gd name="T5" fmla="*/ 2147483646 h 116"/>
                <a:gd name="T6" fmla="*/ 2147483646 w 114"/>
                <a:gd name="T7" fmla="*/ 2147483646 h 116"/>
                <a:gd name="T8" fmla="*/ 2147483646 w 114"/>
                <a:gd name="T9" fmla="*/ 2147483646 h 1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" h="116">
                  <a:moveTo>
                    <a:pt x="2" y="55"/>
                  </a:moveTo>
                  <a:cubicBezTo>
                    <a:pt x="0" y="86"/>
                    <a:pt x="23" y="112"/>
                    <a:pt x="53" y="114"/>
                  </a:cubicBezTo>
                  <a:cubicBezTo>
                    <a:pt x="84" y="116"/>
                    <a:pt x="110" y="93"/>
                    <a:pt x="112" y="62"/>
                  </a:cubicBezTo>
                  <a:cubicBezTo>
                    <a:pt x="114" y="31"/>
                    <a:pt x="91" y="4"/>
                    <a:pt x="61" y="2"/>
                  </a:cubicBezTo>
                  <a:cubicBezTo>
                    <a:pt x="30" y="0"/>
                    <a:pt x="4" y="24"/>
                    <a:pt x="2" y="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0" name="TextBox 59"/>
          <p:cNvSpPr txBox="1">
            <a:spLocks noChangeArrowheads="1"/>
          </p:cNvSpPr>
          <p:nvPr/>
        </p:nvSpPr>
        <p:spPr bwMode="auto">
          <a:xfrm rot="-5400000">
            <a:off x="157957" y="1562894"/>
            <a:ext cx="1720850" cy="109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6400" b="1">
                <a:solidFill>
                  <a:schemeClr val="bg1"/>
                </a:solidFill>
                <a:latin typeface="Blackoak Std" panose="04050907060602020202" pitchFamily="82" charset="0"/>
                <a:ea typeface="微软雅黑" panose="020B0503020204020204" pitchFamily="34" charset="-122"/>
              </a:rPr>
              <a:t>B</a:t>
            </a:r>
            <a:endParaRPr lang="en-US" altLang="zh-CN" sz="6400" b="1">
              <a:solidFill>
                <a:schemeClr val="bg1"/>
              </a:solidFill>
              <a:latin typeface="Blackoak Std" panose="04050907060602020202" pitchFamily="82" charset="0"/>
              <a:ea typeface="微软雅黑" panose="020B0503020204020204" pitchFamily="34" charset="-122"/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 rot="5400000">
            <a:off x="-391318" y="1940718"/>
            <a:ext cx="15303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BUSINESS</a:t>
            </a:r>
            <a:endParaRPr lang="en-US" altLang="zh-CN" sz="2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8100" y="2888456"/>
            <a:ext cx="9055894" cy="1512168"/>
          </a:xfrm>
          <a:prstGeom prst="roundRect">
            <a:avLst>
              <a:gd name="adj" fmla="val 1550"/>
            </a:avLst>
          </a:prstGeom>
          <a:gradFill>
            <a:gsLst>
              <a:gs pos="4606">
                <a:srgbClr val="FF0000"/>
              </a:gs>
              <a:gs pos="0">
                <a:srgbClr val="FF4B4B"/>
              </a:gs>
              <a:gs pos="49000">
                <a:srgbClr val="640000"/>
              </a:gs>
              <a:gs pos="50000">
                <a:srgbClr val="1B0B0B"/>
              </a:gs>
              <a:gs pos="95000">
                <a:srgbClr val="5C1E1E"/>
              </a:gs>
              <a:gs pos="100000">
                <a:srgbClr val="8A0000"/>
              </a:gs>
            </a:gsLst>
            <a:lin ang="5400000" scaled="0"/>
          </a:gradFill>
          <a:ln w="12700">
            <a:solidFill>
              <a:schemeClr val="bg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8100" y="916358"/>
            <a:ext cx="9055894" cy="1512168"/>
          </a:xfrm>
          <a:prstGeom prst="roundRect">
            <a:avLst>
              <a:gd name="adj" fmla="val 1550"/>
            </a:avLst>
          </a:prstGeom>
          <a:gradFill>
            <a:gsLst>
              <a:gs pos="4606">
                <a:srgbClr val="FF0000"/>
              </a:gs>
              <a:gs pos="0">
                <a:srgbClr val="FF4B4B"/>
              </a:gs>
              <a:gs pos="49000">
                <a:srgbClr val="640000"/>
              </a:gs>
              <a:gs pos="50000">
                <a:srgbClr val="1B0B0B"/>
              </a:gs>
              <a:gs pos="95000">
                <a:srgbClr val="5C1E1E"/>
              </a:gs>
              <a:gs pos="100000">
                <a:srgbClr val="8A0000"/>
              </a:gs>
            </a:gsLst>
            <a:lin ang="5400000" scaled="0"/>
          </a:gradFill>
          <a:ln w="12700">
            <a:solidFill>
              <a:schemeClr val="bg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1160463" y="1212850"/>
            <a:ext cx="68230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的设计理念：杜绝平庸、专做精品！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5" name="矩形 18"/>
          <p:cNvSpPr>
            <a:spLocks noChangeArrowheads="1"/>
          </p:cNvSpPr>
          <p:nvPr/>
        </p:nvSpPr>
        <p:spPr bwMode="auto">
          <a:xfrm>
            <a:off x="1160463" y="3175000"/>
            <a:ext cx="6823075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solidFill>
                  <a:schemeClr val="bg1"/>
                </a:solidFill>
                <a:latin typeface="Arial" panose="020B0604020202020204" pitchFamily="34" charset="0"/>
              </a:rPr>
              <a:t>RAPIDPPT, the leader of professional PPT designer in China. </a:t>
            </a:r>
            <a:endParaRPr lang="en-US" altLang="zh-CN" sz="10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solidFill>
                  <a:schemeClr val="bg1"/>
                </a:solidFill>
                <a:latin typeface="Arial" panose="020B0604020202020204" pitchFamily="34" charset="0"/>
              </a:rPr>
              <a:t>5years of making professional PPT, 500 case studies for the classical PPT, make sure you will be satisfied. ……RAPIDPPT differs from the traditional production model, and create a new PPT experience.</a:t>
            </a:r>
            <a:endParaRPr lang="en-US" altLang="zh-CN" sz="10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solidFill>
                  <a:schemeClr val="bg1"/>
                </a:solidFill>
                <a:latin typeface="Arial" panose="020B0604020202020204" pitchFamily="34" charset="0"/>
              </a:rPr>
              <a:t>Here we got China’s largest original PPT material, and the strongest PPT producing team. We got the training for everyone who wants to rapidly improve their PPT skills. </a:t>
            </a:r>
            <a:endParaRPr lang="en-US" altLang="zh-CN" sz="10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solidFill>
                  <a:schemeClr val="bg1"/>
                </a:solidFill>
                <a:latin typeface="Arial" panose="020B0604020202020204" pitchFamily="34" charset="0"/>
              </a:rPr>
              <a:t>Our PPT is clear, beautiful, creative, valuable which have brought unexpected value to our hundreds of clients</a:t>
            </a:r>
            <a:endParaRPr lang="en-US" altLang="zh-CN" sz="1800">
              <a:latin typeface="Arial" panose="020B0604020202020204" pitchFamily="34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8100" y="74988"/>
            <a:ext cx="9055894" cy="391742"/>
          </a:xfrm>
          <a:prstGeom prst="roundRect">
            <a:avLst>
              <a:gd name="adj" fmla="val 1550"/>
            </a:avLst>
          </a:prstGeom>
          <a:gradFill>
            <a:gsLst>
              <a:gs pos="4606">
                <a:srgbClr val="FF0000"/>
              </a:gs>
              <a:gs pos="0">
                <a:srgbClr val="FF4B4B"/>
              </a:gs>
              <a:gs pos="49000">
                <a:srgbClr val="640000"/>
              </a:gs>
              <a:gs pos="50000">
                <a:srgbClr val="1B0B0B"/>
              </a:gs>
              <a:gs pos="95000">
                <a:srgbClr val="5C1E1E"/>
              </a:gs>
              <a:gs pos="100000">
                <a:srgbClr val="8A0000"/>
              </a:gs>
            </a:gsLst>
            <a:lin ang="5400000" scaled="0"/>
          </a:gradFill>
          <a:ln w="12700">
            <a:solidFill>
              <a:schemeClr val="bg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0" y="12700"/>
            <a:ext cx="17811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00" b="1">
                <a:solidFill>
                  <a:schemeClr val="bg1"/>
                </a:solidFill>
                <a:latin typeface="Blackoak Std" panose="04050907060602020202" pitchFamily="82" charset="0"/>
                <a:ea typeface="微软雅黑" panose="020B0503020204020204" pitchFamily="34" charset="-122"/>
              </a:rPr>
              <a:t>2011</a:t>
            </a:r>
            <a:endParaRPr lang="en-US" altLang="zh-CN" sz="2500" b="1">
              <a:solidFill>
                <a:schemeClr val="bg1"/>
              </a:solidFill>
              <a:latin typeface="Blackoak Std" panose="04050907060602020202" pitchFamily="82" charset="0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350" y="301625"/>
            <a:ext cx="1793875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800" b="1">
                <a:solidFill>
                  <a:schemeClr val="bg1"/>
                </a:solidFill>
                <a:latin typeface="Blackoak Std" panose="04050907060602020202" pitchFamily="82" charset="0"/>
                <a:ea typeface="微软雅黑" panose="020B0503020204020204" pitchFamily="34" charset="-122"/>
              </a:rPr>
              <a:t>Work Report</a:t>
            </a:r>
            <a:endParaRPr lang="en-US" altLang="zh-CN" sz="800" b="1">
              <a:solidFill>
                <a:schemeClr val="bg1"/>
              </a:solidFill>
              <a:latin typeface="Blackoak Std" panose="04050907060602020202" pitchFamily="82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" fill="hold"/>
                                        <p:tgtEl>
                                          <p:spTgt spid="4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xit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xit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2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2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2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53" presetClass="exit" presetSubtype="3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1" presetClass="entr" presetSubtype="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0" grpId="0"/>
      <p:bldP spid="51" grpId="0"/>
      <p:bldP spid="53" grpId="0"/>
      <p:bldP spid="60" grpId="0"/>
      <p:bldP spid="61" grpId="0"/>
      <p:bldP spid="4" grpId="0"/>
      <p:bldP spid="5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73"/>
          <p:cNvGrpSpPr/>
          <p:nvPr/>
        </p:nvGrpSpPr>
        <p:grpSpPr bwMode="auto">
          <a:xfrm>
            <a:off x="998538" y="1927225"/>
            <a:ext cx="7146925" cy="487363"/>
            <a:chOff x="988568" y="1796803"/>
            <a:chExt cx="7148120" cy="487680"/>
          </a:xfrm>
        </p:grpSpPr>
        <p:grpSp>
          <p:nvGrpSpPr>
            <p:cNvPr id="8229" name="组合 41"/>
            <p:cNvGrpSpPr/>
            <p:nvPr/>
          </p:nvGrpSpPr>
          <p:grpSpPr bwMode="auto">
            <a:xfrm>
              <a:off x="988568" y="1796803"/>
              <a:ext cx="7148120" cy="487680"/>
              <a:chOff x="997378" y="2400359"/>
              <a:chExt cx="7148120" cy="487680"/>
            </a:xfrm>
          </p:grpSpPr>
          <p:sp>
            <p:nvSpPr>
              <p:cNvPr id="9" name="圆角矩形 8"/>
              <p:cNvSpPr/>
              <p:nvPr/>
            </p:nvSpPr>
            <p:spPr>
              <a:xfrm>
                <a:off x="1000554" y="2400359"/>
                <a:ext cx="7141769" cy="487680"/>
              </a:xfrm>
              <a:prstGeom prst="roundRect">
                <a:avLst/>
              </a:prstGeom>
              <a:solidFill>
                <a:srgbClr val="FFB601"/>
              </a:solidFill>
              <a:ln>
                <a:noFill/>
              </a:ln>
              <a:effectLst>
                <a:outerShdw blurRad="152400" dist="38100" dir="5400000" algn="t" rotWithShape="0">
                  <a:prstClr val="black">
                    <a:alpha val="7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 altLang="zh-CN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" name="圆角矩形 22"/>
              <p:cNvSpPr/>
              <p:nvPr/>
            </p:nvSpPr>
            <p:spPr>
              <a:xfrm>
                <a:off x="997378" y="2400359"/>
                <a:ext cx="7144909" cy="226058"/>
              </a:xfrm>
              <a:custGeom>
                <a:avLst/>
                <a:gdLst>
                  <a:gd name="connsiteX0" fmla="*/ 0 w 7141557"/>
                  <a:gd name="connsiteY0" fmla="*/ 81282 h 487680"/>
                  <a:gd name="connsiteX1" fmla="*/ 81282 w 7141557"/>
                  <a:gd name="connsiteY1" fmla="*/ 0 h 487680"/>
                  <a:gd name="connsiteX2" fmla="*/ 7060275 w 7141557"/>
                  <a:gd name="connsiteY2" fmla="*/ 0 h 487680"/>
                  <a:gd name="connsiteX3" fmla="*/ 7141557 w 7141557"/>
                  <a:gd name="connsiteY3" fmla="*/ 81282 h 487680"/>
                  <a:gd name="connsiteX4" fmla="*/ 7141557 w 7141557"/>
                  <a:gd name="connsiteY4" fmla="*/ 406398 h 487680"/>
                  <a:gd name="connsiteX5" fmla="*/ 7060275 w 7141557"/>
                  <a:gd name="connsiteY5" fmla="*/ 487680 h 487680"/>
                  <a:gd name="connsiteX6" fmla="*/ 81282 w 7141557"/>
                  <a:gd name="connsiteY6" fmla="*/ 487680 h 487680"/>
                  <a:gd name="connsiteX7" fmla="*/ 0 w 7141557"/>
                  <a:gd name="connsiteY7" fmla="*/ 406398 h 487680"/>
                  <a:gd name="connsiteX8" fmla="*/ 0 w 7141557"/>
                  <a:gd name="connsiteY8" fmla="*/ 81282 h 487680"/>
                  <a:gd name="connsiteX0-1" fmla="*/ 0 w 7141557"/>
                  <a:gd name="connsiteY0-2" fmla="*/ 81282 h 487680"/>
                  <a:gd name="connsiteX1-3" fmla="*/ 81282 w 7141557"/>
                  <a:gd name="connsiteY1-4" fmla="*/ 0 h 487680"/>
                  <a:gd name="connsiteX2-5" fmla="*/ 7060275 w 7141557"/>
                  <a:gd name="connsiteY2-6" fmla="*/ 0 h 487680"/>
                  <a:gd name="connsiteX3-7" fmla="*/ 7141557 w 7141557"/>
                  <a:gd name="connsiteY3-8" fmla="*/ 81282 h 487680"/>
                  <a:gd name="connsiteX4-9" fmla="*/ 7141557 w 7141557"/>
                  <a:gd name="connsiteY4-10" fmla="*/ 406398 h 487680"/>
                  <a:gd name="connsiteX5-11" fmla="*/ 81282 w 7141557"/>
                  <a:gd name="connsiteY5-12" fmla="*/ 487680 h 487680"/>
                  <a:gd name="connsiteX6-13" fmla="*/ 0 w 7141557"/>
                  <a:gd name="connsiteY6-14" fmla="*/ 406398 h 487680"/>
                  <a:gd name="connsiteX7-15" fmla="*/ 0 w 7141557"/>
                  <a:gd name="connsiteY7-16" fmla="*/ 81282 h 487680"/>
                  <a:gd name="connsiteX0-17" fmla="*/ 0 w 7141557"/>
                  <a:gd name="connsiteY0-18" fmla="*/ 81282 h 406398"/>
                  <a:gd name="connsiteX1-19" fmla="*/ 81282 w 7141557"/>
                  <a:gd name="connsiteY1-20" fmla="*/ 0 h 406398"/>
                  <a:gd name="connsiteX2-21" fmla="*/ 7060275 w 7141557"/>
                  <a:gd name="connsiteY2-22" fmla="*/ 0 h 406398"/>
                  <a:gd name="connsiteX3-23" fmla="*/ 7141557 w 7141557"/>
                  <a:gd name="connsiteY3-24" fmla="*/ 81282 h 406398"/>
                  <a:gd name="connsiteX4-25" fmla="*/ 7141557 w 7141557"/>
                  <a:gd name="connsiteY4-26" fmla="*/ 406398 h 406398"/>
                  <a:gd name="connsiteX5-27" fmla="*/ 0 w 7141557"/>
                  <a:gd name="connsiteY5-28" fmla="*/ 406398 h 406398"/>
                  <a:gd name="connsiteX6-29" fmla="*/ 0 w 7141557"/>
                  <a:gd name="connsiteY6-30" fmla="*/ 81282 h 406398"/>
                  <a:gd name="connsiteX0-31" fmla="*/ 0 w 7141557"/>
                  <a:gd name="connsiteY0-32" fmla="*/ 81282 h 431250"/>
                  <a:gd name="connsiteX1-33" fmla="*/ 81282 w 7141557"/>
                  <a:gd name="connsiteY1-34" fmla="*/ 0 h 431250"/>
                  <a:gd name="connsiteX2-35" fmla="*/ 7060275 w 7141557"/>
                  <a:gd name="connsiteY2-36" fmla="*/ 0 h 431250"/>
                  <a:gd name="connsiteX3-37" fmla="*/ 7141557 w 7141557"/>
                  <a:gd name="connsiteY3-38" fmla="*/ 81282 h 431250"/>
                  <a:gd name="connsiteX4-39" fmla="*/ 7141557 w 7141557"/>
                  <a:gd name="connsiteY4-40" fmla="*/ 406398 h 431250"/>
                  <a:gd name="connsiteX5-41" fmla="*/ 0 w 7141557"/>
                  <a:gd name="connsiteY5-42" fmla="*/ 406398 h 431250"/>
                  <a:gd name="connsiteX6-43" fmla="*/ 0 w 7141557"/>
                  <a:gd name="connsiteY6-44" fmla="*/ 81282 h 431250"/>
                  <a:gd name="connsiteX0-45" fmla="*/ 0 w 7141557"/>
                  <a:gd name="connsiteY0-46" fmla="*/ 81282 h 406398"/>
                  <a:gd name="connsiteX1-47" fmla="*/ 81282 w 7141557"/>
                  <a:gd name="connsiteY1-48" fmla="*/ 0 h 406398"/>
                  <a:gd name="connsiteX2-49" fmla="*/ 7060275 w 7141557"/>
                  <a:gd name="connsiteY2-50" fmla="*/ 0 h 406398"/>
                  <a:gd name="connsiteX3-51" fmla="*/ 7141557 w 7141557"/>
                  <a:gd name="connsiteY3-52" fmla="*/ 81282 h 406398"/>
                  <a:gd name="connsiteX4-53" fmla="*/ 7141557 w 7141557"/>
                  <a:gd name="connsiteY4-54" fmla="*/ 406398 h 406398"/>
                  <a:gd name="connsiteX5-55" fmla="*/ 0 w 7141557"/>
                  <a:gd name="connsiteY5-56" fmla="*/ 406398 h 406398"/>
                  <a:gd name="connsiteX6-57" fmla="*/ 0 w 7141557"/>
                  <a:gd name="connsiteY6-58" fmla="*/ 81282 h 406398"/>
                  <a:gd name="connsiteX0-59" fmla="*/ 7620 w 7149177"/>
                  <a:gd name="connsiteY0-60" fmla="*/ 81282 h 406398"/>
                  <a:gd name="connsiteX1-61" fmla="*/ 88902 w 7149177"/>
                  <a:gd name="connsiteY1-62" fmla="*/ 0 h 406398"/>
                  <a:gd name="connsiteX2-63" fmla="*/ 7067895 w 7149177"/>
                  <a:gd name="connsiteY2-64" fmla="*/ 0 h 406398"/>
                  <a:gd name="connsiteX3-65" fmla="*/ 7149177 w 7149177"/>
                  <a:gd name="connsiteY3-66" fmla="*/ 81282 h 406398"/>
                  <a:gd name="connsiteX4-67" fmla="*/ 7149177 w 7149177"/>
                  <a:gd name="connsiteY4-68" fmla="*/ 406398 h 406398"/>
                  <a:gd name="connsiteX5-69" fmla="*/ 0 w 7149177"/>
                  <a:gd name="connsiteY5-70" fmla="*/ 314958 h 406398"/>
                  <a:gd name="connsiteX6-71" fmla="*/ 7620 w 7149177"/>
                  <a:gd name="connsiteY6-72" fmla="*/ 81282 h 406398"/>
                  <a:gd name="connsiteX0-73" fmla="*/ 7620 w 7149177"/>
                  <a:gd name="connsiteY0-74" fmla="*/ 81282 h 314958"/>
                  <a:gd name="connsiteX1-75" fmla="*/ 88902 w 7149177"/>
                  <a:gd name="connsiteY1-76" fmla="*/ 0 h 314958"/>
                  <a:gd name="connsiteX2-77" fmla="*/ 7067895 w 7149177"/>
                  <a:gd name="connsiteY2-78" fmla="*/ 0 h 314958"/>
                  <a:gd name="connsiteX3-79" fmla="*/ 7149177 w 7149177"/>
                  <a:gd name="connsiteY3-80" fmla="*/ 81282 h 314958"/>
                  <a:gd name="connsiteX4-81" fmla="*/ 7149177 w 7149177"/>
                  <a:gd name="connsiteY4-82" fmla="*/ 314958 h 314958"/>
                  <a:gd name="connsiteX5-83" fmla="*/ 0 w 7149177"/>
                  <a:gd name="connsiteY5-84" fmla="*/ 314958 h 314958"/>
                  <a:gd name="connsiteX6-85" fmla="*/ 7620 w 7149177"/>
                  <a:gd name="connsiteY6-86" fmla="*/ 81282 h 314958"/>
                  <a:gd name="connsiteX0-87" fmla="*/ 20320 w 7161877"/>
                  <a:gd name="connsiteY0-88" fmla="*/ 81282 h 314958"/>
                  <a:gd name="connsiteX1-89" fmla="*/ 101602 w 7161877"/>
                  <a:gd name="connsiteY1-90" fmla="*/ 0 h 314958"/>
                  <a:gd name="connsiteX2-91" fmla="*/ 7080595 w 7161877"/>
                  <a:gd name="connsiteY2-92" fmla="*/ 0 h 314958"/>
                  <a:gd name="connsiteX3-93" fmla="*/ 7161877 w 7161877"/>
                  <a:gd name="connsiteY3-94" fmla="*/ 81282 h 314958"/>
                  <a:gd name="connsiteX4-95" fmla="*/ 7161877 w 7161877"/>
                  <a:gd name="connsiteY4-96" fmla="*/ 314958 h 314958"/>
                  <a:gd name="connsiteX5-97" fmla="*/ 0 w 7161877"/>
                  <a:gd name="connsiteY5-98" fmla="*/ 226058 h 314958"/>
                  <a:gd name="connsiteX6-99" fmla="*/ 20320 w 7161877"/>
                  <a:gd name="connsiteY6-100" fmla="*/ 81282 h 314958"/>
                  <a:gd name="connsiteX0-101" fmla="*/ 20320 w 7161877"/>
                  <a:gd name="connsiteY0-102" fmla="*/ 81282 h 226058"/>
                  <a:gd name="connsiteX1-103" fmla="*/ 101602 w 7161877"/>
                  <a:gd name="connsiteY1-104" fmla="*/ 0 h 226058"/>
                  <a:gd name="connsiteX2-105" fmla="*/ 7080595 w 7161877"/>
                  <a:gd name="connsiteY2-106" fmla="*/ 0 h 226058"/>
                  <a:gd name="connsiteX3-107" fmla="*/ 7161877 w 7161877"/>
                  <a:gd name="connsiteY3-108" fmla="*/ 81282 h 226058"/>
                  <a:gd name="connsiteX4-109" fmla="*/ 7161877 w 7161877"/>
                  <a:gd name="connsiteY4-110" fmla="*/ 226058 h 226058"/>
                  <a:gd name="connsiteX5-111" fmla="*/ 0 w 7161877"/>
                  <a:gd name="connsiteY5-112" fmla="*/ 226058 h 226058"/>
                  <a:gd name="connsiteX6-113" fmla="*/ 20320 w 7161877"/>
                  <a:gd name="connsiteY6-114" fmla="*/ 81282 h 226058"/>
                  <a:gd name="connsiteX0-115" fmla="*/ 1836 w 7143393"/>
                  <a:gd name="connsiteY0-116" fmla="*/ 81282 h 226058"/>
                  <a:gd name="connsiteX1-117" fmla="*/ 83118 w 7143393"/>
                  <a:gd name="connsiteY1-118" fmla="*/ 0 h 226058"/>
                  <a:gd name="connsiteX2-119" fmla="*/ 7062111 w 7143393"/>
                  <a:gd name="connsiteY2-120" fmla="*/ 0 h 226058"/>
                  <a:gd name="connsiteX3-121" fmla="*/ 7143393 w 7143393"/>
                  <a:gd name="connsiteY3-122" fmla="*/ 81282 h 226058"/>
                  <a:gd name="connsiteX4-123" fmla="*/ 7143393 w 7143393"/>
                  <a:gd name="connsiteY4-124" fmla="*/ 226058 h 226058"/>
                  <a:gd name="connsiteX5-125" fmla="*/ 2949 w 7143393"/>
                  <a:gd name="connsiteY5-126" fmla="*/ 226058 h 226058"/>
                  <a:gd name="connsiteX6-127" fmla="*/ 1836 w 7143393"/>
                  <a:gd name="connsiteY6-128" fmla="*/ 81282 h 226058"/>
                  <a:gd name="connsiteX0-129" fmla="*/ 3352 w 7144909"/>
                  <a:gd name="connsiteY0-130" fmla="*/ 81282 h 226058"/>
                  <a:gd name="connsiteX1-131" fmla="*/ 84634 w 7144909"/>
                  <a:gd name="connsiteY1-132" fmla="*/ 0 h 226058"/>
                  <a:gd name="connsiteX2-133" fmla="*/ 7063627 w 7144909"/>
                  <a:gd name="connsiteY2-134" fmla="*/ 0 h 226058"/>
                  <a:gd name="connsiteX3-135" fmla="*/ 7144909 w 7144909"/>
                  <a:gd name="connsiteY3-136" fmla="*/ 81282 h 226058"/>
                  <a:gd name="connsiteX4-137" fmla="*/ 7144909 w 7144909"/>
                  <a:gd name="connsiteY4-138" fmla="*/ 226058 h 226058"/>
                  <a:gd name="connsiteX5-139" fmla="*/ 4465 w 7144909"/>
                  <a:gd name="connsiteY5-140" fmla="*/ 226058 h 226058"/>
                  <a:gd name="connsiteX6-141" fmla="*/ 3352 w 7144909"/>
                  <a:gd name="connsiteY6-142" fmla="*/ 81282 h 22605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7144909" h="226058">
                    <a:moveTo>
                      <a:pt x="3352" y="81282"/>
                    </a:moveTo>
                    <a:cubicBezTo>
                      <a:pt x="3352" y="36391"/>
                      <a:pt x="39743" y="0"/>
                      <a:pt x="84634" y="0"/>
                    </a:cubicBezTo>
                    <a:lnTo>
                      <a:pt x="7063627" y="0"/>
                    </a:lnTo>
                    <a:cubicBezTo>
                      <a:pt x="7108518" y="0"/>
                      <a:pt x="7144909" y="36391"/>
                      <a:pt x="7144909" y="81282"/>
                    </a:cubicBezTo>
                    <a:lnTo>
                      <a:pt x="7144909" y="226058"/>
                    </a:lnTo>
                    <a:lnTo>
                      <a:pt x="4465" y="226058"/>
                    </a:lnTo>
                    <a:cubicBezTo>
                      <a:pt x="1712" y="177799"/>
                      <a:pt x="-3421" y="129541"/>
                      <a:pt x="3352" y="8128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9804"/>
                    </a:srgbClr>
                  </a:gs>
                  <a:gs pos="50000">
                    <a:srgbClr val="FFFFFF">
                      <a:alpha val="40000"/>
                    </a:srgbClr>
                  </a:gs>
                  <a:gs pos="100000">
                    <a:srgbClr val="FFFFFF">
                      <a:alpha val="9804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zh-CN">
                  <a:latin typeface="Arial" panose="020B0604020202020204" pitchFamily="34" charset="0"/>
                </a:endParaRPr>
              </a:p>
            </p:txBody>
          </p:sp>
          <p:cxnSp>
            <p:nvCxnSpPr>
              <p:cNvPr id="11" name="直接连接符 10"/>
              <p:cNvCxnSpPr/>
              <p:nvPr/>
            </p:nvCxnSpPr>
            <p:spPr>
              <a:xfrm>
                <a:off x="1000730" y="2863067"/>
                <a:ext cx="7141557" cy="0"/>
              </a:xfrm>
              <a:prstGeom prst="line">
                <a:avLst/>
              </a:prstGeom>
              <a:ln w="12700">
                <a:gradFill flip="none" rotWithShape="1">
                  <a:gsLst>
                    <a:gs pos="0">
                      <a:srgbClr val="FFFF99">
                        <a:alpha val="0"/>
                      </a:srgbClr>
                    </a:gs>
                    <a:gs pos="88000">
                      <a:srgbClr val="FFFF99">
                        <a:alpha val="69804"/>
                      </a:srgbClr>
                    </a:gs>
                    <a:gs pos="12000">
                      <a:srgbClr val="FFFF99">
                        <a:alpha val="69804"/>
                      </a:srgbClr>
                    </a:gs>
                    <a:gs pos="50000">
                      <a:srgbClr val="FFFF99"/>
                    </a:gs>
                    <a:gs pos="100000">
                      <a:srgbClr val="FFFF99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圆角矩形 22"/>
              <p:cNvSpPr/>
              <p:nvPr/>
            </p:nvSpPr>
            <p:spPr>
              <a:xfrm rot="10800000">
                <a:off x="1001048" y="2661981"/>
                <a:ext cx="7144450" cy="226058"/>
              </a:xfrm>
              <a:custGeom>
                <a:avLst/>
                <a:gdLst>
                  <a:gd name="connsiteX0" fmla="*/ 0 w 7141557"/>
                  <a:gd name="connsiteY0" fmla="*/ 81282 h 487680"/>
                  <a:gd name="connsiteX1" fmla="*/ 81282 w 7141557"/>
                  <a:gd name="connsiteY1" fmla="*/ 0 h 487680"/>
                  <a:gd name="connsiteX2" fmla="*/ 7060275 w 7141557"/>
                  <a:gd name="connsiteY2" fmla="*/ 0 h 487680"/>
                  <a:gd name="connsiteX3" fmla="*/ 7141557 w 7141557"/>
                  <a:gd name="connsiteY3" fmla="*/ 81282 h 487680"/>
                  <a:gd name="connsiteX4" fmla="*/ 7141557 w 7141557"/>
                  <a:gd name="connsiteY4" fmla="*/ 406398 h 487680"/>
                  <a:gd name="connsiteX5" fmla="*/ 7060275 w 7141557"/>
                  <a:gd name="connsiteY5" fmla="*/ 487680 h 487680"/>
                  <a:gd name="connsiteX6" fmla="*/ 81282 w 7141557"/>
                  <a:gd name="connsiteY6" fmla="*/ 487680 h 487680"/>
                  <a:gd name="connsiteX7" fmla="*/ 0 w 7141557"/>
                  <a:gd name="connsiteY7" fmla="*/ 406398 h 487680"/>
                  <a:gd name="connsiteX8" fmla="*/ 0 w 7141557"/>
                  <a:gd name="connsiteY8" fmla="*/ 81282 h 487680"/>
                  <a:gd name="connsiteX0-1" fmla="*/ 0 w 7141557"/>
                  <a:gd name="connsiteY0-2" fmla="*/ 81282 h 487680"/>
                  <a:gd name="connsiteX1-3" fmla="*/ 81282 w 7141557"/>
                  <a:gd name="connsiteY1-4" fmla="*/ 0 h 487680"/>
                  <a:gd name="connsiteX2-5" fmla="*/ 7060275 w 7141557"/>
                  <a:gd name="connsiteY2-6" fmla="*/ 0 h 487680"/>
                  <a:gd name="connsiteX3-7" fmla="*/ 7141557 w 7141557"/>
                  <a:gd name="connsiteY3-8" fmla="*/ 81282 h 487680"/>
                  <a:gd name="connsiteX4-9" fmla="*/ 7141557 w 7141557"/>
                  <a:gd name="connsiteY4-10" fmla="*/ 406398 h 487680"/>
                  <a:gd name="connsiteX5-11" fmla="*/ 81282 w 7141557"/>
                  <a:gd name="connsiteY5-12" fmla="*/ 487680 h 487680"/>
                  <a:gd name="connsiteX6-13" fmla="*/ 0 w 7141557"/>
                  <a:gd name="connsiteY6-14" fmla="*/ 406398 h 487680"/>
                  <a:gd name="connsiteX7-15" fmla="*/ 0 w 7141557"/>
                  <a:gd name="connsiteY7-16" fmla="*/ 81282 h 487680"/>
                  <a:gd name="connsiteX0-17" fmla="*/ 0 w 7141557"/>
                  <a:gd name="connsiteY0-18" fmla="*/ 81282 h 406398"/>
                  <a:gd name="connsiteX1-19" fmla="*/ 81282 w 7141557"/>
                  <a:gd name="connsiteY1-20" fmla="*/ 0 h 406398"/>
                  <a:gd name="connsiteX2-21" fmla="*/ 7060275 w 7141557"/>
                  <a:gd name="connsiteY2-22" fmla="*/ 0 h 406398"/>
                  <a:gd name="connsiteX3-23" fmla="*/ 7141557 w 7141557"/>
                  <a:gd name="connsiteY3-24" fmla="*/ 81282 h 406398"/>
                  <a:gd name="connsiteX4-25" fmla="*/ 7141557 w 7141557"/>
                  <a:gd name="connsiteY4-26" fmla="*/ 406398 h 406398"/>
                  <a:gd name="connsiteX5-27" fmla="*/ 0 w 7141557"/>
                  <a:gd name="connsiteY5-28" fmla="*/ 406398 h 406398"/>
                  <a:gd name="connsiteX6-29" fmla="*/ 0 w 7141557"/>
                  <a:gd name="connsiteY6-30" fmla="*/ 81282 h 406398"/>
                  <a:gd name="connsiteX0-31" fmla="*/ 0 w 7141557"/>
                  <a:gd name="connsiteY0-32" fmla="*/ 81282 h 431250"/>
                  <a:gd name="connsiteX1-33" fmla="*/ 81282 w 7141557"/>
                  <a:gd name="connsiteY1-34" fmla="*/ 0 h 431250"/>
                  <a:gd name="connsiteX2-35" fmla="*/ 7060275 w 7141557"/>
                  <a:gd name="connsiteY2-36" fmla="*/ 0 h 431250"/>
                  <a:gd name="connsiteX3-37" fmla="*/ 7141557 w 7141557"/>
                  <a:gd name="connsiteY3-38" fmla="*/ 81282 h 431250"/>
                  <a:gd name="connsiteX4-39" fmla="*/ 7141557 w 7141557"/>
                  <a:gd name="connsiteY4-40" fmla="*/ 406398 h 431250"/>
                  <a:gd name="connsiteX5-41" fmla="*/ 0 w 7141557"/>
                  <a:gd name="connsiteY5-42" fmla="*/ 406398 h 431250"/>
                  <a:gd name="connsiteX6-43" fmla="*/ 0 w 7141557"/>
                  <a:gd name="connsiteY6-44" fmla="*/ 81282 h 431250"/>
                  <a:gd name="connsiteX0-45" fmla="*/ 0 w 7141557"/>
                  <a:gd name="connsiteY0-46" fmla="*/ 81282 h 406398"/>
                  <a:gd name="connsiteX1-47" fmla="*/ 81282 w 7141557"/>
                  <a:gd name="connsiteY1-48" fmla="*/ 0 h 406398"/>
                  <a:gd name="connsiteX2-49" fmla="*/ 7060275 w 7141557"/>
                  <a:gd name="connsiteY2-50" fmla="*/ 0 h 406398"/>
                  <a:gd name="connsiteX3-51" fmla="*/ 7141557 w 7141557"/>
                  <a:gd name="connsiteY3-52" fmla="*/ 81282 h 406398"/>
                  <a:gd name="connsiteX4-53" fmla="*/ 7141557 w 7141557"/>
                  <a:gd name="connsiteY4-54" fmla="*/ 406398 h 406398"/>
                  <a:gd name="connsiteX5-55" fmla="*/ 0 w 7141557"/>
                  <a:gd name="connsiteY5-56" fmla="*/ 406398 h 406398"/>
                  <a:gd name="connsiteX6-57" fmla="*/ 0 w 7141557"/>
                  <a:gd name="connsiteY6-58" fmla="*/ 81282 h 406398"/>
                  <a:gd name="connsiteX0-59" fmla="*/ 7620 w 7149177"/>
                  <a:gd name="connsiteY0-60" fmla="*/ 81282 h 406398"/>
                  <a:gd name="connsiteX1-61" fmla="*/ 88902 w 7149177"/>
                  <a:gd name="connsiteY1-62" fmla="*/ 0 h 406398"/>
                  <a:gd name="connsiteX2-63" fmla="*/ 7067895 w 7149177"/>
                  <a:gd name="connsiteY2-64" fmla="*/ 0 h 406398"/>
                  <a:gd name="connsiteX3-65" fmla="*/ 7149177 w 7149177"/>
                  <a:gd name="connsiteY3-66" fmla="*/ 81282 h 406398"/>
                  <a:gd name="connsiteX4-67" fmla="*/ 7149177 w 7149177"/>
                  <a:gd name="connsiteY4-68" fmla="*/ 406398 h 406398"/>
                  <a:gd name="connsiteX5-69" fmla="*/ 0 w 7149177"/>
                  <a:gd name="connsiteY5-70" fmla="*/ 314958 h 406398"/>
                  <a:gd name="connsiteX6-71" fmla="*/ 7620 w 7149177"/>
                  <a:gd name="connsiteY6-72" fmla="*/ 81282 h 406398"/>
                  <a:gd name="connsiteX0-73" fmla="*/ 7620 w 7149177"/>
                  <a:gd name="connsiteY0-74" fmla="*/ 81282 h 314958"/>
                  <a:gd name="connsiteX1-75" fmla="*/ 88902 w 7149177"/>
                  <a:gd name="connsiteY1-76" fmla="*/ 0 h 314958"/>
                  <a:gd name="connsiteX2-77" fmla="*/ 7067895 w 7149177"/>
                  <a:gd name="connsiteY2-78" fmla="*/ 0 h 314958"/>
                  <a:gd name="connsiteX3-79" fmla="*/ 7149177 w 7149177"/>
                  <a:gd name="connsiteY3-80" fmla="*/ 81282 h 314958"/>
                  <a:gd name="connsiteX4-81" fmla="*/ 7149177 w 7149177"/>
                  <a:gd name="connsiteY4-82" fmla="*/ 314958 h 314958"/>
                  <a:gd name="connsiteX5-83" fmla="*/ 0 w 7149177"/>
                  <a:gd name="connsiteY5-84" fmla="*/ 314958 h 314958"/>
                  <a:gd name="connsiteX6-85" fmla="*/ 7620 w 7149177"/>
                  <a:gd name="connsiteY6-86" fmla="*/ 81282 h 314958"/>
                  <a:gd name="connsiteX0-87" fmla="*/ 20320 w 7161877"/>
                  <a:gd name="connsiteY0-88" fmla="*/ 81282 h 314958"/>
                  <a:gd name="connsiteX1-89" fmla="*/ 101602 w 7161877"/>
                  <a:gd name="connsiteY1-90" fmla="*/ 0 h 314958"/>
                  <a:gd name="connsiteX2-91" fmla="*/ 7080595 w 7161877"/>
                  <a:gd name="connsiteY2-92" fmla="*/ 0 h 314958"/>
                  <a:gd name="connsiteX3-93" fmla="*/ 7161877 w 7161877"/>
                  <a:gd name="connsiteY3-94" fmla="*/ 81282 h 314958"/>
                  <a:gd name="connsiteX4-95" fmla="*/ 7161877 w 7161877"/>
                  <a:gd name="connsiteY4-96" fmla="*/ 314958 h 314958"/>
                  <a:gd name="connsiteX5-97" fmla="*/ 0 w 7161877"/>
                  <a:gd name="connsiteY5-98" fmla="*/ 226058 h 314958"/>
                  <a:gd name="connsiteX6-99" fmla="*/ 20320 w 7161877"/>
                  <a:gd name="connsiteY6-100" fmla="*/ 81282 h 314958"/>
                  <a:gd name="connsiteX0-101" fmla="*/ 20320 w 7161877"/>
                  <a:gd name="connsiteY0-102" fmla="*/ 81282 h 226058"/>
                  <a:gd name="connsiteX1-103" fmla="*/ 101602 w 7161877"/>
                  <a:gd name="connsiteY1-104" fmla="*/ 0 h 226058"/>
                  <a:gd name="connsiteX2-105" fmla="*/ 7080595 w 7161877"/>
                  <a:gd name="connsiteY2-106" fmla="*/ 0 h 226058"/>
                  <a:gd name="connsiteX3-107" fmla="*/ 7161877 w 7161877"/>
                  <a:gd name="connsiteY3-108" fmla="*/ 81282 h 226058"/>
                  <a:gd name="connsiteX4-109" fmla="*/ 7161877 w 7161877"/>
                  <a:gd name="connsiteY4-110" fmla="*/ 226058 h 226058"/>
                  <a:gd name="connsiteX5-111" fmla="*/ 0 w 7161877"/>
                  <a:gd name="connsiteY5-112" fmla="*/ 226058 h 226058"/>
                  <a:gd name="connsiteX6-113" fmla="*/ 20320 w 7161877"/>
                  <a:gd name="connsiteY6-114" fmla="*/ 81282 h 226058"/>
                  <a:gd name="connsiteX0-115" fmla="*/ 2114 w 7143671"/>
                  <a:gd name="connsiteY0-116" fmla="*/ 81282 h 226058"/>
                  <a:gd name="connsiteX1-117" fmla="*/ 83396 w 7143671"/>
                  <a:gd name="connsiteY1-118" fmla="*/ 0 h 226058"/>
                  <a:gd name="connsiteX2-119" fmla="*/ 7062389 w 7143671"/>
                  <a:gd name="connsiteY2-120" fmla="*/ 0 h 226058"/>
                  <a:gd name="connsiteX3-121" fmla="*/ 7143671 w 7143671"/>
                  <a:gd name="connsiteY3-122" fmla="*/ 81282 h 226058"/>
                  <a:gd name="connsiteX4-123" fmla="*/ 7143671 w 7143671"/>
                  <a:gd name="connsiteY4-124" fmla="*/ 226058 h 226058"/>
                  <a:gd name="connsiteX5-125" fmla="*/ 846 w 7143671"/>
                  <a:gd name="connsiteY5-126" fmla="*/ 226058 h 226058"/>
                  <a:gd name="connsiteX6-127" fmla="*/ 2114 w 7143671"/>
                  <a:gd name="connsiteY6-128" fmla="*/ 81282 h 226058"/>
                  <a:gd name="connsiteX0-129" fmla="*/ 2893 w 7144450"/>
                  <a:gd name="connsiteY0-130" fmla="*/ 81282 h 226058"/>
                  <a:gd name="connsiteX1-131" fmla="*/ 84175 w 7144450"/>
                  <a:gd name="connsiteY1-132" fmla="*/ 0 h 226058"/>
                  <a:gd name="connsiteX2-133" fmla="*/ 7063168 w 7144450"/>
                  <a:gd name="connsiteY2-134" fmla="*/ 0 h 226058"/>
                  <a:gd name="connsiteX3-135" fmla="*/ 7144450 w 7144450"/>
                  <a:gd name="connsiteY3-136" fmla="*/ 81282 h 226058"/>
                  <a:gd name="connsiteX4-137" fmla="*/ 7144450 w 7144450"/>
                  <a:gd name="connsiteY4-138" fmla="*/ 226058 h 226058"/>
                  <a:gd name="connsiteX5-139" fmla="*/ 1625 w 7144450"/>
                  <a:gd name="connsiteY5-140" fmla="*/ 226058 h 226058"/>
                  <a:gd name="connsiteX6-141" fmla="*/ 2893 w 7144450"/>
                  <a:gd name="connsiteY6-142" fmla="*/ 81282 h 22605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7144450" h="226058">
                    <a:moveTo>
                      <a:pt x="2893" y="81282"/>
                    </a:moveTo>
                    <a:cubicBezTo>
                      <a:pt x="2893" y="36391"/>
                      <a:pt x="39284" y="0"/>
                      <a:pt x="84175" y="0"/>
                    </a:cubicBezTo>
                    <a:lnTo>
                      <a:pt x="7063168" y="0"/>
                    </a:lnTo>
                    <a:cubicBezTo>
                      <a:pt x="7108059" y="0"/>
                      <a:pt x="7144450" y="36391"/>
                      <a:pt x="7144450" y="81282"/>
                    </a:cubicBezTo>
                    <a:lnTo>
                      <a:pt x="7144450" y="226058"/>
                    </a:lnTo>
                    <a:lnTo>
                      <a:pt x="1625" y="226058"/>
                    </a:lnTo>
                    <a:cubicBezTo>
                      <a:pt x="3634" y="177799"/>
                      <a:pt x="-3880" y="129541"/>
                      <a:pt x="2893" y="8128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40000"/>
                    </a:srgbClr>
                  </a:gs>
                  <a:gs pos="70000">
                    <a:srgbClr val="FFFFFF">
                      <a:alpha val="0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zh-CN">
                  <a:latin typeface="Arial" panose="020B0604020202020204" pitchFamily="34" charset="0"/>
                </a:endParaRPr>
              </a:p>
            </p:txBody>
          </p:sp>
          <p:cxnSp>
            <p:nvCxnSpPr>
              <p:cNvPr id="13" name="直接连接符 12"/>
              <p:cNvCxnSpPr/>
              <p:nvPr/>
            </p:nvCxnSpPr>
            <p:spPr>
              <a:xfrm>
                <a:off x="1000730" y="2387269"/>
                <a:ext cx="7141557" cy="0"/>
              </a:xfrm>
              <a:prstGeom prst="line">
                <a:avLst/>
              </a:prstGeom>
              <a:ln w="12700">
                <a:gradFill flip="none" rotWithShape="1">
                  <a:gsLst>
                    <a:gs pos="0">
                      <a:srgbClr val="FFFF99">
                        <a:alpha val="0"/>
                      </a:srgbClr>
                    </a:gs>
                    <a:gs pos="88000">
                      <a:srgbClr val="FFFF99">
                        <a:alpha val="69804"/>
                      </a:srgbClr>
                    </a:gs>
                    <a:gs pos="12000">
                      <a:srgbClr val="FFFF99">
                        <a:alpha val="69804"/>
                      </a:srgbClr>
                    </a:gs>
                    <a:gs pos="50000">
                      <a:srgbClr val="FFFF99"/>
                    </a:gs>
                    <a:gs pos="100000">
                      <a:srgbClr val="FFFF99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30" name="矩形 66"/>
            <p:cNvSpPr>
              <a:spLocks noChangeArrowheads="1"/>
            </p:cNvSpPr>
            <p:nvPr/>
          </p:nvSpPr>
          <p:spPr bwMode="auto">
            <a:xfrm>
              <a:off x="4242731" y="1843855"/>
              <a:ext cx="66088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chemeClr val="bg1"/>
                  </a:solidFill>
                </a:rPr>
                <a:t>Title</a:t>
              </a:r>
              <a:endParaRPr lang="en-US" altLang="zh-CN" sz="20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组合 74"/>
          <p:cNvGrpSpPr/>
          <p:nvPr/>
        </p:nvGrpSpPr>
        <p:grpSpPr bwMode="auto">
          <a:xfrm>
            <a:off x="996950" y="2630488"/>
            <a:ext cx="7148513" cy="487362"/>
            <a:chOff x="988568" y="2499601"/>
            <a:chExt cx="7148876" cy="487680"/>
          </a:xfrm>
        </p:grpSpPr>
        <p:grpSp>
          <p:nvGrpSpPr>
            <p:cNvPr id="8218" name="组合 19"/>
            <p:cNvGrpSpPr/>
            <p:nvPr/>
          </p:nvGrpSpPr>
          <p:grpSpPr bwMode="auto">
            <a:xfrm>
              <a:off x="988568" y="2499601"/>
              <a:ext cx="7148876" cy="487680"/>
              <a:chOff x="997378" y="3219269"/>
              <a:chExt cx="7148876" cy="487680"/>
            </a:xfrm>
          </p:grpSpPr>
          <p:sp>
            <p:nvSpPr>
              <p:cNvPr id="17" name="圆角矩形 16"/>
              <p:cNvSpPr/>
              <p:nvPr/>
            </p:nvSpPr>
            <p:spPr>
              <a:xfrm>
                <a:off x="1000553" y="3219269"/>
                <a:ext cx="7140938" cy="487680"/>
              </a:xfrm>
              <a:prstGeom prst="roundRect">
                <a:avLst/>
              </a:prstGeom>
              <a:solidFill>
                <a:srgbClr val="99CC00"/>
              </a:solidFill>
              <a:ln>
                <a:noFill/>
              </a:ln>
              <a:effectLst>
                <a:outerShdw blurRad="152400" dist="38100" dir="5400000" algn="t" rotWithShape="0">
                  <a:prstClr val="black">
                    <a:alpha val="7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 altLang="zh-CN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8" name="圆角矩形 22"/>
              <p:cNvSpPr/>
              <p:nvPr/>
            </p:nvSpPr>
            <p:spPr>
              <a:xfrm>
                <a:off x="997378" y="3219269"/>
                <a:ext cx="7144909" cy="226058"/>
              </a:xfrm>
              <a:custGeom>
                <a:avLst/>
                <a:gdLst>
                  <a:gd name="connsiteX0" fmla="*/ 0 w 7141557"/>
                  <a:gd name="connsiteY0" fmla="*/ 81282 h 487680"/>
                  <a:gd name="connsiteX1" fmla="*/ 81282 w 7141557"/>
                  <a:gd name="connsiteY1" fmla="*/ 0 h 487680"/>
                  <a:gd name="connsiteX2" fmla="*/ 7060275 w 7141557"/>
                  <a:gd name="connsiteY2" fmla="*/ 0 h 487680"/>
                  <a:gd name="connsiteX3" fmla="*/ 7141557 w 7141557"/>
                  <a:gd name="connsiteY3" fmla="*/ 81282 h 487680"/>
                  <a:gd name="connsiteX4" fmla="*/ 7141557 w 7141557"/>
                  <a:gd name="connsiteY4" fmla="*/ 406398 h 487680"/>
                  <a:gd name="connsiteX5" fmla="*/ 7060275 w 7141557"/>
                  <a:gd name="connsiteY5" fmla="*/ 487680 h 487680"/>
                  <a:gd name="connsiteX6" fmla="*/ 81282 w 7141557"/>
                  <a:gd name="connsiteY6" fmla="*/ 487680 h 487680"/>
                  <a:gd name="connsiteX7" fmla="*/ 0 w 7141557"/>
                  <a:gd name="connsiteY7" fmla="*/ 406398 h 487680"/>
                  <a:gd name="connsiteX8" fmla="*/ 0 w 7141557"/>
                  <a:gd name="connsiteY8" fmla="*/ 81282 h 487680"/>
                  <a:gd name="connsiteX0-1" fmla="*/ 0 w 7141557"/>
                  <a:gd name="connsiteY0-2" fmla="*/ 81282 h 487680"/>
                  <a:gd name="connsiteX1-3" fmla="*/ 81282 w 7141557"/>
                  <a:gd name="connsiteY1-4" fmla="*/ 0 h 487680"/>
                  <a:gd name="connsiteX2-5" fmla="*/ 7060275 w 7141557"/>
                  <a:gd name="connsiteY2-6" fmla="*/ 0 h 487680"/>
                  <a:gd name="connsiteX3-7" fmla="*/ 7141557 w 7141557"/>
                  <a:gd name="connsiteY3-8" fmla="*/ 81282 h 487680"/>
                  <a:gd name="connsiteX4-9" fmla="*/ 7141557 w 7141557"/>
                  <a:gd name="connsiteY4-10" fmla="*/ 406398 h 487680"/>
                  <a:gd name="connsiteX5-11" fmla="*/ 81282 w 7141557"/>
                  <a:gd name="connsiteY5-12" fmla="*/ 487680 h 487680"/>
                  <a:gd name="connsiteX6-13" fmla="*/ 0 w 7141557"/>
                  <a:gd name="connsiteY6-14" fmla="*/ 406398 h 487680"/>
                  <a:gd name="connsiteX7-15" fmla="*/ 0 w 7141557"/>
                  <a:gd name="connsiteY7-16" fmla="*/ 81282 h 487680"/>
                  <a:gd name="connsiteX0-17" fmla="*/ 0 w 7141557"/>
                  <a:gd name="connsiteY0-18" fmla="*/ 81282 h 406398"/>
                  <a:gd name="connsiteX1-19" fmla="*/ 81282 w 7141557"/>
                  <a:gd name="connsiteY1-20" fmla="*/ 0 h 406398"/>
                  <a:gd name="connsiteX2-21" fmla="*/ 7060275 w 7141557"/>
                  <a:gd name="connsiteY2-22" fmla="*/ 0 h 406398"/>
                  <a:gd name="connsiteX3-23" fmla="*/ 7141557 w 7141557"/>
                  <a:gd name="connsiteY3-24" fmla="*/ 81282 h 406398"/>
                  <a:gd name="connsiteX4-25" fmla="*/ 7141557 w 7141557"/>
                  <a:gd name="connsiteY4-26" fmla="*/ 406398 h 406398"/>
                  <a:gd name="connsiteX5-27" fmla="*/ 0 w 7141557"/>
                  <a:gd name="connsiteY5-28" fmla="*/ 406398 h 406398"/>
                  <a:gd name="connsiteX6-29" fmla="*/ 0 w 7141557"/>
                  <a:gd name="connsiteY6-30" fmla="*/ 81282 h 406398"/>
                  <a:gd name="connsiteX0-31" fmla="*/ 0 w 7141557"/>
                  <a:gd name="connsiteY0-32" fmla="*/ 81282 h 431250"/>
                  <a:gd name="connsiteX1-33" fmla="*/ 81282 w 7141557"/>
                  <a:gd name="connsiteY1-34" fmla="*/ 0 h 431250"/>
                  <a:gd name="connsiteX2-35" fmla="*/ 7060275 w 7141557"/>
                  <a:gd name="connsiteY2-36" fmla="*/ 0 h 431250"/>
                  <a:gd name="connsiteX3-37" fmla="*/ 7141557 w 7141557"/>
                  <a:gd name="connsiteY3-38" fmla="*/ 81282 h 431250"/>
                  <a:gd name="connsiteX4-39" fmla="*/ 7141557 w 7141557"/>
                  <a:gd name="connsiteY4-40" fmla="*/ 406398 h 431250"/>
                  <a:gd name="connsiteX5-41" fmla="*/ 0 w 7141557"/>
                  <a:gd name="connsiteY5-42" fmla="*/ 406398 h 431250"/>
                  <a:gd name="connsiteX6-43" fmla="*/ 0 w 7141557"/>
                  <a:gd name="connsiteY6-44" fmla="*/ 81282 h 431250"/>
                  <a:gd name="connsiteX0-45" fmla="*/ 0 w 7141557"/>
                  <a:gd name="connsiteY0-46" fmla="*/ 81282 h 406398"/>
                  <a:gd name="connsiteX1-47" fmla="*/ 81282 w 7141557"/>
                  <a:gd name="connsiteY1-48" fmla="*/ 0 h 406398"/>
                  <a:gd name="connsiteX2-49" fmla="*/ 7060275 w 7141557"/>
                  <a:gd name="connsiteY2-50" fmla="*/ 0 h 406398"/>
                  <a:gd name="connsiteX3-51" fmla="*/ 7141557 w 7141557"/>
                  <a:gd name="connsiteY3-52" fmla="*/ 81282 h 406398"/>
                  <a:gd name="connsiteX4-53" fmla="*/ 7141557 w 7141557"/>
                  <a:gd name="connsiteY4-54" fmla="*/ 406398 h 406398"/>
                  <a:gd name="connsiteX5-55" fmla="*/ 0 w 7141557"/>
                  <a:gd name="connsiteY5-56" fmla="*/ 406398 h 406398"/>
                  <a:gd name="connsiteX6-57" fmla="*/ 0 w 7141557"/>
                  <a:gd name="connsiteY6-58" fmla="*/ 81282 h 406398"/>
                  <a:gd name="connsiteX0-59" fmla="*/ 7620 w 7149177"/>
                  <a:gd name="connsiteY0-60" fmla="*/ 81282 h 406398"/>
                  <a:gd name="connsiteX1-61" fmla="*/ 88902 w 7149177"/>
                  <a:gd name="connsiteY1-62" fmla="*/ 0 h 406398"/>
                  <a:gd name="connsiteX2-63" fmla="*/ 7067895 w 7149177"/>
                  <a:gd name="connsiteY2-64" fmla="*/ 0 h 406398"/>
                  <a:gd name="connsiteX3-65" fmla="*/ 7149177 w 7149177"/>
                  <a:gd name="connsiteY3-66" fmla="*/ 81282 h 406398"/>
                  <a:gd name="connsiteX4-67" fmla="*/ 7149177 w 7149177"/>
                  <a:gd name="connsiteY4-68" fmla="*/ 406398 h 406398"/>
                  <a:gd name="connsiteX5-69" fmla="*/ 0 w 7149177"/>
                  <a:gd name="connsiteY5-70" fmla="*/ 314958 h 406398"/>
                  <a:gd name="connsiteX6-71" fmla="*/ 7620 w 7149177"/>
                  <a:gd name="connsiteY6-72" fmla="*/ 81282 h 406398"/>
                  <a:gd name="connsiteX0-73" fmla="*/ 7620 w 7149177"/>
                  <a:gd name="connsiteY0-74" fmla="*/ 81282 h 314958"/>
                  <a:gd name="connsiteX1-75" fmla="*/ 88902 w 7149177"/>
                  <a:gd name="connsiteY1-76" fmla="*/ 0 h 314958"/>
                  <a:gd name="connsiteX2-77" fmla="*/ 7067895 w 7149177"/>
                  <a:gd name="connsiteY2-78" fmla="*/ 0 h 314958"/>
                  <a:gd name="connsiteX3-79" fmla="*/ 7149177 w 7149177"/>
                  <a:gd name="connsiteY3-80" fmla="*/ 81282 h 314958"/>
                  <a:gd name="connsiteX4-81" fmla="*/ 7149177 w 7149177"/>
                  <a:gd name="connsiteY4-82" fmla="*/ 314958 h 314958"/>
                  <a:gd name="connsiteX5-83" fmla="*/ 0 w 7149177"/>
                  <a:gd name="connsiteY5-84" fmla="*/ 314958 h 314958"/>
                  <a:gd name="connsiteX6-85" fmla="*/ 7620 w 7149177"/>
                  <a:gd name="connsiteY6-86" fmla="*/ 81282 h 314958"/>
                  <a:gd name="connsiteX0-87" fmla="*/ 20320 w 7161877"/>
                  <a:gd name="connsiteY0-88" fmla="*/ 81282 h 314958"/>
                  <a:gd name="connsiteX1-89" fmla="*/ 101602 w 7161877"/>
                  <a:gd name="connsiteY1-90" fmla="*/ 0 h 314958"/>
                  <a:gd name="connsiteX2-91" fmla="*/ 7080595 w 7161877"/>
                  <a:gd name="connsiteY2-92" fmla="*/ 0 h 314958"/>
                  <a:gd name="connsiteX3-93" fmla="*/ 7161877 w 7161877"/>
                  <a:gd name="connsiteY3-94" fmla="*/ 81282 h 314958"/>
                  <a:gd name="connsiteX4-95" fmla="*/ 7161877 w 7161877"/>
                  <a:gd name="connsiteY4-96" fmla="*/ 314958 h 314958"/>
                  <a:gd name="connsiteX5-97" fmla="*/ 0 w 7161877"/>
                  <a:gd name="connsiteY5-98" fmla="*/ 226058 h 314958"/>
                  <a:gd name="connsiteX6-99" fmla="*/ 20320 w 7161877"/>
                  <a:gd name="connsiteY6-100" fmla="*/ 81282 h 314958"/>
                  <a:gd name="connsiteX0-101" fmla="*/ 20320 w 7161877"/>
                  <a:gd name="connsiteY0-102" fmla="*/ 81282 h 226058"/>
                  <a:gd name="connsiteX1-103" fmla="*/ 101602 w 7161877"/>
                  <a:gd name="connsiteY1-104" fmla="*/ 0 h 226058"/>
                  <a:gd name="connsiteX2-105" fmla="*/ 7080595 w 7161877"/>
                  <a:gd name="connsiteY2-106" fmla="*/ 0 h 226058"/>
                  <a:gd name="connsiteX3-107" fmla="*/ 7161877 w 7161877"/>
                  <a:gd name="connsiteY3-108" fmla="*/ 81282 h 226058"/>
                  <a:gd name="connsiteX4-109" fmla="*/ 7161877 w 7161877"/>
                  <a:gd name="connsiteY4-110" fmla="*/ 226058 h 226058"/>
                  <a:gd name="connsiteX5-111" fmla="*/ 0 w 7161877"/>
                  <a:gd name="connsiteY5-112" fmla="*/ 226058 h 226058"/>
                  <a:gd name="connsiteX6-113" fmla="*/ 20320 w 7161877"/>
                  <a:gd name="connsiteY6-114" fmla="*/ 81282 h 226058"/>
                  <a:gd name="connsiteX0-115" fmla="*/ 1836 w 7143393"/>
                  <a:gd name="connsiteY0-116" fmla="*/ 81282 h 226058"/>
                  <a:gd name="connsiteX1-117" fmla="*/ 83118 w 7143393"/>
                  <a:gd name="connsiteY1-118" fmla="*/ 0 h 226058"/>
                  <a:gd name="connsiteX2-119" fmla="*/ 7062111 w 7143393"/>
                  <a:gd name="connsiteY2-120" fmla="*/ 0 h 226058"/>
                  <a:gd name="connsiteX3-121" fmla="*/ 7143393 w 7143393"/>
                  <a:gd name="connsiteY3-122" fmla="*/ 81282 h 226058"/>
                  <a:gd name="connsiteX4-123" fmla="*/ 7143393 w 7143393"/>
                  <a:gd name="connsiteY4-124" fmla="*/ 226058 h 226058"/>
                  <a:gd name="connsiteX5-125" fmla="*/ 2949 w 7143393"/>
                  <a:gd name="connsiteY5-126" fmla="*/ 226058 h 226058"/>
                  <a:gd name="connsiteX6-127" fmla="*/ 1836 w 7143393"/>
                  <a:gd name="connsiteY6-128" fmla="*/ 81282 h 226058"/>
                  <a:gd name="connsiteX0-129" fmla="*/ 3352 w 7144909"/>
                  <a:gd name="connsiteY0-130" fmla="*/ 81282 h 226058"/>
                  <a:gd name="connsiteX1-131" fmla="*/ 84634 w 7144909"/>
                  <a:gd name="connsiteY1-132" fmla="*/ 0 h 226058"/>
                  <a:gd name="connsiteX2-133" fmla="*/ 7063627 w 7144909"/>
                  <a:gd name="connsiteY2-134" fmla="*/ 0 h 226058"/>
                  <a:gd name="connsiteX3-135" fmla="*/ 7144909 w 7144909"/>
                  <a:gd name="connsiteY3-136" fmla="*/ 81282 h 226058"/>
                  <a:gd name="connsiteX4-137" fmla="*/ 7144909 w 7144909"/>
                  <a:gd name="connsiteY4-138" fmla="*/ 226058 h 226058"/>
                  <a:gd name="connsiteX5-139" fmla="*/ 4465 w 7144909"/>
                  <a:gd name="connsiteY5-140" fmla="*/ 226058 h 226058"/>
                  <a:gd name="connsiteX6-141" fmla="*/ 3352 w 7144909"/>
                  <a:gd name="connsiteY6-142" fmla="*/ 81282 h 22605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7144909" h="226058">
                    <a:moveTo>
                      <a:pt x="3352" y="81282"/>
                    </a:moveTo>
                    <a:cubicBezTo>
                      <a:pt x="3352" y="36391"/>
                      <a:pt x="39743" y="0"/>
                      <a:pt x="84634" y="0"/>
                    </a:cubicBezTo>
                    <a:lnTo>
                      <a:pt x="7063627" y="0"/>
                    </a:lnTo>
                    <a:cubicBezTo>
                      <a:pt x="7108518" y="0"/>
                      <a:pt x="7144909" y="36391"/>
                      <a:pt x="7144909" y="81282"/>
                    </a:cubicBezTo>
                    <a:lnTo>
                      <a:pt x="7144909" y="226058"/>
                    </a:lnTo>
                    <a:lnTo>
                      <a:pt x="4465" y="226058"/>
                    </a:lnTo>
                    <a:cubicBezTo>
                      <a:pt x="1712" y="177799"/>
                      <a:pt x="-3421" y="129541"/>
                      <a:pt x="3352" y="8128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66FF33">
                      <a:alpha val="9804"/>
                    </a:srgbClr>
                  </a:gs>
                  <a:gs pos="50000">
                    <a:srgbClr val="CCFF33">
                      <a:alpha val="40000"/>
                    </a:srgbClr>
                  </a:gs>
                  <a:gs pos="100000">
                    <a:srgbClr val="66FF33">
                      <a:alpha val="9804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zh-CN">
                  <a:latin typeface="Arial" panose="020B0604020202020204" pitchFamily="34" charset="0"/>
                </a:endParaRPr>
              </a:p>
            </p:txBody>
          </p:sp>
          <p:cxnSp>
            <p:nvCxnSpPr>
              <p:cNvPr id="19" name="直接连接符 18"/>
              <p:cNvCxnSpPr/>
              <p:nvPr/>
            </p:nvCxnSpPr>
            <p:spPr>
              <a:xfrm>
                <a:off x="1000730" y="3673653"/>
                <a:ext cx="7141557" cy="0"/>
              </a:xfrm>
              <a:prstGeom prst="line">
                <a:avLst/>
              </a:prstGeom>
              <a:ln w="12700">
                <a:gradFill flip="none" rotWithShape="1">
                  <a:gsLst>
                    <a:gs pos="0">
                      <a:srgbClr val="00FF00">
                        <a:alpha val="0"/>
                      </a:srgbClr>
                    </a:gs>
                    <a:gs pos="88000">
                      <a:srgbClr val="66FF33">
                        <a:alpha val="69804"/>
                      </a:srgbClr>
                    </a:gs>
                    <a:gs pos="12000">
                      <a:srgbClr val="66FF33">
                        <a:alpha val="69804"/>
                      </a:srgbClr>
                    </a:gs>
                    <a:gs pos="50000">
                      <a:srgbClr val="66FF33"/>
                    </a:gs>
                    <a:gs pos="100000">
                      <a:srgbClr val="00FF00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圆角矩形 22"/>
              <p:cNvSpPr/>
              <p:nvPr/>
            </p:nvSpPr>
            <p:spPr>
              <a:xfrm rot="10800000">
                <a:off x="1001047" y="3480891"/>
                <a:ext cx="7145207" cy="226058"/>
              </a:xfrm>
              <a:custGeom>
                <a:avLst/>
                <a:gdLst>
                  <a:gd name="connsiteX0" fmla="*/ 0 w 7141557"/>
                  <a:gd name="connsiteY0" fmla="*/ 81282 h 487680"/>
                  <a:gd name="connsiteX1" fmla="*/ 81282 w 7141557"/>
                  <a:gd name="connsiteY1" fmla="*/ 0 h 487680"/>
                  <a:gd name="connsiteX2" fmla="*/ 7060275 w 7141557"/>
                  <a:gd name="connsiteY2" fmla="*/ 0 h 487680"/>
                  <a:gd name="connsiteX3" fmla="*/ 7141557 w 7141557"/>
                  <a:gd name="connsiteY3" fmla="*/ 81282 h 487680"/>
                  <a:gd name="connsiteX4" fmla="*/ 7141557 w 7141557"/>
                  <a:gd name="connsiteY4" fmla="*/ 406398 h 487680"/>
                  <a:gd name="connsiteX5" fmla="*/ 7060275 w 7141557"/>
                  <a:gd name="connsiteY5" fmla="*/ 487680 h 487680"/>
                  <a:gd name="connsiteX6" fmla="*/ 81282 w 7141557"/>
                  <a:gd name="connsiteY6" fmla="*/ 487680 h 487680"/>
                  <a:gd name="connsiteX7" fmla="*/ 0 w 7141557"/>
                  <a:gd name="connsiteY7" fmla="*/ 406398 h 487680"/>
                  <a:gd name="connsiteX8" fmla="*/ 0 w 7141557"/>
                  <a:gd name="connsiteY8" fmla="*/ 81282 h 487680"/>
                  <a:gd name="connsiteX0-1" fmla="*/ 0 w 7141557"/>
                  <a:gd name="connsiteY0-2" fmla="*/ 81282 h 487680"/>
                  <a:gd name="connsiteX1-3" fmla="*/ 81282 w 7141557"/>
                  <a:gd name="connsiteY1-4" fmla="*/ 0 h 487680"/>
                  <a:gd name="connsiteX2-5" fmla="*/ 7060275 w 7141557"/>
                  <a:gd name="connsiteY2-6" fmla="*/ 0 h 487680"/>
                  <a:gd name="connsiteX3-7" fmla="*/ 7141557 w 7141557"/>
                  <a:gd name="connsiteY3-8" fmla="*/ 81282 h 487680"/>
                  <a:gd name="connsiteX4-9" fmla="*/ 7141557 w 7141557"/>
                  <a:gd name="connsiteY4-10" fmla="*/ 406398 h 487680"/>
                  <a:gd name="connsiteX5-11" fmla="*/ 81282 w 7141557"/>
                  <a:gd name="connsiteY5-12" fmla="*/ 487680 h 487680"/>
                  <a:gd name="connsiteX6-13" fmla="*/ 0 w 7141557"/>
                  <a:gd name="connsiteY6-14" fmla="*/ 406398 h 487680"/>
                  <a:gd name="connsiteX7-15" fmla="*/ 0 w 7141557"/>
                  <a:gd name="connsiteY7-16" fmla="*/ 81282 h 487680"/>
                  <a:gd name="connsiteX0-17" fmla="*/ 0 w 7141557"/>
                  <a:gd name="connsiteY0-18" fmla="*/ 81282 h 406398"/>
                  <a:gd name="connsiteX1-19" fmla="*/ 81282 w 7141557"/>
                  <a:gd name="connsiteY1-20" fmla="*/ 0 h 406398"/>
                  <a:gd name="connsiteX2-21" fmla="*/ 7060275 w 7141557"/>
                  <a:gd name="connsiteY2-22" fmla="*/ 0 h 406398"/>
                  <a:gd name="connsiteX3-23" fmla="*/ 7141557 w 7141557"/>
                  <a:gd name="connsiteY3-24" fmla="*/ 81282 h 406398"/>
                  <a:gd name="connsiteX4-25" fmla="*/ 7141557 w 7141557"/>
                  <a:gd name="connsiteY4-26" fmla="*/ 406398 h 406398"/>
                  <a:gd name="connsiteX5-27" fmla="*/ 0 w 7141557"/>
                  <a:gd name="connsiteY5-28" fmla="*/ 406398 h 406398"/>
                  <a:gd name="connsiteX6-29" fmla="*/ 0 w 7141557"/>
                  <a:gd name="connsiteY6-30" fmla="*/ 81282 h 406398"/>
                  <a:gd name="connsiteX0-31" fmla="*/ 0 w 7141557"/>
                  <a:gd name="connsiteY0-32" fmla="*/ 81282 h 431250"/>
                  <a:gd name="connsiteX1-33" fmla="*/ 81282 w 7141557"/>
                  <a:gd name="connsiteY1-34" fmla="*/ 0 h 431250"/>
                  <a:gd name="connsiteX2-35" fmla="*/ 7060275 w 7141557"/>
                  <a:gd name="connsiteY2-36" fmla="*/ 0 h 431250"/>
                  <a:gd name="connsiteX3-37" fmla="*/ 7141557 w 7141557"/>
                  <a:gd name="connsiteY3-38" fmla="*/ 81282 h 431250"/>
                  <a:gd name="connsiteX4-39" fmla="*/ 7141557 w 7141557"/>
                  <a:gd name="connsiteY4-40" fmla="*/ 406398 h 431250"/>
                  <a:gd name="connsiteX5-41" fmla="*/ 0 w 7141557"/>
                  <a:gd name="connsiteY5-42" fmla="*/ 406398 h 431250"/>
                  <a:gd name="connsiteX6-43" fmla="*/ 0 w 7141557"/>
                  <a:gd name="connsiteY6-44" fmla="*/ 81282 h 431250"/>
                  <a:gd name="connsiteX0-45" fmla="*/ 0 w 7141557"/>
                  <a:gd name="connsiteY0-46" fmla="*/ 81282 h 406398"/>
                  <a:gd name="connsiteX1-47" fmla="*/ 81282 w 7141557"/>
                  <a:gd name="connsiteY1-48" fmla="*/ 0 h 406398"/>
                  <a:gd name="connsiteX2-49" fmla="*/ 7060275 w 7141557"/>
                  <a:gd name="connsiteY2-50" fmla="*/ 0 h 406398"/>
                  <a:gd name="connsiteX3-51" fmla="*/ 7141557 w 7141557"/>
                  <a:gd name="connsiteY3-52" fmla="*/ 81282 h 406398"/>
                  <a:gd name="connsiteX4-53" fmla="*/ 7141557 w 7141557"/>
                  <a:gd name="connsiteY4-54" fmla="*/ 406398 h 406398"/>
                  <a:gd name="connsiteX5-55" fmla="*/ 0 w 7141557"/>
                  <a:gd name="connsiteY5-56" fmla="*/ 406398 h 406398"/>
                  <a:gd name="connsiteX6-57" fmla="*/ 0 w 7141557"/>
                  <a:gd name="connsiteY6-58" fmla="*/ 81282 h 406398"/>
                  <a:gd name="connsiteX0-59" fmla="*/ 7620 w 7149177"/>
                  <a:gd name="connsiteY0-60" fmla="*/ 81282 h 406398"/>
                  <a:gd name="connsiteX1-61" fmla="*/ 88902 w 7149177"/>
                  <a:gd name="connsiteY1-62" fmla="*/ 0 h 406398"/>
                  <a:gd name="connsiteX2-63" fmla="*/ 7067895 w 7149177"/>
                  <a:gd name="connsiteY2-64" fmla="*/ 0 h 406398"/>
                  <a:gd name="connsiteX3-65" fmla="*/ 7149177 w 7149177"/>
                  <a:gd name="connsiteY3-66" fmla="*/ 81282 h 406398"/>
                  <a:gd name="connsiteX4-67" fmla="*/ 7149177 w 7149177"/>
                  <a:gd name="connsiteY4-68" fmla="*/ 406398 h 406398"/>
                  <a:gd name="connsiteX5-69" fmla="*/ 0 w 7149177"/>
                  <a:gd name="connsiteY5-70" fmla="*/ 314958 h 406398"/>
                  <a:gd name="connsiteX6-71" fmla="*/ 7620 w 7149177"/>
                  <a:gd name="connsiteY6-72" fmla="*/ 81282 h 406398"/>
                  <a:gd name="connsiteX0-73" fmla="*/ 7620 w 7149177"/>
                  <a:gd name="connsiteY0-74" fmla="*/ 81282 h 314958"/>
                  <a:gd name="connsiteX1-75" fmla="*/ 88902 w 7149177"/>
                  <a:gd name="connsiteY1-76" fmla="*/ 0 h 314958"/>
                  <a:gd name="connsiteX2-77" fmla="*/ 7067895 w 7149177"/>
                  <a:gd name="connsiteY2-78" fmla="*/ 0 h 314958"/>
                  <a:gd name="connsiteX3-79" fmla="*/ 7149177 w 7149177"/>
                  <a:gd name="connsiteY3-80" fmla="*/ 81282 h 314958"/>
                  <a:gd name="connsiteX4-81" fmla="*/ 7149177 w 7149177"/>
                  <a:gd name="connsiteY4-82" fmla="*/ 314958 h 314958"/>
                  <a:gd name="connsiteX5-83" fmla="*/ 0 w 7149177"/>
                  <a:gd name="connsiteY5-84" fmla="*/ 314958 h 314958"/>
                  <a:gd name="connsiteX6-85" fmla="*/ 7620 w 7149177"/>
                  <a:gd name="connsiteY6-86" fmla="*/ 81282 h 314958"/>
                  <a:gd name="connsiteX0-87" fmla="*/ 20320 w 7161877"/>
                  <a:gd name="connsiteY0-88" fmla="*/ 81282 h 314958"/>
                  <a:gd name="connsiteX1-89" fmla="*/ 101602 w 7161877"/>
                  <a:gd name="connsiteY1-90" fmla="*/ 0 h 314958"/>
                  <a:gd name="connsiteX2-91" fmla="*/ 7080595 w 7161877"/>
                  <a:gd name="connsiteY2-92" fmla="*/ 0 h 314958"/>
                  <a:gd name="connsiteX3-93" fmla="*/ 7161877 w 7161877"/>
                  <a:gd name="connsiteY3-94" fmla="*/ 81282 h 314958"/>
                  <a:gd name="connsiteX4-95" fmla="*/ 7161877 w 7161877"/>
                  <a:gd name="connsiteY4-96" fmla="*/ 314958 h 314958"/>
                  <a:gd name="connsiteX5-97" fmla="*/ 0 w 7161877"/>
                  <a:gd name="connsiteY5-98" fmla="*/ 226058 h 314958"/>
                  <a:gd name="connsiteX6-99" fmla="*/ 20320 w 7161877"/>
                  <a:gd name="connsiteY6-100" fmla="*/ 81282 h 314958"/>
                  <a:gd name="connsiteX0-101" fmla="*/ 20320 w 7161877"/>
                  <a:gd name="connsiteY0-102" fmla="*/ 81282 h 226058"/>
                  <a:gd name="connsiteX1-103" fmla="*/ 101602 w 7161877"/>
                  <a:gd name="connsiteY1-104" fmla="*/ 0 h 226058"/>
                  <a:gd name="connsiteX2-105" fmla="*/ 7080595 w 7161877"/>
                  <a:gd name="connsiteY2-106" fmla="*/ 0 h 226058"/>
                  <a:gd name="connsiteX3-107" fmla="*/ 7161877 w 7161877"/>
                  <a:gd name="connsiteY3-108" fmla="*/ 81282 h 226058"/>
                  <a:gd name="connsiteX4-109" fmla="*/ 7161877 w 7161877"/>
                  <a:gd name="connsiteY4-110" fmla="*/ 226058 h 226058"/>
                  <a:gd name="connsiteX5-111" fmla="*/ 0 w 7161877"/>
                  <a:gd name="connsiteY5-112" fmla="*/ 226058 h 226058"/>
                  <a:gd name="connsiteX6-113" fmla="*/ 20320 w 7161877"/>
                  <a:gd name="connsiteY6-114" fmla="*/ 81282 h 226058"/>
                  <a:gd name="connsiteX0-115" fmla="*/ 3650 w 7145207"/>
                  <a:gd name="connsiteY0-116" fmla="*/ 81282 h 226058"/>
                  <a:gd name="connsiteX1-117" fmla="*/ 84932 w 7145207"/>
                  <a:gd name="connsiteY1-118" fmla="*/ 0 h 226058"/>
                  <a:gd name="connsiteX2-119" fmla="*/ 7063925 w 7145207"/>
                  <a:gd name="connsiteY2-120" fmla="*/ 0 h 226058"/>
                  <a:gd name="connsiteX3-121" fmla="*/ 7145207 w 7145207"/>
                  <a:gd name="connsiteY3-122" fmla="*/ 81282 h 226058"/>
                  <a:gd name="connsiteX4-123" fmla="*/ 7145207 w 7145207"/>
                  <a:gd name="connsiteY4-124" fmla="*/ 226058 h 226058"/>
                  <a:gd name="connsiteX5-125" fmla="*/ 0 w 7145207"/>
                  <a:gd name="connsiteY5-126" fmla="*/ 226058 h 226058"/>
                  <a:gd name="connsiteX6-127" fmla="*/ 3650 w 7145207"/>
                  <a:gd name="connsiteY6-128" fmla="*/ 81282 h 226058"/>
                  <a:gd name="connsiteX0-129" fmla="*/ 3650 w 7145207"/>
                  <a:gd name="connsiteY0-130" fmla="*/ 81282 h 226058"/>
                  <a:gd name="connsiteX1-131" fmla="*/ 84932 w 7145207"/>
                  <a:gd name="connsiteY1-132" fmla="*/ 0 h 226058"/>
                  <a:gd name="connsiteX2-133" fmla="*/ 7063925 w 7145207"/>
                  <a:gd name="connsiteY2-134" fmla="*/ 0 h 226058"/>
                  <a:gd name="connsiteX3-135" fmla="*/ 7145207 w 7145207"/>
                  <a:gd name="connsiteY3-136" fmla="*/ 81282 h 226058"/>
                  <a:gd name="connsiteX4-137" fmla="*/ 7145207 w 7145207"/>
                  <a:gd name="connsiteY4-138" fmla="*/ 226058 h 226058"/>
                  <a:gd name="connsiteX5-139" fmla="*/ 0 w 7145207"/>
                  <a:gd name="connsiteY5-140" fmla="*/ 226058 h 226058"/>
                  <a:gd name="connsiteX6-141" fmla="*/ 3650 w 7145207"/>
                  <a:gd name="connsiteY6-142" fmla="*/ 81282 h 22605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7145207" h="226058">
                    <a:moveTo>
                      <a:pt x="3650" y="81282"/>
                    </a:moveTo>
                    <a:cubicBezTo>
                      <a:pt x="3650" y="36391"/>
                      <a:pt x="40041" y="0"/>
                      <a:pt x="84932" y="0"/>
                    </a:cubicBezTo>
                    <a:lnTo>
                      <a:pt x="7063925" y="0"/>
                    </a:lnTo>
                    <a:cubicBezTo>
                      <a:pt x="7108816" y="0"/>
                      <a:pt x="7145207" y="36391"/>
                      <a:pt x="7145207" y="81282"/>
                    </a:cubicBezTo>
                    <a:lnTo>
                      <a:pt x="7145207" y="226058"/>
                    </a:lnTo>
                    <a:lnTo>
                      <a:pt x="0" y="226058"/>
                    </a:lnTo>
                    <a:cubicBezTo>
                      <a:pt x="4390" y="182566"/>
                      <a:pt x="-3123" y="129541"/>
                      <a:pt x="3650" y="8128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CCFF33">
                      <a:alpha val="40000"/>
                    </a:srgbClr>
                  </a:gs>
                  <a:gs pos="70000">
                    <a:srgbClr val="CCFF33">
                      <a:alpha val="0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zh-CN">
                  <a:latin typeface="Arial" panose="020B0604020202020204" pitchFamily="34" charset="0"/>
                </a:endParaRPr>
              </a:p>
            </p:txBody>
          </p:sp>
          <p:cxnSp>
            <p:nvCxnSpPr>
              <p:cNvPr id="21" name="直接连接符 20"/>
              <p:cNvCxnSpPr/>
              <p:nvPr/>
            </p:nvCxnSpPr>
            <p:spPr>
              <a:xfrm>
                <a:off x="1000730" y="3203955"/>
                <a:ext cx="7141557" cy="0"/>
              </a:xfrm>
              <a:prstGeom prst="line">
                <a:avLst/>
              </a:prstGeom>
              <a:ln w="12700">
                <a:gradFill flip="none" rotWithShape="1">
                  <a:gsLst>
                    <a:gs pos="0">
                      <a:srgbClr val="00FF00">
                        <a:alpha val="0"/>
                      </a:srgbClr>
                    </a:gs>
                    <a:gs pos="88000">
                      <a:srgbClr val="66FF33">
                        <a:alpha val="69804"/>
                      </a:srgbClr>
                    </a:gs>
                    <a:gs pos="12000">
                      <a:srgbClr val="66FF33">
                        <a:alpha val="69804"/>
                      </a:srgbClr>
                    </a:gs>
                    <a:gs pos="50000">
                      <a:srgbClr val="66FF33"/>
                    </a:gs>
                    <a:gs pos="100000">
                      <a:srgbClr val="00FF00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19" name="矩形 67"/>
            <p:cNvSpPr>
              <a:spLocks noChangeArrowheads="1"/>
            </p:cNvSpPr>
            <p:nvPr/>
          </p:nvSpPr>
          <p:spPr bwMode="auto">
            <a:xfrm>
              <a:off x="4242731" y="2541854"/>
              <a:ext cx="66088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chemeClr val="bg1"/>
                  </a:solidFill>
                </a:rPr>
                <a:t>Title</a:t>
              </a:r>
              <a:endParaRPr lang="en-US" altLang="zh-CN" sz="20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组合 74"/>
          <p:cNvGrpSpPr/>
          <p:nvPr/>
        </p:nvGrpSpPr>
        <p:grpSpPr bwMode="auto">
          <a:xfrm>
            <a:off x="998538" y="3336925"/>
            <a:ext cx="7146925" cy="487363"/>
            <a:chOff x="988568" y="2499047"/>
            <a:chExt cx="7147592" cy="488234"/>
          </a:xfrm>
        </p:grpSpPr>
        <p:grpSp>
          <p:nvGrpSpPr>
            <p:cNvPr id="8207" name="组合 19"/>
            <p:cNvGrpSpPr/>
            <p:nvPr/>
          </p:nvGrpSpPr>
          <p:grpSpPr bwMode="auto">
            <a:xfrm>
              <a:off x="988568" y="2499047"/>
              <a:ext cx="7147592" cy="488234"/>
              <a:chOff x="997378" y="3218715"/>
              <a:chExt cx="7147592" cy="488234"/>
            </a:xfrm>
          </p:grpSpPr>
          <p:sp>
            <p:nvSpPr>
              <p:cNvPr id="25" name="圆角矩形 24"/>
              <p:cNvSpPr/>
              <p:nvPr/>
            </p:nvSpPr>
            <p:spPr>
              <a:xfrm>
                <a:off x="1000553" y="3218715"/>
                <a:ext cx="7141241" cy="488234"/>
              </a:xfrm>
              <a:prstGeom prst="roundRect">
                <a:avLst/>
              </a:prstGeom>
              <a:solidFill>
                <a:srgbClr val="FF3300"/>
              </a:solidFill>
              <a:ln>
                <a:noFill/>
              </a:ln>
              <a:effectLst>
                <a:outerShdw blurRad="152400" dist="38100" dir="5400000" algn="t" rotWithShape="0">
                  <a:prstClr val="black">
                    <a:alpha val="7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 altLang="zh-CN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6" name="圆角矩形 22"/>
              <p:cNvSpPr/>
              <p:nvPr/>
            </p:nvSpPr>
            <p:spPr>
              <a:xfrm>
                <a:off x="997378" y="3219269"/>
                <a:ext cx="7144909" cy="226058"/>
              </a:xfrm>
              <a:custGeom>
                <a:avLst/>
                <a:gdLst>
                  <a:gd name="connsiteX0" fmla="*/ 0 w 7141557"/>
                  <a:gd name="connsiteY0" fmla="*/ 81282 h 487680"/>
                  <a:gd name="connsiteX1" fmla="*/ 81282 w 7141557"/>
                  <a:gd name="connsiteY1" fmla="*/ 0 h 487680"/>
                  <a:gd name="connsiteX2" fmla="*/ 7060275 w 7141557"/>
                  <a:gd name="connsiteY2" fmla="*/ 0 h 487680"/>
                  <a:gd name="connsiteX3" fmla="*/ 7141557 w 7141557"/>
                  <a:gd name="connsiteY3" fmla="*/ 81282 h 487680"/>
                  <a:gd name="connsiteX4" fmla="*/ 7141557 w 7141557"/>
                  <a:gd name="connsiteY4" fmla="*/ 406398 h 487680"/>
                  <a:gd name="connsiteX5" fmla="*/ 7060275 w 7141557"/>
                  <a:gd name="connsiteY5" fmla="*/ 487680 h 487680"/>
                  <a:gd name="connsiteX6" fmla="*/ 81282 w 7141557"/>
                  <a:gd name="connsiteY6" fmla="*/ 487680 h 487680"/>
                  <a:gd name="connsiteX7" fmla="*/ 0 w 7141557"/>
                  <a:gd name="connsiteY7" fmla="*/ 406398 h 487680"/>
                  <a:gd name="connsiteX8" fmla="*/ 0 w 7141557"/>
                  <a:gd name="connsiteY8" fmla="*/ 81282 h 487680"/>
                  <a:gd name="connsiteX0-1" fmla="*/ 0 w 7141557"/>
                  <a:gd name="connsiteY0-2" fmla="*/ 81282 h 487680"/>
                  <a:gd name="connsiteX1-3" fmla="*/ 81282 w 7141557"/>
                  <a:gd name="connsiteY1-4" fmla="*/ 0 h 487680"/>
                  <a:gd name="connsiteX2-5" fmla="*/ 7060275 w 7141557"/>
                  <a:gd name="connsiteY2-6" fmla="*/ 0 h 487680"/>
                  <a:gd name="connsiteX3-7" fmla="*/ 7141557 w 7141557"/>
                  <a:gd name="connsiteY3-8" fmla="*/ 81282 h 487680"/>
                  <a:gd name="connsiteX4-9" fmla="*/ 7141557 w 7141557"/>
                  <a:gd name="connsiteY4-10" fmla="*/ 406398 h 487680"/>
                  <a:gd name="connsiteX5-11" fmla="*/ 81282 w 7141557"/>
                  <a:gd name="connsiteY5-12" fmla="*/ 487680 h 487680"/>
                  <a:gd name="connsiteX6-13" fmla="*/ 0 w 7141557"/>
                  <a:gd name="connsiteY6-14" fmla="*/ 406398 h 487680"/>
                  <a:gd name="connsiteX7-15" fmla="*/ 0 w 7141557"/>
                  <a:gd name="connsiteY7-16" fmla="*/ 81282 h 487680"/>
                  <a:gd name="connsiteX0-17" fmla="*/ 0 w 7141557"/>
                  <a:gd name="connsiteY0-18" fmla="*/ 81282 h 406398"/>
                  <a:gd name="connsiteX1-19" fmla="*/ 81282 w 7141557"/>
                  <a:gd name="connsiteY1-20" fmla="*/ 0 h 406398"/>
                  <a:gd name="connsiteX2-21" fmla="*/ 7060275 w 7141557"/>
                  <a:gd name="connsiteY2-22" fmla="*/ 0 h 406398"/>
                  <a:gd name="connsiteX3-23" fmla="*/ 7141557 w 7141557"/>
                  <a:gd name="connsiteY3-24" fmla="*/ 81282 h 406398"/>
                  <a:gd name="connsiteX4-25" fmla="*/ 7141557 w 7141557"/>
                  <a:gd name="connsiteY4-26" fmla="*/ 406398 h 406398"/>
                  <a:gd name="connsiteX5-27" fmla="*/ 0 w 7141557"/>
                  <a:gd name="connsiteY5-28" fmla="*/ 406398 h 406398"/>
                  <a:gd name="connsiteX6-29" fmla="*/ 0 w 7141557"/>
                  <a:gd name="connsiteY6-30" fmla="*/ 81282 h 406398"/>
                  <a:gd name="connsiteX0-31" fmla="*/ 0 w 7141557"/>
                  <a:gd name="connsiteY0-32" fmla="*/ 81282 h 431250"/>
                  <a:gd name="connsiteX1-33" fmla="*/ 81282 w 7141557"/>
                  <a:gd name="connsiteY1-34" fmla="*/ 0 h 431250"/>
                  <a:gd name="connsiteX2-35" fmla="*/ 7060275 w 7141557"/>
                  <a:gd name="connsiteY2-36" fmla="*/ 0 h 431250"/>
                  <a:gd name="connsiteX3-37" fmla="*/ 7141557 w 7141557"/>
                  <a:gd name="connsiteY3-38" fmla="*/ 81282 h 431250"/>
                  <a:gd name="connsiteX4-39" fmla="*/ 7141557 w 7141557"/>
                  <a:gd name="connsiteY4-40" fmla="*/ 406398 h 431250"/>
                  <a:gd name="connsiteX5-41" fmla="*/ 0 w 7141557"/>
                  <a:gd name="connsiteY5-42" fmla="*/ 406398 h 431250"/>
                  <a:gd name="connsiteX6-43" fmla="*/ 0 w 7141557"/>
                  <a:gd name="connsiteY6-44" fmla="*/ 81282 h 431250"/>
                  <a:gd name="connsiteX0-45" fmla="*/ 0 w 7141557"/>
                  <a:gd name="connsiteY0-46" fmla="*/ 81282 h 406398"/>
                  <a:gd name="connsiteX1-47" fmla="*/ 81282 w 7141557"/>
                  <a:gd name="connsiteY1-48" fmla="*/ 0 h 406398"/>
                  <a:gd name="connsiteX2-49" fmla="*/ 7060275 w 7141557"/>
                  <a:gd name="connsiteY2-50" fmla="*/ 0 h 406398"/>
                  <a:gd name="connsiteX3-51" fmla="*/ 7141557 w 7141557"/>
                  <a:gd name="connsiteY3-52" fmla="*/ 81282 h 406398"/>
                  <a:gd name="connsiteX4-53" fmla="*/ 7141557 w 7141557"/>
                  <a:gd name="connsiteY4-54" fmla="*/ 406398 h 406398"/>
                  <a:gd name="connsiteX5-55" fmla="*/ 0 w 7141557"/>
                  <a:gd name="connsiteY5-56" fmla="*/ 406398 h 406398"/>
                  <a:gd name="connsiteX6-57" fmla="*/ 0 w 7141557"/>
                  <a:gd name="connsiteY6-58" fmla="*/ 81282 h 406398"/>
                  <a:gd name="connsiteX0-59" fmla="*/ 7620 w 7149177"/>
                  <a:gd name="connsiteY0-60" fmla="*/ 81282 h 406398"/>
                  <a:gd name="connsiteX1-61" fmla="*/ 88902 w 7149177"/>
                  <a:gd name="connsiteY1-62" fmla="*/ 0 h 406398"/>
                  <a:gd name="connsiteX2-63" fmla="*/ 7067895 w 7149177"/>
                  <a:gd name="connsiteY2-64" fmla="*/ 0 h 406398"/>
                  <a:gd name="connsiteX3-65" fmla="*/ 7149177 w 7149177"/>
                  <a:gd name="connsiteY3-66" fmla="*/ 81282 h 406398"/>
                  <a:gd name="connsiteX4-67" fmla="*/ 7149177 w 7149177"/>
                  <a:gd name="connsiteY4-68" fmla="*/ 406398 h 406398"/>
                  <a:gd name="connsiteX5-69" fmla="*/ 0 w 7149177"/>
                  <a:gd name="connsiteY5-70" fmla="*/ 314958 h 406398"/>
                  <a:gd name="connsiteX6-71" fmla="*/ 7620 w 7149177"/>
                  <a:gd name="connsiteY6-72" fmla="*/ 81282 h 406398"/>
                  <a:gd name="connsiteX0-73" fmla="*/ 7620 w 7149177"/>
                  <a:gd name="connsiteY0-74" fmla="*/ 81282 h 314958"/>
                  <a:gd name="connsiteX1-75" fmla="*/ 88902 w 7149177"/>
                  <a:gd name="connsiteY1-76" fmla="*/ 0 h 314958"/>
                  <a:gd name="connsiteX2-77" fmla="*/ 7067895 w 7149177"/>
                  <a:gd name="connsiteY2-78" fmla="*/ 0 h 314958"/>
                  <a:gd name="connsiteX3-79" fmla="*/ 7149177 w 7149177"/>
                  <a:gd name="connsiteY3-80" fmla="*/ 81282 h 314958"/>
                  <a:gd name="connsiteX4-81" fmla="*/ 7149177 w 7149177"/>
                  <a:gd name="connsiteY4-82" fmla="*/ 314958 h 314958"/>
                  <a:gd name="connsiteX5-83" fmla="*/ 0 w 7149177"/>
                  <a:gd name="connsiteY5-84" fmla="*/ 314958 h 314958"/>
                  <a:gd name="connsiteX6-85" fmla="*/ 7620 w 7149177"/>
                  <a:gd name="connsiteY6-86" fmla="*/ 81282 h 314958"/>
                  <a:gd name="connsiteX0-87" fmla="*/ 20320 w 7161877"/>
                  <a:gd name="connsiteY0-88" fmla="*/ 81282 h 314958"/>
                  <a:gd name="connsiteX1-89" fmla="*/ 101602 w 7161877"/>
                  <a:gd name="connsiteY1-90" fmla="*/ 0 h 314958"/>
                  <a:gd name="connsiteX2-91" fmla="*/ 7080595 w 7161877"/>
                  <a:gd name="connsiteY2-92" fmla="*/ 0 h 314958"/>
                  <a:gd name="connsiteX3-93" fmla="*/ 7161877 w 7161877"/>
                  <a:gd name="connsiteY3-94" fmla="*/ 81282 h 314958"/>
                  <a:gd name="connsiteX4-95" fmla="*/ 7161877 w 7161877"/>
                  <a:gd name="connsiteY4-96" fmla="*/ 314958 h 314958"/>
                  <a:gd name="connsiteX5-97" fmla="*/ 0 w 7161877"/>
                  <a:gd name="connsiteY5-98" fmla="*/ 226058 h 314958"/>
                  <a:gd name="connsiteX6-99" fmla="*/ 20320 w 7161877"/>
                  <a:gd name="connsiteY6-100" fmla="*/ 81282 h 314958"/>
                  <a:gd name="connsiteX0-101" fmla="*/ 20320 w 7161877"/>
                  <a:gd name="connsiteY0-102" fmla="*/ 81282 h 226058"/>
                  <a:gd name="connsiteX1-103" fmla="*/ 101602 w 7161877"/>
                  <a:gd name="connsiteY1-104" fmla="*/ 0 h 226058"/>
                  <a:gd name="connsiteX2-105" fmla="*/ 7080595 w 7161877"/>
                  <a:gd name="connsiteY2-106" fmla="*/ 0 h 226058"/>
                  <a:gd name="connsiteX3-107" fmla="*/ 7161877 w 7161877"/>
                  <a:gd name="connsiteY3-108" fmla="*/ 81282 h 226058"/>
                  <a:gd name="connsiteX4-109" fmla="*/ 7161877 w 7161877"/>
                  <a:gd name="connsiteY4-110" fmla="*/ 226058 h 226058"/>
                  <a:gd name="connsiteX5-111" fmla="*/ 0 w 7161877"/>
                  <a:gd name="connsiteY5-112" fmla="*/ 226058 h 226058"/>
                  <a:gd name="connsiteX6-113" fmla="*/ 20320 w 7161877"/>
                  <a:gd name="connsiteY6-114" fmla="*/ 81282 h 226058"/>
                  <a:gd name="connsiteX0-115" fmla="*/ 1836 w 7143393"/>
                  <a:gd name="connsiteY0-116" fmla="*/ 81282 h 226058"/>
                  <a:gd name="connsiteX1-117" fmla="*/ 83118 w 7143393"/>
                  <a:gd name="connsiteY1-118" fmla="*/ 0 h 226058"/>
                  <a:gd name="connsiteX2-119" fmla="*/ 7062111 w 7143393"/>
                  <a:gd name="connsiteY2-120" fmla="*/ 0 h 226058"/>
                  <a:gd name="connsiteX3-121" fmla="*/ 7143393 w 7143393"/>
                  <a:gd name="connsiteY3-122" fmla="*/ 81282 h 226058"/>
                  <a:gd name="connsiteX4-123" fmla="*/ 7143393 w 7143393"/>
                  <a:gd name="connsiteY4-124" fmla="*/ 226058 h 226058"/>
                  <a:gd name="connsiteX5-125" fmla="*/ 2949 w 7143393"/>
                  <a:gd name="connsiteY5-126" fmla="*/ 226058 h 226058"/>
                  <a:gd name="connsiteX6-127" fmla="*/ 1836 w 7143393"/>
                  <a:gd name="connsiteY6-128" fmla="*/ 81282 h 226058"/>
                  <a:gd name="connsiteX0-129" fmla="*/ 3352 w 7144909"/>
                  <a:gd name="connsiteY0-130" fmla="*/ 81282 h 226058"/>
                  <a:gd name="connsiteX1-131" fmla="*/ 84634 w 7144909"/>
                  <a:gd name="connsiteY1-132" fmla="*/ 0 h 226058"/>
                  <a:gd name="connsiteX2-133" fmla="*/ 7063627 w 7144909"/>
                  <a:gd name="connsiteY2-134" fmla="*/ 0 h 226058"/>
                  <a:gd name="connsiteX3-135" fmla="*/ 7144909 w 7144909"/>
                  <a:gd name="connsiteY3-136" fmla="*/ 81282 h 226058"/>
                  <a:gd name="connsiteX4-137" fmla="*/ 7144909 w 7144909"/>
                  <a:gd name="connsiteY4-138" fmla="*/ 226058 h 226058"/>
                  <a:gd name="connsiteX5-139" fmla="*/ 4465 w 7144909"/>
                  <a:gd name="connsiteY5-140" fmla="*/ 226058 h 226058"/>
                  <a:gd name="connsiteX6-141" fmla="*/ 3352 w 7144909"/>
                  <a:gd name="connsiteY6-142" fmla="*/ 81282 h 22605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7144909" h="226058">
                    <a:moveTo>
                      <a:pt x="3352" y="81282"/>
                    </a:moveTo>
                    <a:cubicBezTo>
                      <a:pt x="3352" y="36391"/>
                      <a:pt x="39743" y="0"/>
                      <a:pt x="84634" y="0"/>
                    </a:cubicBezTo>
                    <a:lnTo>
                      <a:pt x="7063627" y="0"/>
                    </a:lnTo>
                    <a:cubicBezTo>
                      <a:pt x="7108518" y="0"/>
                      <a:pt x="7144909" y="36391"/>
                      <a:pt x="7144909" y="81282"/>
                    </a:cubicBezTo>
                    <a:lnTo>
                      <a:pt x="7144909" y="226058"/>
                    </a:lnTo>
                    <a:lnTo>
                      <a:pt x="4465" y="226058"/>
                    </a:lnTo>
                    <a:cubicBezTo>
                      <a:pt x="1712" y="177799"/>
                      <a:pt x="-3421" y="129541"/>
                      <a:pt x="3352" y="8128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6201">
                      <a:alpha val="9804"/>
                    </a:srgbClr>
                  </a:gs>
                  <a:gs pos="50000">
                    <a:srgbClr val="FF6201"/>
                  </a:gs>
                  <a:gs pos="100000">
                    <a:srgbClr val="FF6201">
                      <a:alpha val="9804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zh-CN">
                  <a:latin typeface="Arial" panose="020B0604020202020204" pitchFamily="34" charset="0"/>
                </a:endParaRPr>
              </a:p>
            </p:txBody>
          </p:sp>
          <p:cxnSp>
            <p:nvCxnSpPr>
              <p:cNvPr id="27" name="直接连接符 26"/>
              <p:cNvCxnSpPr/>
              <p:nvPr/>
            </p:nvCxnSpPr>
            <p:spPr>
              <a:xfrm>
                <a:off x="1000730" y="3680422"/>
                <a:ext cx="7141557" cy="0"/>
              </a:xfrm>
              <a:prstGeom prst="line">
                <a:avLst/>
              </a:prstGeom>
              <a:ln w="12700">
                <a:gradFill flip="none" rotWithShape="1">
                  <a:gsLst>
                    <a:gs pos="0">
                      <a:srgbClr val="6699FF">
                        <a:alpha val="0"/>
                      </a:srgbClr>
                    </a:gs>
                    <a:gs pos="88000">
                      <a:srgbClr val="FF9933">
                        <a:alpha val="69804"/>
                      </a:srgbClr>
                    </a:gs>
                    <a:gs pos="12000">
                      <a:srgbClr val="FF9933">
                        <a:alpha val="69804"/>
                      </a:srgbClr>
                    </a:gs>
                    <a:gs pos="50000">
                      <a:srgbClr val="FF9933"/>
                    </a:gs>
                    <a:gs pos="100000">
                      <a:srgbClr val="6699FF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圆角矩形 22"/>
              <p:cNvSpPr/>
              <p:nvPr/>
            </p:nvSpPr>
            <p:spPr>
              <a:xfrm rot="10800000">
                <a:off x="1001048" y="3480891"/>
                <a:ext cx="7143922" cy="226058"/>
              </a:xfrm>
              <a:custGeom>
                <a:avLst/>
                <a:gdLst>
                  <a:gd name="connsiteX0" fmla="*/ 0 w 7141557"/>
                  <a:gd name="connsiteY0" fmla="*/ 81282 h 487680"/>
                  <a:gd name="connsiteX1" fmla="*/ 81282 w 7141557"/>
                  <a:gd name="connsiteY1" fmla="*/ 0 h 487680"/>
                  <a:gd name="connsiteX2" fmla="*/ 7060275 w 7141557"/>
                  <a:gd name="connsiteY2" fmla="*/ 0 h 487680"/>
                  <a:gd name="connsiteX3" fmla="*/ 7141557 w 7141557"/>
                  <a:gd name="connsiteY3" fmla="*/ 81282 h 487680"/>
                  <a:gd name="connsiteX4" fmla="*/ 7141557 w 7141557"/>
                  <a:gd name="connsiteY4" fmla="*/ 406398 h 487680"/>
                  <a:gd name="connsiteX5" fmla="*/ 7060275 w 7141557"/>
                  <a:gd name="connsiteY5" fmla="*/ 487680 h 487680"/>
                  <a:gd name="connsiteX6" fmla="*/ 81282 w 7141557"/>
                  <a:gd name="connsiteY6" fmla="*/ 487680 h 487680"/>
                  <a:gd name="connsiteX7" fmla="*/ 0 w 7141557"/>
                  <a:gd name="connsiteY7" fmla="*/ 406398 h 487680"/>
                  <a:gd name="connsiteX8" fmla="*/ 0 w 7141557"/>
                  <a:gd name="connsiteY8" fmla="*/ 81282 h 487680"/>
                  <a:gd name="connsiteX0-1" fmla="*/ 0 w 7141557"/>
                  <a:gd name="connsiteY0-2" fmla="*/ 81282 h 487680"/>
                  <a:gd name="connsiteX1-3" fmla="*/ 81282 w 7141557"/>
                  <a:gd name="connsiteY1-4" fmla="*/ 0 h 487680"/>
                  <a:gd name="connsiteX2-5" fmla="*/ 7060275 w 7141557"/>
                  <a:gd name="connsiteY2-6" fmla="*/ 0 h 487680"/>
                  <a:gd name="connsiteX3-7" fmla="*/ 7141557 w 7141557"/>
                  <a:gd name="connsiteY3-8" fmla="*/ 81282 h 487680"/>
                  <a:gd name="connsiteX4-9" fmla="*/ 7141557 w 7141557"/>
                  <a:gd name="connsiteY4-10" fmla="*/ 406398 h 487680"/>
                  <a:gd name="connsiteX5-11" fmla="*/ 81282 w 7141557"/>
                  <a:gd name="connsiteY5-12" fmla="*/ 487680 h 487680"/>
                  <a:gd name="connsiteX6-13" fmla="*/ 0 w 7141557"/>
                  <a:gd name="connsiteY6-14" fmla="*/ 406398 h 487680"/>
                  <a:gd name="connsiteX7-15" fmla="*/ 0 w 7141557"/>
                  <a:gd name="connsiteY7-16" fmla="*/ 81282 h 487680"/>
                  <a:gd name="connsiteX0-17" fmla="*/ 0 w 7141557"/>
                  <a:gd name="connsiteY0-18" fmla="*/ 81282 h 406398"/>
                  <a:gd name="connsiteX1-19" fmla="*/ 81282 w 7141557"/>
                  <a:gd name="connsiteY1-20" fmla="*/ 0 h 406398"/>
                  <a:gd name="connsiteX2-21" fmla="*/ 7060275 w 7141557"/>
                  <a:gd name="connsiteY2-22" fmla="*/ 0 h 406398"/>
                  <a:gd name="connsiteX3-23" fmla="*/ 7141557 w 7141557"/>
                  <a:gd name="connsiteY3-24" fmla="*/ 81282 h 406398"/>
                  <a:gd name="connsiteX4-25" fmla="*/ 7141557 w 7141557"/>
                  <a:gd name="connsiteY4-26" fmla="*/ 406398 h 406398"/>
                  <a:gd name="connsiteX5-27" fmla="*/ 0 w 7141557"/>
                  <a:gd name="connsiteY5-28" fmla="*/ 406398 h 406398"/>
                  <a:gd name="connsiteX6-29" fmla="*/ 0 w 7141557"/>
                  <a:gd name="connsiteY6-30" fmla="*/ 81282 h 406398"/>
                  <a:gd name="connsiteX0-31" fmla="*/ 0 w 7141557"/>
                  <a:gd name="connsiteY0-32" fmla="*/ 81282 h 431250"/>
                  <a:gd name="connsiteX1-33" fmla="*/ 81282 w 7141557"/>
                  <a:gd name="connsiteY1-34" fmla="*/ 0 h 431250"/>
                  <a:gd name="connsiteX2-35" fmla="*/ 7060275 w 7141557"/>
                  <a:gd name="connsiteY2-36" fmla="*/ 0 h 431250"/>
                  <a:gd name="connsiteX3-37" fmla="*/ 7141557 w 7141557"/>
                  <a:gd name="connsiteY3-38" fmla="*/ 81282 h 431250"/>
                  <a:gd name="connsiteX4-39" fmla="*/ 7141557 w 7141557"/>
                  <a:gd name="connsiteY4-40" fmla="*/ 406398 h 431250"/>
                  <a:gd name="connsiteX5-41" fmla="*/ 0 w 7141557"/>
                  <a:gd name="connsiteY5-42" fmla="*/ 406398 h 431250"/>
                  <a:gd name="connsiteX6-43" fmla="*/ 0 w 7141557"/>
                  <a:gd name="connsiteY6-44" fmla="*/ 81282 h 431250"/>
                  <a:gd name="connsiteX0-45" fmla="*/ 0 w 7141557"/>
                  <a:gd name="connsiteY0-46" fmla="*/ 81282 h 406398"/>
                  <a:gd name="connsiteX1-47" fmla="*/ 81282 w 7141557"/>
                  <a:gd name="connsiteY1-48" fmla="*/ 0 h 406398"/>
                  <a:gd name="connsiteX2-49" fmla="*/ 7060275 w 7141557"/>
                  <a:gd name="connsiteY2-50" fmla="*/ 0 h 406398"/>
                  <a:gd name="connsiteX3-51" fmla="*/ 7141557 w 7141557"/>
                  <a:gd name="connsiteY3-52" fmla="*/ 81282 h 406398"/>
                  <a:gd name="connsiteX4-53" fmla="*/ 7141557 w 7141557"/>
                  <a:gd name="connsiteY4-54" fmla="*/ 406398 h 406398"/>
                  <a:gd name="connsiteX5-55" fmla="*/ 0 w 7141557"/>
                  <a:gd name="connsiteY5-56" fmla="*/ 406398 h 406398"/>
                  <a:gd name="connsiteX6-57" fmla="*/ 0 w 7141557"/>
                  <a:gd name="connsiteY6-58" fmla="*/ 81282 h 406398"/>
                  <a:gd name="connsiteX0-59" fmla="*/ 7620 w 7149177"/>
                  <a:gd name="connsiteY0-60" fmla="*/ 81282 h 406398"/>
                  <a:gd name="connsiteX1-61" fmla="*/ 88902 w 7149177"/>
                  <a:gd name="connsiteY1-62" fmla="*/ 0 h 406398"/>
                  <a:gd name="connsiteX2-63" fmla="*/ 7067895 w 7149177"/>
                  <a:gd name="connsiteY2-64" fmla="*/ 0 h 406398"/>
                  <a:gd name="connsiteX3-65" fmla="*/ 7149177 w 7149177"/>
                  <a:gd name="connsiteY3-66" fmla="*/ 81282 h 406398"/>
                  <a:gd name="connsiteX4-67" fmla="*/ 7149177 w 7149177"/>
                  <a:gd name="connsiteY4-68" fmla="*/ 406398 h 406398"/>
                  <a:gd name="connsiteX5-69" fmla="*/ 0 w 7149177"/>
                  <a:gd name="connsiteY5-70" fmla="*/ 314958 h 406398"/>
                  <a:gd name="connsiteX6-71" fmla="*/ 7620 w 7149177"/>
                  <a:gd name="connsiteY6-72" fmla="*/ 81282 h 406398"/>
                  <a:gd name="connsiteX0-73" fmla="*/ 7620 w 7149177"/>
                  <a:gd name="connsiteY0-74" fmla="*/ 81282 h 314958"/>
                  <a:gd name="connsiteX1-75" fmla="*/ 88902 w 7149177"/>
                  <a:gd name="connsiteY1-76" fmla="*/ 0 h 314958"/>
                  <a:gd name="connsiteX2-77" fmla="*/ 7067895 w 7149177"/>
                  <a:gd name="connsiteY2-78" fmla="*/ 0 h 314958"/>
                  <a:gd name="connsiteX3-79" fmla="*/ 7149177 w 7149177"/>
                  <a:gd name="connsiteY3-80" fmla="*/ 81282 h 314958"/>
                  <a:gd name="connsiteX4-81" fmla="*/ 7149177 w 7149177"/>
                  <a:gd name="connsiteY4-82" fmla="*/ 314958 h 314958"/>
                  <a:gd name="connsiteX5-83" fmla="*/ 0 w 7149177"/>
                  <a:gd name="connsiteY5-84" fmla="*/ 314958 h 314958"/>
                  <a:gd name="connsiteX6-85" fmla="*/ 7620 w 7149177"/>
                  <a:gd name="connsiteY6-86" fmla="*/ 81282 h 314958"/>
                  <a:gd name="connsiteX0-87" fmla="*/ 20320 w 7161877"/>
                  <a:gd name="connsiteY0-88" fmla="*/ 81282 h 314958"/>
                  <a:gd name="connsiteX1-89" fmla="*/ 101602 w 7161877"/>
                  <a:gd name="connsiteY1-90" fmla="*/ 0 h 314958"/>
                  <a:gd name="connsiteX2-91" fmla="*/ 7080595 w 7161877"/>
                  <a:gd name="connsiteY2-92" fmla="*/ 0 h 314958"/>
                  <a:gd name="connsiteX3-93" fmla="*/ 7161877 w 7161877"/>
                  <a:gd name="connsiteY3-94" fmla="*/ 81282 h 314958"/>
                  <a:gd name="connsiteX4-95" fmla="*/ 7161877 w 7161877"/>
                  <a:gd name="connsiteY4-96" fmla="*/ 314958 h 314958"/>
                  <a:gd name="connsiteX5-97" fmla="*/ 0 w 7161877"/>
                  <a:gd name="connsiteY5-98" fmla="*/ 226058 h 314958"/>
                  <a:gd name="connsiteX6-99" fmla="*/ 20320 w 7161877"/>
                  <a:gd name="connsiteY6-100" fmla="*/ 81282 h 314958"/>
                  <a:gd name="connsiteX0-101" fmla="*/ 20320 w 7161877"/>
                  <a:gd name="connsiteY0-102" fmla="*/ 81282 h 226058"/>
                  <a:gd name="connsiteX1-103" fmla="*/ 101602 w 7161877"/>
                  <a:gd name="connsiteY1-104" fmla="*/ 0 h 226058"/>
                  <a:gd name="connsiteX2-105" fmla="*/ 7080595 w 7161877"/>
                  <a:gd name="connsiteY2-106" fmla="*/ 0 h 226058"/>
                  <a:gd name="connsiteX3-107" fmla="*/ 7161877 w 7161877"/>
                  <a:gd name="connsiteY3-108" fmla="*/ 81282 h 226058"/>
                  <a:gd name="connsiteX4-109" fmla="*/ 7161877 w 7161877"/>
                  <a:gd name="connsiteY4-110" fmla="*/ 226058 h 226058"/>
                  <a:gd name="connsiteX5-111" fmla="*/ 0 w 7161877"/>
                  <a:gd name="connsiteY5-112" fmla="*/ 226058 h 226058"/>
                  <a:gd name="connsiteX6-113" fmla="*/ 20320 w 7161877"/>
                  <a:gd name="connsiteY6-114" fmla="*/ 81282 h 226058"/>
                  <a:gd name="connsiteX0-115" fmla="*/ 3650 w 7145207"/>
                  <a:gd name="connsiteY0-116" fmla="*/ 81282 h 226058"/>
                  <a:gd name="connsiteX1-117" fmla="*/ 84932 w 7145207"/>
                  <a:gd name="connsiteY1-118" fmla="*/ 0 h 226058"/>
                  <a:gd name="connsiteX2-119" fmla="*/ 7063925 w 7145207"/>
                  <a:gd name="connsiteY2-120" fmla="*/ 0 h 226058"/>
                  <a:gd name="connsiteX3-121" fmla="*/ 7145207 w 7145207"/>
                  <a:gd name="connsiteY3-122" fmla="*/ 81282 h 226058"/>
                  <a:gd name="connsiteX4-123" fmla="*/ 7145207 w 7145207"/>
                  <a:gd name="connsiteY4-124" fmla="*/ 226058 h 226058"/>
                  <a:gd name="connsiteX5-125" fmla="*/ 0 w 7145207"/>
                  <a:gd name="connsiteY5-126" fmla="*/ 226058 h 226058"/>
                  <a:gd name="connsiteX6-127" fmla="*/ 3650 w 7145207"/>
                  <a:gd name="connsiteY6-128" fmla="*/ 81282 h 226058"/>
                  <a:gd name="connsiteX0-129" fmla="*/ 3650 w 7145207"/>
                  <a:gd name="connsiteY0-130" fmla="*/ 81282 h 226058"/>
                  <a:gd name="connsiteX1-131" fmla="*/ 84932 w 7145207"/>
                  <a:gd name="connsiteY1-132" fmla="*/ 0 h 226058"/>
                  <a:gd name="connsiteX2-133" fmla="*/ 7063925 w 7145207"/>
                  <a:gd name="connsiteY2-134" fmla="*/ 0 h 226058"/>
                  <a:gd name="connsiteX3-135" fmla="*/ 7145207 w 7145207"/>
                  <a:gd name="connsiteY3-136" fmla="*/ 81282 h 226058"/>
                  <a:gd name="connsiteX4-137" fmla="*/ 7145207 w 7145207"/>
                  <a:gd name="connsiteY4-138" fmla="*/ 226058 h 226058"/>
                  <a:gd name="connsiteX5-139" fmla="*/ 0 w 7145207"/>
                  <a:gd name="connsiteY5-140" fmla="*/ 226058 h 226058"/>
                  <a:gd name="connsiteX6-141" fmla="*/ 3650 w 7145207"/>
                  <a:gd name="connsiteY6-142" fmla="*/ 81282 h 226058"/>
                  <a:gd name="connsiteX0-143" fmla="*/ 4515 w 7146072"/>
                  <a:gd name="connsiteY0-144" fmla="*/ 81282 h 226058"/>
                  <a:gd name="connsiteX1-145" fmla="*/ 85797 w 7146072"/>
                  <a:gd name="connsiteY1-146" fmla="*/ 0 h 226058"/>
                  <a:gd name="connsiteX2-147" fmla="*/ 7064790 w 7146072"/>
                  <a:gd name="connsiteY2-148" fmla="*/ 0 h 226058"/>
                  <a:gd name="connsiteX3-149" fmla="*/ 7146072 w 7146072"/>
                  <a:gd name="connsiteY3-150" fmla="*/ 81282 h 226058"/>
                  <a:gd name="connsiteX4-151" fmla="*/ 7146072 w 7146072"/>
                  <a:gd name="connsiteY4-152" fmla="*/ 226058 h 226058"/>
                  <a:gd name="connsiteX5-153" fmla="*/ 865 w 7146072"/>
                  <a:gd name="connsiteY5-154" fmla="*/ 226058 h 226058"/>
                  <a:gd name="connsiteX6-155" fmla="*/ 4515 w 7146072"/>
                  <a:gd name="connsiteY6-156" fmla="*/ 81282 h 226058"/>
                  <a:gd name="connsiteX0-157" fmla="*/ 2365 w 7143922"/>
                  <a:gd name="connsiteY0-158" fmla="*/ 81282 h 226058"/>
                  <a:gd name="connsiteX1-159" fmla="*/ 83647 w 7143922"/>
                  <a:gd name="connsiteY1-160" fmla="*/ 0 h 226058"/>
                  <a:gd name="connsiteX2-161" fmla="*/ 7062640 w 7143922"/>
                  <a:gd name="connsiteY2-162" fmla="*/ 0 h 226058"/>
                  <a:gd name="connsiteX3-163" fmla="*/ 7143922 w 7143922"/>
                  <a:gd name="connsiteY3-164" fmla="*/ 81282 h 226058"/>
                  <a:gd name="connsiteX4-165" fmla="*/ 7143922 w 7143922"/>
                  <a:gd name="connsiteY4-166" fmla="*/ 226058 h 226058"/>
                  <a:gd name="connsiteX5-167" fmla="*/ 5859 w 7143922"/>
                  <a:gd name="connsiteY5-168" fmla="*/ 226058 h 226058"/>
                  <a:gd name="connsiteX6-169" fmla="*/ 2365 w 7143922"/>
                  <a:gd name="connsiteY6-170" fmla="*/ 81282 h 22605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7143922" h="226058">
                    <a:moveTo>
                      <a:pt x="2365" y="81282"/>
                    </a:moveTo>
                    <a:cubicBezTo>
                      <a:pt x="2365" y="36391"/>
                      <a:pt x="38756" y="0"/>
                      <a:pt x="83647" y="0"/>
                    </a:cubicBezTo>
                    <a:lnTo>
                      <a:pt x="7062640" y="0"/>
                    </a:lnTo>
                    <a:cubicBezTo>
                      <a:pt x="7107531" y="0"/>
                      <a:pt x="7143922" y="36391"/>
                      <a:pt x="7143922" y="81282"/>
                    </a:cubicBezTo>
                    <a:lnTo>
                      <a:pt x="7143922" y="226058"/>
                    </a:lnTo>
                    <a:lnTo>
                      <a:pt x="5859" y="226058"/>
                    </a:lnTo>
                    <a:cubicBezTo>
                      <a:pt x="5487" y="180182"/>
                      <a:pt x="-4408" y="129541"/>
                      <a:pt x="2365" y="8128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6201">
                      <a:alpha val="40000"/>
                    </a:srgbClr>
                  </a:gs>
                  <a:gs pos="70000">
                    <a:srgbClr val="FF3300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zh-CN">
                  <a:latin typeface="Arial" panose="020B0604020202020204" pitchFamily="34" charset="0"/>
                </a:endParaRPr>
              </a:p>
            </p:txBody>
          </p:sp>
          <p:cxnSp>
            <p:nvCxnSpPr>
              <p:cNvPr id="29" name="直接连接符 28"/>
              <p:cNvCxnSpPr/>
              <p:nvPr/>
            </p:nvCxnSpPr>
            <p:spPr>
              <a:xfrm>
                <a:off x="1000730" y="3204084"/>
                <a:ext cx="7141557" cy="0"/>
              </a:xfrm>
              <a:prstGeom prst="line">
                <a:avLst/>
              </a:prstGeom>
              <a:ln w="12700">
                <a:gradFill flip="none" rotWithShape="1">
                  <a:gsLst>
                    <a:gs pos="0">
                      <a:srgbClr val="6699FF">
                        <a:alpha val="0"/>
                      </a:srgbClr>
                    </a:gs>
                    <a:gs pos="88000">
                      <a:srgbClr val="FF9933">
                        <a:alpha val="69804"/>
                      </a:srgbClr>
                    </a:gs>
                    <a:gs pos="12000">
                      <a:srgbClr val="FF9933">
                        <a:alpha val="69804"/>
                      </a:srgbClr>
                    </a:gs>
                    <a:gs pos="50000">
                      <a:srgbClr val="FF9933"/>
                    </a:gs>
                    <a:gs pos="100000">
                      <a:srgbClr val="6699FF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08" name="矩形 67"/>
            <p:cNvSpPr>
              <a:spLocks noChangeArrowheads="1"/>
            </p:cNvSpPr>
            <p:nvPr/>
          </p:nvSpPr>
          <p:spPr bwMode="auto">
            <a:xfrm>
              <a:off x="4242731" y="2541854"/>
              <a:ext cx="66088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chemeClr val="bg1"/>
                  </a:solidFill>
                </a:rPr>
                <a:t>Title</a:t>
              </a:r>
              <a:endParaRPr lang="en-US" altLang="zh-CN" sz="20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 bwMode="auto">
          <a:xfrm>
            <a:off x="38100" y="915988"/>
            <a:ext cx="9056688" cy="1512887"/>
            <a:chOff x="38100" y="916358"/>
            <a:chExt cx="9055894" cy="1512168"/>
          </a:xfrm>
        </p:grpSpPr>
        <p:sp>
          <p:nvSpPr>
            <p:cNvPr id="31" name="圆角矩形 30"/>
            <p:cNvSpPr/>
            <p:nvPr/>
          </p:nvSpPr>
          <p:spPr>
            <a:xfrm>
              <a:off x="38100" y="916358"/>
              <a:ext cx="9055894" cy="1512168"/>
            </a:xfrm>
            <a:prstGeom prst="roundRect">
              <a:avLst>
                <a:gd name="adj" fmla="val 1550"/>
              </a:avLst>
            </a:prstGeom>
            <a:gradFill>
              <a:gsLst>
                <a:gs pos="4606">
                  <a:srgbClr val="FF0000"/>
                </a:gs>
                <a:gs pos="0">
                  <a:srgbClr val="FF4B4B"/>
                </a:gs>
                <a:gs pos="49000">
                  <a:srgbClr val="640000"/>
                </a:gs>
                <a:gs pos="50000">
                  <a:srgbClr val="1B0B0B"/>
                </a:gs>
                <a:gs pos="95000">
                  <a:srgbClr val="5C1E1E"/>
                </a:gs>
                <a:gs pos="100000">
                  <a:srgbClr val="8A0000"/>
                </a:gs>
              </a:gsLst>
              <a:lin ang="5400000" scaled="0"/>
            </a:gradFill>
            <a:ln w="12700">
              <a:solidFill>
                <a:schemeClr val="bg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balanced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</a:endParaRPr>
            </a:p>
          </p:txBody>
        </p:sp>
        <p:sp>
          <p:nvSpPr>
            <p:cNvPr id="8206" name="Text Box 11"/>
            <p:cNvSpPr txBox="1">
              <a:spLocks noChangeArrowheads="1"/>
            </p:cNvSpPr>
            <p:nvPr/>
          </p:nvSpPr>
          <p:spPr bwMode="auto">
            <a:xfrm>
              <a:off x="1161256" y="1212437"/>
              <a:ext cx="6821488" cy="1200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设计团队，坚持精益求精、拒绝平庸的做事精神，帮助您实现美观、精致、严谨、动感的</a:t>
              </a:r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的设计理念：杜绝平庸、专做精品！</a:t>
              </a:r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专业；</a:t>
              </a:r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尽心；</a:t>
              </a:r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创意。</a:t>
              </a:r>
              <a:endPara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服务领域：</a:t>
              </a:r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公共模板设计；</a:t>
              </a:r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个性模板设计；</a:t>
              </a:r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稿件制作。</a:t>
              </a:r>
              <a:endParaRPr lang="zh-CN" altLang="zh-CN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35" name="组合 34"/>
          <p:cNvGrpSpPr/>
          <p:nvPr/>
        </p:nvGrpSpPr>
        <p:grpSpPr bwMode="auto">
          <a:xfrm>
            <a:off x="38100" y="2887663"/>
            <a:ext cx="9056688" cy="1512887"/>
            <a:chOff x="38100" y="2888456"/>
            <a:chExt cx="9055894" cy="1512168"/>
          </a:xfrm>
        </p:grpSpPr>
        <p:sp>
          <p:nvSpPr>
            <p:cNvPr id="30" name="圆角矩形 29"/>
            <p:cNvSpPr/>
            <p:nvPr/>
          </p:nvSpPr>
          <p:spPr>
            <a:xfrm>
              <a:off x="38100" y="2888456"/>
              <a:ext cx="9055894" cy="1512168"/>
            </a:xfrm>
            <a:prstGeom prst="roundRect">
              <a:avLst>
                <a:gd name="adj" fmla="val 1550"/>
              </a:avLst>
            </a:prstGeom>
            <a:gradFill>
              <a:gsLst>
                <a:gs pos="4606">
                  <a:srgbClr val="FF0000"/>
                </a:gs>
                <a:gs pos="0">
                  <a:srgbClr val="FF4B4B"/>
                </a:gs>
                <a:gs pos="49000">
                  <a:srgbClr val="640000"/>
                </a:gs>
                <a:gs pos="50000">
                  <a:srgbClr val="1B0B0B"/>
                </a:gs>
                <a:gs pos="95000">
                  <a:srgbClr val="5C1E1E"/>
                </a:gs>
                <a:gs pos="100000">
                  <a:srgbClr val="8A0000"/>
                </a:gs>
              </a:gsLst>
              <a:lin ang="5400000" scaled="0"/>
            </a:gradFill>
            <a:ln w="12700">
              <a:solidFill>
                <a:schemeClr val="bg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balanced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</a:endParaRPr>
            </a:p>
          </p:txBody>
        </p:sp>
        <p:sp>
          <p:nvSpPr>
            <p:cNvPr id="8202" name="矩形 18"/>
            <p:cNvSpPr>
              <a:spLocks noChangeArrowheads="1"/>
            </p:cNvSpPr>
            <p:nvPr/>
          </p:nvSpPr>
          <p:spPr bwMode="auto">
            <a:xfrm>
              <a:off x="1161256" y="3175434"/>
              <a:ext cx="6821488" cy="1014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solidFill>
                    <a:schemeClr val="bg1"/>
                  </a:solidFill>
                  <a:latin typeface="Arial" panose="020B0604020202020204" pitchFamily="34" charset="0"/>
                </a:rPr>
                <a:t>RAPIDPPT, the leader of professional PPT designer in China. </a:t>
              </a:r>
              <a:endParaRPr lang="en-US" altLang="zh-CN" sz="1000">
                <a:solidFill>
                  <a:schemeClr val="bg1"/>
                </a:solidFill>
                <a:latin typeface="Arial" panose="020B0604020202020204" pitchFamily="34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solidFill>
                    <a:schemeClr val="bg1"/>
                  </a:solidFill>
                  <a:latin typeface="Arial" panose="020B0604020202020204" pitchFamily="34" charset="0"/>
                </a:rPr>
                <a:t>5years of making professional PPT, 500 case studies for the classical PPT, make sure you will be satisfied. ……RAPIDPPT differs from the traditional production model, and create a new PPT experience.</a:t>
              </a:r>
              <a:endParaRPr lang="en-US" altLang="zh-CN" sz="1000">
                <a:solidFill>
                  <a:schemeClr val="bg1"/>
                </a:solidFill>
                <a:latin typeface="Arial" panose="020B0604020202020204" pitchFamily="34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solidFill>
                    <a:schemeClr val="bg1"/>
                  </a:solidFill>
                  <a:latin typeface="Arial" panose="020B0604020202020204" pitchFamily="34" charset="0"/>
                </a:rPr>
                <a:t>Here we got China’s largest original PPT material, and the strongest PPT producing team. We got the training for everyone who wants to rapidly improve their PPT skills. </a:t>
              </a:r>
              <a:endParaRPr lang="en-US" altLang="zh-CN" sz="1000">
                <a:solidFill>
                  <a:schemeClr val="bg1"/>
                </a:solidFill>
                <a:latin typeface="Arial" panose="020B0604020202020204" pitchFamily="34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solidFill>
                    <a:schemeClr val="bg1"/>
                  </a:solidFill>
                  <a:latin typeface="Arial" panose="020B0604020202020204" pitchFamily="34" charset="0"/>
                </a:rPr>
                <a:t>Our PPT is clear, beautiful, creative, valuable which have brought unexpected value to our hundreds of clients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73"/>
          <p:cNvGrpSpPr/>
          <p:nvPr/>
        </p:nvGrpSpPr>
        <p:grpSpPr bwMode="auto">
          <a:xfrm>
            <a:off x="998538" y="1927225"/>
            <a:ext cx="7146925" cy="487363"/>
            <a:chOff x="988568" y="1796803"/>
            <a:chExt cx="7148120" cy="487680"/>
          </a:xfrm>
        </p:grpSpPr>
        <p:grpSp>
          <p:nvGrpSpPr>
            <p:cNvPr id="9243" name="组合 41"/>
            <p:cNvGrpSpPr/>
            <p:nvPr/>
          </p:nvGrpSpPr>
          <p:grpSpPr bwMode="auto">
            <a:xfrm>
              <a:off x="988568" y="1796803"/>
              <a:ext cx="7148120" cy="487680"/>
              <a:chOff x="997378" y="2400359"/>
              <a:chExt cx="7148120" cy="487680"/>
            </a:xfrm>
          </p:grpSpPr>
          <p:sp>
            <p:nvSpPr>
              <p:cNvPr id="33" name="圆角矩形 32"/>
              <p:cNvSpPr/>
              <p:nvPr/>
            </p:nvSpPr>
            <p:spPr>
              <a:xfrm>
                <a:off x="1000554" y="2400359"/>
                <a:ext cx="7141769" cy="487680"/>
              </a:xfrm>
              <a:prstGeom prst="roundRect">
                <a:avLst/>
              </a:prstGeom>
              <a:solidFill>
                <a:srgbClr val="FFB601"/>
              </a:solidFill>
              <a:ln>
                <a:noFill/>
              </a:ln>
              <a:effectLst>
                <a:outerShdw blurRad="152400" dist="38100" dir="5400000" algn="t" rotWithShape="0">
                  <a:prstClr val="black">
                    <a:alpha val="7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 altLang="zh-CN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4" name="圆角矩形 22"/>
              <p:cNvSpPr/>
              <p:nvPr/>
            </p:nvSpPr>
            <p:spPr>
              <a:xfrm>
                <a:off x="997378" y="2400359"/>
                <a:ext cx="7144909" cy="226058"/>
              </a:xfrm>
              <a:custGeom>
                <a:avLst/>
                <a:gdLst>
                  <a:gd name="connsiteX0" fmla="*/ 0 w 7141557"/>
                  <a:gd name="connsiteY0" fmla="*/ 81282 h 487680"/>
                  <a:gd name="connsiteX1" fmla="*/ 81282 w 7141557"/>
                  <a:gd name="connsiteY1" fmla="*/ 0 h 487680"/>
                  <a:gd name="connsiteX2" fmla="*/ 7060275 w 7141557"/>
                  <a:gd name="connsiteY2" fmla="*/ 0 h 487680"/>
                  <a:gd name="connsiteX3" fmla="*/ 7141557 w 7141557"/>
                  <a:gd name="connsiteY3" fmla="*/ 81282 h 487680"/>
                  <a:gd name="connsiteX4" fmla="*/ 7141557 w 7141557"/>
                  <a:gd name="connsiteY4" fmla="*/ 406398 h 487680"/>
                  <a:gd name="connsiteX5" fmla="*/ 7060275 w 7141557"/>
                  <a:gd name="connsiteY5" fmla="*/ 487680 h 487680"/>
                  <a:gd name="connsiteX6" fmla="*/ 81282 w 7141557"/>
                  <a:gd name="connsiteY6" fmla="*/ 487680 h 487680"/>
                  <a:gd name="connsiteX7" fmla="*/ 0 w 7141557"/>
                  <a:gd name="connsiteY7" fmla="*/ 406398 h 487680"/>
                  <a:gd name="connsiteX8" fmla="*/ 0 w 7141557"/>
                  <a:gd name="connsiteY8" fmla="*/ 81282 h 487680"/>
                  <a:gd name="connsiteX0-1" fmla="*/ 0 w 7141557"/>
                  <a:gd name="connsiteY0-2" fmla="*/ 81282 h 487680"/>
                  <a:gd name="connsiteX1-3" fmla="*/ 81282 w 7141557"/>
                  <a:gd name="connsiteY1-4" fmla="*/ 0 h 487680"/>
                  <a:gd name="connsiteX2-5" fmla="*/ 7060275 w 7141557"/>
                  <a:gd name="connsiteY2-6" fmla="*/ 0 h 487680"/>
                  <a:gd name="connsiteX3-7" fmla="*/ 7141557 w 7141557"/>
                  <a:gd name="connsiteY3-8" fmla="*/ 81282 h 487680"/>
                  <a:gd name="connsiteX4-9" fmla="*/ 7141557 w 7141557"/>
                  <a:gd name="connsiteY4-10" fmla="*/ 406398 h 487680"/>
                  <a:gd name="connsiteX5-11" fmla="*/ 81282 w 7141557"/>
                  <a:gd name="connsiteY5-12" fmla="*/ 487680 h 487680"/>
                  <a:gd name="connsiteX6-13" fmla="*/ 0 w 7141557"/>
                  <a:gd name="connsiteY6-14" fmla="*/ 406398 h 487680"/>
                  <a:gd name="connsiteX7-15" fmla="*/ 0 w 7141557"/>
                  <a:gd name="connsiteY7-16" fmla="*/ 81282 h 487680"/>
                  <a:gd name="connsiteX0-17" fmla="*/ 0 w 7141557"/>
                  <a:gd name="connsiteY0-18" fmla="*/ 81282 h 406398"/>
                  <a:gd name="connsiteX1-19" fmla="*/ 81282 w 7141557"/>
                  <a:gd name="connsiteY1-20" fmla="*/ 0 h 406398"/>
                  <a:gd name="connsiteX2-21" fmla="*/ 7060275 w 7141557"/>
                  <a:gd name="connsiteY2-22" fmla="*/ 0 h 406398"/>
                  <a:gd name="connsiteX3-23" fmla="*/ 7141557 w 7141557"/>
                  <a:gd name="connsiteY3-24" fmla="*/ 81282 h 406398"/>
                  <a:gd name="connsiteX4-25" fmla="*/ 7141557 w 7141557"/>
                  <a:gd name="connsiteY4-26" fmla="*/ 406398 h 406398"/>
                  <a:gd name="connsiteX5-27" fmla="*/ 0 w 7141557"/>
                  <a:gd name="connsiteY5-28" fmla="*/ 406398 h 406398"/>
                  <a:gd name="connsiteX6-29" fmla="*/ 0 w 7141557"/>
                  <a:gd name="connsiteY6-30" fmla="*/ 81282 h 406398"/>
                  <a:gd name="connsiteX0-31" fmla="*/ 0 w 7141557"/>
                  <a:gd name="connsiteY0-32" fmla="*/ 81282 h 431250"/>
                  <a:gd name="connsiteX1-33" fmla="*/ 81282 w 7141557"/>
                  <a:gd name="connsiteY1-34" fmla="*/ 0 h 431250"/>
                  <a:gd name="connsiteX2-35" fmla="*/ 7060275 w 7141557"/>
                  <a:gd name="connsiteY2-36" fmla="*/ 0 h 431250"/>
                  <a:gd name="connsiteX3-37" fmla="*/ 7141557 w 7141557"/>
                  <a:gd name="connsiteY3-38" fmla="*/ 81282 h 431250"/>
                  <a:gd name="connsiteX4-39" fmla="*/ 7141557 w 7141557"/>
                  <a:gd name="connsiteY4-40" fmla="*/ 406398 h 431250"/>
                  <a:gd name="connsiteX5-41" fmla="*/ 0 w 7141557"/>
                  <a:gd name="connsiteY5-42" fmla="*/ 406398 h 431250"/>
                  <a:gd name="connsiteX6-43" fmla="*/ 0 w 7141557"/>
                  <a:gd name="connsiteY6-44" fmla="*/ 81282 h 431250"/>
                  <a:gd name="connsiteX0-45" fmla="*/ 0 w 7141557"/>
                  <a:gd name="connsiteY0-46" fmla="*/ 81282 h 406398"/>
                  <a:gd name="connsiteX1-47" fmla="*/ 81282 w 7141557"/>
                  <a:gd name="connsiteY1-48" fmla="*/ 0 h 406398"/>
                  <a:gd name="connsiteX2-49" fmla="*/ 7060275 w 7141557"/>
                  <a:gd name="connsiteY2-50" fmla="*/ 0 h 406398"/>
                  <a:gd name="connsiteX3-51" fmla="*/ 7141557 w 7141557"/>
                  <a:gd name="connsiteY3-52" fmla="*/ 81282 h 406398"/>
                  <a:gd name="connsiteX4-53" fmla="*/ 7141557 w 7141557"/>
                  <a:gd name="connsiteY4-54" fmla="*/ 406398 h 406398"/>
                  <a:gd name="connsiteX5-55" fmla="*/ 0 w 7141557"/>
                  <a:gd name="connsiteY5-56" fmla="*/ 406398 h 406398"/>
                  <a:gd name="connsiteX6-57" fmla="*/ 0 w 7141557"/>
                  <a:gd name="connsiteY6-58" fmla="*/ 81282 h 406398"/>
                  <a:gd name="connsiteX0-59" fmla="*/ 7620 w 7149177"/>
                  <a:gd name="connsiteY0-60" fmla="*/ 81282 h 406398"/>
                  <a:gd name="connsiteX1-61" fmla="*/ 88902 w 7149177"/>
                  <a:gd name="connsiteY1-62" fmla="*/ 0 h 406398"/>
                  <a:gd name="connsiteX2-63" fmla="*/ 7067895 w 7149177"/>
                  <a:gd name="connsiteY2-64" fmla="*/ 0 h 406398"/>
                  <a:gd name="connsiteX3-65" fmla="*/ 7149177 w 7149177"/>
                  <a:gd name="connsiteY3-66" fmla="*/ 81282 h 406398"/>
                  <a:gd name="connsiteX4-67" fmla="*/ 7149177 w 7149177"/>
                  <a:gd name="connsiteY4-68" fmla="*/ 406398 h 406398"/>
                  <a:gd name="connsiteX5-69" fmla="*/ 0 w 7149177"/>
                  <a:gd name="connsiteY5-70" fmla="*/ 314958 h 406398"/>
                  <a:gd name="connsiteX6-71" fmla="*/ 7620 w 7149177"/>
                  <a:gd name="connsiteY6-72" fmla="*/ 81282 h 406398"/>
                  <a:gd name="connsiteX0-73" fmla="*/ 7620 w 7149177"/>
                  <a:gd name="connsiteY0-74" fmla="*/ 81282 h 314958"/>
                  <a:gd name="connsiteX1-75" fmla="*/ 88902 w 7149177"/>
                  <a:gd name="connsiteY1-76" fmla="*/ 0 h 314958"/>
                  <a:gd name="connsiteX2-77" fmla="*/ 7067895 w 7149177"/>
                  <a:gd name="connsiteY2-78" fmla="*/ 0 h 314958"/>
                  <a:gd name="connsiteX3-79" fmla="*/ 7149177 w 7149177"/>
                  <a:gd name="connsiteY3-80" fmla="*/ 81282 h 314958"/>
                  <a:gd name="connsiteX4-81" fmla="*/ 7149177 w 7149177"/>
                  <a:gd name="connsiteY4-82" fmla="*/ 314958 h 314958"/>
                  <a:gd name="connsiteX5-83" fmla="*/ 0 w 7149177"/>
                  <a:gd name="connsiteY5-84" fmla="*/ 314958 h 314958"/>
                  <a:gd name="connsiteX6-85" fmla="*/ 7620 w 7149177"/>
                  <a:gd name="connsiteY6-86" fmla="*/ 81282 h 314958"/>
                  <a:gd name="connsiteX0-87" fmla="*/ 20320 w 7161877"/>
                  <a:gd name="connsiteY0-88" fmla="*/ 81282 h 314958"/>
                  <a:gd name="connsiteX1-89" fmla="*/ 101602 w 7161877"/>
                  <a:gd name="connsiteY1-90" fmla="*/ 0 h 314958"/>
                  <a:gd name="connsiteX2-91" fmla="*/ 7080595 w 7161877"/>
                  <a:gd name="connsiteY2-92" fmla="*/ 0 h 314958"/>
                  <a:gd name="connsiteX3-93" fmla="*/ 7161877 w 7161877"/>
                  <a:gd name="connsiteY3-94" fmla="*/ 81282 h 314958"/>
                  <a:gd name="connsiteX4-95" fmla="*/ 7161877 w 7161877"/>
                  <a:gd name="connsiteY4-96" fmla="*/ 314958 h 314958"/>
                  <a:gd name="connsiteX5-97" fmla="*/ 0 w 7161877"/>
                  <a:gd name="connsiteY5-98" fmla="*/ 226058 h 314958"/>
                  <a:gd name="connsiteX6-99" fmla="*/ 20320 w 7161877"/>
                  <a:gd name="connsiteY6-100" fmla="*/ 81282 h 314958"/>
                  <a:gd name="connsiteX0-101" fmla="*/ 20320 w 7161877"/>
                  <a:gd name="connsiteY0-102" fmla="*/ 81282 h 226058"/>
                  <a:gd name="connsiteX1-103" fmla="*/ 101602 w 7161877"/>
                  <a:gd name="connsiteY1-104" fmla="*/ 0 h 226058"/>
                  <a:gd name="connsiteX2-105" fmla="*/ 7080595 w 7161877"/>
                  <a:gd name="connsiteY2-106" fmla="*/ 0 h 226058"/>
                  <a:gd name="connsiteX3-107" fmla="*/ 7161877 w 7161877"/>
                  <a:gd name="connsiteY3-108" fmla="*/ 81282 h 226058"/>
                  <a:gd name="connsiteX4-109" fmla="*/ 7161877 w 7161877"/>
                  <a:gd name="connsiteY4-110" fmla="*/ 226058 h 226058"/>
                  <a:gd name="connsiteX5-111" fmla="*/ 0 w 7161877"/>
                  <a:gd name="connsiteY5-112" fmla="*/ 226058 h 226058"/>
                  <a:gd name="connsiteX6-113" fmla="*/ 20320 w 7161877"/>
                  <a:gd name="connsiteY6-114" fmla="*/ 81282 h 226058"/>
                  <a:gd name="connsiteX0-115" fmla="*/ 1836 w 7143393"/>
                  <a:gd name="connsiteY0-116" fmla="*/ 81282 h 226058"/>
                  <a:gd name="connsiteX1-117" fmla="*/ 83118 w 7143393"/>
                  <a:gd name="connsiteY1-118" fmla="*/ 0 h 226058"/>
                  <a:gd name="connsiteX2-119" fmla="*/ 7062111 w 7143393"/>
                  <a:gd name="connsiteY2-120" fmla="*/ 0 h 226058"/>
                  <a:gd name="connsiteX3-121" fmla="*/ 7143393 w 7143393"/>
                  <a:gd name="connsiteY3-122" fmla="*/ 81282 h 226058"/>
                  <a:gd name="connsiteX4-123" fmla="*/ 7143393 w 7143393"/>
                  <a:gd name="connsiteY4-124" fmla="*/ 226058 h 226058"/>
                  <a:gd name="connsiteX5-125" fmla="*/ 2949 w 7143393"/>
                  <a:gd name="connsiteY5-126" fmla="*/ 226058 h 226058"/>
                  <a:gd name="connsiteX6-127" fmla="*/ 1836 w 7143393"/>
                  <a:gd name="connsiteY6-128" fmla="*/ 81282 h 226058"/>
                  <a:gd name="connsiteX0-129" fmla="*/ 3352 w 7144909"/>
                  <a:gd name="connsiteY0-130" fmla="*/ 81282 h 226058"/>
                  <a:gd name="connsiteX1-131" fmla="*/ 84634 w 7144909"/>
                  <a:gd name="connsiteY1-132" fmla="*/ 0 h 226058"/>
                  <a:gd name="connsiteX2-133" fmla="*/ 7063627 w 7144909"/>
                  <a:gd name="connsiteY2-134" fmla="*/ 0 h 226058"/>
                  <a:gd name="connsiteX3-135" fmla="*/ 7144909 w 7144909"/>
                  <a:gd name="connsiteY3-136" fmla="*/ 81282 h 226058"/>
                  <a:gd name="connsiteX4-137" fmla="*/ 7144909 w 7144909"/>
                  <a:gd name="connsiteY4-138" fmla="*/ 226058 h 226058"/>
                  <a:gd name="connsiteX5-139" fmla="*/ 4465 w 7144909"/>
                  <a:gd name="connsiteY5-140" fmla="*/ 226058 h 226058"/>
                  <a:gd name="connsiteX6-141" fmla="*/ 3352 w 7144909"/>
                  <a:gd name="connsiteY6-142" fmla="*/ 81282 h 22605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7144909" h="226058">
                    <a:moveTo>
                      <a:pt x="3352" y="81282"/>
                    </a:moveTo>
                    <a:cubicBezTo>
                      <a:pt x="3352" y="36391"/>
                      <a:pt x="39743" y="0"/>
                      <a:pt x="84634" y="0"/>
                    </a:cubicBezTo>
                    <a:lnTo>
                      <a:pt x="7063627" y="0"/>
                    </a:lnTo>
                    <a:cubicBezTo>
                      <a:pt x="7108518" y="0"/>
                      <a:pt x="7144909" y="36391"/>
                      <a:pt x="7144909" y="81282"/>
                    </a:cubicBezTo>
                    <a:lnTo>
                      <a:pt x="7144909" y="226058"/>
                    </a:lnTo>
                    <a:lnTo>
                      <a:pt x="4465" y="226058"/>
                    </a:lnTo>
                    <a:cubicBezTo>
                      <a:pt x="1712" y="177799"/>
                      <a:pt x="-3421" y="129541"/>
                      <a:pt x="3352" y="8128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9804"/>
                    </a:srgbClr>
                  </a:gs>
                  <a:gs pos="50000">
                    <a:srgbClr val="FFFFFF">
                      <a:alpha val="40000"/>
                    </a:srgbClr>
                  </a:gs>
                  <a:gs pos="100000">
                    <a:srgbClr val="FFFFFF">
                      <a:alpha val="9804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zh-CN">
                  <a:latin typeface="Arial" panose="020B0604020202020204" pitchFamily="34" charset="0"/>
                </a:endParaRPr>
              </a:p>
            </p:txBody>
          </p:sp>
          <p:cxnSp>
            <p:nvCxnSpPr>
              <p:cNvPr id="35" name="直接连接符 34"/>
              <p:cNvCxnSpPr/>
              <p:nvPr/>
            </p:nvCxnSpPr>
            <p:spPr>
              <a:xfrm>
                <a:off x="1000730" y="2863067"/>
                <a:ext cx="7141557" cy="0"/>
              </a:xfrm>
              <a:prstGeom prst="line">
                <a:avLst/>
              </a:prstGeom>
              <a:ln w="12700">
                <a:gradFill flip="none" rotWithShape="1">
                  <a:gsLst>
                    <a:gs pos="0">
                      <a:srgbClr val="FFFF99">
                        <a:alpha val="0"/>
                      </a:srgbClr>
                    </a:gs>
                    <a:gs pos="88000">
                      <a:srgbClr val="FFFF99">
                        <a:alpha val="69804"/>
                      </a:srgbClr>
                    </a:gs>
                    <a:gs pos="12000">
                      <a:srgbClr val="FFFF99">
                        <a:alpha val="69804"/>
                      </a:srgbClr>
                    </a:gs>
                    <a:gs pos="50000">
                      <a:srgbClr val="FFFF99"/>
                    </a:gs>
                    <a:gs pos="100000">
                      <a:srgbClr val="FFFF99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圆角矩形 22"/>
              <p:cNvSpPr/>
              <p:nvPr/>
            </p:nvSpPr>
            <p:spPr>
              <a:xfrm rot="10800000">
                <a:off x="1001048" y="2661981"/>
                <a:ext cx="7144450" cy="226058"/>
              </a:xfrm>
              <a:custGeom>
                <a:avLst/>
                <a:gdLst>
                  <a:gd name="connsiteX0" fmla="*/ 0 w 7141557"/>
                  <a:gd name="connsiteY0" fmla="*/ 81282 h 487680"/>
                  <a:gd name="connsiteX1" fmla="*/ 81282 w 7141557"/>
                  <a:gd name="connsiteY1" fmla="*/ 0 h 487680"/>
                  <a:gd name="connsiteX2" fmla="*/ 7060275 w 7141557"/>
                  <a:gd name="connsiteY2" fmla="*/ 0 h 487680"/>
                  <a:gd name="connsiteX3" fmla="*/ 7141557 w 7141557"/>
                  <a:gd name="connsiteY3" fmla="*/ 81282 h 487680"/>
                  <a:gd name="connsiteX4" fmla="*/ 7141557 w 7141557"/>
                  <a:gd name="connsiteY4" fmla="*/ 406398 h 487680"/>
                  <a:gd name="connsiteX5" fmla="*/ 7060275 w 7141557"/>
                  <a:gd name="connsiteY5" fmla="*/ 487680 h 487680"/>
                  <a:gd name="connsiteX6" fmla="*/ 81282 w 7141557"/>
                  <a:gd name="connsiteY6" fmla="*/ 487680 h 487680"/>
                  <a:gd name="connsiteX7" fmla="*/ 0 w 7141557"/>
                  <a:gd name="connsiteY7" fmla="*/ 406398 h 487680"/>
                  <a:gd name="connsiteX8" fmla="*/ 0 w 7141557"/>
                  <a:gd name="connsiteY8" fmla="*/ 81282 h 487680"/>
                  <a:gd name="connsiteX0-1" fmla="*/ 0 w 7141557"/>
                  <a:gd name="connsiteY0-2" fmla="*/ 81282 h 487680"/>
                  <a:gd name="connsiteX1-3" fmla="*/ 81282 w 7141557"/>
                  <a:gd name="connsiteY1-4" fmla="*/ 0 h 487680"/>
                  <a:gd name="connsiteX2-5" fmla="*/ 7060275 w 7141557"/>
                  <a:gd name="connsiteY2-6" fmla="*/ 0 h 487680"/>
                  <a:gd name="connsiteX3-7" fmla="*/ 7141557 w 7141557"/>
                  <a:gd name="connsiteY3-8" fmla="*/ 81282 h 487680"/>
                  <a:gd name="connsiteX4-9" fmla="*/ 7141557 w 7141557"/>
                  <a:gd name="connsiteY4-10" fmla="*/ 406398 h 487680"/>
                  <a:gd name="connsiteX5-11" fmla="*/ 81282 w 7141557"/>
                  <a:gd name="connsiteY5-12" fmla="*/ 487680 h 487680"/>
                  <a:gd name="connsiteX6-13" fmla="*/ 0 w 7141557"/>
                  <a:gd name="connsiteY6-14" fmla="*/ 406398 h 487680"/>
                  <a:gd name="connsiteX7-15" fmla="*/ 0 w 7141557"/>
                  <a:gd name="connsiteY7-16" fmla="*/ 81282 h 487680"/>
                  <a:gd name="connsiteX0-17" fmla="*/ 0 w 7141557"/>
                  <a:gd name="connsiteY0-18" fmla="*/ 81282 h 406398"/>
                  <a:gd name="connsiteX1-19" fmla="*/ 81282 w 7141557"/>
                  <a:gd name="connsiteY1-20" fmla="*/ 0 h 406398"/>
                  <a:gd name="connsiteX2-21" fmla="*/ 7060275 w 7141557"/>
                  <a:gd name="connsiteY2-22" fmla="*/ 0 h 406398"/>
                  <a:gd name="connsiteX3-23" fmla="*/ 7141557 w 7141557"/>
                  <a:gd name="connsiteY3-24" fmla="*/ 81282 h 406398"/>
                  <a:gd name="connsiteX4-25" fmla="*/ 7141557 w 7141557"/>
                  <a:gd name="connsiteY4-26" fmla="*/ 406398 h 406398"/>
                  <a:gd name="connsiteX5-27" fmla="*/ 0 w 7141557"/>
                  <a:gd name="connsiteY5-28" fmla="*/ 406398 h 406398"/>
                  <a:gd name="connsiteX6-29" fmla="*/ 0 w 7141557"/>
                  <a:gd name="connsiteY6-30" fmla="*/ 81282 h 406398"/>
                  <a:gd name="connsiteX0-31" fmla="*/ 0 w 7141557"/>
                  <a:gd name="connsiteY0-32" fmla="*/ 81282 h 431250"/>
                  <a:gd name="connsiteX1-33" fmla="*/ 81282 w 7141557"/>
                  <a:gd name="connsiteY1-34" fmla="*/ 0 h 431250"/>
                  <a:gd name="connsiteX2-35" fmla="*/ 7060275 w 7141557"/>
                  <a:gd name="connsiteY2-36" fmla="*/ 0 h 431250"/>
                  <a:gd name="connsiteX3-37" fmla="*/ 7141557 w 7141557"/>
                  <a:gd name="connsiteY3-38" fmla="*/ 81282 h 431250"/>
                  <a:gd name="connsiteX4-39" fmla="*/ 7141557 w 7141557"/>
                  <a:gd name="connsiteY4-40" fmla="*/ 406398 h 431250"/>
                  <a:gd name="connsiteX5-41" fmla="*/ 0 w 7141557"/>
                  <a:gd name="connsiteY5-42" fmla="*/ 406398 h 431250"/>
                  <a:gd name="connsiteX6-43" fmla="*/ 0 w 7141557"/>
                  <a:gd name="connsiteY6-44" fmla="*/ 81282 h 431250"/>
                  <a:gd name="connsiteX0-45" fmla="*/ 0 w 7141557"/>
                  <a:gd name="connsiteY0-46" fmla="*/ 81282 h 406398"/>
                  <a:gd name="connsiteX1-47" fmla="*/ 81282 w 7141557"/>
                  <a:gd name="connsiteY1-48" fmla="*/ 0 h 406398"/>
                  <a:gd name="connsiteX2-49" fmla="*/ 7060275 w 7141557"/>
                  <a:gd name="connsiteY2-50" fmla="*/ 0 h 406398"/>
                  <a:gd name="connsiteX3-51" fmla="*/ 7141557 w 7141557"/>
                  <a:gd name="connsiteY3-52" fmla="*/ 81282 h 406398"/>
                  <a:gd name="connsiteX4-53" fmla="*/ 7141557 w 7141557"/>
                  <a:gd name="connsiteY4-54" fmla="*/ 406398 h 406398"/>
                  <a:gd name="connsiteX5-55" fmla="*/ 0 w 7141557"/>
                  <a:gd name="connsiteY5-56" fmla="*/ 406398 h 406398"/>
                  <a:gd name="connsiteX6-57" fmla="*/ 0 w 7141557"/>
                  <a:gd name="connsiteY6-58" fmla="*/ 81282 h 406398"/>
                  <a:gd name="connsiteX0-59" fmla="*/ 7620 w 7149177"/>
                  <a:gd name="connsiteY0-60" fmla="*/ 81282 h 406398"/>
                  <a:gd name="connsiteX1-61" fmla="*/ 88902 w 7149177"/>
                  <a:gd name="connsiteY1-62" fmla="*/ 0 h 406398"/>
                  <a:gd name="connsiteX2-63" fmla="*/ 7067895 w 7149177"/>
                  <a:gd name="connsiteY2-64" fmla="*/ 0 h 406398"/>
                  <a:gd name="connsiteX3-65" fmla="*/ 7149177 w 7149177"/>
                  <a:gd name="connsiteY3-66" fmla="*/ 81282 h 406398"/>
                  <a:gd name="connsiteX4-67" fmla="*/ 7149177 w 7149177"/>
                  <a:gd name="connsiteY4-68" fmla="*/ 406398 h 406398"/>
                  <a:gd name="connsiteX5-69" fmla="*/ 0 w 7149177"/>
                  <a:gd name="connsiteY5-70" fmla="*/ 314958 h 406398"/>
                  <a:gd name="connsiteX6-71" fmla="*/ 7620 w 7149177"/>
                  <a:gd name="connsiteY6-72" fmla="*/ 81282 h 406398"/>
                  <a:gd name="connsiteX0-73" fmla="*/ 7620 w 7149177"/>
                  <a:gd name="connsiteY0-74" fmla="*/ 81282 h 314958"/>
                  <a:gd name="connsiteX1-75" fmla="*/ 88902 w 7149177"/>
                  <a:gd name="connsiteY1-76" fmla="*/ 0 h 314958"/>
                  <a:gd name="connsiteX2-77" fmla="*/ 7067895 w 7149177"/>
                  <a:gd name="connsiteY2-78" fmla="*/ 0 h 314958"/>
                  <a:gd name="connsiteX3-79" fmla="*/ 7149177 w 7149177"/>
                  <a:gd name="connsiteY3-80" fmla="*/ 81282 h 314958"/>
                  <a:gd name="connsiteX4-81" fmla="*/ 7149177 w 7149177"/>
                  <a:gd name="connsiteY4-82" fmla="*/ 314958 h 314958"/>
                  <a:gd name="connsiteX5-83" fmla="*/ 0 w 7149177"/>
                  <a:gd name="connsiteY5-84" fmla="*/ 314958 h 314958"/>
                  <a:gd name="connsiteX6-85" fmla="*/ 7620 w 7149177"/>
                  <a:gd name="connsiteY6-86" fmla="*/ 81282 h 314958"/>
                  <a:gd name="connsiteX0-87" fmla="*/ 20320 w 7161877"/>
                  <a:gd name="connsiteY0-88" fmla="*/ 81282 h 314958"/>
                  <a:gd name="connsiteX1-89" fmla="*/ 101602 w 7161877"/>
                  <a:gd name="connsiteY1-90" fmla="*/ 0 h 314958"/>
                  <a:gd name="connsiteX2-91" fmla="*/ 7080595 w 7161877"/>
                  <a:gd name="connsiteY2-92" fmla="*/ 0 h 314958"/>
                  <a:gd name="connsiteX3-93" fmla="*/ 7161877 w 7161877"/>
                  <a:gd name="connsiteY3-94" fmla="*/ 81282 h 314958"/>
                  <a:gd name="connsiteX4-95" fmla="*/ 7161877 w 7161877"/>
                  <a:gd name="connsiteY4-96" fmla="*/ 314958 h 314958"/>
                  <a:gd name="connsiteX5-97" fmla="*/ 0 w 7161877"/>
                  <a:gd name="connsiteY5-98" fmla="*/ 226058 h 314958"/>
                  <a:gd name="connsiteX6-99" fmla="*/ 20320 w 7161877"/>
                  <a:gd name="connsiteY6-100" fmla="*/ 81282 h 314958"/>
                  <a:gd name="connsiteX0-101" fmla="*/ 20320 w 7161877"/>
                  <a:gd name="connsiteY0-102" fmla="*/ 81282 h 226058"/>
                  <a:gd name="connsiteX1-103" fmla="*/ 101602 w 7161877"/>
                  <a:gd name="connsiteY1-104" fmla="*/ 0 h 226058"/>
                  <a:gd name="connsiteX2-105" fmla="*/ 7080595 w 7161877"/>
                  <a:gd name="connsiteY2-106" fmla="*/ 0 h 226058"/>
                  <a:gd name="connsiteX3-107" fmla="*/ 7161877 w 7161877"/>
                  <a:gd name="connsiteY3-108" fmla="*/ 81282 h 226058"/>
                  <a:gd name="connsiteX4-109" fmla="*/ 7161877 w 7161877"/>
                  <a:gd name="connsiteY4-110" fmla="*/ 226058 h 226058"/>
                  <a:gd name="connsiteX5-111" fmla="*/ 0 w 7161877"/>
                  <a:gd name="connsiteY5-112" fmla="*/ 226058 h 226058"/>
                  <a:gd name="connsiteX6-113" fmla="*/ 20320 w 7161877"/>
                  <a:gd name="connsiteY6-114" fmla="*/ 81282 h 226058"/>
                  <a:gd name="connsiteX0-115" fmla="*/ 2114 w 7143671"/>
                  <a:gd name="connsiteY0-116" fmla="*/ 81282 h 226058"/>
                  <a:gd name="connsiteX1-117" fmla="*/ 83396 w 7143671"/>
                  <a:gd name="connsiteY1-118" fmla="*/ 0 h 226058"/>
                  <a:gd name="connsiteX2-119" fmla="*/ 7062389 w 7143671"/>
                  <a:gd name="connsiteY2-120" fmla="*/ 0 h 226058"/>
                  <a:gd name="connsiteX3-121" fmla="*/ 7143671 w 7143671"/>
                  <a:gd name="connsiteY3-122" fmla="*/ 81282 h 226058"/>
                  <a:gd name="connsiteX4-123" fmla="*/ 7143671 w 7143671"/>
                  <a:gd name="connsiteY4-124" fmla="*/ 226058 h 226058"/>
                  <a:gd name="connsiteX5-125" fmla="*/ 846 w 7143671"/>
                  <a:gd name="connsiteY5-126" fmla="*/ 226058 h 226058"/>
                  <a:gd name="connsiteX6-127" fmla="*/ 2114 w 7143671"/>
                  <a:gd name="connsiteY6-128" fmla="*/ 81282 h 226058"/>
                  <a:gd name="connsiteX0-129" fmla="*/ 2893 w 7144450"/>
                  <a:gd name="connsiteY0-130" fmla="*/ 81282 h 226058"/>
                  <a:gd name="connsiteX1-131" fmla="*/ 84175 w 7144450"/>
                  <a:gd name="connsiteY1-132" fmla="*/ 0 h 226058"/>
                  <a:gd name="connsiteX2-133" fmla="*/ 7063168 w 7144450"/>
                  <a:gd name="connsiteY2-134" fmla="*/ 0 h 226058"/>
                  <a:gd name="connsiteX3-135" fmla="*/ 7144450 w 7144450"/>
                  <a:gd name="connsiteY3-136" fmla="*/ 81282 h 226058"/>
                  <a:gd name="connsiteX4-137" fmla="*/ 7144450 w 7144450"/>
                  <a:gd name="connsiteY4-138" fmla="*/ 226058 h 226058"/>
                  <a:gd name="connsiteX5-139" fmla="*/ 1625 w 7144450"/>
                  <a:gd name="connsiteY5-140" fmla="*/ 226058 h 226058"/>
                  <a:gd name="connsiteX6-141" fmla="*/ 2893 w 7144450"/>
                  <a:gd name="connsiteY6-142" fmla="*/ 81282 h 22605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7144450" h="226058">
                    <a:moveTo>
                      <a:pt x="2893" y="81282"/>
                    </a:moveTo>
                    <a:cubicBezTo>
                      <a:pt x="2893" y="36391"/>
                      <a:pt x="39284" y="0"/>
                      <a:pt x="84175" y="0"/>
                    </a:cubicBezTo>
                    <a:lnTo>
                      <a:pt x="7063168" y="0"/>
                    </a:lnTo>
                    <a:cubicBezTo>
                      <a:pt x="7108059" y="0"/>
                      <a:pt x="7144450" y="36391"/>
                      <a:pt x="7144450" y="81282"/>
                    </a:cubicBezTo>
                    <a:lnTo>
                      <a:pt x="7144450" y="226058"/>
                    </a:lnTo>
                    <a:lnTo>
                      <a:pt x="1625" y="226058"/>
                    </a:lnTo>
                    <a:cubicBezTo>
                      <a:pt x="3634" y="177799"/>
                      <a:pt x="-3880" y="129541"/>
                      <a:pt x="2893" y="8128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40000"/>
                    </a:srgbClr>
                  </a:gs>
                  <a:gs pos="70000">
                    <a:srgbClr val="FFFFFF">
                      <a:alpha val="0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zh-CN">
                  <a:latin typeface="Arial" panose="020B0604020202020204" pitchFamily="34" charset="0"/>
                </a:endParaRPr>
              </a:p>
            </p:txBody>
          </p:sp>
          <p:cxnSp>
            <p:nvCxnSpPr>
              <p:cNvPr id="37" name="直接连接符 36"/>
              <p:cNvCxnSpPr/>
              <p:nvPr/>
            </p:nvCxnSpPr>
            <p:spPr>
              <a:xfrm>
                <a:off x="1000730" y="2387269"/>
                <a:ext cx="7141557" cy="0"/>
              </a:xfrm>
              <a:prstGeom prst="line">
                <a:avLst/>
              </a:prstGeom>
              <a:ln w="12700">
                <a:gradFill flip="none" rotWithShape="1">
                  <a:gsLst>
                    <a:gs pos="0">
                      <a:srgbClr val="FFFF99">
                        <a:alpha val="0"/>
                      </a:srgbClr>
                    </a:gs>
                    <a:gs pos="88000">
                      <a:srgbClr val="FFFF99">
                        <a:alpha val="69804"/>
                      </a:srgbClr>
                    </a:gs>
                    <a:gs pos="12000">
                      <a:srgbClr val="FFFF99">
                        <a:alpha val="69804"/>
                      </a:srgbClr>
                    </a:gs>
                    <a:gs pos="50000">
                      <a:srgbClr val="FFFF99"/>
                    </a:gs>
                    <a:gs pos="100000">
                      <a:srgbClr val="FFFF99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44" name="矩形 66"/>
            <p:cNvSpPr>
              <a:spLocks noChangeArrowheads="1"/>
            </p:cNvSpPr>
            <p:nvPr/>
          </p:nvSpPr>
          <p:spPr bwMode="auto">
            <a:xfrm>
              <a:off x="4242731" y="1843855"/>
              <a:ext cx="66088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chemeClr val="bg1"/>
                  </a:solidFill>
                </a:rPr>
                <a:t>Title</a:t>
              </a:r>
              <a:endParaRPr lang="en-US" altLang="zh-CN" sz="20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组合 74"/>
          <p:cNvGrpSpPr/>
          <p:nvPr/>
        </p:nvGrpSpPr>
        <p:grpSpPr bwMode="auto">
          <a:xfrm>
            <a:off x="996950" y="2630488"/>
            <a:ext cx="7148513" cy="487362"/>
            <a:chOff x="988568" y="2499601"/>
            <a:chExt cx="7148876" cy="487680"/>
          </a:xfrm>
        </p:grpSpPr>
        <p:grpSp>
          <p:nvGrpSpPr>
            <p:cNvPr id="9232" name="组合 19"/>
            <p:cNvGrpSpPr/>
            <p:nvPr/>
          </p:nvGrpSpPr>
          <p:grpSpPr bwMode="auto">
            <a:xfrm>
              <a:off x="988568" y="2499601"/>
              <a:ext cx="7148876" cy="487680"/>
              <a:chOff x="997378" y="3219269"/>
              <a:chExt cx="7148876" cy="487680"/>
            </a:xfrm>
          </p:grpSpPr>
          <p:sp>
            <p:nvSpPr>
              <p:cNvPr id="41" name="圆角矩形 40"/>
              <p:cNvSpPr/>
              <p:nvPr/>
            </p:nvSpPr>
            <p:spPr>
              <a:xfrm>
                <a:off x="1000553" y="3219269"/>
                <a:ext cx="7140938" cy="487680"/>
              </a:xfrm>
              <a:prstGeom prst="roundRect">
                <a:avLst/>
              </a:prstGeom>
              <a:solidFill>
                <a:srgbClr val="99CC00"/>
              </a:solidFill>
              <a:ln>
                <a:noFill/>
              </a:ln>
              <a:effectLst>
                <a:outerShdw blurRad="152400" dist="38100" dir="5400000" algn="t" rotWithShape="0">
                  <a:prstClr val="black">
                    <a:alpha val="7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 altLang="zh-CN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2" name="圆角矩形 22"/>
              <p:cNvSpPr/>
              <p:nvPr/>
            </p:nvSpPr>
            <p:spPr>
              <a:xfrm>
                <a:off x="997378" y="3219269"/>
                <a:ext cx="7144909" cy="226058"/>
              </a:xfrm>
              <a:custGeom>
                <a:avLst/>
                <a:gdLst>
                  <a:gd name="connsiteX0" fmla="*/ 0 w 7141557"/>
                  <a:gd name="connsiteY0" fmla="*/ 81282 h 487680"/>
                  <a:gd name="connsiteX1" fmla="*/ 81282 w 7141557"/>
                  <a:gd name="connsiteY1" fmla="*/ 0 h 487680"/>
                  <a:gd name="connsiteX2" fmla="*/ 7060275 w 7141557"/>
                  <a:gd name="connsiteY2" fmla="*/ 0 h 487680"/>
                  <a:gd name="connsiteX3" fmla="*/ 7141557 w 7141557"/>
                  <a:gd name="connsiteY3" fmla="*/ 81282 h 487680"/>
                  <a:gd name="connsiteX4" fmla="*/ 7141557 w 7141557"/>
                  <a:gd name="connsiteY4" fmla="*/ 406398 h 487680"/>
                  <a:gd name="connsiteX5" fmla="*/ 7060275 w 7141557"/>
                  <a:gd name="connsiteY5" fmla="*/ 487680 h 487680"/>
                  <a:gd name="connsiteX6" fmla="*/ 81282 w 7141557"/>
                  <a:gd name="connsiteY6" fmla="*/ 487680 h 487680"/>
                  <a:gd name="connsiteX7" fmla="*/ 0 w 7141557"/>
                  <a:gd name="connsiteY7" fmla="*/ 406398 h 487680"/>
                  <a:gd name="connsiteX8" fmla="*/ 0 w 7141557"/>
                  <a:gd name="connsiteY8" fmla="*/ 81282 h 487680"/>
                  <a:gd name="connsiteX0-1" fmla="*/ 0 w 7141557"/>
                  <a:gd name="connsiteY0-2" fmla="*/ 81282 h 487680"/>
                  <a:gd name="connsiteX1-3" fmla="*/ 81282 w 7141557"/>
                  <a:gd name="connsiteY1-4" fmla="*/ 0 h 487680"/>
                  <a:gd name="connsiteX2-5" fmla="*/ 7060275 w 7141557"/>
                  <a:gd name="connsiteY2-6" fmla="*/ 0 h 487680"/>
                  <a:gd name="connsiteX3-7" fmla="*/ 7141557 w 7141557"/>
                  <a:gd name="connsiteY3-8" fmla="*/ 81282 h 487680"/>
                  <a:gd name="connsiteX4-9" fmla="*/ 7141557 w 7141557"/>
                  <a:gd name="connsiteY4-10" fmla="*/ 406398 h 487680"/>
                  <a:gd name="connsiteX5-11" fmla="*/ 81282 w 7141557"/>
                  <a:gd name="connsiteY5-12" fmla="*/ 487680 h 487680"/>
                  <a:gd name="connsiteX6-13" fmla="*/ 0 w 7141557"/>
                  <a:gd name="connsiteY6-14" fmla="*/ 406398 h 487680"/>
                  <a:gd name="connsiteX7-15" fmla="*/ 0 w 7141557"/>
                  <a:gd name="connsiteY7-16" fmla="*/ 81282 h 487680"/>
                  <a:gd name="connsiteX0-17" fmla="*/ 0 w 7141557"/>
                  <a:gd name="connsiteY0-18" fmla="*/ 81282 h 406398"/>
                  <a:gd name="connsiteX1-19" fmla="*/ 81282 w 7141557"/>
                  <a:gd name="connsiteY1-20" fmla="*/ 0 h 406398"/>
                  <a:gd name="connsiteX2-21" fmla="*/ 7060275 w 7141557"/>
                  <a:gd name="connsiteY2-22" fmla="*/ 0 h 406398"/>
                  <a:gd name="connsiteX3-23" fmla="*/ 7141557 w 7141557"/>
                  <a:gd name="connsiteY3-24" fmla="*/ 81282 h 406398"/>
                  <a:gd name="connsiteX4-25" fmla="*/ 7141557 w 7141557"/>
                  <a:gd name="connsiteY4-26" fmla="*/ 406398 h 406398"/>
                  <a:gd name="connsiteX5-27" fmla="*/ 0 w 7141557"/>
                  <a:gd name="connsiteY5-28" fmla="*/ 406398 h 406398"/>
                  <a:gd name="connsiteX6-29" fmla="*/ 0 w 7141557"/>
                  <a:gd name="connsiteY6-30" fmla="*/ 81282 h 406398"/>
                  <a:gd name="connsiteX0-31" fmla="*/ 0 w 7141557"/>
                  <a:gd name="connsiteY0-32" fmla="*/ 81282 h 431250"/>
                  <a:gd name="connsiteX1-33" fmla="*/ 81282 w 7141557"/>
                  <a:gd name="connsiteY1-34" fmla="*/ 0 h 431250"/>
                  <a:gd name="connsiteX2-35" fmla="*/ 7060275 w 7141557"/>
                  <a:gd name="connsiteY2-36" fmla="*/ 0 h 431250"/>
                  <a:gd name="connsiteX3-37" fmla="*/ 7141557 w 7141557"/>
                  <a:gd name="connsiteY3-38" fmla="*/ 81282 h 431250"/>
                  <a:gd name="connsiteX4-39" fmla="*/ 7141557 w 7141557"/>
                  <a:gd name="connsiteY4-40" fmla="*/ 406398 h 431250"/>
                  <a:gd name="connsiteX5-41" fmla="*/ 0 w 7141557"/>
                  <a:gd name="connsiteY5-42" fmla="*/ 406398 h 431250"/>
                  <a:gd name="connsiteX6-43" fmla="*/ 0 w 7141557"/>
                  <a:gd name="connsiteY6-44" fmla="*/ 81282 h 431250"/>
                  <a:gd name="connsiteX0-45" fmla="*/ 0 w 7141557"/>
                  <a:gd name="connsiteY0-46" fmla="*/ 81282 h 406398"/>
                  <a:gd name="connsiteX1-47" fmla="*/ 81282 w 7141557"/>
                  <a:gd name="connsiteY1-48" fmla="*/ 0 h 406398"/>
                  <a:gd name="connsiteX2-49" fmla="*/ 7060275 w 7141557"/>
                  <a:gd name="connsiteY2-50" fmla="*/ 0 h 406398"/>
                  <a:gd name="connsiteX3-51" fmla="*/ 7141557 w 7141557"/>
                  <a:gd name="connsiteY3-52" fmla="*/ 81282 h 406398"/>
                  <a:gd name="connsiteX4-53" fmla="*/ 7141557 w 7141557"/>
                  <a:gd name="connsiteY4-54" fmla="*/ 406398 h 406398"/>
                  <a:gd name="connsiteX5-55" fmla="*/ 0 w 7141557"/>
                  <a:gd name="connsiteY5-56" fmla="*/ 406398 h 406398"/>
                  <a:gd name="connsiteX6-57" fmla="*/ 0 w 7141557"/>
                  <a:gd name="connsiteY6-58" fmla="*/ 81282 h 406398"/>
                  <a:gd name="connsiteX0-59" fmla="*/ 7620 w 7149177"/>
                  <a:gd name="connsiteY0-60" fmla="*/ 81282 h 406398"/>
                  <a:gd name="connsiteX1-61" fmla="*/ 88902 w 7149177"/>
                  <a:gd name="connsiteY1-62" fmla="*/ 0 h 406398"/>
                  <a:gd name="connsiteX2-63" fmla="*/ 7067895 w 7149177"/>
                  <a:gd name="connsiteY2-64" fmla="*/ 0 h 406398"/>
                  <a:gd name="connsiteX3-65" fmla="*/ 7149177 w 7149177"/>
                  <a:gd name="connsiteY3-66" fmla="*/ 81282 h 406398"/>
                  <a:gd name="connsiteX4-67" fmla="*/ 7149177 w 7149177"/>
                  <a:gd name="connsiteY4-68" fmla="*/ 406398 h 406398"/>
                  <a:gd name="connsiteX5-69" fmla="*/ 0 w 7149177"/>
                  <a:gd name="connsiteY5-70" fmla="*/ 314958 h 406398"/>
                  <a:gd name="connsiteX6-71" fmla="*/ 7620 w 7149177"/>
                  <a:gd name="connsiteY6-72" fmla="*/ 81282 h 406398"/>
                  <a:gd name="connsiteX0-73" fmla="*/ 7620 w 7149177"/>
                  <a:gd name="connsiteY0-74" fmla="*/ 81282 h 314958"/>
                  <a:gd name="connsiteX1-75" fmla="*/ 88902 w 7149177"/>
                  <a:gd name="connsiteY1-76" fmla="*/ 0 h 314958"/>
                  <a:gd name="connsiteX2-77" fmla="*/ 7067895 w 7149177"/>
                  <a:gd name="connsiteY2-78" fmla="*/ 0 h 314958"/>
                  <a:gd name="connsiteX3-79" fmla="*/ 7149177 w 7149177"/>
                  <a:gd name="connsiteY3-80" fmla="*/ 81282 h 314958"/>
                  <a:gd name="connsiteX4-81" fmla="*/ 7149177 w 7149177"/>
                  <a:gd name="connsiteY4-82" fmla="*/ 314958 h 314958"/>
                  <a:gd name="connsiteX5-83" fmla="*/ 0 w 7149177"/>
                  <a:gd name="connsiteY5-84" fmla="*/ 314958 h 314958"/>
                  <a:gd name="connsiteX6-85" fmla="*/ 7620 w 7149177"/>
                  <a:gd name="connsiteY6-86" fmla="*/ 81282 h 314958"/>
                  <a:gd name="connsiteX0-87" fmla="*/ 20320 w 7161877"/>
                  <a:gd name="connsiteY0-88" fmla="*/ 81282 h 314958"/>
                  <a:gd name="connsiteX1-89" fmla="*/ 101602 w 7161877"/>
                  <a:gd name="connsiteY1-90" fmla="*/ 0 h 314958"/>
                  <a:gd name="connsiteX2-91" fmla="*/ 7080595 w 7161877"/>
                  <a:gd name="connsiteY2-92" fmla="*/ 0 h 314958"/>
                  <a:gd name="connsiteX3-93" fmla="*/ 7161877 w 7161877"/>
                  <a:gd name="connsiteY3-94" fmla="*/ 81282 h 314958"/>
                  <a:gd name="connsiteX4-95" fmla="*/ 7161877 w 7161877"/>
                  <a:gd name="connsiteY4-96" fmla="*/ 314958 h 314958"/>
                  <a:gd name="connsiteX5-97" fmla="*/ 0 w 7161877"/>
                  <a:gd name="connsiteY5-98" fmla="*/ 226058 h 314958"/>
                  <a:gd name="connsiteX6-99" fmla="*/ 20320 w 7161877"/>
                  <a:gd name="connsiteY6-100" fmla="*/ 81282 h 314958"/>
                  <a:gd name="connsiteX0-101" fmla="*/ 20320 w 7161877"/>
                  <a:gd name="connsiteY0-102" fmla="*/ 81282 h 226058"/>
                  <a:gd name="connsiteX1-103" fmla="*/ 101602 w 7161877"/>
                  <a:gd name="connsiteY1-104" fmla="*/ 0 h 226058"/>
                  <a:gd name="connsiteX2-105" fmla="*/ 7080595 w 7161877"/>
                  <a:gd name="connsiteY2-106" fmla="*/ 0 h 226058"/>
                  <a:gd name="connsiteX3-107" fmla="*/ 7161877 w 7161877"/>
                  <a:gd name="connsiteY3-108" fmla="*/ 81282 h 226058"/>
                  <a:gd name="connsiteX4-109" fmla="*/ 7161877 w 7161877"/>
                  <a:gd name="connsiteY4-110" fmla="*/ 226058 h 226058"/>
                  <a:gd name="connsiteX5-111" fmla="*/ 0 w 7161877"/>
                  <a:gd name="connsiteY5-112" fmla="*/ 226058 h 226058"/>
                  <a:gd name="connsiteX6-113" fmla="*/ 20320 w 7161877"/>
                  <a:gd name="connsiteY6-114" fmla="*/ 81282 h 226058"/>
                  <a:gd name="connsiteX0-115" fmla="*/ 1836 w 7143393"/>
                  <a:gd name="connsiteY0-116" fmla="*/ 81282 h 226058"/>
                  <a:gd name="connsiteX1-117" fmla="*/ 83118 w 7143393"/>
                  <a:gd name="connsiteY1-118" fmla="*/ 0 h 226058"/>
                  <a:gd name="connsiteX2-119" fmla="*/ 7062111 w 7143393"/>
                  <a:gd name="connsiteY2-120" fmla="*/ 0 h 226058"/>
                  <a:gd name="connsiteX3-121" fmla="*/ 7143393 w 7143393"/>
                  <a:gd name="connsiteY3-122" fmla="*/ 81282 h 226058"/>
                  <a:gd name="connsiteX4-123" fmla="*/ 7143393 w 7143393"/>
                  <a:gd name="connsiteY4-124" fmla="*/ 226058 h 226058"/>
                  <a:gd name="connsiteX5-125" fmla="*/ 2949 w 7143393"/>
                  <a:gd name="connsiteY5-126" fmla="*/ 226058 h 226058"/>
                  <a:gd name="connsiteX6-127" fmla="*/ 1836 w 7143393"/>
                  <a:gd name="connsiteY6-128" fmla="*/ 81282 h 226058"/>
                  <a:gd name="connsiteX0-129" fmla="*/ 3352 w 7144909"/>
                  <a:gd name="connsiteY0-130" fmla="*/ 81282 h 226058"/>
                  <a:gd name="connsiteX1-131" fmla="*/ 84634 w 7144909"/>
                  <a:gd name="connsiteY1-132" fmla="*/ 0 h 226058"/>
                  <a:gd name="connsiteX2-133" fmla="*/ 7063627 w 7144909"/>
                  <a:gd name="connsiteY2-134" fmla="*/ 0 h 226058"/>
                  <a:gd name="connsiteX3-135" fmla="*/ 7144909 w 7144909"/>
                  <a:gd name="connsiteY3-136" fmla="*/ 81282 h 226058"/>
                  <a:gd name="connsiteX4-137" fmla="*/ 7144909 w 7144909"/>
                  <a:gd name="connsiteY4-138" fmla="*/ 226058 h 226058"/>
                  <a:gd name="connsiteX5-139" fmla="*/ 4465 w 7144909"/>
                  <a:gd name="connsiteY5-140" fmla="*/ 226058 h 226058"/>
                  <a:gd name="connsiteX6-141" fmla="*/ 3352 w 7144909"/>
                  <a:gd name="connsiteY6-142" fmla="*/ 81282 h 22605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7144909" h="226058">
                    <a:moveTo>
                      <a:pt x="3352" y="81282"/>
                    </a:moveTo>
                    <a:cubicBezTo>
                      <a:pt x="3352" y="36391"/>
                      <a:pt x="39743" y="0"/>
                      <a:pt x="84634" y="0"/>
                    </a:cubicBezTo>
                    <a:lnTo>
                      <a:pt x="7063627" y="0"/>
                    </a:lnTo>
                    <a:cubicBezTo>
                      <a:pt x="7108518" y="0"/>
                      <a:pt x="7144909" y="36391"/>
                      <a:pt x="7144909" y="81282"/>
                    </a:cubicBezTo>
                    <a:lnTo>
                      <a:pt x="7144909" y="226058"/>
                    </a:lnTo>
                    <a:lnTo>
                      <a:pt x="4465" y="226058"/>
                    </a:lnTo>
                    <a:cubicBezTo>
                      <a:pt x="1712" y="177799"/>
                      <a:pt x="-3421" y="129541"/>
                      <a:pt x="3352" y="8128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66FF33">
                      <a:alpha val="9804"/>
                    </a:srgbClr>
                  </a:gs>
                  <a:gs pos="50000">
                    <a:srgbClr val="CCFF33">
                      <a:alpha val="40000"/>
                    </a:srgbClr>
                  </a:gs>
                  <a:gs pos="100000">
                    <a:srgbClr val="66FF33">
                      <a:alpha val="9804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zh-CN">
                  <a:latin typeface="Arial" panose="020B0604020202020204" pitchFamily="34" charset="0"/>
                </a:endParaRPr>
              </a:p>
            </p:txBody>
          </p:sp>
          <p:cxnSp>
            <p:nvCxnSpPr>
              <p:cNvPr id="43" name="直接连接符 42"/>
              <p:cNvCxnSpPr/>
              <p:nvPr/>
            </p:nvCxnSpPr>
            <p:spPr>
              <a:xfrm>
                <a:off x="1000730" y="3673653"/>
                <a:ext cx="7141557" cy="0"/>
              </a:xfrm>
              <a:prstGeom prst="line">
                <a:avLst/>
              </a:prstGeom>
              <a:ln w="12700">
                <a:gradFill flip="none" rotWithShape="1">
                  <a:gsLst>
                    <a:gs pos="0">
                      <a:srgbClr val="00FF00">
                        <a:alpha val="0"/>
                      </a:srgbClr>
                    </a:gs>
                    <a:gs pos="88000">
                      <a:srgbClr val="66FF33">
                        <a:alpha val="69804"/>
                      </a:srgbClr>
                    </a:gs>
                    <a:gs pos="12000">
                      <a:srgbClr val="66FF33">
                        <a:alpha val="69804"/>
                      </a:srgbClr>
                    </a:gs>
                    <a:gs pos="50000">
                      <a:srgbClr val="66FF33"/>
                    </a:gs>
                    <a:gs pos="100000">
                      <a:srgbClr val="00FF00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圆角矩形 22"/>
              <p:cNvSpPr/>
              <p:nvPr/>
            </p:nvSpPr>
            <p:spPr>
              <a:xfrm rot="10800000">
                <a:off x="1001047" y="3480891"/>
                <a:ext cx="7145207" cy="226058"/>
              </a:xfrm>
              <a:custGeom>
                <a:avLst/>
                <a:gdLst>
                  <a:gd name="connsiteX0" fmla="*/ 0 w 7141557"/>
                  <a:gd name="connsiteY0" fmla="*/ 81282 h 487680"/>
                  <a:gd name="connsiteX1" fmla="*/ 81282 w 7141557"/>
                  <a:gd name="connsiteY1" fmla="*/ 0 h 487680"/>
                  <a:gd name="connsiteX2" fmla="*/ 7060275 w 7141557"/>
                  <a:gd name="connsiteY2" fmla="*/ 0 h 487680"/>
                  <a:gd name="connsiteX3" fmla="*/ 7141557 w 7141557"/>
                  <a:gd name="connsiteY3" fmla="*/ 81282 h 487680"/>
                  <a:gd name="connsiteX4" fmla="*/ 7141557 w 7141557"/>
                  <a:gd name="connsiteY4" fmla="*/ 406398 h 487680"/>
                  <a:gd name="connsiteX5" fmla="*/ 7060275 w 7141557"/>
                  <a:gd name="connsiteY5" fmla="*/ 487680 h 487680"/>
                  <a:gd name="connsiteX6" fmla="*/ 81282 w 7141557"/>
                  <a:gd name="connsiteY6" fmla="*/ 487680 h 487680"/>
                  <a:gd name="connsiteX7" fmla="*/ 0 w 7141557"/>
                  <a:gd name="connsiteY7" fmla="*/ 406398 h 487680"/>
                  <a:gd name="connsiteX8" fmla="*/ 0 w 7141557"/>
                  <a:gd name="connsiteY8" fmla="*/ 81282 h 487680"/>
                  <a:gd name="connsiteX0-1" fmla="*/ 0 w 7141557"/>
                  <a:gd name="connsiteY0-2" fmla="*/ 81282 h 487680"/>
                  <a:gd name="connsiteX1-3" fmla="*/ 81282 w 7141557"/>
                  <a:gd name="connsiteY1-4" fmla="*/ 0 h 487680"/>
                  <a:gd name="connsiteX2-5" fmla="*/ 7060275 w 7141557"/>
                  <a:gd name="connsiteY2-6" fmla="*/ 0 h 487680"/>
                  <a:gd name="connsiteX3-7" fmla="*/ 7141557 w 7141557"/>
                  <a:gd name="connsiteY3-8" fmla="*/ 81282 h 487680"/>
                  <a:gd name="connsiteX4-9" fmla="*/ 7141557 w 7141557"/>
                  <a:gd name="connsiteY4-10" fmla="*/ 406398 h 487680"/>
                  <a:gd name="connsiteX5-11" fmla="*/ 81282 w 7141557"/>
                  <a:gd name="connsiteY5-12" fmla="*/ 487680 h 487680"/>
                  <a:gd name="connsiteX6-13" fmla="*/ 0 w 7141557"/>
                  <a:gd name="connsiteY6-14" fmla="*/ 406398 h 487680"/>
                  <a:gd name="connsiteX7-15" fmla="*/ 0 w 7141557"/>
                  <a:gd name="connsiteY7-16" fmla="*/ 81282 h 487680"/>
                  <a:gd name="connsiteX0-17" fmla="*/ 0 w 7141557"/>
                  <a:gd name="connsiteY0-18" fmla="*/ 81282 h 406398"/>
                  <a:gd name="connsiteX1-19" fmla="*/ 81282 w 7141557"/>
                  <a:gd name="connsiteY1-20" fmla="*/ 0 h 406398"/>
                  <a:gd name="connsiteX2-21" fmla="*/ 7060275 w 7141557"/>
                  <a:gd name="connsiteY2-22" fmla="*/ 0 h 406398"/>
                  <a:gd name="connsiteX3-23" fmla="*/ 7141557 w 7141557"/>
                  <a:gd name="connsiteY3-24" fmla="*/ 81282 h 406398"/>
                  <a:gd name="connsiteX4-25" fmla="*/ 7141557 w 7141557"/>
                  <a:gd name="connsiteY4-26" fmla="*/ 406398 h 406398"/>
                  <a:gd name="connsiteX5-27" fmla="*/ 0 w 7141557"/>
                  <a:gd name="connsiteY5-28" fmla="*/ 406398 h 406398"/>
                  <a:gd name="connsiteX6-29" fmla="*/ 0 w 7141557"/>
                  <a:gd name="connsiteY6-30" fmla="*/ 81282 h 406398"/>
                  <a:gd name="connsiteX0-31" fmla="*/ 0 w 7141557"/>
                  <a:gd name="connsiteY0-32" fmla="*/ 81282 h 431250"/>
                  <a:gd name="connsiteX1-33" fmla="*/ 81282 w 7141557"/>
                  <a:gd name="connsiteY1-34" fmla="*/ 0 h 431250"/>
                  <a:gd name="connsiteX2-35" fmla="*/ 7060275 w 7141557"/>
                  <a:gd name="connsiteY2-36" fmla="*/ 0 h 431250"/>
                  <a:gd name="connsiteX3-37" fmla="*/ 7141557 w 7141557"/>
                  <a:gd name="connsiteY3-38" fmla="*/ 81282 h 431250"/>
                  <a:gd name="connsiteX4-39" fmla="*/ 7141557 w 7141557"/>
                  <a:gd name="connsiteY4-40" fmla="*/ 406398 h 431250"/>
                  <a:gd name="connsiteX5-41" fmla="*/ 0 w 7141557"/>
                  <a:gd name="connsiteY5-42" fmla="*/ 406398 h 431250"/>
                  <a:gd name="connsiteX6-43" fmla="*/ 0 w 7141557"/>
                  <a:gd name="connsiteY6-44" fmla="*/ 81282 h 431250"/>
                  <a:gd name="connsiteX0-45" fmla="*/ 0 w 7141557"/>
                  <a:gd name="connsiteY0-46" fmla="*/ 81282 h 406398"/>
                  <a:gd name="connsiteX1-47" fmla="*/ 81282 w 7141557"/>
                  <a:gd name="connsiteY1-48" fmla="*/ 0 h 406398"/>
                  <a:gd name="connsiteX2-49" fmla="*/ 7060275 w 7141557"/>
                  <a:gd name="connsiteY2-50" fmla="*/ 0 h 406398"/>
                  <a:gd name="connsiteX3-51" fmla="*/ 7141557 w 7141557"/>
                  <a:gd name="connsiteY3-52" fmla="*/ 81282 h 406398"/>
                  <a:gd name="connsiteX4-53" fmla="*/ 7141557 w 7141557"/>
                  <a:gd name="connsiteY4-54" fmla="*/ 406398 h 406398"/>
                  <a:gd name="connsiteX5-55" fmla="*/ 0 w 7141557"/>
                  <a:gd name="connsiteY5-56" fmla="*/ 406398 h 406398"/>
                  <a:gd name="connsiteX6-57" fmla="*/ 0 w 7141557"/>
                  <a:gd name="connsiteY6-58" fmla="*/ 81282 h 406398"/>
                  <a:gd name="connsiteX0-59" fmla="*/ 7620 w 7149177"/>
                  <a:gd name="connsiteY0-60" fmla="*/ 81282 h 406398"/>
                  <a:gd name="connsiteX1-61" fmla="*/ 88902 w 7149177"/>
                  <a:gd name="connsiteY1-62" fmla="*/ 0 h 406398"/>
                  <a:gd name="connsiteX2-63" fmla="*/ 7067895 w 7149177"/>
                  <a:gd name="connsiteY2-64" fmla="*/ 0 h 406398"/>
                  <a:gd name="connsiteX3-65" fmla="*/ 7149177 w 7149177"/>
                  <a:gd name="connsiteY3-66" fmla="*/ 81282 h 406398"/>
                  <a:gd name="connsiteX4-67" fmla="*/ 7149177 w 7149177"/>
                  <a:gd name="connsiteY4-68" fmla="*/ 406398 h 406398"/>
                  <a:gd name="connsiteX5-69" fmla="*/ 0 w 7149177"/>
                  <a:gd name="connsiteY5-70" fmla="*/ 314958 h 406398"/>
                  <a:gd name="connsiteX6-71" fmla="*/ 7620 w 7149177"/>
                  <a:gd name="connsiteY6-72" fmla="*/ 81282 h 406398"/>
                  <a:gd name="connsiteX0-73" fmla="*/ 7620 w 7149177"/>
                  <a:gd name="connsiteY0-74" fmla="*/ 81282 h 314958"/>
                  <a:gd name="connsiteX1-75" fmla="*/ 88902 w 7149177"/>
                  <a:gd name="connsiteY1-76" fmla="*/ 0 h 314958"/>
                  <a:gd name="connsiteX2-77" fmla="*/ 7067895 w 7149177"/>
                  <a:gd name="connsiteY2-78" fmla="*/ 0 h 314958"/>
                  <a:gd name="connsiteX3-79" fmla="*/ 7149177 w 7149177"/>
                  <a:gd name="connsiteY3-80" fmla="*/ 81282 h 314958"/>
                  <a:gd name="connsiteX4-81" fmla="*/ 7149177 w 7149177"/>
                  <a:gd name="connsiteY4-82" fmla="*/ 314958 h 314958"/>
                  <a:gd name="connsiteX5-83" fmla="*/ 0 w 7149177"/>
                  <a:gd name="connsiteY5-84" fmla="*/ 314958 h 314958"/>
                  <a:gd name="connsiteX6-85" fmla="*/ 7620 w 7149177"/>
                  <a:gd name="connsiteY6-86" fmla="*/ 81282 h 314958"/>
                  <a:gd name="connsiteX0-87" fmla="*/ 20320 w 7161877"/>
                  <a:gd name="connsiteY0-88" fmla="*/ 81282 h 314958"/>
                  <a:gd name="connsiteX1-89" fmla="*/ 101602 w 7161877"/>
                  <a:gd name="connsiteY1-90" fmla="*/ 0 h 314958"/>
                  <a:gd name="connsiteX2-91" fmla="*/ 7080595 w 7161877"/>
                  <a:gd name="connsiteY2-92" fmla="*/ 0 h 314958"/>
                  <a:gd name="connsiteX3-93" fmla="*/ 7161877 w 7161877"/>
                  <a:gd name="connsiteY3-94" fmla="*/ 81282 h 314958"/>
                  <a:gd name="connsiteX4-95" fmla="*/ 7161877 w 7161877"/>
                  <a:gd name="connsiteY4-96" fmla="*/ 314958 h 314958"/>
                  <a:gd name="connsiteX5-97" fmla="*/ 0 w 7161877"/>
                  <a:gd name="connsiteY5-98" fmla="*/ 226058 h 314958"/>
                  <a:gd name="connsiteX6-99" fmla="*/ 20320 w 7161877"/>
                  <a:gd name="connsiteY6-100" fmla="*/ 81282 h 314958"/>
                  <a:gd name="connsiteX0-101" fmla="*/ 20320 w 7161877"/>
                  <a:gd name="connsiteY0-102" fmla="*/ 81282 h 226058"/>
                  <a:gd name="connsiteX1-103" fmla="*/ 101602 w 7161877"/>
                  <a:gd name="connsiteY1-104" fmla="*/ 0 h 226058"/>
                  <a:gd name="connsiteX2-105" fmla="*/ 7080595 w 7161877"/>
                  <a:gd name="connsiteY2-106" fmla="*/ 0 h 226058"/>
                  <a:gd name="connsiteX3-107" fmla="*/ 7161877 w 7161877"/>
                  <a:gd name="connsiteY3-108" fmla="*/ 81282 h 226058"/>
                  <a:gd name="connsiteX4-109" fmla="*/ 7161877 w 7161877"/>
                  <a:gd name="connsiteY4-110" fmla="*/ 226058 h 226058"/>
                  <a:gd name="connsiteX5-111" fmla="*/ 0 w 7161877"/>
                  <a:gd name="connsiteY5-112" fmla="*/ 226058 h 226058"/>
                  <a:gd name="connsiteX6-113" fmla="*/ 20320 w 7161877"/>
                  <a:gd name="connsiteY6-114" fmla="*/ 81282 h 226058"/>
                  <a:gd name="connsiteX0-115" fmla="*/ 3650 w 7145207"/>
                  <a:gd name="connsiteY0-116" fmla="*/ 81282 h 226058"/>
                  <a:gd name="connsiteX1-117" fmla="*/ 84932 w 7145207"/>
                  <a:gd name="connsiteY1-118" fmla="*/ 0 h 226058"/>
                  <a:gd name="connsiteX2-119" fmla="*/ 7063925 w 7145207"/>
                  <a:gd name="connsiteY2-120" fmla="*/ 0 h 226058"/>
                  <a:gd name="connsiteX3-121" fmla="*/ 7145207 w 7145207"/>
                  <a:gd name="connsiteY3-122" fmla="*/ 81282 h 226058"/>
                  <a:gd name="connsiteX4-123" fmla="*/ 7145207 w 7145207"/>
                  <a:gd name="connsiteY4-124" fmla="*/ 226058 h 226058"/>
                  <a:gd name="connsiteX5-125" fmla="*/ 0 w 7145207"/>
                  <a:gd name="connsiteY5-126" fmla="*/ 226058 h 226058"/>
                  <a:gd name="connsiteX6-127" fmla="*/ 3650 w 7145207"/>
                  <a:gd name="connsiteY6-128" fmla="*/ 81282 h 226058"/>
                  <a:gd name="connsiteX0-129" fmla="*/ 3650 w 7145207"/>
                  <a:gd name="connsiteY0-130" fmla="*/ 81282 h 226058"/>
                  <a:gd name="connsiteX1-131" fmla="*/ 84932 w 7145207"/>
                  <a:gd name="connsiteY1-132" fmla="*/ 0 h 226058"/>
                  <a:gd name="connsiteX2-133" fmla="*/ 7063925 w 7145207"/>
                  <a:gd name="connsiteY2-134" fmla="*/ 0 h 226058"/>
                  <a:gd name="connsiteX3-135" fmla="*/ 7145207 w 7145207"/>
                  <a:gd name="connsiteY3-136" fmla="*/ 81282 h 226058"/>
                  <a:gd name="connsiteX4-137" fmla="*/ 7145207 w 7145207"/>
                  <a:gd name="connsiteY4-138" fmla="*/ 226058 h 226058"/>
                  <a:gd name="connsiteX5-139" fmla="*/ 0 w 7145207"/>
                  <a:gd name="connsiteY5-140" fmla="*/ 226058 h 226058"/>
                  <a:gd name="connsiteX6-141" fmla="*/ 3650 w 7145207"/>
                  <a:gd name="connsiteY6-142" fmla="*/ 81282 h 22605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7145207" h="226058">
                    <a:moveTo>
                      <a:pt x="3650" y="81282"/>
                    </a:moveTo>
                    <a:cubicBezTo>
                      <a:pt x="3650" y="36391"/>
                      <a:pt x="40041" y="0"/>
                      <a:pt x="84932" y="0"/>
                    </a:cubicBezTo>
                    <a:lnTo>
                      <a:pt x="7063925" y="0"/>
                    </a:lnTo>
                    <a:cubicBezTo>
                      <a:pt x="7108816" y="0"/>
                      <a:pt x="7145207" y="36391"/>
                      <a:pt x="7145207" y="81282"/>
                    </a:cubicBezTo>
                    <a:lnTo>
                      <a:pt x="7145207" y="226058"/>
                    </a:lnTo>
                    <a:lnTo>
                      <a:pt x="0" y="226058"/>
                    </a:lnTo>
                    <a:cubicBezTo>
                      <a:pt x="4390" y="182566"/>
                      <a:pt x="-3123" y="129541"/>
                      <a:pt x="3650" y="8128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CCFF33">
                      <a:alpha val="40000"/>
                    </a:srgbClr>
                  </a:gs>
                  <a:gs pos="70000">
                    <a:srgbClr val="CCFF33">
                      <a:alpha val="0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zh-CN">
                  <a:latin typeface="Arial" panose="020B0604020202020204" pitchFamily="34" charset="0"/>
                </a:endParaRPr>
              </a:p>
            </p:txBody>
          </p:sp>
          <p:cxnSp>
            <p:nvCxnSpPr>
              <p:cNvPr id="45" name="直接连接符 44"/>
              <p:cNvCxnSpPr/>
              <p:nvPr/>
            </p:nvCxnSpPr>
            <p:spPr>
              <a:xfrm>
                <a:off x="1000730" y="3203955"/>
                <a:ext cx="7141557" cy="0"/>
              </a:xfrm>
              <a:prstGeom prst="line">
                <a:avLst/>
              </a:prstGeom>
              <a:ln w="12700">
                <a:gradFill flip="none" rotWithShape="1">
                  <a:gsLst>
                    <a:gs pos="0">
                      <a:srgbClr val="00FF00">
                        <a:alpha val="0"/>
                      </a:srgbClr>
                    </a:gs>
                    <a:gs pos="88000">
                      <a:srgbClr val="66FF33">
                        <a:alpha val="69804"/>
                      </a:srgbClr>
                    </a:gs>
                    <a:gs pos="12000">
                      <a:srgbClr val="66FF33">
                        <a:alpha val="69804"/>
                      </a:srgbClr>
                    </a:gs>
                    <a:gs pos="50000">
                      <a:srgbClr val="66FF33"/>
                    </a:gs>
                    <a:gs pos="100000">
                      <a:srgbClr val="00FF00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33" name="矩形 67"/>
            <p:cNvSpPr>
              <a:spLocks noChangeArrowheads="1"/>
            </p:cNvSpPr>
            <p:nvPr/>
          </p:nvSpPr>
          <p:spPr bwMode="auto">
            <a:xfrm>
              <a:off x="4242731" y="2541854"/>
              <a:ext cx="66088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chemeClr val="bg1"/>
                  </a:solidFill>
                </a:rPr>
                <a:t>Title</a:t>
              </a:r>
              <a:endParaRPr lang="en-US" altLang="zh-CN" sz="20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组合 74"/>
          <p:cNvGrpSpPr/>
          <p:nvPr/>
        </p:nvGrpSpPr>
        <p:grpSpPr bwMode="auto">
          <a:xfrm>
            <a:off x="998538" y="3336925"/>
            <a:ext cx="7146925" cy="487363"/>
            <a:chOff x="988568" y="2499047"/>
            <a:chExt cx="7147592" cy="488234"/>
          </a:xfrm>
        </p:grpSpPr>
        <p:grpSp>
          <p:nvGrpSpPr>
            <p:cNvPr id="9221" name="组合 19"/>
            <p:cNvGrpSpPr/>
            <p:nvPr/>
          </p:nvGrpSpPr>
          <p:grpSpPr bwMode="auto">
            <a:xfrm>
              <a:off x="988568" y="2499047"/>
              <a:ext cx="7147592" cy="488234"/>
              <a:chOff x="997378" y="3218715"/>
              <a:chExt cx="7147592" cy="488234"/>
            </a:xfrm>
          </p:grpSpPr>
          <p:sp>
            <p:nvSpPr>
              <p:cNvPr id="49" name="圆角矩形 48"/>
              <p:cNvSpPr/>
              <p:nvPr/>
            </p:nvSpPr>
            <p:spPr>
              <a:xfrm>
                <a:off x="1000553" y="3218715"/>
                <a:ext cx="7141241" cy="488234"/>
              </a:xfrm>
              <a:prstGeom prst="roundRect">
                <a:avLst/>
              </a:prstGeom>
              <a:solidFill>
                <a:srgbClr val="FF3300"/>
              </a:solidFill>
              <a:ln>
                <a:noFill/>
              </a:ln>
              <a:effectLst>
                <a:outerShdw blurRad="152400" dist="38100" dir="5400000" algn="t" rotWithShape="0">
                  <a:prstClr val="black">
                    <a:alpha val="7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 altLang="zh-CN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0" name="圆角矩形 22"/>
              <p:cNvSpPr/>
              <p:nvPr/>
            </p:nvSpPr>
            <p:spPr>
              <a:xfrm>
                <a:off x="997378" y="3219269"/>
                <a:ext cx="7144909" cy="226058"/>
              </a:xfrm>
              <a:custGeom>
                <a:avLst/>
                <a:gdLst>
                  <a:gd name="connsiteX0" fmla="*/ 0 w 7141557"/>
                  <a:gd name="connsiteY0" fmla="*/ 81282 h 487680"/>
                  <a:gd name="connsiteX1" fmla="*/ 81282 w 7141557"/>
                  <a:gd name="connsiteY1" fmla="*/ 0 h 487680"/>
                  <a:gd name="connsiteX2" fmla="*/ 7060275 w 7141557"/>
                  <a:gd name="connsiteY2" fmla="*/ 0 h 487680"/>
                  <a:gd name="connsiteX3" fmla="*/ 7141557 w 7141557"/>
                  <a:gd name="connsiteY3" fmla="*/ 81282 h 487680"/>
                  <a:gd name="connsiteX4" fmla="*/ 7141557 w 7141557"/>
                  <a:gd name="connsiteY4" fmla="*/ 406398 h 487680"/>
                  <a:gd name="connsiteX5" fmla="*/ 7060275 w 7141557"/>
                  <a:gd name="connsiteY5" fmla="*/ 487680 h 487680"/>
                  <a:gd name="connsiteX6" fmla="*/ 81282 w 7141557"/>
                  <a:gd name="connsiteY6" fmla="*/ 487680 h 487680"/>
                  <a:gd name="connsiteX7" fmla="*/ 0 w 7141557"/>
                  <a:gd name="connsiteY7" fmla="*/ 406398 h 487680"/>
                  <a:gd name="connsiteX8" fmla="*/ 0 w 7141557"/>
                  <a:gd name="connsiteY8" fmla="*/ 81282 h 487680"/>
                  <a:gd name="connsiteX0-1" fmla="*/ 0 w 7141557"/>
                  <a:gd name="connsiteY0-2" fmla="*/ 81282 h 487680"/>
                  <a:gd name="connsiteX1-3" fmla="*/ 81282 w 7141557"/>
                  <a:gd name="connsiteY1-4" fmla="*/ 0 h 487680"/>
                  <a:gd name="connsiteX2-5" fmla="*/ 7060275 w 7141557"/>
                  <a:gd name="connsiteY2-6" fmla="*/ 0 h 487680"/>
                  <a:gd name="connsiteX3-7" fmla="*/ 7141557 w 7141557"/>
                  <a:gd name="connsiteY3-8" fmla="*/ 81282 h 487680"/>
                  <a:gd name="connsiteX4-9" fmla="*/ 7141557 w 7141557"/>
                  <a:gd name="connsiteY4-10" fmla="*/ 406398 h 487680"/>
                  <a:gd name="connsiteX5-11" fmla="*/ 81282 w 7141557"/>
                  <a:gd name="connsiteY5-12" fmla="*/ 487680 h 487680"/>
                  <a:gd name="connsiteX6-13" fmla="*/ 0 w 7141557"/>
                  <a:gd name="connsiteY6-14" fmla="*/ 406398 h 487680"/>
                  <a:gd name="connsiteX7-15" fmla="*/ 0 w 7141557"/>
                  <a:gd name="connsiteY7-16" fmla="*/ 81282 h 487680"/>
                  <a:gd name="connsiteX0-17" fmla="*/ 0 w 7141557"/>
                  <a:gd name="connsiteY0-18" fmla="*/ 81282 h 406398"/>
                  <a:gd name="connsiteX1-19" fmla="*/ 81282 w 7141557"/>
                  <a:gd name="connsiteY1-20" fmla="*/ 0 h 406398"/>
                  <a:gd name="connsiteX2-21" fmla="*/ 7060275 w 7141557"/>
                  <a:gd name="connsiteY2-22" fmla="*/ 0 h 406398"/>
                  <a:gd name="connsiteX3-23" fmla="*/ 7141557 w 7141557"/>
                  <a:gd name="connsiteY3-24" fmla="*/ 81282 h 406398"/>
                  <a:gd name="connsiteX4-25" fmla="*/ 7141557 w 7141557"/>
                  <a:gd name="connsiteY4-26" fmla="*/ 406398 h 406398"/>
                  <a:gd name="connsiteX5-27" fmla="*/ 0 w 7141557"/>
                  <a:gd name="connsiteY5-28" fmla="*/ 406398 h 406398"/>
                  <a:gd name="connsiteX6-29" fmla="*/ 0 w 7141557"/>
                  <a:gd name="connsiteY6-30" fmla="*/ 81282 h 406398"/>
                  <a:gd name="connsiteX0-31" fmla="*/ 0 w 7141557"/>
                  <a:gd name="connsiteY0-32" fmla="*/ 81282 h 431250"/>
                  <a:gd name="connsiteX1-33" fmla="*/ 81282 w 7141557"/>
                  <a:gd name="connsiteY1-34" fmla="*/ 0 h 431250"/>
                  <a:gd name="connsiteX2-35" fmla="*/ 7060275 w 7141557"/>
                  <a:gd name="connsiteY2-36" fmla="*/ 0 h 431250"/>
                  <a:gd name="connsiteX3-37" fmla="*/ 7141557 w 7141557"/>
                  <a:gd name="connsiteY3-38" fmla="*/ 81282 h 431250"/>
                  <a:gd name="connsiteX4-39" fmla="*/ 7141557 w 7141557"/>
                  <a:gd name="connsiteY4-40" fmla="*/ 406398 h 431250"/>
                  <a:gd name="connsiteX5-41" fmla="*/ 0 w 7141557"/>
                  <a:gd name="connsiteY5-42" fmla="*/ 406398 h 431250"/>
                  <a:gd name="connsiteX6-43" fmla="*/ 0 w 7141557"/>
                  <a:gd name="connsiteY6-44" fmla="*/ 81282 h 431250"/>
                  <a:gd name="connsiteX0-45" fmla="*/ 0 w 7141557"/>
                  <a:gd name="connsiteY0-46" fmla="*/ 81282 h 406398"/>
                  <a:gd name="connsiteX1-47" fmla="*/ 81282 w 7141557"/>
                  <a:gd name="connsiteY1-48" fmla="*/ 0 h 406398"/>
                  <a:gd name="connsiteX2-49" fmla="*/ 7060275 w 7141557"/>
                  <a:gd name="connsiteY2-50" fmla="*/ 0 h 406398"/>
                  <a:gd name="connsiteX3-51" fmla="*/ 7141557 w 7141557"/>
                  <a:gd name="connsiteY3-52" fmla="*/ 81282 h 406398"/>
                  <a:gd name="connsiteX4-53" fmla="*/ 7141557 w 7141557"/>
                  <a:gd name="connsiteY4-54" fmla="*/ 406398 h 406398"/>
                  <a:gd name="connsiteX5-55" fmla="*/ 0 w 7141557"/>
                  <a:gd name="connsiteY5-56" fmla="*/ 406398 h 406398"/>
                  <a:gd name="connsiteX6-57" fmla="*/ 0 w 7141557"/>
                  <a:gd name="connsiteY6-58" fmla="*/ 81282 h 406398"/>
                  <a:gd name="connsiteX0-59" fmla="*/ 7620 w 7149177"/>
                  <a:gd name="connsiteY0-60" fmla="*/ 81282 h 406398"/>
                  <a:gd name="connsiteX1-61" fmla="*/ 88902 w 7149177"/>
                  <a:gd name="connsiteY1-62" fmla="*/ 0 h 406398"/>
                  <a:gd name="connsiteX2-63" fmla="*/ 7067895 w 7149177"/>
                  <a:gd name="connsiteY2-64" fmla="*/ 0 h 406398"/>
                  <a:gd name="connsiteX3-65" fmla="*/ 7149177 w 7149177"/>
                  <a:gd name="connsiteY3-66" fmla="*/ 81282 h 406398"/>
                  <a:gd name="connsiteX4-67" fmla="*/ 7149177 w 7149177"/>
                  <a:gd name="connsiteY4-68" fmla="*/ 406398 h 406398"/>
                  <a:gd name="connsiteX5-69" fmla="*/ 0 w 7149177"/>
                  <a:gd name="connsiteY5-70" fmla="*/ 314958 h 406398"/>
                  <a:gd name="connsiteX6-71" fmla="*/ 7620 w 7149177"/>
                  <a:gd name="connsiteY6-72" fmla="*/ 81282 h 406398"/>
                  <a:gd name="connsiteX0-73" fmla="*/ 7620 w 7149177"/>
                  <a:gd name="connsiteY0-74" fmla="*/ 81282 h 314958"/>
                  <a:gd name="connsiteX1-75" fmla="*/ 88902 w 7149177"/>
                  <a:gd name="connsiteY1-76" fmla="*/ 0 h 314958"/>
                  <a:gd name="connsiteX2-77" fmla="*/ 7067895 w 7149177"/>
                  <a:gd name="connsiteY2-78" fmla="*/ 0 h 314958"/>
                  <a:gd name="connsiteX3-79" fmla="*/ 7149177 w 7149177"/>
                  <a:gd name="connsiteY3-80" fmla="*/ 81282 h 314958"/>
                  <a:gd name="connsiteX4-81" fmla="*/ 7149177 w 7149177"/>
                  <a:gd name="connsiteY4-82" fmla="*/ 314958 h 314958"/>
                  <a:gd name="connsiteX5-83" fmla="*/ 0 w 7149177"/>
                  <a:gd name="connsiteY5-84" fmla="*/ 314958 h 314958"/>
                  <a:gd name="connsiteX6-85" fmla="*/ 7620 w 7149177"/>
                  <a:gd name="connsiteY6-86" fmla="*/ 81282 h 314958"/>
                  <a:gd name="connsiteX0-87" fmla="*/ 20320 w 7161877"/>
                  <a:gd name="connsiteY0-88" fmla="*/ 81282 h 314958"/>
                  <a:gd name="connsiteX1-89" fmla="*/ 101602 w 7161877"/>
                  <a:gd name="connsiteY1-90" fmla="*/ 0 h 314958"/>
                  <a:gd name="connsiteX2-91" fmla="*/ 7080595 w 7161877"/>
                  <a:gd name="connsiteY2-92" fmla="*/ 0 h 314958"/>
                  <a:gd name="connsiteX3-93" fmla="*/ 7161877 w 7161877"/>
                  <a:gd name="connsiteY3-94" fmla="*/ 81282 h 314958"/>
                  <a:gd name="connsiteX4-95" fmla="*/ 7161877 w 7161877"/>
                  <a:gd name="connsiteY4-96" fmla="*/ 314958 h 314958"/>
                  <a:gd name="connsiteX5-97" fmla="*/ 0 w 7161877"/>
                  <a:gd name="connsiteY5-98" fmla="*/ 226058 h 314958"/>
                  <a:gd name="connsiteX6-99" fmla="*/ 20320 w 7161877"/>
                  <a:gd name="connsiteY6-100" fmla="*/ 81282 h 314958"/>
                  <a:gd name="connsiteX0-101" fmla="*/ 20320 w 7161877"/>
                  <a:gd name="connsiteY0-102" fmla="*/ 81282 h 226058"/>
                  <a:gd name="connsiteX1-103" fmla="*/ 101602 w 7161877"/>
                  <a:gd name="connsiteY1-104" fmla="*/ 0 h 226058"/>
                  <a:gd name="connsiteX2-105" fmla="*/ 7080595 w 7161877"/>
                  <a:gd name="connsiteY2-106" fmla="*/ 0 h 226058"/>
                  <a:gd name="connsiteX3-107" fmla="*/ 7161877 w 7161877"/>
                  <a:gd name="connsiteY3-108" fmla="*/ 81282 h 226058"/>
                  <a:gd name="connsiteX4-109" fmla="*/ 7161877 w 7161877"/>
                  <a:gd name="connsiteY4-110" fmla="*/ 226058 h 226058"/>
                  <a:gd name="connsiteX5-111" fmla="*/ 0 w 7161877"/>
                  <a:gd name="connsiteY5-112" fmla="*/ 226058 h 226058"/>
                  <a:gd name="connsiteX6-113" fmla="*/ 20320 w 7161877"/>
                  <a:gd name="connsiteY6-114" fmla="*/ 81282 h 226058"/>
                  <a:gd name="connsiteX0-115" fmla="*/ 1836 w 7143393"/>
                  <a:gd name="connsiteY0-116" fmla="*/ 81282 h 226058"/>
                  <a:gd name="connsiteX1-117" fmla="*/ 83118 w 7143393"/>
                  <a:gd name="connsiteY1-118" fmla="*/ 0 h 226058"/>
                  <a:gd name="connsiteX2-119" fmla="*/ 7062111 w 7143393"/>
                  <a:gd name="connsiteY2-120" fmla="*/ 0 h 226058"/>
                  <a:gd name="connsiteX3-121" fmla="*/ 7143393 w 7143393"/>
                  <a:gd name="connsiteY3-122" fmla="*/ 81282 h 226058"/>
                  <a:gd name="connsiteX4-123" fmla="*/ 7143393 w 7143393"/>
                  <a:gd name="connsiteY4-124" fmla="*/ 226058 h 226058"/>
                  <a:gd name="connsiteX5-125" fmla="*/ 2949 w 7143393"/>
                  <a:gd name="connsiteY5-126" fmla="*/ 226058 h 226058"/>
                  <a:gd name="connsiteX6-127" fmla="*/ 1836 w 7143393"/>
                  <a:gd name="connsiteY6-128" fmla="*/ 81282 h 226058"/>
                  <a:gd name="connsiteX0-129" fmla="*/ 3352 w 7144909"/>
                  <a:gd name="connsiteY0-130" fmla="*/ 81282 h 226058"/>
                  <a:gd name="connsiteX1-131" fmla="*/ 84634 w 7144909"/>
                  <a:gd name="connsiteY1-132" fmla="*/ 0 h 226058"/>
                  <a:gd name="connsiteX2-133" fmla="*/ 7063627 w 7144909"/>
                  <a:gd name="connsiteY2-134" fmla="*/ 0 h 226058"/>
                  <a:gd name="connsiteX3-135" fmla="*/ 7144909 w 7144909"/>
                  <a:gd name="connsiteY3-136" fmla="*/ 81282 h 226058"/>
                  <a:gd name="connsiteX4-137" fmla="*/ 7144909 w 7144909"/>
                  <a:gd name="connsiteY4-138" fmla="*/ 226058 h 226058"/>
                  <a:gd name="connsiteX5-139" fmla="*/ 4465 w 7144909"/>
                  <a:gd name="connsiteY5-140" fmla="*/ 226058 h 226058"/>
                  <a:gd name="connsiteX6-141" fmla="*/ 3352 w 7144909"/>
                  <a:gd name="connsiteY6-142" fmla="*/ 81282 h 22605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7144909" h="226058">
                    <a:moveTo>
                      <a:pt x="3352" y="81282"/>
                    </a:moveTo>
                    <a:cubicBezTo>
                      <a:pt x="3352" y="36391"/>
                      <a:pt x="39743" y="0"/>
                      <a:pt x="84634" y="0"/>
                    </a:cubicBezTo>
                    <a:lnTo>
                      <a:pt x="7063627" y="0"/>
                    </a:lnTo>
                    <a:cubicBezTo>
                      <a:pt x="7108518" y="0"/>
                      <a:pt x="7144909" y="36391"/>
                      <a:pt x="7144909" y="81282"/>
                    </a:cubicBezTo>
                    <a:lnTo>
                      <a:pt x="7144909" y="226058"/>
                    </a:lnTo>
                    <a:lnTo>
                      <a:pt x="4465" y="226058"/>
                    </a:lnTo>
                    <a:cubicBezTo>
                      <a:pt x="1712" y="177799"/>
                      <a:pt x="-3421" y="129541"/>
                      <a:pt x="3352" y="8128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6201">
                      <a:alpha val="9804"/>
                    </a:srgbClr>
                  </a:gs>
                  <a:gs pos="50000">
                    <a:srgbClr val="FF6201"/>
                  </a:gs>
                  <a:gs pos="100000">
                    <a:srgbClr val="FF6201">
                      <a:alpha val="9804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zh-CN">
                  <a:latin typeface="Arial" panose="020B0604020202020204" pitchFamily="34" charset="0"/>
                </a:endParaRPr>
              </a:p>
            </p:txBody>
          </p:sp>
          <p:cxnSp>
            <p:nvCxnSpPr>
              <p:cNvPr id="51" name="直接连接符 50"/>
              <p:cNvCxnSpPr/>
              <p:nvPr/>
            </p:nvCxnSpPr>
            <p:spPr>
              <a:xfrm>
                <a:off x="1000730" y="3680422"/>
                <a:ext cx="7141557" cy="0"/>
              </a:xfrm>
              <a:prstGeom prst="line">
                <a:avLst/>
              </a:prstGeom>
              <a:ln w="12700">
                <a:gradFill flip="none" rotWithShape="1">
                  <a:gsLst>
                    <a:gs pos="0">
                      <a:srgbClr val="6699FF">
                        <a:alpha val="0"/>
                      </a:srgbClr>
                    </a:gs>
                    <a:gs pos="88000">
                      <a:srgbClr val="FF9933">
                        <a:alpha val="69804"/>
                      </a:srgbClr>
                    </a:gs>
                    <a:gs pos="12000">
                      <a:srgbClr val="FF9933">
                        <a:alpha val="69804"/>
                      </a:srgbClr>
                    </a:gs>
                    <a:gs pos="50000">
                      <a:srgbClr val="FF9933"/>
                    </a:gs>
                    <a:gs pos="100000">
                      <a:srgbClr val="6699FF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圆角矩形 22"/>
              <p:cNvSpPr/>
              <p:nvPr/>
            </p:nvSpPr>
            <p:spPr>
              <a:xfrm rot="10800000">
                <a:off x="1001048" y="3480891"/>
                <a:ext cx="7143922" cy="226058"/>
              </a:xfrm>
              <a:custGeom>
                <a:avLst/>
                <a:gdLst>
                  <a:gd name="connsiteX0" fmla="*/ 0 w 7141557"/>
                  <a:gd name="connsiteY0" fmla="*/ 81282 h 487680"/>
                  <a:gd name="connsiteX1" fmla="*/ 81282 w 7141557"/>
                  <a:gd name="connsiteY1" fmla="*/ 0 h 487680"/>
                  <a:gd name="connsiteX2" fmla="*/ 7060275 w 7141557"/>
                  <a:gd name="connsiteY2" fmla="*/ 0 h 487680"/>
                  <a:gd name="connsiteX3" fmla="*/ 7141557 w 7141557"/>
                  <a:gd name="connsiteY3" fmla="*/ 81282 h 487680"/>
                  <a:gd name="connsiteX4" fmla="*/ 7141557 w 7141557"/>
                  <a:gd name="connsiteY4" fmla="*/ 406398 h 487680"/>
                  <a:gd name="connsiteX5" fmla="*/ 7060275 w 7141557"/>
                  <a:gd name="connsiteY5" fmla="*/ 487680 h 487680"/>
                  <a:gd name="connsiteX6" fmla="*/ 81282 w 7141557"/>
                  <a:gd name="connsiteY6" fmla="*/ 487680 h 487680"/>
                  <a:gd name="connsiteX7" fmla="*/ 0 w 7141557"/>
                  <a:gd name="connsiteY7" fmla="*/ 406398 h 487680"/>
                  <a:gd name="connsiteX8" fmla="*/ 0 w 7141557"/>
                  <a:gd name="connsiteY8" fmla="*/ 81282 h 487680"/>
                  <a:gd name="connsiteX0-1" fmla="*/ 0 w 7141557"/>
                  <a:gd name="connsiteY0-2" fmla="*/ 81282 h 487680"/>
                  <a:gd name="connsiteX1-3" fmla="*/ 81282 w 7141557"/>
                  <a:gd name="connsiteY1-4" fmla="*/ 0 h 487680"/>
                  <a:gd name="connsiteX2-5" fmla="*/ 7060275 w 7141557"/>
                  <a:gd name="connsiteY2-6" fmla="*/ 0 h 487680"/>
                  <a:gd name="connsiteX3-7" fmla="*/ 7141557 w 7141557"/>
                  <a:gd name="connsiteY3-8" fmla="*/ 81282 h 487680"/>
                  <a:gd name="connsiteX4-9" fmla="*/ 7141557 w 7141557"/>
                  <a:gd name="connsiteY4-10" fmla="*/ 406398 h 487680"/>
                  <a:gd name="connsiteX5-11" fmla="*/ 81282 w 7141557"/>
                  <a:gd name="connsiteY5-12" fmla="*/ 487680 h 487680"/>
                  <a:gd name="connsiteX6-13" fmla="*/ 0 w 7141557"/>
                  <a:gd name="connsiteY6-14" fmla="*/ 406398 h 487680"/>
                  <a:gd name="connsiteX7-15" fmla="*/ 0 w 7141557"/>
                  <a:gd name="connsiteY7-16" fmla="*/ 81282 h 487680"/>
                  <a:gd name="connsiteX0-17" fmla="*/ 0 w 7141557"/>
                  <a:gd name="connsiteY0-18" fmla="*/ 81282 h 406398"/>
                  <a:gd name="connsiteX1-19" fmla="*/ 81282 w 7141557"/>
                  <a:gd name="connsiteY1-20" fmla="*/ 0 h 406398"/>
                  <a:gd name="connsiteX2-21" fmla="*/ 7060275 w 7141557"/>
                  <a:gd name="connsiteY2-22" fmla="*/ 0 h 406398"/>
                  <a:gd name="connsiteX3-23" fmla="*/ 7141557 w 7141557"/>
                  <a:gd name="connsiteY3-24" fmla="*/ 81282 h 406398"/>
                  <a:gd name="connsiteX4-25" fmla="*/ 7141557 w 7141557"/>
                  <a:gd name="connsiteY4-26" fmla="*/ 406398 h 406398"/>
                  <a:gd name="connsiteX5-27" fmla="*/ 0 w 7141557"/>
                  <a:gd name="connsiteY5-28" fmla="*/ 406398 h 406398"/>
                  <a:gd name="connsiteX6-29" fmla="*/ 0 w 7141557"/>
                  <a:gd name="connsiteY6-30" fmla="*/ 81282 h 406398"/>
                  <a:gd name="connsiteX0-31" fmla="*/ 0 w 7141557"/>
                  <a:gd name="connsiteY0-32" fmla="*/ 81282 h 431250"/>
                  <a:gd name="connsiteX1-33" fmla="*/ 81282 w 7141557"/>
                  <a:gd name="connsiteY1-34" fmla="*/ 0 h 431250"/>
                  <a:gd name="connsiteX2-35" fmla="*/ 7060275 w 7141557"/>
                  <a:gd name="connsiteY2-36" fmla="*/ 0 h 431250"/>
                  <a:gd name="connsiteX3-37" fmla="*/ 7141557 w 7141557"/>
                  <a:gd name="connsiteY3-38" fmla="*/ 81282 h 431250"/>
                  <a:gd name="connsiteX4-39" fmla="*/ 7141557 w 7141557"/>
                  <a:gd name="connsiteY4-40" fmla="*/ 406398 h 431250"/>
                  <a:gd name="connsiteX5-41" fmla="*/ 0 w 7141557"/>
                  <a:gd name="connsiteY5-42" fmla="*/ 406398 h 431250"/>
                  <a:gd name="connsiteX6-43" fmla="*/ 0 w 7141557"/>
                  <a:gd name="connsiteY6-44" fmla="*/ 81282 h 431250"/>
                  <a:gd name="connsiteX0-45" fmla="*/ 0 w 7141557"/>
                  <a:gd name="connsiteY0-46" fmla="*/ 81282 h 406398"/>
                  <a:gd name="connsiteX1-47" fmla="*/ 81282 w 7141557"/>
                  <a:gd name="connsiteY1-48" fmla="*/ 0 h 406398"/>
                  <a:gd name="connsiteX2-49" fmla="*/ 7060275 w 7141557"/>
                  <a:gd name="connsiteY2-50" fmla="*/ 0 h 406398"/>
                  <a:gd name="connsiteX3-51" fmla="*/ 7141557 w 7141557"/>
                  <a:gd name="connsiteY3-52" fmla="*/ 81282 h 406398"/>
                  <a:gd name="connsiteX4-53" fmla="*/ 7141557 w 7141557"/>
                  <a:gd name="connsiteY4-54" fmla="*/ 406398 h 406398"/>
                  <a:gd name="connsiteX5-55" fmla="*/ 0 w 7141557"/>
                  <a:gd name="connsiteY5-56" fmla="*/ 406398 h 406398"/>
                  <a:gd name="connsiteX6-57" fmla="*/ 0 w 7141557"/>
                  <a:gd name="connsiteY6-58" fmla="*/ 81282 h 406398"/>
                  <a:gd name="connsiteX0-59" fmla="*/ 7620 w 7149177"/>
                  <a:gd name="connsiteY0-60" fmla="*/ 81282 h 406398"/>
                  <a:gd name="connsiteX1-61" fmla="*/ 88902 w 7149177"/>
                  <a:gd name="connsiteY1-62" fmla="*/ 0 h 406398"/>
                  <a:gd name="connsiteX2-63" fmla="*/ 7067895 w 7149177"/>
                  <a:gd name="connsiteY2-64" fmla="*/ 0 h 406398"/>
                  <a:gd name="connsiteX3-65" fmla="*/ 7149177 w 7149177"/>
                  <a:gd name="connsiteY3-66" fmla="*/ 81282 h 406398"/>
                  <a:gd name="connsiteX4-67" fmla="*/ 7149177 w 7149177"/>
                  <a:gd name="connsiteY4-68" fmla="*/ 406398 h 406398"/>
                  <a:gd name="connsiteX5-69" fmla="*/ 0 w 7149177"/>
                  <a:gd name="connsiteY5-70" fmla="*/ 314958 h 406398"/>
                  <a:gd name="connsiteX6-71" fmla="*/ 7620 w 7149177"/>
                  <a:gd name="connsiteY6-72" fmla="*/ 81282 h 406398"/>
                  <a:gd name="connsiteX0-73" fmla="*/ 7620 w 7149177"/>
                  <a:gd name="connsiteY0-74" fmla="*/ 81282 h 314958"/>
                  <a:gd name="connsiteX1-75" fmla="*/ 88902 w 7149177"/>
                  <a:gd name="connsiteY1-76" fmla="*/ 0 h 314958"/>
                  <a:gd name="connsiteX2-77" fmla="*/ 7067895 w 7149177"/>
                  <a:gd name="connsiteY2-78" fmla="*/ 0 h 314958"/>
                  <a:gd name="connsiteX3-79" fmla="*/ 7149177 w 7149177"/>
                  <a:gd name="connsiteY3-80" fmla="*/ 81282 h 314958"/>
                  <a:gd name="connsiteX4-81" fmla="*/ 7149177 w 7149177"/>
                  <a:gd name="connsiteY4-82" fmla="*/ 314958 h 314958"/>
                  <a:gd name="connsiteX5-83" fmla="*/ 0 w 7149177"/>
                  <a:gd name="connsiteY5-84" fmla="*/ 314958 h 314958"/>
                  <a:gd name="connsiteX6-85" fmla="*/ 7620 w 7149177"/>
                  <a:gd name="connsiteY6-86" fmla="*/ 81282 h 314958"/>
                  <a:gd name="connsiteX0-87" fmla="*/ 20320 w 7161877"/>
                  <a:gd name="connsiteY0-88" fmla="*/ 81282 h 314958"/>
                  <a:gd name="connsiteX1-89" fmla="*/ 101602 w 7161877"/>
                  <a:gd name="connsiteY1-90" fmla="*/ 0 h 314958"/>
                  <a:gd name="connsiteX2-91" fmla="*/ 7080595 w 7161877"/>
                  <a:gd name="connsiteY2-92" fmla="*/ 0 h 314958"/>
                  <a:gd name="connsiteX3-93" fmla="*/ 7161877 w 7161877"/>
                  <a:gd name="connsiteY3-94" fmla="*/ 81282 h 314958"/>
                  <a:gd name="connsiteX4-95" fmla="*/ 7161877 w 7161877"/>
                  <a:gd name="connsiteY4-96" fmla="*/ 314958 h 314958"/>
                  <a:gd name="connsiteX5-97" fmla="*/ 0 w 7161877"/>
                  <a:gd name="connsiteY5-98" fmla="*/ 226058 h 314958"/>
                  <a:gd name="connsiteX6-99" fmla="*/ 20320 w 7161877"/>
                  <a:gd name="connsiteY6-100" fmla="*/ 81282 h 314958"/>
                  <a:gd name="connsiteX0-101" fmla="*/ 20320 w 7161877"/>
                  <a:gd name="connsiteY0-102" fmla="*/ 81282 h 226058"/>
                  <a:gd name="connsiteX1-103" fmla="*/ 101602 w 7161877"/>
                  <a:gd name="connsiteY1-104" fmla="*/ 0 h 226058"/>
                  <a:gd name="connsiteX2-105" fmla="*/ 7080595 w 7161877"/>
                  <a:gd name="connsiteY2-106" fmla="*/ 0 h 226058"/>
                  <a:gd name="connsiteX3-107" fmla="*/ 7161877 w 7161877"/>
                  <a:gd name="connsiteY3-108" fmla="*/ 81282 h 226058"/>
                  <a:gd name="connsiteX4-109" fmla="*/ 7161877 w 7161877"/>
                  <a:gd name="connsiteY4-110" fmla="*/ 226058 h 226058"/>
                  <a:gd name="connsiteX5-111" fmla="*/ 0 w 7161877"/>
                  <a:gd name="connsiteY5-112" fmla="*/ 226058 h 226058"/>
                  <a:gd name="connsiteX6-113" fmla="*/ 20320 w 7161877"/>
                  <a:gd name="connsiteY6-114" fmla="*/ 81282 h 226058"/>
                  <a:gd name="connsiteX0-115" fmla="*/ 3650 w 7145207"/>
                  <a:gd name="connsiteY0-116" fmla="*/ 81282 h 226058"/>
                  <a:gd name="connsiteX1-117" fmla="*/ 84932 w 7145207"/>
                  <a:gd name="connsiteY1-118" fmla="*/ 0 h 226058"/>
                  <a:gd name="connsiteX2-119" fmla="*/ 7063925 w 7145207"/>
                  <a:gd name="connsiteY2-120" fmla="*/ 0 h 226058"/>
                  <a:gd name="connsiteX3-121" fmla="*/ 7145207 w 7145207"/>
                  <a:gd name="connsiteY3-122" fmla="*/ 81282 h 226058"/>
                  <a:gd name="connsiteX4-123" fmla="*/ 7145207 w 7145207"/>
                  <a:gd name="connsiteY4-124" fmla="*/ 226058 h 226058"/>
                  <a:gd name="connsiteX5-125" fmla="*/ 0 w 7145207"/>
                  <a:gd name="connsiteY5-126" fmla="*/ 226058 h 226058"/>
                  <a:gd name="connsiteX6-127" fmla="*/ 3650 w 7145207"/>
                  <a:gd name="connsiteY6-128" fmla="*/ 81282 h 226058"/>
                  <a:gd name="connsiteX0-129" fmla="*/ 3650 w 7145207"/>
                  <a:gd name="connsiteY0-130" fmla="*/ 81282 h 226058"/>
                  <a:gd name="connsiteX1-131" fmla="*/ 84932 w 7145207"/>
                  <a:gd name="connsiteY1-132" fmla="*/ 0 h 226058"/>
                  <a:gd name="connsiteX2-133" fmla="*/ 7063925 w 7145207"/>
                  <a:gd name="connsiteY2-134" fmla="*/ 0 h 226058"/>
                  <a:gd name="connsiteX3-135" fmla="*/ 7145207 w 7145207"/>
                  <a:gd name="connsiteY3-136" fmla="*/ 81282 h 226058"/>
                  <a:gd name="connsiteX4-137" fmla="*/ 7145207 w 7145207"/>
                  <a:gd name="connsiteY4-138" fmla="*/ 226058 h 226058"/>
                  <a:gd name="connsiteX5-139" fmla="*/ 0 w 7145207"/>
                  <a:gd name="connsiteY5-140" fmla="*/ 226058 h 226058"/>
                  <a:gd name="connsiteX6-141" fmla="*/ 3650 w 7145207"/>
                  <a:gd name="connsiteY6-142" fmla="*/ 81282 h 226058"/>
                  <a:gd name="connsiteX0-143" fmla="*/ 4515 w 7146072"/>
                  <a:gd name="connsiteY0-144" fmla="*/ 81282 h 226058"/>
                  <a:gd name="connsiteX1-145" fmla="*/ 85797 w 7146072"/>
                  <a:gd name="connsiteY1-146" fmla="*/ 0 h 226058"/>
                  <a:gd name="connsiteX2-147" fmla="*/ 7064790 w 7146072"/>
                  <a:gd name="connsiteY2-148" fmla="*/ 0 h 226058"/>
                  <a:gd name="connsiteX3-149" fmla="*/ 7146072 w 7146072"/>
                  <a:gd name="connsiteY3-150" fmla="*/ 81282 h 226058"/>
                  <a:gd name="connsiteX4-151" fmla="*/ 7146072 w 7146072"/>
                  <a:gd name="connsiteY4-152" fmla="*/ 226058 h 226058"/>
                  <a:gd name="connsiteX5-153" fmla="*/ 865 w 7146072"/>
                  <a:gd name="connsiteY5-154" fmla="*/ 226058 h 226058"/>
                  <a:gd name="connsiteX6-155" fmla="*/ 4515 w 7146072"/>
                  <a:gd name="connsiteY6-156" fmla="*/ 81282 h 226058"/>
                  <a:gd name="connsiteX0-157" fmla="*/ 2365 w 7143922"/>
                  <a:gd name="connsiteY0-158" fmla="*/ 81282 h 226058"/>
                  <a:gd name="connsiteX1-159" fmla="*/ 83647 w 7143922"/>
                  <a:gd name="connsiteY1-160" fmla="*/ 0 h 226058"/>
                  <a:gd name="connsiteX2-161" fmla="*/ 7062640 w 7143922"/>
                  <a:gd name="connsiteY2-162" fmla="*/ 0 h 226058"/>
                  <a:gd name="connsiteX3-163" fmla="*/ 7143922 w 7143922"/>
                  <a:gd name="connsiteY3-164" fmla="*/ 81282 h 226058"/>
                  <a:gd name="connsiteX4-165" fmla="*/ 7143922 w 7143922"/>
                  <a:gd name="connsiteY4-166" fmla="*/ 226058 h 226058"/>
                  <a:gd name="connsiteX5-167" fmla="*/ 5859 w 7143922"/>
                  <a:gd name="connsiteY5-168" fmla="*/ 226058 h 226058"/>
                  <a:gd name="connsiteX6-169" fmla="*/ 2365 w 7143922"/>
                  <a:gd name="connsiteY6-170" fmla="*/ 81282 h 22605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7143922" h="226058">
                    <a:moveTo>
                      <a:pt x="2365" y="81282"/>
                    </a:moveTo>
                    <a:cubicBezTo>
                      <a:pt x="2365" y="36391"/>
                      <a:pt x="38756" y="0"/>
                      <a:pt x="83647" y="0"/>
                    </a:cubicBezTo>
                    <a:lnTo>
                      <a:pt x="7062640" y="0"/>
                    </a:lnTo>
                    <a:cubicBezTo>
                      <a:pt x="7107531" y="0"/>
                      <a:pt x="7143922" y="36391"/>
                      <a:pt x="7143922" y="81282"/>
                    </a:cubicBezTo>
                    <a:lnTo>
                      <a:pt x="7143922" y="226058"/>
                    </a:lnTo>
                    <a:lnTo>
                      <a:pt x="5859" y="226058"/>
                    </a:lnTo>
                    <a:cubicBezTo>
                      <a:pt x="5487" y="180182"/>
                      <a:pt x="-4408" y="129541"/>
                      <a:pt x="2365" y="8128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6201">
                      <a:alpha val="40000"/>
                    </a:srgbClr>
                  </a:gs>
                  <a:gs pos="70000">
                    <a:srgbClr val="FF3300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zh-CN">
                  <a:latin typeface="Arial" panose="020B0604020202020204" pitchFamily="34" charset="0"/>
                </a:endParaRPr>
              </a:p>
            </p:txBody>
          </p:sp>
          <p:cxnSp>
            <p:nvCxnSpPr>
              <p:cNvPr id="53" name="直接连接符 52"/>
              <p:cNvCxnSpPr/>
              <p:nvPr/>
            </p:nvCxnSpPr>
            <p:spPr>
              <a:xfrm>
                <a:off x="1000730" y="3204084"/>
                <a:ext cx="7141557" cy="0"/>
              </a:xfrm>
              <a:prstGeom prst="line">
                <a:avLst/>
              </a:prstGeom>
              <a:ln w="12700">
                <a:gradFill flip="none" rotWithShape="1">
                  <a:gsLst>
                    <a:gs pos="0">
                      <a:srgbClr val="6699FF">
                        <a:alpha val="0"/>
                      </a:srgbClr>
                    </a:gs>
                    <a:gs pos="88000">
                      <a:srgbClr val="FF9933">
                        <a:alpha val="69804"/>
                      </a:srgbClr>
                    </a:gs>
                    <a:gs pos="12000">
                      <a:srgbClr val="FF9933">
                        <a:alpha val="69804"/>
                      </a:srgbClr>
                    </a:gs>
                    <a:gs pos="50000">
                      <a:srgbClr val="FF9933"/>
                    </a:gs>
                    <a:gs pos="100000">
                      <a:srgbClr val="6699FF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22" name="矩形 67"/>
            <p:cNvSpPr>
              <a:spLocks noChangeArrowheads="1"/>
            </p:cNvSpPr>
            <p:nvPr/>
          </p:nvSpPr>
          <p:spPr bwMode="auto">
            <a:xfrm>
              <a:off x="4242731" y="2541854"/>
              <a:ext cx="66088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chemeClr val="bg1"/>
                  </a:solidFill>
                </a:rPr>
                <a:t>Title</a:t>
              </a:r>
              <a:endParaRPr lang="en-US" altLang="zh-CN" sz="2000" b="1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58025E-6 L 0.00017 0.10031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1.97531E-6 L 0.00034 -0.03765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188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34568E-6 L -0.00017 -0.17377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870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5"/>
          <p:cNvGrpSpPr/>
          <p:nvPr/>
        </p:nvGrpSpPr>
        <p:grpSpPr bwMode="auto">
          <a:xfrm>
            <a:off x="981075" y="1190625"/>
            <a:ext cx="7170738" cy="3371850"/>
            <a:chOff x="971600" y="1044653"/>
            <a:chExt cx="7170593" cy="3372531"/>
          </a:xfrm>
        </p:grpSpPr>
        <p:sp>
          <p:nvSpPr>
            <p:cNvPr id="31" name="圆角矩形 30"/>
            <p:cNvSpPr/>
            <p:nvPr/>
          </p:nvSpPr>
          <p:spPr>
            <a:xfrm>
              <a:off x="992238" y="1044653"/>
              <a:ext cx="7142018" cy="3372531"/>
            </a:xfrm>
            <a:prstGeom prst="roundRect">
              <a:avLst>
                <a:gd name="adj" fmla="val 3393"/>
              </a:avLst>
            </a:prstGeom>
            <a:solidFill>
              <a:srgbClr val="660000"/>
            </a:solidFill>
            <a:ln>
              <a:noFill/>
            </a:ln>
            <a:effectLst>
              <a:outerShdw blurRad="152400" dist="38100" dir="5400000" algn="t" rotWithShape="0">
                <a:prstClr val="black">
                  <a:alpha val="7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altLang="zh-CN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2" name="圆角矩形 22"/>
            <p:cNvSpPr/>
            <p:nvPr/>
          </p:nvSpPr>
          <p:spPr>
            <a:xfrm>
              <a:off x="992238" y="1052593"/>
              <a:ext cx="7142018" cy="731985"/>
            </a:xfrm>
            <a:custGeom>
              <a:avLst/>
              <a:gdLst>
                <a:gd name="connsiteX0" fmla="*/ 0 w 7141557"/>
                <a:gd name="connsiteY0" fmla="*/ 81282 h 487680"/>
                <a:gd name="connsiteX1" fmla="*/ 81282 w 7141557"/>
                <a:gd name="connsiteY1" fmla="*/ 0 h 487680"/>
                <a:gd name="connsiteX2" fmla="*/ 7060275 w 7141557"/>
                <a:gd name="connsiteY2" fmla="*/ 0 h 487680"/>
                <a:gd name="connsiteX3" fmla="*/ 7141557 w 7141557"/>
                <a:gd name="connsiteY3" fmla="*/ 81282 h 487680"/>
                <a:gd name="connsiteX4" fmla="*/ 7141557 w 7141557"/>
                <a:gd name="connsiteY4" fmla="*/ 406398 h 487680"/>
                <a:gd name="connsiteX5" fmla="*/ 7060275 w 7141557"/>
                <a:gd name="connsiteY5" fmla="*/ 487680 h 487680"/>
                <a:gd name="connsiteX6" fmla="*/ 81282 w 7141557"/>
                <a:gd name="connsiteY6" fmla="*/ 487680 h 487680"/>
                <a:gd name="connsiteX7" fmla="*/ 0 w 7141557"/>
                <a:gd name="connsiteY7" fmla="*/ 406398 h 487680"/>
                <a:gd name="connsiteX8" fmla="*/ 0 w 7141557"/>
                <a:gd name="connsiteY8" fmla="*/ 81282 h 487680"/>
                <a:gd name="connsiteX0-1" fmla="*/ 0 w 7141557"/>
                <a:gd name="connsiteY0-2" fmla="*/ 81282 h 487680"/>
                <a:gd name="connsiteX1-3" fmla="*/ 81282 w 7141557"/>
                <a:gd name="connsiteY1-4" fmla="*/ 0 h 487680"/>
                <a:gd name="connsiteX2-5" fmla="*/ 7060275 w 7141557"/>
                <a:gd name="connsiteY2-6" fmla="*/ 0 h 487680"/>
                <a:gd name="connsiteX3-7" fmla="*/ 7141557 w 7141557"/>
                <a:gd name="connsiteY3-8" fmla="*/ 81282 h 487680"/>
                <a:gd name="connsiteX4-9" fmla="*/ 7141557 w 7141557"/>
                <a:gd name="connsiteY4-10" fmla="*/ 406398 h 487680"/>
                <a:gd name="connsiteX5-11" fmla="*/ 81282 w 7141557"/>
                <a:gd name="connsiteY5-12" fmla="*/ 487680 h 487680"/>
                <a:gd name="connsiteX6-13" fmla="*/ 0 w 7141557"/>
                <a:gd name="connsiteY6-14" fmla="*/ 406398 h 487680"/>
                <a:gd name="connsiteX7-15" fmla="*/ 0 w 7141557"/>
                <a:gd name="connsiteY7-16" fmla="*/ 81282 h 487680"/>
                <a:gd name="connsiteX0-17" fmla="*/ 0 w 7141557"/>
                <a:gd name="connsiteY0-18" fmla="*/ 81282 h 406398"/>
                <a:gd name="connsiteX1-19" fmla="*/ 81282 w 7141557"/>
                <a:gd name="connsiteY1-20" fmla="*/ 0 h 406398"/>
                <a:gd name="connsiteX2-21" fmla="*/ 7060275 w 7141557"/>
                <a:gd name="connsiteY2-22" fmla="*/ 0 h 406398"/>
                <a:gd name="connsiteX3-23" fmla="*/ 7141557 w 7141557"/>
                <a:gd name="connsiteY3-24" fmla="*/ 81282 h 406398"/>
                <a:gd name="connsiteX4-25" fmla="*/ 7141557 w 7141557"/>
                <a:gd name="connsiteY4-26" fmla="*/ 406398 h 406398"/>
                <a:gd name="connsiteX5-27" fmla="*/ 0 w 7141557"/>
                <a:gd name="connsiteY5-28" fmla="*/ 406398 h 406398"/>
                <a:gd name="connsiteX6-29" fmla="*/ 0 w 7141557"/>
                <a:gd name="connsiteY6-30" fmla="*/ 81282 h 406398"/>
                <a:gd name="connsiteX0-31" fmla="*/ 0 w 7141557"/>
                <a:gd name="connsiteY0-32" fmla="*/ 81282 h 431250"/>
                <a:gd name="connsiteX1-33" fmla="*/ 81282 w 7141557"/>
                <a:gd name="connsiteY1-34" fmla="*/ 0 h 431250"/>
                <a:gd name="connsiteX2-35" fmla="*/ 7060275 w 7141557"/>
                <a:gd name="connsiteY2-36" fmla="*/ 0 h 431250"/>
                <a:gd name="connsiteX3-37" fmla="*/ 7141557 w 7141557"/>
                <a:gd name="connsiteY3-38" fmla="*/ 81282 h 431250"/>
                <a:gd name="connsiteX4-39" fmla="*/ 7141557 w 7141557"/>
                <a:gd name="connsiteY4-40" fmla="*/ 406398 h 431250"/>
                <a:gd name="connsiteX5-41" fmla="*/ 0 w 7141557"/>
                <a:gd name="connsiteY5-42" fmla="*/ 406398 h 431250"/>
                <a:gd name="connsiteX6-43" fmla="*/ 0 w 7141557"/>
                <a:gd name="connsiteY6-44" fmla="*/ 81282 h 431250"/>
                <a:gd name="connsiteX0-45" fmla="*/ 0 w 7141557"/>
                <a:gd name="connsiteY0-46" fmla="*/ 81282 h 406398"/>
                <a:gd name="connsiteX1-47" fmla="*/ 81282 w 7141557"/>
                <a:gd name="connsiteY1-48" fmla="*/ 0 h 406398"/>
                <a:gd name="connsiteX2-49" fmla="*/ 7060275 w 7141557"/>
                <a:gd name="connsiteY2-50" fmla="*/ 0 h 406398"/>
                <a:gd name="connsiteX3-51" fmla="*/ 7141557 w 7141557"/>
                <a:gd name="connsiteY3-52" fmla="*/ 81282 h 406398"/>
                <a:gd name="connsiteX4-53" fmla="*/ 7141557 w 7141557"/>
                <a:gd name="connsiteY4-54" fmla="*/ 406398 h 406398"/>
                <a:gd name="connsiteX5-55" fmla="*/ 0 w 7141557"/>
                <a:gd name="connsiteY5-56" fmla="*/ 406398 h 406398"/>
                <a:gd name="connsiteX6-57" fmla="*/ 0 w 7141557"/>
                <a:gd name="connsiteY6-58" fmla="*/ 81282 h 406398"/>
                <a:gd name="connsiteX0-59" fmla="*/ 7620 w 7149177"/>
                <a:gd name="connsiteY0-60" fmla="*/ 81282 h 406398"/>
                <a:gd name="connsiteX1-61" fmla="*/ 88902 w 7149177"/>
                <a:gd name="connsiteY1-62" fmla="*/ 0 h 406398"/>
                <a:gd name="connsiteX2-63" fmla="*/ 7067895 w 7149177"/>
                <a:gd name="connsiteY2-64" fmla="*/ 0 h 406398"/>
                <a:gd name="connsiteX3-65" fmla="*/ 7149177 w 7149177"/>
                <a:gd name="connsiteY3-66" fmla="*/ 81282 h 406398"/>
                <a:gd name="connsiteX4-67" fmla="*/ 7149177 w 7149177"/>
                <a:gd name="connsiteY4-68" fmla="*/ 406398 h 406398"/>
                <a:gd name="connsiteX5-69" fmla="*/ 0 w 7149177"/>
                <a:gd name="connsiteY5-70" fmla="*/ 314958 h 406398"/>
                <a:gd name="connsiteX6-71" fmla="*/ 7620 w 7149177"/>
                <a:gd name="connsiteY6-72" fmla="*/ 81282 h 406398"/>
                <a:gd name="connsiteX0-73" fmla="*/ 7620 w 7149177"/>
                <a:gd name="connsiteY0-74" fmla="*/ 81282 h 314958"/>
                <a:gd name="connsiteX1-75" fmla="*/ 88902 w 7149177"/>
                <a:gd name="connsiteY1-76" fmla="*/ 0 h 314958"/>
                <a:gd name="connsiteX2-77" fmla="*/ 7067895 w 7149177"/>
                <a:gd name="connsiteY2-78" fmla="*/ 0 h 314958"/>
                <a:gd name="connsiteX3-79" fmla="*/ 7149177 w 7149177"/>
                <a:gd name="connsiteY3-80" fmla="*/ 81282 h 314958"/>
                <a:gd name="connsiteX4-81" fmla="*/ 7149177 w 7149177"/>
                <a:gd name="connsiteY4-82" fmla="*/ 314958 h 314958"/>
                <a:gd name="connsiteX5-83" fmla="*/ 0 w 7149177"/>
                <a:gd name="connsiteY5-84" fmla="*/ 314958 h 314958"/>
                <a:gd name="connsiteX6-85" fmla="*/ 7620 w 7149177"/>
                <a:gd name="connsiteY6-86" fmla="*/ 81282 h 314958"/>
                <a:gd name="connsiteX0-87" fmla="*/ 20320 w 7161877"/>
                <a:gd name="connsiteY0-88" fmla="*/ 81282 h 314958"/>
                <a:gd name="connsiteX1-89" fmla="*/ 101602 w 7161877"/>
                <a:gd name="connsiteY1-90" fmla="*/ 0 h 314958"/>
                <a:gd name="connsiteX2-91" fmla="*/ 7080595 w 7161877"/>
                <a:gd name="connsiteY2-92" fmla="*/ 0 h 314958"/>
                <a:gd name="connsiteX3-93" fmla="*/ 7161877 w 7161877"/>
                <a:gd name="connsiteY3-94" fmla="*/ 81282 h 314958"/>
                <a:gd name="connsiteX4-95" fmla="*/ 7161877 w 7161877"/>
                <a:gd name="connsiteY4-96" fmla="*/ 314958 h 314958"/>
                <a:gd name="connsiteX5-97" fmla="*/ 0 w 7161877"/>
                <a:gd name="connsiteY5-98" fmla="*/ 226058 h 314958"/>
                <a:gd name="connsiteX6-99" fmla="*/ 20320 w 7161877"/>
                <a:gd name="connsiteY6-100" fmla="*/ 81282 h 314958"/>
                <a:gd name="connsiteX0-101" fmla="*/ 20320 w 7161877"/>
                <a:gd name="connsiteY0-102" fmla="*/ 81282 h 226058"/>
                <a:gd name="connsiteX1-103" fmla="*/ 101602 w 7161877"/>
                <a:gd name="connsiteY1-104" fmla="*/ 0 h 226058"/>
                <a:gd name="connsiteX2-105" fmla="*/ 7080595 w 7161877"/>
                <a:gd name="connsiteY2-106" fmla="*/ 0 h 226058"/>
                <a:gd name="connsiteX3-107" fmla="*/ 7161877 w 7161877"/>
                <a:gd name="connsiteY3-108" fmla="*/ 81282 h 226058"/>
                <a:gd name="connsiteX4-109" fmla="*/ 7161877 w 7161877"/>
                <a:gd name="connsiteY4-110" fmla="*/ 226058 h 226058"/>
                <a:gd name="connsiteX5-111" fmla="*/ 0 w 7161877"/>
                <a:gd name="connsiteY5-112" fmla="*/ 226058 h 226058"/>
                <a:gd name="connsiteX6-113" fmla="*/ 20320 w 7161877"/>
                <a:gd name="connsiteY6-114" fmla="*/ 81282 h 226058"/>
                <a:gd name="connsiteX0-115" fmla="*/ 1759 w 7143316"/>
                <a:gd name="connsiteY0-116" fmla="*/ 81282 h 226058"/>
                <a:gd name="connsiteX1-117" fmla="*/ 83041 w 7143316"/>
                <a:gd name="connsiteY1-118" fmla="*/ 0 h 226058"/>
                <a:gd name="connsiteX2-119" fmla="*/ 7062034 w 7143316"/>
                <a:gd name="connsiteY2-120" fmla="*/ 0 h 226058"/>
                <a:gd name="connsiteX3-121" fmla="*/ 7143316 w 7143316"/>
                <a:gd name="connsiteY3-122" fmla="*/ 81282 h 226058"/>
                <a:gd name="connsiteX4-123" fmla="*/ 7143316 w 7143316"/>
                <a:gd name="connsiteY4-124" fmla="*/ 226058 h 226058"/>
                <a:gd name="connsiteX5-125" fmla="*/ 3664 w 7143316"/>
                <a:gd name="connsiteY5-126" fmla="*/ 226058 h 226058"/>
                <a:gd name="connsiteX6-127" fmla="*/ 1759 w 7143316"/>
                <a:gd name="connsiteY6-128" fmla="*/ 81282 h 226058"/>
                <a:gd name="connsiteX0-129" fmla="*/ 1759 w 7144526"/>
                <a:gd name="connsiteY0-130" fmla="*/ 81282 h 226058"/>
                <a:gd name="connsiteX1-131" fmla="*/ 83041 w 7144526"/>
                <a:gd name="connsiteY1-132" fmla="*/ 0 h 226058"/>
                <a:gd name="connsiteX2-133" fmla="*/ 7062034 w 7144526"/>
                <a:gd name="connsiteY2-134" fmla="*/ 0 h 226058"/>
                <a:gd name="connsiteX3-135" fmla="*/ 7143316 w 7144526"/>
                <a:gd name="connsiteY3-136" fmla="*/ 81282 h 226058"/>
                <a:gd name="connsiteX4-137" fmla="*/ 7143316 w 7144526"/>
                <a:gd name="connsiteY4-138" fmla="*/ 226058 h 226058"/>
                <a:gd name="connsiteX5-139" fmla="*/ 3664 w 7144526"/>
                <a:gd name="connsiteY5-140" fmla="*/ 226058 h 226058"/>
                <a:gd name="connsiteX6-141" fmla="*/ 1759 w 7144526"/>
                <a:gd name="connsiteY6-142" fmla="*/ 81282 h 226058"/>
                <a:gd name="connsiteX0-143" fmla="*/ 1759 w 7144526"/>
                <a:gd name="connsiteY0-144" fmla="*/ 81282 h 226058"/>
                <a:gd name="connsiteX1-145" fmla="*/ 83041 w 7144526"/>
                <a:gd name="connsiteY1-146" fmla="*/ 0 h 226058"/>
                <a:gd name="connsiteX2-147" fmla="*/ 7062034 w 7144526"/>
                <a:gd name="connsiteY2-148" fmla="*/ 0 h 226058"/>
                <a:gd name="connsiteX3-149" fmla="*/ 7143316 w 7144526"/>
                <a:gd name="connsiteY3-150" fmla="*/ 81282 h 226058"/>
                <a:gd name="connsiteX4-151" fmla="*/ 7143316 w 7144526"/>
                <a:gd name="connsiteY4-152" fmla="*/ 226058 h 226058"/>
                <a:gd name="connsiteX5-153" fmla="*/ 3664 w 7144526"/>
                <a:gd name="connsiteY5-154" fmla="*/ 226058 h 226058"/>
                <a:gd name="connsiteX6-155" fmla="*/ 1759 w 7144526"/>
                <a:gd name="connsiteY6-156" fmla="*/ 81282 h 226058"/>
                <a:gd name="connsiteX0-157" fmla="*/ 2076 w 7144843"/>
                <a:gd name="connsiteY0-158" fmla="*/ 81282 h 226058"/>
                <a:gd name="connsiteX1-159" fmla="*/ 83358 w 7144843"/>
                <a:gd name="connsiteY1-160" fmla="*/ 0 h 226058"/>
                <a:gd name="connsiteX2-161" fmla="*/ 7062351 w 7144843"/>
                <a:gd name="connsiteY2-162" fmla="*/ 0 h 226058"/>
                <a:gd name="connsiteX3-163" fmla="*/ 7143633 w 7144843"/>
                <a:gd name="connsiteY3-164" fmla="*/ 81282 h 226058"/>
                <a:gd name="connsiteX4-165" fmla="*/ 7143633 w 7144843"/>
                <a:gd name="connsiteY4-166" fmla="*/ 226058 h 226058"/>
                <a:gd name="connsiteX5-167" fmla="*/ 3981 w 7144843"/>
                <a:gd name="connsiteY5-168" fmla="*/ 226058 h 226058"/>
                <a:gd name="connsiteX6-169" fmla="*/ 2076 w 7144843"/>
                <a:gd name="connsiteY6-170" fmla="*/ 81282 h 226058"/>
                <a:gd name="connsiteX0-171" fmla="*/ 189 w 7142956"/>
                <a:gd name="connsiteY0-172" fmla="*/ 81282 h 226058"/>
                <a:gd name="connsiteX1-173" fmla="*/ 81471 w 7142956"/>
                <a:gd name="connsiteY1-174" fmla="*/ 0 h 226058"/>
                <a:gd name="connsiteX2-175" fmla="*/ 7060464 w 7142956"/>
                <a:gd name="connsiteY2-176" fmla="*/ 0 h 226058"/>
                <a:gd name="connsiteX3-177" fmla="*/ 7141746 w 7142956"/>
                <a:gd name="connsiteY3-178" fmla="*/ 81282 h 226058"/>
                <a:gd name="connsiteX4-179" fmla="*/ 7141746 w 7142956"/>
                <a:gd name="connsiteY4-180" fmla="*/ 226058 h 226058"/>
                <a:gd name="connsiteX5-181" fmla="*/ 2094 w 7142956"/>
                <a:gd name="connsiteY5-182" fmla="*/ 226058 h 226058"/>
                <a:gd name="connsiteX6-183" fmla="*/ 189 w 7142956"/>
                <a:gd name="connsiteY6-184" fmla="*/ 81282 h 22605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7142956" h="226058">
                  <a:moveTo>
                    <a:pt x="189" y="81282"/>
                  </a:moveTo>
                  <a:cubicBezTo>
                    <a:pt x="189" y="36391"/>
                    <a:pt x="-7869" y="0"/>
                    <a:pt x="81471" y="0"/>
                  </a:cubicBezTo>
                  <a:lnTo>
                    <a:pt x="7060464" y="0"/>
                  </a:lnTo>
                  <a:cubicBezTo>
                    <a:pt x="7159329" y="0"/>
                    <a:pt x="7141746" y="36391"/>
                    <a:pt x="7141746" y="81282"/>
                  </a:cubicBezTo>
                  <a:lnTo>
                    <a:pt x="7141746" y="226058"/>
                  </a:lnTo>
                  <a:lnTo>
                    <a:pt x="2094" y="226058"/>
                  </a:lnTo>
                  <a:cubicBezTo>
                    <a:pt x="5692" y="171920"/>
                    <a:pt x="-234" y="129541"/>
                    <a:pt x="189" y="8128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00000"/>
                </a:gs>
                <a:gs pos="50000">
                  <a:srgbClr val="FF0000"/>
                </a:gs>
                <a:gs pos="100000">
                  <a:srgbClr val="8000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3" name="圆角矩形 14"/>
            <p:cNvSpPr/>
            <p:nvPr/>
          </p:nvSpPr>
          <p:spPr>
            <a:xfrm>
              <a:off x="971600" y="3897967"/>
              <a:ext cx="7170593" cy="514454"/>
            </a:xfrm>
            <a:custGeom>
              <a:avLst/>
              <a:gdLst>
                <a:gd name="connsiteX0" fmla="*/ 0 w 7141557"/>
                <a:gd name="connsiteY0" fmla="*/ 114417 h 3372155"/>
                <a:gd name="connsiteX1" fmla="*/ 114417 w 7141557"/>
                <a:gd name="connsiteY1" fmla="*/ 0 h 3372155"/>
                <a:gd name="connsiteX2" fmla="*/ 7027140 w 7141557"/>
                <a:gd name="connsiteY2" fmla="*/ 0 h 3372155"/>
                <a:gd name="connsiteX3" fmla="*/ 7141557 w 7141557"/>
                <a:gd name="connsiteY3" fmla="*/ 114417 h 3372155"/>
                <a:gd name="connsiteX4" fmla="*/ 7141557 w 7141557"/>
                <a:gd name="connsiteY4" fmla="*/ 3257738 h 3372155"/>
                <a:gd name="connsiteX5" fmla="*/ 7027140 w 7141557"/>
                <a:gd name="connsiteY5" fmla="*/ 3372155 h 3372155"/>
                <a:gd name="connsiteX6" fmla="*/ 114417 w 7141557"/>
                <a:gd name="connsiteY6" fmla="*/ 3372155 h 3372155"/>
                <a:gd name="connsiteX7" fmla="*/ 0 w 7141557"/>
                <a:gd name="connsiteY7" fmla="*/ 3257738 h 3372155"/>
                <a:gd name="connsiteX8" fmla="*/ 0 w 7141557"/>
                <a:gd name="connsiteY8" fmla="*/ 114417 h 3372155"/>
                <a:gd name="connsiteX0-1" fmla="*/ 0 w 7141557"/>
                <a:gd name="connsiteY0-2" fmla="*/ 275020 h 3532758"/>
                <a:gd name="connsiteX1-3" fmla="*/ 7027140 w 7141557"/>
                <a:gd name="connsiteY1-4" fmla="*/ 160603 h 3532758"/>
                <a:gd name="connsiteX2-5" fmla="*/ 7141557 w 7141557"/>
                <a:gd name="connsiteY2-6" fmla="*/ 275020 h 3532758"/>
                <a:gd name="connsiteX3-7" fmla="*/ 7141557 w 7141557"/>
                <a:gd name="connsiteY3-8" fmla="*/ 3418341 h 3532758"/>
                <a:gd name="connsiteX4-9" fmla="*/ 7027140 w 7141557"/>
                <a:gd name="connsiteY4-10" fmla="*/ 3532758 h 3532758"/>
                <a:gd name="connsiteX5-11" fmla="*/ 114417 w 7141557"/>
                <a:gd name="connsiteY5-12" fmla="*/ 3532758 h 3532758"/>
                <a:gd name="connsiteX6-13" fmla="*/ 0 w 7141557"/>
                <a:gd name="connsiteY6-14" fmla="*/ 3418341 h 3532758"/>
                <a:gd name="connsiteX7-15" fmla="*/ 0 w 7141557"/>
                <a:gd name="connsiteY7-16" fmla="*/ 275020 h 3532758"/>
                <a:gd name="connsiteX0-17" fmla="*/ 0 w 7141557"/>
                <a:gd name="connsiteY0-18" fmla="*/ 0 h 3257738"/>
                <a:gd name="connsiteX1-19" fmla="*/ 7141557 w 7141557"/>
                <a:gd name="connsiteY1-20" fmla="*/ 0 h 3257738"/>
                <a:gd name="connsiteX2-21" fmla="*/ 7141557 w 7141557"/>
                <a:gd name="connsiteY2-22" fmla="*/ 3143321 h 3257738"/>
                <a:gd name="connsiteX3-23" fmla="*/ 7027140 w 7141557"/>
                <a:gd name="connsiteY3-24" fmla="*/ 3257738 h 3257738"/>
                <a:gd name="connsiteX4-25" fmla="*/ 114417 w 7141557"/>
                <a:gd name="connsiteY4-26" fmla="*/ 3257738 h 3257738"/>
                <a:gd name="connsiteX5-27" fmla="*/ 0 w 7141557"/>
                <a:gd name="connsiteY5-28" fmla="*/ 3143321 h 3257738"/>
                <a:gd name="connsiteX6-29" fmla="*/ 0 w 7141557"/>
                <a:gd name="connsiteY6-30" fmla="*/ 0 h 3257738"/>
                <a:gd name="connsiteX0-31" fmla="*/ 0 w 7141557"/>
                <a:gd name="connsiteY0-32" fmla="*/ 223746 h 3481484"/>
                <a:gd name="connsiteX1-33" fmla="*/ 7141557 w 7141557"/>
                <a:gd name="connsiteY1-34" fmla="*/ 223746 h 3481484"/>
                <a:gd name="connsiteX2-35" fmla="*/ 7141557 w 7141557"/>
                <a:gd name="connsiteY2-36" fmla="*/ 3367067 h 3481484"/>
                <a:gd name="connsiteX3-37" fmla="*/ 7027140 w 7141557"/>
                <a:gd name="connsiteY3-38" fmla="*/ 3481484 h 3481484"/>
                <a:gd name="connsiteX4-39" fmla="*/ 114417 w 7141557"/>
                <a:gd name="connsiteY4-40" fmla="*/ 3481484 h 3481484"/>
                <a:gd name="connsiteX5-41" fmla="*/ 0 w 7141557"/>
                <a:gd name="connsiteY5-42" fmla="*/ 3367067 h 3481484"/>
                <a:gd name="connsiteX6-43" fmla="*/ 0 w 7141557"/>
                <a:gd name="connsiteY6-44" fmla="*/ 223746 h 3481484"/>
                <a:gd name="connsiteX0-45" fmla="*/ 0 w 7141557"/>
                <a:gd name="connsiteY0-46" fmla="*/ 0 h 3257738"/>
                <a:gd name="connsiteX1-47" fmla="*/ 7141557 w 7141557"/>
                <a:gd name="connsiteY1-48" fmla="*/ 0 h 3257738"/>
                <a:gd name="connsiteX2-49" fmla="*/ 7141557 w 7141557"/>
                <a:gd name="connsiteY2-50" fmla="*/ 3143321 h 3257738"/>
                <a:gd name="connsiteX3-51" fmla="*/ 7027140 w 7141557"/>
                <a:gd name="connsiteY3-52" fmla="*/ 3257738 h 3257738"/>
                <a:gd name="connsiteX4-53" fmla="*/ 114417 w 7141557"/>
                <a:gd name="connsiteY4-54" fmla="*/ 3257738 h 3257738"/>
                <a:gd name="connsiteX5-55" fmla="*/ 0 w 7141557"/>
                <a:gd name="connsiteY5-56" fmla="*/ 3143321 h 3257738"/>
                <a:gd name="connsiteX6-57" fmla="*/ 0 w 7141557"/>
                <a:gd name="connsiteY6-58" fmla="*/ 0 h 3257738"/>
                <a:gd name="connsiteX0-59" fmla="*/ 0 w 7170586"/>
                <a:gd name="connsiteY0-60" fmla="*/ 2743200 h 3257738"/>
                <a:gd name="connsiteX1-61" fmla="*/ 7170586 w 7170586"/>
                <a:gd name="connsiteY1-62" fmla="*/ 0 h 3257738"/>
                <a:gd name="connsiteX2-63" fmla="*/ 7170586 w 7170586"/>
                <a:gd name="connsiteY2-64" fmla="*/ 3143321 h 3257738"/>
                <a:gd name="connsiteX3-65" fmla="*/ 7056169 w 7170586"/>
                <a:gd name="connsiteY3-66" fmla="*/ 3257738 h 3257738"/>
                <a:gd name="connsiteX4-67" fmla="*/ 143446 w 7170586"/>
                <a:gd name="connsiteY4-68" fmla="*/ 3257738 h 3257738"/>
                <a:gd name="connsiteX5-69" fmla="*/ 29029 w 7170586"/>
                <a:gd name="connsiteY5-70" fmla="*/ 3143321 h 3257738"/>
                <a:gd name="connsiteX6-71" fmla="*/ 0 w 7170586"/>
                <a:gd name="connsiteY6-72" fmla="*/ 2743200 h 3257738"/>
                <a:gd name="connsiteX0-73" fmla="*/ 0 w 7170586"/>
                <a:gd name="connsiteY0-74" fmla="*/ 43543 h 558081"/>
                <a:gd name="connsiteX1-75" fmla="*/ 7170586 w 7170586"/>
                <a:gd name="connsiteY1-76" fmla="*/ 0 h 558081"/>
                <a:gd name="connsiteX2-77" fmla="*/ 7170586 w 7170586"/>
                <a:gd name="connsiteY2-78" fmla="*/ 443664 h 558081"/>
                <a:gd name="connsiteX3-79" fmla="*/ 7056169 w 7170586"/>
                <a:gd name="connsiteY3-80" fmla="*/ 558081 h 558081"/>
                <a:gd name="connsiteX4-81" fmla="*/ 143446 w 7170586"/>
                <a:gd name="connsiteY4-82" fmla="*/ 558081 h 558081"/>
                <a:gd name="connsiteX5-83" fmla="*/ 29029 w 7170586"/>
                <a:gd name="connsiteY5-84" fmla="*/ 443664 h 558081"/>
                <a:gd name="connsiteX6-85" fmla="*/ 0 w 7170586"/>
                <a:gd name="connsiteY6-86" fmla="*/ 43543 h 558081"/>
                <a:gd name="connsiteX0-87" fmla="*/ 0 w 7170586"/>
                <a:gd name="connsiteY0-88" fmla="*/ 0 h 514538"/>
                <a:gd name="connsiteX1-89" fmla="*/ 7170586 w 7170586"/>
                <a:gd name="connsiteY1-90" fmla="*/ 0 h 514538"/>
                <a:gd name="connsiteX2-91" fmla="*/ 7170586 w 7170586"/>
                <a:gd name="connsiteY2-92" fmla="*/ 400121 h 514538"/>
                <a:gd name="connsiteX3-93" fmla="*/ 7056169 w 7170586"/>
                <a:gd name="connsiteY3-94" fmla="*/ 514538 h 514538"/>
                <a:gd name="connsiteX4-95" fmla="*/ 143446 w 7170586"/>
                <a:gd name="connsiteY4-96" fmla="*/ 514538 h 514538"/>
                <a:gd name="connsiteX5-97" fmla="*/ 29029 w 7170586"/>
                <a:gd name="connsiteY5-98" fmla="*/ 400121 h 514538"/>
                <a:gd name="connsiteX6-99" fmla="*/ 0 w 7170586"/>
                <a:gd name="connsiteY6-100" fmla="*/ 0 h 51453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7170586" h="514538">
                  <a:moveTo>
                    <a:pt x="0" y="0"/>
                  </a:moveTo>
                  <a:lnTo>
                    <a:pt x="7170586" y="0"/>
                  </a:lnTo>
                  <a:lnTo>
                    <a:pt x="7170586" y="400121"/>
                  </a:lnTo>
                  <a:cubicBezTo>
                    <a:pt x="7170586" y="463312"/>
                    <a:pt x="7119360" y="514538"/>
                    <a:pt x="7056169" y="514538"/>
                  </a:cubicBezTo>
                  <a:lnTo>
                    <a:pt x="143446" y="514538"/>
                  </a:lnTo>
                  <a:cubicBezTo>
                    <a:pt x="80255" y="514538"/>
                    <a:pt x="29029" y="463312"/>
                    <a:pt x="29029" y="400121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0000"/>
                </a:gs>
                <a:gs pos="70000">
                  <a:srgbClr val="FF0000">
                    <a:alpha val="0"/>
                  </a:srgb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991920" y="4390128"/>
              <a:ext cx="7141557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rgbClr val="6699FF">
                      <a:alpha val="0"/>
                    </a:srgbClr>
                  </a:gs>
                  <a:gs pos="88000">
                    <a:srgbClr val="FF3300">
                      <a:alpha val="69804"/>
                    </a:srgbClr>
                  </a:gs>
                  <a:gs pos="12000">
                    <a:srgbClr val="FF3300">
                      <a:alpha val="69804"/>
                    </a:srgbClr>
                  </a:gs>
                  <a:gs pos="50000">
                    <a:srgbClr val="FF3300"/>
                  </a:gs>
                  <a:gs pos="100000">
                    <a:srgbClr val="6699FF">
                      <a:alpha val="0"/>
                    </a:srgb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991920" y="1024456"/>
              <a:ext cx="7141557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rgbClr val="6699FF">
                      <a:alpha val="0"/>
                    </a:srgbClr>
                  </a:gs>
                  <a:gs pos="88000">
                    <a:srgbClr val="FF3300">
                      <a:alpha val="69804"/>
                    </a:srgbClr>
                  </a:gs>
                  <a:gs pos="12000">
                    <a:srgbClr val="FF3300">
                      <a:alpha val="69804"/>
                    </a:srgbClr>
                  </a:gs>
                  <a:gs pos="50000">
                    <a:srgbClr val="FF3300"/>
                  </a:gs>
                  <a:gs pos="100000">
                    <a:srgbClr val="6699FF">
                      <a:alpha val="0"/>
                    </a:srgb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矩形 31"/>
          <p:cNvSpPr>
            <a:spLocks noChangeArrowheads="1"/>
          </p:cNvSpPr>
          <p:nvPr/>
        </p:nvSpPr>
        <p:spPr bwMode="auto">
          <a:xfrm>
            <a:off x="4252913" y="1362075"/>
            <a:ext cx="660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bg1"/>
                </a:solidFill>
              </a:rPr>
              <a:t>Title</a:t>
            </a:r>
            <a:endParaRPr lang="en-US" altLang="zh-CN" sz="2000" b="1">
              <a:solidFill>
                <a:schemeClr val="bg1"/>
              </a:solidFill>
            </a:endParaRPr>
          </a:p>
        </p:txBody>
      </p:sp>
      <p:sp>
        <p:nvSpPr>
          <p:cNvPr id="37" name="矩形 32"/>
          <p:cNvSpPr>
            <a:spLocks noChangeArrowheads="1"/>
          </p:cNvSpPr>
          <p:nvPr/>
        </p:nvSpPr>
        <p:spPr bwMode="auto">
          <a:xfrm>
            <a:off x="3976688" y="2943225"/>
            <a:ext cx="1158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bg1"/>
                </a:solidFill>
              </a:rPr>
              <a:t>Your Text</a:t>
            </a:r>
            <a:endParaRPr lang="en-US" altLang="zh-CN" sz="2000" b="1">
              <a:solidFill>
                <a:schemeClr val="bg1"/>
              </a:solidFill>
            </a:endParaRPr>
          </a:p>
        </p:txBody>
      </p:sp>
      <p:grpSp>
        <p:nvGrpSpPr>
          <p:cNvPr id="38" name="组合 74"/>
          <p:cNvGrpSpPr/>
          <p:nvPr/>
        </p:nvGrpSpPr>
        <p:grpSpPr bwMode="auto">
          <a:xfrm>
            <a:off x="998538" y="2443163"/>
            <a:ext cx="7146925" cy="487362"/>
            <a:chOff x="988568" y="2499047"/>
            <a:chExt cx="7147592" cy="488234"/>
          </a:xfrm>
        </p:grpSpPr>
        <p:grpSp>
          <p:nvGrpSpPr>
            <p:cNvPr id="10246" name="组合 19"/>
            <p:cNvGrpSpPr/>
            <p:nvPr/>
          </p:nvGrpSpPr>
          <p:grpSpPr bwMode="auto">
            <a:xfrm>
              <a:off x="988568" y="2499047"/>
              <a:ext cx="7147592" cy="488234"/>
              <a:chOff x="997378" y="3218715"/>
              <a:chExt cx="7147592" cy="488234"/>
            </a:xfrm>
          </p:grpSpPr>
          <p:sp>
            <p:nvSpPr>
              <p:cNvPr id="41" name="圆角矩形 40"/>
              <p:cNvSpPr/>
              <p:nvPr/>
            </p:nvSpPr>
            <p:spPr>
              <a:xfrm>
                <a:off x="1000553" y="3218715"/>
                <a:ext cx="7141241" cy="488234"/>
              </a:xfrm>
              <a:prstGeom prst="roundRect">
                <a:avLst/>
              </a:prstGeom>
              <a:solidFill>
                <a:srgbClr val="FF3300"/>
              </a:solidFill>
              <a:ln>
                <a:noFill/>
              </a:ln>
              <a:effectLst>
                <a:outerShdw blurRad="152400" dist="38100" dir="5400000" algn="t" rotWithShape="0">
                  <a:prstClr val="black">
                    <a:alpha val="7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 altLang="zh-CN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2" name="圆角矩形 22"/>
              <p:cNvSpPr/>
              <p:nvPr/>
            </p:nvSpPr>
            <p:spPr>
              <a:xfrm>
                <a:off x="997378" y="3219269"/>
                <a:ext cx="7144909" cy="226058"/>
              </a:xfrm>
              <a:custGeom>
                <a:avLst/>
                <a:gdLst>
                  <a:gd name="connsiteX0" fmla="*/ 0 w 7141557"/>
                  <a:gd name="connsiteY0" fmla="*/ 81282 h 487680"/>
                  <a:gd name="connsiteX1" fmla="*/ 81282 w 7141557"/>
                  <a:gd name="connsiteY1" fmla="*/ 0 h 487680"/>
                  <a:gd name="connsiteX2" fmla="*/ 7060275 w 7141557"/>
                  <a:gd name="connsiteY2" fmla="*/ 0 h 487680"/>
                  <a:gd name="connsiteX3" fmla="*/ 7141557 w 7141557"/>
                  <a:gd name="connsiteY3" fmla="*/ 81282 h 487680"/>
                  <a:gd name="connsiteX4" fmla="*/ 7141557 w 7141557"/>
                  <a:gd name="connsiteY4" fmla="*/ 406398 h 487680"/>
                  <a:gd name="connsiteX5" fmla="*/ 7060275 w 7141557"/>
                  <a:gd name="connsiteY5" fmla="*/ 487680 h 487680"/>
                  <a:gd name="connsiteX6" fmla="*/ 81282 w 7141557"/>
                  <a:gd name="connsiteY6" fmla="*/ 487680 h 487680"/>
                  <a:gd name="connsiteX7" fmla="*/ 0 w 7141557"/>
                  <a:gd name="connsiteY7" fmla="*/ 406398 h 487680"/>
                  <a:gd name="connsiteX8" fmla="*/ 0 w 7141557"/>
                  <a:gd name="connsiteY8" fmla="*/ 81282 h 487680"/>
                  <a:gd name="connsiteX0-1" fmla="*/ 0 w 7141557"/>
                  <a:gd name="connsiteY0-2" fmla="*/ 81282 h 487680"/>
                  <a:gd name="connsiteX1-3" fmla="*/ 81282 w 7141557"/>
                  <a:gd name="connsiteY1-4" fmla="*/ 0 h 487680"/>
                  <a:gd name="connsiteX2-5" fmla="*/ 7060275 w 7141557"/>
                  <a:gd name="connsiteY2-6" fmla="*/ 0 h 487680"/>
                  <a:gd name="connsiteX3-7" fmla="*/ 7141557 w 7141557"/>
                  <a:gd name="connsiteY3-8" fmla="*/ 81282 h 487680"/>
                  <a:gd name="connsiteX4-9" fmla="*/ 7141557 w 7141557"/>
                  <a:gd name="connsiteY4-10" fmla="*/ 406398 h 487680"/>
                  <a:gd name="connsiteX5-11" fmla="*/ 81282 w 7141557"/>
                  <a:gd name="connsiteY5-12" fmla="*/ 487680 h 487680"/>
                  <a:gd name="connsiteX6-13" fmla="*/ 0 w 7141557"/>
                  <a:gd name="connsiteY6-14" fmla="*/ 406398 h 487680"/>
                  <a:gd name="connsiteX7-15" fmla="*/ 0 w 7141557"/>
                  <a:gd name="connsiteY7-16" fmla="*/ 81282 h 487680"/>
                  <a:gd name="connsiteX0-17" fmla="*/ 0 w 7141557"/>
                  <a:gd name="connsiteY0-18" fmla="*/ 81282 h 406398"/>
                  <a:gd name="connsiteX1-19" fmla="*/ 81282 w 7141557"/>
                  <a:gd name="connsiteY1-20" fmla="*/ 0 h 406398"/>
                  <a:gd name="connsiteX2-21" fmla="*/ 7060275 w 7141557"/>
                  <a:gd name="connsiteY2-22" fmla="*/ 0 h 406398"/>
                  <a:gd name="connsiteX3-23" fmla="*/ 7141557 w 7141557"/>
                  <a:gd name="connsiteY3-24" fmla="*/ 81282 h 406398"/>
                  <a:gd name="connsiteX4-25" fmla="*/ 7141557 w 7141557"/>
                  <a:gd name="connsiteY4-26" fmla="*/ 406398 h 406398"/>
                  <a:gd name="connsiteX5-27" fmla="*/ 0 w 7141557"/>
                  <a:gd name="connsiteY5-28" fmla="*/ 406398 h 406398"/>
                  <a:gd name="connsiteX6-29" fmla="*/ 0 w 7141557"/>
                  <a:gd name="connsiteY6-30" fmla="*/ 81282 h 406398"/>
                  <a:gd name="connsiteX0-31" fmla="*/ 0 w 7141557"/>
                  <a:gd name="connsiteY0-32" fmla="*/ 81282 h 431250"/>
                  <a:gd name="connsiteX1-33" fmla="*/ 81282 w 7141557"/>
                  <a:gd name="connsiteY1-34" fmla="*/ 0 h 431250"/>
                  <a:gd name="connsiteX2-35" fmla="*/ 7060275 w 7141557"/>
                  <a:gd name="connsiteY2-36" fmla="*/ 0 h 431250"/>
                  <a:gd name="connsiteX3-37" fmla="*/ 7141557 w 7141557"/>
                  <a:gd name="connsiteY3-38" fmla="*/ 81282 h 431250"/>
                  <a:gd name="connsiteX4-39" fmla="*/ 7141557 w 7141557"/>
                  <a:gd name="connsiteY4-40" fmla="*/ 406398 h 431250"/>
                  <a:gd name="connsiteX5-41" fmla="*/ 0 w 7141557"/>
                  <a:gd name="connsiteY5-42" fmla="*/ 406398 h 431250"/>
                  <a:gd name="connsiteX6-43" fmla="*/ 0 w 7141557"/>
                  <a:gd name="connsiteY6-44" fmla="*/ 81282 h 431250"/>
                  <a:gd name="connsiteX0-45" fmla="*/ 0 w 7141557"/>
                  <a:gd name="connsiteY0-46" fmla="*/ 81282 h 406398"/>
                  <a:gd name="connsiteX1-47" fmla="*/ 81282 w 7141557"/>
                  <a:gd name="connsiteY1-48" fmla="*/ 0 h 406398"/>
                  <a:gd name="connsiteX2-49" fmla="*/ 7060275 w 7141557"/>
                  <a:gd name="connsiteY2-50" fmla="*/ 0 h 406398"/>
                  <a:gd name="connsiteX3-51" fmla="*/ 7141557 w 7141557"/>
                  <a:gd name="connsiteY3-52" fmla="*/ 81282 h 406398"/>
                  <a:gd name="connsiteX4-53" fmla="*/ 7141557 w 7141557"/>
                  <a:gd name="connsiteY4-54" fmla="*/ 406398 h 406398"/>
                  <a:gd name="connsiteX5-55" fmla="*/ 0 w 7141557"/>
                  <a:gd name="connsiteY5-56" fmla="*/ 406398 h 406398"/>
                  <a:gd name="connsiteX6-57" fmla="*/ 0 w 7141557"/>
                  <a:gd name="connsiteY6-58" fmla="*/ 81282 h 406398"/>
                  <a:gd name="connsiteX0-59" fmla="*/ 7620 w 7149177"/>
                  <a:gd name="connsiteY0-60" fmla="*/ 81282 h 406398"/>
                  <a:gd name="connsiteX1-61" fmla="*/ 88902 w 7149177"/>
                  <a:gd name="connsiteY1-62" fmla="*/ 0 h 406398"/>
                  <a:gd name="connsiteX2-63" fmla="*/ 7067895 w 7149177"/>
                  <a:gd name="connsiteY2-64" fmla="*/ 0 h 406398"/>
                  <a:gd name="connsiteX3-65" fmla="*/ 7149177 w 7149177"/>
                  <a:gd name="connsiteY3-66" fmla="*/ 81282 h 406398"/>
                  <a:gd name="connsiteX4-67" fmla="*/ 7149177 w 7149177"/>
                  <a:gd name="connsiteY4-68" fmla="*/ 406398 h 406398"/>
                  <a:gd name="connsiteX5-69" fmla="*/ 0 w 7149177"/>
                  <a:gd name="connsiteY5-70" fmla="*/ 314958 h 406398"/>
                  <a:gd name="connsiteX6-71" fmla="*/ 7620 w 7149177"/>
                  <a:gd name="connsiteY6-72" fmla="*/ 81282 h 406398"/>
                  <a:gd name="connsiteX0-73" fmla="*/ 7620 w 7149177"/>
                  <a:gd name="connsiteY0-74" fmla="*/ 81282 h 314958"/>
                  <a:gd name="connsiteX1-75" fmla="*/ 88902 w 7149177"/>
                  <a:gd name="connsiteY1-76" fmla="*/ 0 h 314958"/>
                  <a:gd name="connsiteX2-77" fmla="*/ 7067895 w 7149177"/>
                  <a:gd name="connsiteY2-78" fmla="*/ 0 h 314958"/>
                  <a:gd name="connsiteX3-79" fmla="*/ 7149177 w 7149177"/>
                  <a:gd name="connsiteY3-80" fmla="*/ 81282 h 314958"/>
                  <a:gd name="connsiteX4-81" fmla="*/ 7149177 w 7149177"/>
                  <a:gd name="connsiteY4-82" fmla="*/ 314958 h 314958"/>
                  <a:gd name="connsiteX5-83" fmla="*/ 0 w 7149177"/>
                  <a:gd name="connsiteY5-84" fmla="*/ 314958 h 314958"/>
                  <a:gd name="connsiteX6-85" fmla="*/ 7620 w 7149177"/>
                  <a:gd name="connsiteY6-86" fmla="*/ 81282 h 314958"/>
                  <a:gd name="connsiteX0-87" fmla="*/ 20320 w 7161877"/>
                  <a:gd name="connsiteY0-88" fmla="*/ 81282 h 314958"/>
                  <a:gd name="connsiteX1-89" fmla="*/ 101602 w 7161877"/>
                  <a:gd name="connsiteY1-90" fmla="*/ 0 h 314958"/>
                  <a:gd name="connsiteX2-91" fmla="*/ 7080595 w 7161877"/>
                  <a:gd name="connsiteY2-92" fmla="*/ 0 h 314958"/>
                  <a:gd name="connsiteX3-93" fmla="*/ 7161877 w 7161877"/>
                  <a:gd name="connsiteY3-94" fmla="*/ 81282 h 314958"/>
                  <a:gd name="connsiteX4-95" fmla="*/ 7161877 w 7161877"/>
                  <a:gd name="connsiteY4-96" fmla="*/ 314958 h 314958"/>
                  <a:gd name="connsiteX5-97" fmla="*/ 0 w 7161877"/>
                  <a:gd name="connsiteY5-98" fmla="*/ 226058 h 314958"/>
                  <a:gd name="connsiteX6-99" fmla="*/ 20320 w 7161877"/>
                  <a:gd name="connsiteY6-100" fmla="*/ 81282 h 314958"/>
                  <a:gd name="connsiteX0-101" fmla="*/ 20320 w 7161877"/>
                  <a:gd name="connsiteY0-102" fmla="*/ 81282 h 226058"/>
                  <a:gd name="connsiteX1-103" fmla="*/ 101602 w 7161877"/>
                  <a:gd name="connsiteY1-104" fmla="*/ 0 h 226058"/>
                  <a:gd name="connsiteX2-105" fmla="*/ 7080595 w 7161877"/>
                  <a:gd name="connsiteY2-106" fmla="*/ 0 h 226058"/>
                  <a:gd name="connsiteX3-107" fmla="*/ 7161877 w 7161877"/>
                  <a:gd name="connsiteY3-108" fmla="*/ 81282 h 226058"/>
                  <a:gd name="connsiteX4-109" fmla="*/ 7161877 w 7161877"/>
                  <a:gd name="connsiteY4-110" fmla="*/ 226058 h 226058"/>
                  <a:gd name="connsiteX5-111" fmla="*/ 0 w 7161877"/>
                  <a:gd name="connsiteY5-112" fmla="*/ 226058 h 226058"/>
                  <a:gd name="connsiteX6-113" fmla="*/ 20320 w 7161877"/>
                  <a:gd name="connsiteY6-114" fmla="*/ 81282 h 226058"/>
                  <a:gd name="connsiteX0-115" fmla="*/ 1836 w 7143393"/>
                  <a:gd name="connsiteY0-116" fmla="*/ 81282 h 226058"/>
                  <a:gd name="connsiteX1-117" fmla="*/ 83118 w 7143393"/>
                  <a:gd name="connsiteY1-118" fmla="*/ 0 h 226058"/>
                  <a:gd name="connsiteX2-119" fmla="*/ 7062111 w 7143393"/>
                  <a:gd name="connsiteY2-120" fmla="*/ 0 h 226058"/>
                  <a:gd name="connsiteX3-121" fmla="*/ 7143393 w 7143393"/>
                  <a:gd name="connsiteY3-122" fmla="*/ 81282 h 226058"/>
                  <a:gd name="connsiteX4-123" fmla="*/ 7143393 w 7143393"/>
                  <a:gd name="connsiteY4-124" fmla="*/ 226058 h 226058"/>
                  <a:gd name="connsiteX5-125" fmla="*/ 2949 w 7143393"/>
                  <a:gd name="connsiteY5-126" fmla="*/ 226058 h 226058"/>
                  <a:gd name="connsiteX6-127" fmla="*/ 1836 w 7143393"/>
                  <a:gd name="connsiteY6-128" fmla="*/ 81282 h 226058"/>
                  <a:gd name="connsiteX0-129" fmla="*/ 3352 w 7144909"/>
                  <a:gd name="connsiteY0-130" fmla="*/ 81282 h 226058"/>
                  <a:gd name="connsiteX1-131" fmla="*/ 84634 w 7144909"/>
                  <a:gd name="connsiteY1-132" fmla="*/ 0 h 226058"/>
                  <a:gd name="connsiteX2-133" fmla="*/ 7063627 w 7144909"/>
                  <a:gd name="connsiteY2-134" fmla="*/ 0 h 226058"/>
                  <a:gd name="connsiteX3-135" fmla="*/ 7144909 w 7144909"/>
                  <a:gd name="connsiteY3-136" fmla="*/ 81282 h 226058"/>
                  <a:gd name="connsiteX4-137" fmla="*/ 7144909 w 7144909"/>
                  <a:gd name="connsiteY4-138" fmla="*/ 226058 h 226058"/>
                  <a:gd name="connsiteX5-139" fmla="*/ 4465 w 7144909"/>
                  <a:gd name="connsiteY5-140" fmla="*/ 226058 h 226058"/>
                  <a:gd name="connsiteX6-141" fmla="*/ 3352 w 7144909"/>
                  <a:gd name="connsiteY6-142" fmla="*/ 81282 h 22605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7144909" h="226058">
                    <a:moveTo>
                      <a:pt x="3352" y="81282"/>
                    </a:moveTo>
                    <a:cubicBezTo>
                      <a:pt x="3352" y="36391"/>
                      <a:pt x="39743" y="0"/>
                      <a:pt x="84634" y="0"/>
                    </a:cubicBezTo>
                    <a:lnTo>
                      <a:pt x="7063627" y="0"/>
                    </a:lnTo>
                    <a:cubicBezTo>
                      <a:pt x="7108518" y="0"/>
                      <a:pt x="7144909" y="36391"/>
                      <a:pt x="7144909" y="81282"/>
                    </a:cubicBezTo>
                    <a:lnTo>
                      <a:pt x="7144909" y="226058"/>
                    </a:lnTo>
                    <a:lnTo>
                      <a:pt x="4465" y="226058"/>
                    </a:lnTo>
                    <a:cubicBezTo>
                      <a:pt x="1712" y="177799"/>
                      <a:pt x="-3421" y="129541"/>
                      <a:pt x="3352" y="8128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6201">
                      <a:alpha val="9804"/>
                    </a:srgbClr>
                  </a:gs>
                  <a:gs pos="50000">
                    <a:srgbClr val="FF6201"/>
                  </a:gs>
                  <a:gs pos="100000">
                    <a:srgbClr val="FF6201">
                      <a:alpha val="9804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zh-CN">
                  <a:latin typeface="Arial" panose="020B0604020202020204" pitchFamily="34" charset="0"/>
                </a:endParaRPr>
              </a:p>
            </p:txBody>
          </p:sp>
          <p:cxnSp>
            <p:nvCxnSpPr>
              <p:cNvPr id="43" name="直接连接符 42"/>
              <p:cNvCxnSpPr/>
              <p:nvPr/>
            </p:nvCxnSpPr>
            <p:spPr>
              <a:xfrm>
                <a:off x="1000730" y="3684175"/>
                <a:ext cx="7141557" cy="0"/>
              </a:xfrm>
              <a:prstGeom prst="line">
                <a:avLst/>
              </a:prstGeom>
              <a:ln w="12700">
                <a:gradFill flip="none" rotWithShape="1">
                  <a:gsLst>
                    <a:gs pos="0">
                      <a:srgbClr val="6699FF">
                        <a:alpha val="0"/>
                      </a:srgbClr>
                    </a:gs>
                    <a:gs pos="88000">
                      <a:srgbClr val="FF9933">
                        <a:alpha val="69804"/>
                      </a:srgbClr>
                    </a:gs>
                    <a:gs pos="12000">
                      <a:srgbClr val="FF9933">
                        <a:alpha val="69804"/>
                      </a:srgbClr>
                    </a:gs>
                    <a:gs pos="50000">
                      <a:srgbClr val="FF9933"/>
                    </a:gs>
                    <a:gs pos="100000">
                      <a:srgbClr val="6699FF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圆角矩形 22"/>
              <p:cNvSpPr/>
              <p:nvPr/>
            </p:nvSpPr>
            <p:spPr>
              <a:xfrm rot="10800000">
                <a:off x="1001048" y="3480891"/>
                <a:ext cx="7143922" cy="226058"/>
              </a:xfrm>
              <a:custGeom>
                <a:avLst/>
                <a:gdLst>
                  <a:gd name="connsiteX0" fmla="*/ 0 w 7141557"/>
                  <a:gd name="connsiteY0" fmla="*/ 81282 h 487680"/>
                  <a:gd name="connsiteX1" fmla="*/ 81282 w 7141557"/>
                  <a:gd name="connsiteY1" fmla="*/ 0 h 487680"/>
                  <a:gd name="connsiteX2" fmla="*/ 7060275 w 7141557"/>
                  <a:gd name="connsiteY2" fmla="*/ 0 h 487680"/>
                  <a:gd name="connsiteX3" fmla="*/ 7141557 w 7141557"/>
                  <a:gd name="connsiteY3" fmla="*/ 81282 h 487680"/>
                  <a:gd name="connsiteX4" fmla="*/ 7141557 w 7141557"/>
                  <a:gd name="connsiteY4" fmla="*/ 406398 h 487680"/>
                  <a:gd name="connsiteX5" fmla="*/ 7060275 w 7141557"/>
                  <a:gd name="connsiteY5" fmla="*/ 487680 h 487680"/>
                  <a:gd name="connsiteX6" fmla="*/ 81282 w 7141557"/>
                  <a:gd name="connsiteY6" fmla="*/ 487680 h 487680"/>
                  <a:gd name="connsiteX7" fmla="*/ 0 w 7141557"/>
                  <a:gd name="connsiteY7" fmla="*/ 406398 h 487680"/>
                  <a:gd name="connsiteX8" fmla="*/ 0 w 7141557"/>
                  <a:gd name="connsiteY8" fmla="*/ 81282 h 487680"/>
                  <a:gd name="connsiteX0-1" fmla="*/ 0 w 7141557"/>
                  <a:gd name="connsiteY0-2" fmla="*/ 81282 h 487680"/>
                  <a:gd name="connsiteX1-3" fmla="*/ 81282 w 7141557"/>
                  <a:gd name="connsiteY1-4" fmla="*/ 0 h 487680"/>
                  <a:gd name="connsiteX2-5" fmla="*/ 7060275 w 7141557"/>
                  <a:gd name="connsiteY2-6" fmla="*/ 0 h 487680"/>
                  <a:gd name="connsiteX3-7" fmla="*/ 7141557 w 7141557"/>
                  <a:gd name="connsiteY3-8" fmla="*/ 81282 h 487680"/>
                  <a:gd name="connsiteX4-9" fmla="*/ 7141557 w 7141557"/>
                  <a:gd name="connsiteY4-10" fmla="*/ 406398 h 487680"/>
                  <a:gd name="connsiteX5-11" fmla="*/ 81282 w 7141557"/>
                  <a:gd name="connsiteY5-12" fmla="*/ 487680 h 487680"/>
                  <a:gd name="connsiteX6-13" fmla="*/ 0 w 7141557"/>
                  <a:gd name="connsiteY6-14" fmla="*/ 406398 h 487680"/>
                  <a:gd name="connsiteX7-15" fmla="*/ 0 w 7141557"/>
                  <a:gd name="connsiteY7-16" fmla="*/ 81282 h 487680"/>
                  <a:gd name="connsiteX0-17" fmla="*/ 0 w 7141557"/>
                  <a:gd name="connsiteY0-18" fmla="*/ 81282 h 406398"/>
                  <a:gd name="connsiteX1-19" fmla="*/ 81282 w 7141557"/>
                  <a:gd name="connsiteY1-20" fmla="*/ 0 h 406398"/>
                  <a:gd name="connsiteX2-21" fmla="*/ 7060275 w 7141557"/>
                  <a:gd name="connsiteY2-22" fmla="*/ 0 h 406398"/>
                  <a:gd name="connsiteX3-23" fmla="*/ 7141557 w 7141557"/>
                  <a:gd name="connsiteY3-24" fmla="*/ 81282 h 406398"/>
                  <a:gd name="connsiteX4-25" fmla="*/ 7141557 w 7141557"/>
                  <a:gd name="connsiteY4-26" fmla="*/ 406398 h 406398"/>
                  <a:gd name="connsiteX5-27" fmla="*/ 0 w 7141557"/>
                  <a:gd name="connsiteY5-28" fmla="*/ 406398 h 406398"/>
                  <a:gd name="connsiteX6-29" fmla="*/ 0 w 7141557"/>
                  <a:gd name="connsiteY6-30" fmla="*/ 81282 h 406398"/>
                  <a:gd name="connsiteX0-31" fmla="*/ 0 w 7141557"/>
                  <a:gd name="connsiteY0-32" fmla="*/ 81282 h 431250"/>
                  <a:gd name="connsiteX1-33" fmla="*/ 81282 w 7141557"/>
                  <a:gd name="connsiteY1-34" fmla="*/ 0 h 431250"/>
                  <a:gd name="connsiteX2-35" fmla="*/ 7060275 w 7141557"/>
                  <a:gd name="connsiteY2-36" fmla="*/ 0 h 431250"/>
                  <a:gd name="connsiteX3-37" fmla="*/ 7141557 w 7141557"/>
                  <a:gd name="connsiteY3-38" fmla="*/ 81282 h 431250"/>
                  <a:gd name="connsiteX4-39" fmla="*/ 7141557 w 7141557"/>
                  <a:gd name="connsiteY4-40" fmla="*/ 406398 h 431250"/>
                  <a:gd name="connsiteX5-41" fmla="*/ 0 w 7141557"/>
                  <a:gd name="connsiteY5-42" fmla="*/ 406398 h 431250"/>
                  <a:gd name="connsiteX6-43" fmla="*/ 0 w 7141557"/>
                  <a:gd name="connsiteY6-44" fmla="*/ 81282 h 431250"/>
                  <a:gd name="connsiteX0-45" fmla="*/ 0 w 7141557"/>
                  <a:gd name="connsiteY0-46" fmla="*/ 81282 h 406398"/>
                  <a:gd name="connsiteX1-47" fmla="*/ 81282 w 7141557"/>
                  <a:gd name="connsiteY1-48" fmla="*/ 0 h 406398"/>
                  <a:gd name="connsiteX2-49" fmla="*/ 7060275 w 7141557"/>
                  <a:gd name="connsiteY2-50" fmla="*/ 0 h 406398"/>
                  <a:gd name="connsiteX3-51" fmla="*/ 7141557 w 7141557"/>
                  <a:gd name="connsiteY3-52" fmla="*/ 81282 h 406398"/>
                  <a:gd name="connsiteX4-53" fmla="*/ 7141557 w 7141557"/>
                  <a:gd name="connsiteY4-54" fmla="*/ 406398 h 406398"/>
                  <a:gd name="connsiteX5-55" fmla="*/ 0 w 7141557"/>
                  <a:gd name="connsiteY5-56" fmla="*/ 406398 h 406398"/>
                  <a:gd name="connsiteX6-57" fmla="*/ 0 w 7141557"/>
                  <a:gd name="connsiteY6-58" fmla="*/ 81282 h 406398"/>
                  <a:gd name="connsiteX0-59" fmla="*/ 7620 w 7149177"/>
                  <a:gd name="connsiteY0-60" fmla="*/ 81282 h 406398"/>
                  <a:gd name="connsiteX1-61" fmla="*/ 88902 w 7149177"/>
                  <a:gd name="connsiteY1-62" fmla="*/ 0 h 406398"/>
                  <a:gd name="connsiteX2-63" fmla="*/ 7067895 w 7149177"/>
                  <a:gd name="connsiteY2-64" fmla="*/ 0 h 406398"/>
                  <a:gd name="connsiteX3-65" fmla="*/ 7149177 w 7149177"/>
                  <a:gd name="connsiteY3-66" fmla="*/ 81282 h 406398"/>
                  <a:gd name="connsiteX4-67" fmla="*/ 7149177 w 7149177"/>
                  <a:gd name="connsiteY4-68" fmla="*/ 406398 h 406398"/>
                  <a:gd name="connsiteX5-69" fmla="*/ 0 w 7149177"/>
                  <a:gd name="connsiteY5-70" fmla="*/ 314958 h 406398"/>
                  <a:gd name="connsiteX6-71" fmla="*/ 7620 w 7149177"/>
                  <a:gd name="connsiteY6-72" fmla="*/ 81282 h 406398"/>
                  <a:gd name="connsiteX0-73" fmla="*/ 7620 w 7149177"/>
                  <a:gd name="connsiteY0-74" fmla="*/ 81282 h 314958"/>
                  <a:gd name="connsiteX1-75" fmla="*/ 88902 w 7149177"/>
                  <a:gd name="connsiteY1-76" fmla="*/ 0 h 314958"/>
                  <a:gd name="connsiteX2-77" fmla="*/ 7067895 w 7149177"/>
                  <a:gd name="connsiteY2-78" fmla="*/ 0 h 314958"/>
                  <a:gd name="connsiteX3-79" fmla="*/ 7149177 w 7149177"/>
                  <a:gd name="connsiteY3-80" fmla="*/ 81282 h 314958"/>
                  <a:gd name="connsiteX4-81" fmla="*/ 7149177 w 7149177"/>
                  <a:gd name="connsiteY4-82" fmla="*/ 314958 h 314958"/>
                  <a:gd name="connsiteX5-83" fmla="*/ 0 w 7149177"/>
                  <a:gd name="connsiteY5-84" fmla="*/ 314958 h 314958"/>
                  <a:gd name="connsiteX6-85" fmla="*/ 7620 w 7149177"/>
                  <a:gd name="connsiteY6-86" fmla="*/ 81282 h 314958"/>
                  <a:gd name="connsiteX0-87" fmla="*/ 20320 w 7161877"/>
                  <a:gd name="connsiteY0-88" fmla="*/ 81282 h 314958"/>
                  <a:gd name="connsiteX1-89" fmla="*/ 101602 w 7161877"/>
                  <a:gd name="connsiteY1-90" fmla="*/ 0 h 314958"/>
                  <a:gd name="connsiteX2-91" fmla="*/ 7080595 w 7161877"/>
                  <a:gd name="connsiteY2-92" fmla="*/ 0 h 314958"/>
                  <a:gd name="connsiteX3-93" fmla="*/ 7161877 w 7161877"/>
                  <a:gd name="connsiteY3-94" fmla="*/ 81282 h 314958"/>
                  <a:gd name="connsiteX4-95" fmla="*/ 7161877 w 7161877"/>
                  <a:gd name="connsiteY4-96" fmla="*/ 314958 h 314958"/>
                  <a:gd name="connsiteX5-97" fmla="*/ 0 w 7161877"/>
                  <a:gd name="connsiteY5-98" fmla="*/ 226058 h 314958"/>
                  <a:gd name="connsiteX6-99" fmla="*/ 20320 w 7161877"/>
                  <a:gd name="connsiteY6-100" fmla="*/ 81282 h 314958"/>
                  <a:gd name="connsiteX0-101" fmla="*/ 20320 w 7161877"/>
                  <a:gd name="connsiteY0-102" fmla="*/ 81282 h 226058"/>
                  <a:gd name="connsiteX1-103" fmla="*/ 101602 w 7161877"/>
                  <a:gd name="connsiteY1-104" fmla="*/ 0 h 226058"/>
                  <a:gd name="connsiteX2-105" fmla="*/ 7080595 w 7161877"/>
                  <a:gd name="connsiteY2-106" fmla="*/ 0 h 226058"/>
                  <a:gd name="connsiteX3-107" fmla="*/ 7161877 w 7161877"/>
                  <a:gd name="connsiteY3-108" fmla="*/ 81282 h 226058"/>
                  <a:gd name="connsiteX4-109" fmla="*/ 7161877 w 7161877"/>
                  <a:gd name="connsiteY4-110" fmla="*/ 226058 h 226058"/>
                  <a:gd name="connsiteX5-111" fmla="*/ 0 w 7161877"/>
                  <a:gd name="connsiteY5-112" fmla="*/ 226058 h 226058"/>
                  <a:gd name="connsiteX6-113" fmla="*/ 20320 w 7161877"/>
                  <a:gd name="connsiteY6-114" fmla="*/ 81282 h 226058"/>
                  <a:gd name="connsiteX0-115" fmla="*/ 3650 w 7145207"/>
                  <a:gd name="connsiteY0-116" fmla="*/ 81282 h 226058"/>
                  <a:gd name="connsiteX1-117" fmla="*/ 84932 w 7145207"/>
                  <a:gd name="connsiteY1-118" fmla="*/ 0 h 226058"/>
                  <a:gd name="connsiteX2-119" fmla="*/ 7063925 w 7145207"/>
                  <a:gd name="connsiteY2-120" fmla="*/ 0 h 226058"/>
                  <a:gd name="connsiteX3-121" fmla="*/ 7145207 w 7145207"/>
                  <a:gd name="connsiteY3-122" fmla="*/ 81282 h 226058"/>
                  <a:gd name="connsiteX4-123" fmla="*/ 7145207 w 7145207"/>
                  <a:gd name="connsiteY4-124" fmla="*/ 226058 h 226058"/>
                  <a:gd name="connsiteX5-125" fmla="*/ 0 w 7145207"/>
                  <a:gd name="connsiteY5-126" fmla="*/ 226058 h 226058"/>
                  <a:gd name="connsiteX6-127" fmla="*/ 3650 w 7145207"/>
                  <a:gd name="connsiteY6-128" fmla="*/ 81282 h 226058"/>
                  <a:gd name="connsiteX0-129" fmla="*/ 3650 w 7145207"/>
                  <a:gd name="connsiteY0-130" fmla="*/ 81282 h 226058"/>
                  <a:gd name="connsiteX1-131" fmla="*/ 84932 w 7145207"/>
                  <a:gd name="connsiteY1-132" fmla="*/ 0 h 226058"/>
                  <a:gd name="connsiteX2-133" fmla="*/ 7063925 w 7145207"/>
                  <a:gd name="connsiteY2-134" fmla="*/ 0 h 226058"/>
                  <a:gd name="connsiteX3-135" fmla="*/ 7145207 w 7145207"/>
                  <a:gd name="connsiteY3-136" fmla="*/ 81282 h 226058"/>
                  <a:gd name="connsiteX4-137" fmla="*/ 7145207 w 7145207"/>
                  <a:gd name="connsiteY4-138" fmla="*/ 226058 h 226058"/>
                  <a:gd name="connsiteX5-139" fmla="*/ 0 w 7145207"/>
                  <a:gd name="connsiteY5-140" fmla="*/ 226058 h 226058"/>
                  <a:gd name="connsiteX6-141" fmla="*/ 3650 w 7145207"/>
                  <a:gd name="connsiteY6-142" fmla="*/ 81282 h 226058"/>
                  <a:gd name="connsiteX0-143" fmla="*/ 4515 w 7146072"/>
                  <a:gd name="connsiteY0-144" fmla="*/ 81282 h 226058"/>
                  <a:gd name="connsiteX1-145" fmla="*/ 85797 w 7146072"/>
                  <a:gd name="connsiteY1-146" fmla="*/ 0 h 226058"/>
                  <a:gd name="connsiteX2-147" fmla="*/ 7064790 w 7146072"/>
                  <a:gd name="connsiteY2-148" fmla="*/ 0 h 226058"/>
                  <a:gd name="connsiteX3-149" fmla="*/ 7146072 w 7146072"/>
                  <a:gd name="connsiteY3-150" fmla="*/ 81282 h 226058"/>
                  <a:gd name="connsiteX4-151" fmla="*/ 7146072 w 7146072"/>
                  <a:gd name="connsiteY4-152" fmla="*/ 226058 h 226058"/>
                  <a:gd name="connsiteX5-153" fmla="*/ 865 w 7146072"/>
                  <a:gd name="connsiteY5-154" fmla="*/ 226058 h 226058"/>
                  <a:gd name="connsiteX6-155" fmla="*/ 4515 w 7146072"/>
                  <a:gd name="connsiteY6-156" fmla="*/ 81282 h 226058"/>
                  <a:gd name="connsiteX0-157" fmla="*/ 2365 w 7143922"/>
                  <a:gd name="connsiteY0-158" fmla="*/ 81282 h 226058"/>
                  <a:gd name="connsiteX1-159" fmla="*/ 83647 w 7143922"/>
                  <a:gd name="connsiteY1-160" fmla="*/ 0 h 226058"/>
                  <a:gd name="connsiteX2-161" fmla="*/ 7062640 w 7143922"/>
                  <a:gd name="connsiteY2-162" fmla="*/ 0 h 226058"/>
                  <a:gd name="connsiteX3-163" fmla="*/ 7143922 w 7143922"/>
                  <a:gd name="connsiteY3-164" fmla="*/ 81282 h 226058"/>
                  <a:gd name="connsiteX4-165" fmla="*/ 7143922 w 7143922"/>
                  <a:gd name="connsiteY4-166" fmla="*/ 226058 h 226058"/>
                  <a:gd name="connsiteX5-167" fmla="*/ 5859 w 7143922"/>
                  <a:gd name="connsiteY5-168" fmla="*/ 226058 h 226058"/>
                  <a:gd name="connsiteX6-169" fmla="*/ 2365 w 7143922"/>
                  <a:gd name="connsiteY6-170" fmla="*/ 81282 h 22605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7143922" h="226058">
                    <a:moveTo>
                      <a:pt x="2365" y="81282"/>
                    </a:moveTo>
                    <a:cubicBezTo>
                      <a:pt x="2365" y="36391"/>
                      <a:pt x="38756" y="0"/>
                      <a:pt x="83647" y="0"/>
                    </a:cubicBezTo>
                    <a:lnTo>
                      <a:pt x="7062640" y="0"/>
                    </a:lnTo>
                    <a:cubicBezTo>
                      <a:pt x="7107531" y="0"/>
                      <a:pt x="7143922" y="36391"/>
                      <a:pt x="7143922" y="81282"/>
                    </a:cubicBezTo>
                    <a:lnTo>
                      <a:pt x="7143922" y="226058"/>
                    </a:lnTo>
                    <a:lnTo>
                      <a:pt x="5859" y="226058"/>
                    </a:lnTo>
                    <a:cubicBezTo>
                      <a:pt x="5487" y="180182"/>
                      <a:pt x="-4408" y="129541"/>
                      <a:pt x="2365" y="8128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6201">
                      <a:alpha val="40000"/>
                    </a:srgbClr>
                  </a:gs>
                  <a:gs pos="70000">
                    <a:srgbClr val="FF3300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zh-CN">
                  <a:latin typeface="Arial" panose="020B0604020202020204" pitchFamily="34" charset="0"/>
                </a:endParaRPr>
              </a:p>
            </p:txBody>
          </p:sp>
          <p:cxnSp>
            <p:nvCxnSpPr>
              <p:cNvPr id="45" name="直接连接符 44"/>
              <p:cNvCxnSpPr/>
              <p:nvPr/>
            </p:nvCxnSpPr>
            <p:spPr>
              <a:xfrm>
                <a:off x="1000730" y="3207837"/>
                <a:ext cx="7141557" cy="0"/>
              </a:xfrm>
              <a:prstGeom prst="line">
                <a:avLst/>
              </a:prstGeom>
              <a:ln w="12700">
                <a:gradFill flip="none" rotWithShape="1">
                  <a:gsLst>
                    <a:gs pos="0">
                      <a:srgbClr val="6699FF">
                        <a:alpha val="0"/>
                      </a:srgbClr>
                    </a:gs>
                    <a:gs pos="88000">
                      <a:srgbClr val="FF9933">
                        <a:alpha val="69804"/>
                      </a:srgbClr>
                    </a:gs>
                    <a:gs pos="12000">
                      <a:srgbClr val="FF9933">
                        <a:alpha val="69804"/>
                      </a:srgbClr>
                    </a:gs>
                    <a:gs pos="50000">
                      <a:srgbClr val="FF9933"/>
                    </a:gs>
                    <a:gs pos="100000">
                      <a:srgbClr val="6699FF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47" name="矩形 67"/>
            <p:cNvSpPr>
              <a:spLocks noChangeArrowheads="1"/>
            </p:cNvSpPr>
            <p:nvPr/>
          </p:nvSpPr>
          <p:spPr bwMode="auto">
            <a:xfrm>
              <a:off x="4242731" y="2541854"/>
              <a:ext cx="66088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chemeClr val="bg1"/>
                  </a:solidFill>
                </a:rPr>
                <a:t>Title</a:t>
              </a:r>
              <a:endParaRPr lang="en-US" altLang="zh-CN" sz="2000" b="1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6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1200000" y="12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6" presetClass="entr" presetSubtype="4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6" presetClass="emph" presetSubtype="0" repeatCount="20000" fill="remove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5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组合 5"/>
          <p:cNvGrpSpPr/>
          <p:nvPr/>
        </p:nvGrpSpPr>
        <p:grpSpPr bwMode="auto">
          <a:xfrm>
            <a:off x="981075" y="1190625"/>
            <a:ext cx="7170738" cy="3371850"/>
            <a:chOff x="971600" y="1044653"/>
            <a:chExt cx="7170593" cy="3372531"/>
          </a:xfrm>
        </p:grpSpPr>
        <p:sp>
          <p:nvSpPr>
            <p:cNvPr id="52" name="圆角矩形 51"/>
            <p:cNvSpPr/>
            <p:nvPr/>
          </p:nvSpPr>
          <p:spPr>
            <a:xfrm>
              <a:off x="992238" y="1044653"/>
              <a:ext cx="7142018" cy="3372531"/>
            </a:xfrm>
            <a:prstGeom prst="roundRect">
              <a:avLst>
                <a:gd name="adj" fmla="val 3393"/>
              </a:avLst>
            </a:prstGeom>
            <a:solidFill>
              <a:srgbClr val="660000"/>
            </a:solidFill>
            <a:ln>
              <a:noFill/>
            </a:ln>
            <a:effectLst>
              <a:outerShdw blurRad="152400" dist="38100" dir="5400000" algn="t" rotWithShape="0">
                <a:prstClr val="black">
                  <a:alpha val="7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altLang="zh-CN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3" name="圆角矩形 22"/>
            <p:cNvSpPr/>
            <p:nvPr/>
          </p:nvSpPr>
          <p:spPr>
            <a:xfrm>
              <a:off x="992238" y="1052593"/>
              <a:ext cx="7142018" cy="731985"/>
            </a:xfrm>
            <a:custGeom>
              <a:avLst/>
              <a:gdLst>
                <a:gd name="connsiteX0" fmla="*/ 0 w 7141557"/>
                <a:gd name="connsiteY0" fmla="*/ 81282 h 487680"/>
                <a:gd name="connsiteX1" fmla="*/ 81282 w 7141557"/>
                <a:gd name="connsiteY1" fmla="*/ 0 h 487680"/>
                <a:gd name="connsiteX2" fmla="*/ 7060275 w 7141557"/>
                <a:gd name="connsiteY2" fmla="*/ 0 h 487680"/>
                <a:gd name="connsiteX3" fmla="*/ 7141557 w 7141557"/>
                <a:gd name="connsiteY3" fmla="*/ 81282 h 487680"/>
                <a:gd name="connsiteX4" fmla="*/ 7141557 w 7141557"/>
                <a:gd name="connsiteY4" fmla="*/ 406398 h 487680"/>
                <a:gd name="connsiteX5" fmla="*/ 7060275 w 7141557"/>
                <a:gd name="connsiteY5" fmla="*/ 487680 h 487680"/>
                <a:gd name="connsiteX6" fmla="*/ 81282 w 7141557"/>
                <a:gd name="connsiteY6" fmla="*/ 487680 h 487680"/>
                <a:gd name="connsiteX7" fmla="*/ 0 w 7141557"/>
                <a:gd name="connsiteY7" fmla="*/ 406398 h 487680"/>
                <a:gd name="connsiteX8" fmla="*/ 0 w 7141557"/>
                <a:gd name="connsiteY8" fmla="*/ 81282 h 487680"/>
                <a:gd name="connsiteX0-1" fmla="*/ 0 w 7141557"/>
                <a:gd name="connsiteY0-2" fmla="*/ 81282 h 487680"/>
                <a:gd name="connsiteX1-3" fmla="*/ 81282 w 7141557"/>
                <a:gd name="connsiteY1-4" fmla="*/ 0 h 487680"/>
                <a:gd name="connsiteX2-5" fmla="*/ 7060275 w 7141557"/>
                <a:gd name="connsiteY2-6" fmla="*/ 0 h 487680"/>
                <a:gd name="connsiteX3-7" fmla="*/ 7141557 w 7141557"/>
                <a:gd name="connsiteY3-8" fmla="*/ 81282 h 487680"/>
                <a:gd name="connsiteX4-9" fmla="*/ 7141557 w 7141557"/>
                <a:gd name="connsiteY4-10" fmla="*/ 406398 h 487680"/>
                <a:gd name="connsiteX5-11" fmla="*/ 81282 w 7141557"/>
                <a:gd name="connsiteY5-12" fmla="*/ 487680 h 487680"/>
                <a:gd name="connsiteX6-13" fmla="*/ 0 w 7141557"/>
                <a:gd name="connsiteY6-14" fmla="*/ 406398 h 487680"/>
                <a:gd name="connsiteX7-15" fmla="*/ 0 w 7141557"/>
                <a:gd name="connsiteY7-16" fmla="*/ 81282 h 487680"/>
                <a:gd name="connsiteX0-17" fmla="*/ 0 w 7141557"/>
                <a:gd name="connsiteY0-18" fmla="*/ 81282 h 406398"/>
                <a:gd name="connsiteX1-19" fmla="*/ 81282 w 7141557"/>
                <a:gd name="connsiteY1-20" fmla="*/ 0 h 406398"/>
                <a:gd name="connsiteX2-21" fmla="*/ 7060275 w 7141557"/>
                <a:gd name="connsiteY2-22" fmla="*/ 0 h 406398"/>
                <a:gd name="connsiteX3-23" fmla="*/ 7141557 w 7141557"/>
                <a:gd name="connsiteY3-24" fmla="*/ 81282 h 406398"/>
                <a:gd name="connsiteX4-25" fmla="*/ 7141557 w 7141557"/>
                <a:gd name="connsiteY4-26" fmla="*/ 406398 h 406398"/>
                <a:gd name="connsiteX5-27" fmla="*/ 0 w 7141557"/>
                <a:gd name="connsiteY5-28" fmla="*/ 406398 h 406398"/>
                <a:gd name="connsiteX6-29" fmla="*/ 0 w 7141557"/>
                <a:gd name="connsiteY6-30" fmla="*/ 81282 h 406398"/>
                <a:gd name="connsiteX0-31" fmla="*/ 0 w 7141557"/>
                <a:gd name="connsiteY0-32" fmla="*/ 81282 h 431250"/>
                <a:gd name="connsiteX1-33" fmla="*/ 81282 w 7141557"/>
                <a:gd name="connsiteY1-34" fmla="*/ 0 h 431250"/>
                <a:gd name="connsiteX2-35" fmla="*/ 7060275 w 7141557"/>
                <a:gd name="connsiteY2-36" fmla="*/ 0 h 431250"/>
                <a:gd name="connsiteX3-37" fmla="*/ 7141557 w 7141557"/>
                <a:gd name="connsiteY3-38" fmla="*/ 81282 h 431250"/>
                <a:gd name="connsiteX4-39" fmla="*/ 7141557 w 7141557"/>
                <a:gd name="connsiteY4-40" fmla="*/ 406398 h 431250"/>
                <a:gd name="connsiteX5-41" fmla="*/ 0 w 7141557"/>
                <a:gd name="connsiteY5-42" fmla="*/ 406398 h 431250"/>
                <a:gd name="connsiteX6-43" fmla="*/ 0 w 7141557"/>
                <a:gd name="connsiteY6-44" fmla="*/ 81282 h 431250"/>
                <a:gd name="connsiteX0-45" fmla="*/ 0 w 7141557"/>
                <a:gd name="connsiteY0-46" fmla="*/ 81282 h 406398"/>
                <a:gd name="connsiteX1-47" fmla="*/ 81282 w 7141557"/>
                <a:gd name="connsiteY1-48" fmla="*/ 0 h 406398"/>
                <a:gd name="connsiteX2-49" fmla="*/ 7060275 w 7141557"/>
                <a:gd name="connsiteY2-50" fmla="*/ 0 h 406398"/>
                <a:gd name="connsiteX3-51" fmla="*/ 7141557 w 7141557"/>
                <a:gd name="connsiteY3-52" fmla="*/ 81282 h 406398"/>
                <a:gd name="connsiteX4-53" fmla="*/ 7141557 w 7141557"/>
                <a:gd name="connsiteY4-54" fmla="*/ 406398 h 406398"/>
                <a:gd name="connsiteX5-55" fmla="*/ 0 w 7141557"/>
                <a:gd name="connsiteY5-56" fmla="*/ 406398 h 406398"/>
                <a:gd name="connsiteX6-57" fmla="*/ 0 w 7141557"/>
                <a:gd name="connsiteY6-58" fmla="*/ 81282 h 406398"/>
                <a:gd name="connsiteX0-59" fmla="*/ 7620 w 7149177"/>
                <a:gd name="connsiteY0-60" fmla="*/ 81282 h 406398"/>
                <a:gd name="connsiteX1-61" fmla="*/ 88902 w 7149177"/>
                <a:gd name="connsiteY1-62" fmla="*/ 0 h 406398"/>
                <a:gd name="connsiteX2-63" fmla="*/ 7067895 w 7149177"/>
                <a:gd name="connsiteY2-64" fmla="*/ 0 h 406398"/>
                <a:gd name="connsiteX3-65" fmla="*/ 7149177 w 7149177"/>
                <a:gd name="connsiteY3-66" fmla="*/ 81282 h 406398"/>
                <a:gd name="connsiteX4-67" fmla="*/ 7149177 w 7149177"/>
                <a:gd name="connsiteY4-68" fmla="*/ 406398 h 406398"/>
                <a:gd name="connsiteX5-69" fmla="*/ 0 w 7149177"/>
                <a:gd name="connsiteY5-70" fmla="*/ 314958 h 406398"/>
                <a:gd name="connsiteX6-71" fmla="*/ 7620 w 7149177"/>
                <a:gd name="connsiteY6-72" fmla="*/ 81282 h 406398"/>
                <a:gd name="connsiteX0-73" fmla="*/ 7620 w 7149177"/>
                <a:gd name="connsiteY0-74" fmla="*/ 81282 h 314958"/>
                <a:gd name="connsiteX1-75" fmla="*/ 88902 w 7149177"/>
                <a:gd name="connsiteY1-76" fmla="*/ 0 h 314958"/>
                <a:gd name="connsiteX2-77" fmla="*/ 7067895 w 7149177"/>
                <a:gd name="connsiteY2-78" fmla="*/ 0 h 314958"/>
                <a:gd name="connsiteX3-79" fmla="*/ 7149177 w 7149177"/>
                <a:gd name="connsiteY3-80" fmla="*/ 81282 h 314958"/>
                <a:gd name="connsiteX4-81" fmla="*/ 7149177 w 7149177"/>
                <a:gd name="connsiteY4-82" fmla="*/ 314958 h 314958"/>
                <a:gd name="connsiteX5-83" fmla="*/ 0 w 7149177"/>
                <a:gd name="connsiteY5-84" fmla="*/ 314958 h 314958"/>
                <a:gd name="connsiteX6-85" fmla="*/ 7620 w 7149177"/>
                <a:gd name="connsiteY6-86" fmla="*/ 81282 h 314958"/>
                <a:gd name="connsiteX0-87" fmla="*/ 20320 w 7161877"/>
                <a:gd name="connsiteY0-88" fmla="*/ 81282 h 314958"/>
                <a:gd name="connsiteX1-89" fmla="*/ 101602 w 7161877"/>
                <a:gd name="connsiteY1-90" fmla="*/ 0 h 314958"/>
                <a:gd name="connsiteX2-91" fmla="*/ 7080595 w 7161877"/>
                <a:gd name="connsiteY2-92" fmla="*/ 0 h 314958"/>
                <a:gd name="connsiteX3-93" fmla="*/ 7161877 w 7161877"/>
                <a:gd name="connsiteY3-94" fmla="*/ 81282 h 314958"/>
                <a:gd name="connsiteX4-95" fmla="*/ 7161877 w 7161877"/>
                <a:gd name="connsiteY4-96" fmla="*/ 314958 h 314958"/>
                <a:gd name="connsiteX5-97" fmla="*/ 0 w 7161877"/>
                <a:gd name="connsiteY5-98" fmla="*/ 226058 h 314958"/>
                <a:gd name="connsiteX6-99" fmla="*/ 20320 w 7161877"/>
                <a:gd name="connsiteY6-100" fmla="*/ 81282 h 314958"/>
                <a:gd name="connsiteX0-101" fmla="*/ 20320 w 7161877"/>
                <a:gd name="connsiteY0-102" fmla="*/ 81282 h 226058"/>
                <a:gd name="connsiteX1-103" fmla="*/ 101602 w 7161877"/>
                <a:gd name="connsiteY1-104" fmla="*/ 0 h 226058"/>
                <a:gd name="connsiteX2-105" fmla="*/ 7080595 w 7161877"/>
                <a:gd name="connsiteY2-106" fmla="*/ 0 h 226058"/>
                <a:gd name="connsiteX3-107" fmla="*/ 7161877 w 7161877"/>
                <a:gd name="connsiteY3-108" fmla="*/ 81282 h 226058"/>
                <a:gd name="connsiteX4-109" fmla="*/ 7161877 w 7161877"/>
                <a:gd name="connsiteY4-110" fmla="*/ 226058 h 226058"/>
                <a:gd name="connsiteX5-111" fmla="*/ 0 w 7161877"/>
                <a:gd name="connsiteY5-112" fmla="*/ 226058 h 226058"/>
                <a:gd name="connsiteX6-113" fmla="*/ 20320 w 7161877"/>
                <a:gd name="connsiteY6-114" fmla="*/ 81282 h 226058"/>
                <a:gd name="connsiteX0-115" fmla="*/ 1759 w 7143316"/>
                <a:gd name="connsiteY0-116" fmla="*/ 81282 h 226058"/>
                <a:gd name="connsiteX1-117" fmla="*/ 83041 w 7143316"/>
                <a:gd name="connsiteY1-118" fmla="*/ 0 h 226058"/>
                <a:gd name="connsiteX2-119" fmla="*/ 7062034 w 7143316"/>
                <a:gd name="connsiteY2-120" fmla="*/ 0 h 226058"/>
                <a:gd name="connsiteX3-121" fmla="*/ 7143316 w 7143316"/>
                <a:gd name="connsiteY3-122" fmla="*/ 81282 h 226058"/>
                <a:gd name="connsiteX4-123" fmla="*/ 7143316 w 7143316"/>
                <a:gd name="connsiteY4-124" fmla="*/ 226058 h 226058"/>
                <a:gd name="connsiteX5-125" fmla="*/ 3664 w 7143316"/>
                <a:gd name="connsiteY5-126" fmla="*/ 226058 h 226058"/>
                <a:gd name="connsiteX6-127" fmla="*/ 1759 w 7143316"/>
                <a:gd name="connsiteY6-128" fmla="*/ 81282 h 226058"/>
                <a:gd name="connsiteX0-129" fmla="*/ 1759 w 7144526"/>
                <a:gd name="connsiteY0-130" fmla="*/ 81282 h 226058"/>
                <a:gd name="connsiteX1-131" fmla="*/ 83041 w 7144526"/>
                <a:gd name="connsiteY1-132" fmla="*/ 0 h 226058"/>
                <a:gd name="connsiteX2-133" fmla="*/ 7062034 w 7144526"/>
                <a:gd name="connsiteY2-134" fmla="*/ 0 h 226058"/>
                <a:gd name="connsiteX3-135" fmla="*/ 7143316 w 7144526"/>
                <a:gd name="connsiteY3-136" fmla="*/ 81282 h 226058"/>
                <a:gd name="connsiteX4-137" fmla="*/ 7143316 w 7144526"/>
                <a:gd name="connsiteY4-138" fmla="*/ 226058 h 226058"/>
                <a:gd name="connsiteX5-139" fmla="*/ 3664 w 7144526"/>
                <a:gd name="connsiteY5-140" fmla="*/ 226058 h 226058"/>
                <a:gd name="connsiteX6-141" fmla="*/ 1759 w 7144526"/>
                <a:gd name="connsiteY6-142" fmla="*/ 81282 h 226058"/>
                <a:gd name="connsiteX0-143" fmla="*/ 1759 w 7144526"/>
                <a:gd name="connsiteY0-144" fmla="*/ 81282 h 226058"/>
                <a:gd name="connsiteX1-145" fmla="*/ 83041 w 7144526"/>
                <a:gd name="connsiteY1-146" fmla="*/ 0 h 226058"/>
                <a:gd name="connsiteX2-147" fmla="*/ 7062034 w 7144526"/>
                <a:gd name="connsiteY2-148" fmla="*/ 0 h 226058"/>
                <a:gd name="connsiteX3-149" fmla="*/ 7143316 w 7144526"/>
                <a:gd name="connsiteY3-150" fmla="*/ 81282 h 226058"/>
                <a:gd name="connsiteX4-151" fmla="*/ 7143316 w 7144526"/>
                <a:gd name="connsiteY4-152" fmla="*/ 226058 h 226058"/>
                <a:gd name="connsiteX5-153" fmla="*/ 3664 w 7144526"/>
                <a:gd name="connsiteY5-154" fmla="*/ 226058 h 226058"/>
                <a:gd name="connsiteX6-155" fmla="*/ 1759 w 7144526"/>
                <a:gd name="connsiteY6-156" fmla="*/ 81282 h 226058"/>
                <a:gd name="connsiteX0-157" fmla="*/ 2076 w 7144843"/>
                <a:gd name="connsiteY0-158" fmla="*/ 81282 h 226058"/>
                <a:gd name="connsiteX1-159" fmla="*/ 83358 w 7144843"/>
                <a:gd name="connsiteY1-160" fmla="*/ 0 h 226058"/>
                <a:gd name="connsiteX2-161" fmla="*/ 7062351 w 7144843"/>
                <a:gd name="connsiteY2-162" fmla="*/ 0 h 226058"/>
                <a:gd name="connsiteX3-163" fmla="*/ 7143633 w 7144843"/>
                <a:gd name="connsiteY3-164" fmla="*/ 81282 h 226058"/>
                <a:gd name="connsiteX4-165" fmla="*/ 7143633 w 7144843"/>
                <a:gd name="connsiteY4-166" fmla="*/ 226058 h 226058"/>
                <a:gd name="connsiteX5-167" fmla="*/ 3981 w 7144843"/>
                <a:gd name="connsiteY5-168" fmla="*/ 226058 h 226058"/>
                <a:gd name="connsiteX6-169" fmla="*/ 2076 w 7144843"/>
                <a:gd name="connsiteY6-170" fmla="*/ 81282 h 226058"/>
                <a:gd name="connsiteX0-171" fmla="*/ 189 w 7142956"/>
                <a:gd name="connsiteY0-172" fmla="*/ 81282 h 226058"/>
                <a:gd name="connsiteX1-173" fmla="*/ 81471 w 7142956"/>
                <a:gd name="connsiteY1-174" fmla="*/ 0 h 226058"/>
                <a:gd name="connsiteX2-175" fmla="*/ 7060464 w 7142956"/>
                <a:gd name="connsiteY2-176" fmla="*/ 0 h 226058"/>
                <a:gd name="connsiteX3-177" fmla="*/ 7141746 w 7142956"/>
                <a:gd name="connsiteY3-178" fmla="*/ 81282 h 226058"/>
                <a:gd name="connsiteX4-179" fmla="*/ 7141746 w 7142956"/>
                <a:gd name="connsiteY4-180" fmla="*/ 226058 h 226058"/>
                <a:gd name="connsiteX5-181" fmla="*/ 2094 w 7142956"/>
                <a:gd name="connsiteY5-182" fmla="*/ 226058 h 226058"/>
                <a:gd name="connsiteX6-183" fmla="*/ 189 w 7142956"/>
                <a:gd name="connsiteY6-184" fmla="*/ 81282 h 22605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7142956" h="226058">
                  <a:moveTo>
                    <a:pt x="189" y="81282"/>
                  </a:moveTo>
                  <a:cubicBezTo>
                    <a:pt x="189" y="36391"/>
                    <a:pt x="-7869" y="0"/>
                    <a:pt x="81471" y="0"/>
                  </a:cubicBezTo>
                  <a:lnTo>
                    <a:pt x="7060464" y="0"/>
                  </a:lnTo>
                  <a:cubicBezTo>
                    <a:pt x="7159329" y="0"/>
                    <a:pt x="7141746" y="36391"/>
                    <a:pt x="7141746" y="81282"/>
                  </a:cubicBezTo>
                  <a:lnTo>
                    <a:pt x="7141746" y="226058"/>
                  </a:lnTo>
                  <a:lnTo>
                    <a:pt x="2094" y="226058"/>
                  </a:lnTo>
                  <a:cubicBezTo>
                    <a:pt x="5692" y="171920"/>
                    <a:pt x="-234" y="129541"/>
                    <a:pt x="189" y="8128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00000"/>
                </a:gs>
                <a:gs pos="50000">
                  <a:srgbClr val="FF0000"/>
                </a:gs>
                <a:gs pos="100000">
                  <a:srgbClr val="8000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4" name="圆角矩形 14"/>
            <p:cNvSpPr/>
            <p:nvPr/>
          </p:nvSpPr>
          <p:spPr>
            <a:xfrm>
              <a:off x="971600" y="3897967"/>
              <a:ext cx="7170593" cy="514454"/>
            </a:xfrm>
            <a:custGeom>
              <a:avLst/>
              <a:gdLst>
                <a:gd name="connsiteX0" fmla="*/ 0 w 7141557"/>
                <a:gd name="connsiteY0" fmla="*/ 114417 h 3372155"/>
                <a:gd name="connsiteX1" fmla="*/ 114417 w 7141557"/>
                <a:gd name="connsiteY1" fmla="*/ 0 h 3372155"/>
                <a:gd name="connsiteX2" fmla="*/ 7027140 w 7141557"/>
                <a:gd name="connsiteY2" fmla="*/ 0 h 3372155"/>
                <a:gd name="connsiteX3" fmla="*/ 7141557 w 7141557"/>
                <a:gd name="connsiteY3" fmla="*/ 114417 h 3372155"/>
                <a:gd name="connsiteX4" fmla="*/ 7141557 w 7141557"/>
                <a:gd name="connsiteY4" fmla="*/ 3257738 h 3372155"/>
                <a:gd name="connsiteX5" fmla="*/ 7027140 w 7141557"/>
                <a:gd name="connsiteY5" fmla="*/ 3372155 h 3372155"/>
                <a:gd name="connsiteX6" fmla="*/ 114417 w 7141557"/>
                <a:gd name="connsiteY6" fmla="*/ 3372155 h 3372155"/>
                <a:gd name="connsiteX7" fmla="*/ 0 w 7141557"/>
                <a:gd name="connsiteY7" fmla="*/ 3257738 h 3372155"/>
                <a:gd name="connsiteX8" fmla="*/ 0 w 7141557"/>
                <a:gd name="connsiteY8" fmla="*/ 114417 h 3372155"/>
                <a:gd name="connsiteX0-1" fmla="*/ 0 w 7141557"/>
                <a:gd name="connsiteY0-2" fmla="*/ 275020 h 3532758"/>
                <a:gd name="connsiteX1-3" fmla="*/ 7027140 w 7141557"/>
                <a:gd name="connsiteY1-4" fmla="*/ 160603 h 3532758"/>
                <a:gd name="connsiteX2-5" fmla="*/ 7141557 w 7141557"/>
                <a:gd name="connsiteY2-6" fmla="*/ 275020 h 3532758"/>
                <a:gd name="connsiteX3-7" fmla="*/ 7141557 w 7141557"/>
                <a:gd name="connsiteY3-8" fmla="*/ 3418341 h 3532758"/>
                <a:gd name="connsiteX4-9" fmla="*/ 7027140 w 7141557"/>
                <a:gd name="connsiteY4-10" fmla="*/ 3532758 h 3532758"/>
                <a:gd name="connsiteX5-11" fmla="*/ 114417 w 7141557"/>
                <a:gd name="connsiteY5-12" fmla="*/ 3532758 h 3532758"/>
                <a:gd name="connsiteX6-13" fmla="*/ 0 w 7141557"/>
                <a:gd name="connsiteY6-14" fmla="*/ 3418341 h 3532758"/>
                <a:gd name="connsiteX7-15" fmla="*/ 0 w 7141557"/>
                <a:gd name="connsiteY7-16" fmla="*/ 275020 h 3532758"/>
                <a:gd name="connsiteX0-17" fmla="*/ 0 w 7141557"/>
                <a:gd name="connsiteY0-18" fmla="*/ 0 h 3257738"/>
                <a:gd name="connsiteX1-19" fmla="*/ 7141557 w 7141557"/>
                <a:gd name="connsiteY1-20" fmla="*/ 0 h 3257738"/>
                <a:gd name="connsiteX2-21" fmla="*/ 7141557 w 7141557"/>
                <a:gd name="connsiteY2-22" fmla="*/ 3143321 h 3257738"/>
                <a:gd name="connsiteX3-23" fmla="*/ 7027140 w 7141557"/>
                <a:gd name="connsiteY3-24" fmla="*/ 3257738 h 3257738"/>
                <a:gd name="connsiteX4-25" fmla="*/ 114417 w 7141557"/>
                <a:gd name="connsiteY4-26" fmla="*/ 3257738 h 3257738"/>
                <a:gd name="connsiteX5-27" fmla="*/ 0 w 7141557"/>
                <a:gd name="connsiteY5-28" fmla="*/ 3143321 h 3257738"/>
                <a:gd name="connsiteX6-29" fmla="*/ 0 w 7141557"/>
                <a:gd name="connsiteY6-30" fmla="*/ 0 h 3257738"/>
                <a:gd name="connsiteX0-31" fmla="*/ 0 w 7141557"/>
                <a:gd name="connsiteY0-32" fmla="*/ 223746 h 3481484"/>
                <a:gd name="connsiteX1-33" fmla="*/ 7141557 w 7141557"/>
                <a:gd name="connsiteY1-34" fmla="*/ 223746 h 3481484"/>
                <a:gd name="connsiteX2-35" fmla="*/ 7141557 w 7141557"/>
                <a:gd name="connsiteY2-36" fmla="*/ 3367067 h 3481484"/>
                <a:gd name="connsiteX3-37" fmla="*/ 7027140 w 7141557"/>
                <a:gd name="connsiteY3-38" fmla="*/ 3481484 h 3481484"/>
                <a:gd name="connsiteX4-39" fmla="*/ 114417 w 7141557"/>
                <a:gd name="connsiteY4-40" fmla="*/ 3481484 h 3481484"/>
                <a:gd name="connsiteX5-41" fmla="*/ 0 w 7141557"/>
                <a:gd name="connsiteY5-42" fmla="*/ 3367067 h 3481484"/>
                <a:gd name="connsiteX6-43" fmla="*/ 0 w 7141557"/>
                <a:gd name="connsiteY6-44" fmla="*/ 223746 h 3481484"/>
                <a:gd name="connsiteX0-45" fmla="*/ 0 w 7141557"/>
                <a:gd name="connsiteY0-46" fmla="*/ 0 h 3257738"/>
                <a:gd name="connsiteX1-47" fmla="*/ 7141557 w 7141557"/>
                <a:gd name="connsiteY1-48" fmla="*/ 0 h 3257738"/>
                <a:gd name="connsiteX2-49" fmla="*/ 7141557 w 7141557"/>
                <a:gd name="connsiteY2-50" fmla="*/ 3143321 h 3257738"/>
                <a:gd name="connsiteX3-51" fmla="*/ 7027140 w 7141557"/>
                <a:gd name="connsiteY3-52" fmla="*/ 3257738 h 3257738"/>
                <a:gd name="connsiteX4-53" fmla="*/ 114417 w 7141557"/>
                <a:gd name="connsiteY4-54" fmla="*/ 3257738 h 3257738"/>
                <a:gd name="connsiteX5-55" fmla="*/ 0 w 7141557"/>
                <a:gd name="connsiteY5-56" fmla="*/ 3143321 h 3257738"/>
                <a:gd name="connsiteX6-57" fmla="*/ 0 w 7141557"/>
                <a:gd name="connsiteY6-58" fmla="*/ 0 h 3257738"/>
                <a:gd name="connsiteX0-59" fmla="*/ 0 w 7170586"/>
                <a:gd name="connsiteY0-60" fmla="*/ 2743200 h 3257738"/>
                <a:gd name="connsiteX1-61" fmla="*/ 7170586 w 7170586"/>
                <a:gd name="connsiteY1-62" fmla="*/ 0 h 3257738"/>
                <a:gd name="connsiteX2-63" fmla="*/ 7170586 w 7170586"/>
                <a:gd name="connsiteY2-64" fmla="*/ 3143321 h 3257738"/>
                <a:gd name="connsiteX3-65" fmla="*/ 7056169 w 7170586"/>
                <a:gd name="connsiteY3-66" fmla="*/ 3257738 h 3257738"/>
                <a:gd name="connsiteX4-67" fmla="*/ 143446 w 7170586"/>
                <a:gd name="connsiteY4-68" fmla="*/ 3257738 h 3257738"/>
                <a:gd name="connsiteX5-69" fmla="*/ 29029 w 7170586"/>
                <a:gd name="connsiteY5-70" fmla="*/ 3143321 h 3257738"/>
                <a:gd name="connsiteX6-71" fmla="*/ 0 w 7170586"/>
                <a:gd name="connsiteY6-72" fmla="*/ 2743200 h 3257738"/>
                <a:gd name="connsiteX0-73" fmla="*/ 0 w 7170586"/>
                <a:gd name="connsiteY0-74" fmla="*/ 43543 h 558081"/>
                <a:gd name="connsiteX1-75" fmla="*/ 7170586 w 7170586"/>
                <a:gd name="connsiteY1-76" fmla="*/ 0 h 558081"/>
                <a:gd name="connsiteX2-77" fmla="*/ 7170586 w 7170586"/>
                <a:gd name="connsiteY2-78" fmla="*/ 443664 h 558081"/>
                <a:gd name="connsiteX3-79" fmla="*/ 7056169 w 7170586"/>
                <a:gd name="connsiteY3-80" fmla="*/ 558081 h 558081"/>
                <a:gd name="connsiteX4-81" fmla="*/ 143446 w 7170586"/>
                <a:gd name="connsiteY4-82" fmla="*/ 558081 h 558081"/>
                <a:gd name="connsiteX5-83" fmla="*/ 29029 w 7170586"/>
                <a:gd name="connsiteY5-84" fmla="*/ 443664 h 558081"/>
                <a:gd name="connsiteX6-85" fmla="*/ 0 w 7170586"/>
                <a:gd name="connsiteY6-86" fmla="*/ 43543 h 558081"/>
                <a:gd name="connsiteX0-87" fmla="*/ 0 w 7170586"/>
                <a:gd name="connsiteY0-88" fmla="*/ 0 h 514538"/>
                <a:gd name="connsiteX1-89" fmla="*/ 7170586 w 7170586"/>
                <a:gd name="connsiteY1-90" fmla="*/ 0 h 514538"/>
                <a:gd name="connsiteX2-91" fmla="*/ 7170586 w 7170586"/>
                <a:gd name="connsiteY2-92" fmla="*/ 400121 h 514538"/>
                <a:gd name="connsiteX3-93" fmla="*/ 7056169 w 7170586"/>
                <a:gd name="connsiteY3-94" fmla="*/ 514538 h 514538"/>
                <a:gd name="connsiteX4-95" fmla="*/ 143446 w 7170586"/>
                <a:gd name="connsiteY4-96" fmla="*/ 514538 h 514538"/>
                <a:gd name="connsiteX5-97" fmla="*/ 29029 w 7170586"/>
                <a:gd name="connsiteY5-98" fmla="*/ 400121 h 514538"/>
                <a:gd name="connsiteX6-99" fmla="*/ 0 w 7170586"/>
                <a:gd name="connsiteY6-100" fmla="*/ 0 h 51453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7170586" h="514538">
                  <a:moveTo>
                    <a:pt x="0" y="0"/>
                  </a:moveTo>
                  <a:lnTo>
                    <a:pt x="7170586" y="0"/>
                  </a:lnTo>
                  <a:lnTo>
                    <a:pt x="7170586" y="400121"/>
                  </a:lnTo>
                  <a:cubicBezTo>
                    <a:pt x="7170586" y="463312"/>
                    <a:pt x="7119360" y="514538"/>
                    <a:pt x="7056169" y="514538"/>
                  </a:cubicBezTo>
                  <a:lnTo>
                    <a:pt x="143446" y="514538"/>
                  </a:lnTo>
                  <a:cubicBezTo>
                    <a:pt x="80255" y="514538"/>
                    <a:pt x="29029" y="463312"/>
                    <a:pt x="29029" y="400121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0000"/>
                </a:gs>
                <a:gs pos="70000">
                  <a:srgbClr val="FF0000">
                    <a:alpha val="0"/>
                  </a:srgb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991920" y="4390128"/>
              <a:ext cx="7141557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rgbClr val="6699FF">
                      <a:alpha val="0"/>
                    </a:srgbClr>
                  </a:gs>
                  <a:gs pos="88000">
                    <a:srgbClr val="FF3300">
                      <a:alpha val="69804"/>
                    </a:srgbClr>
                  </a:gs>
                  <a:gs pos="12000">
                    <a:srgbClr val="FF3300">
                      <a:alpha val="69804"/>
                    </a:srgbClr>
                  </a:gs>
                  <a:gs pos="50000">
                    <a:srgbClr val="FF3300"/>
                  </a:gs>
                  <a:gs pos="100000">
                    <a:srgbClr val="6699FF">
                      <a:alpha val="0"/>
                    </a:srgb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991920" y="1024456"/>
              <a:ext cx="7141557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rgbClr val="6699FF">
                      <a:alpha val="0"/>
                    </a:srgbClr>
                  </a:gs>
                  <a:gs pos="88000">
                    <a:srgbClr val="FF3300">
                      <a:alpha val="69804"/>
                    </a:srgbClr>
                  </a:gs>
                  <a:gs pos="12000">
                    <a:srgbClr val="FF3300">
                      <a:alpha val="69804"/>
                    </a:srgbClr>
                  </a:gs>
                  <a:gs pos="50000">
                    <a:srgbClr val="FF3300"/>
                  </a:gs>
                  <a:gs pos="100000">
                    <a:srgbClr val="6699FF">
                      <a:alpha val="0"/>
                    </a:srgb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67" name="矩形 31"/>
          <p:cNvSpPr>
            <a:spLocks noChangeArrowheads="1"/>
          </p:cNvSpPr>
          <p:nvPr/>
        </p:nvSpPr>
        <p:spPr bwMode="auto">
          <a:xfrm>
            <a:off x="4252913" y="1362075"/>
            <a:ext cx="660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bg1"/>
                </a:solidFill>
              </a:rPr>
              <a:t>Title</a:t>
            </a:r>
            <a:endParaRPr lang="en-US" altLang="zh-CN" sz="2000" b="1">
              <a:solidFill>
                <a:schemeClr val="bg1"/>
              </a:solidFill>
            </a:endParaRPr>
          </a:p>
        </p:txBody>
      </p:sp>
      <p:sp>
        <p:nvSpPr>
          <p:cNvPr id="58" name="矩形 32"/>
          <p:cNvSpPr>
            <a:spLocks noChangeArrowheads="1"/>
          </p:cNvSpPr>
          <p:nvPr/>
        </p:nvSpPr>
        <p:spPr bwMode="auto">
          <a:xfrm>
            <a:off x="3976688" y="2943225"/>
            <a:ext cx="1158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bg1"/>
                </a:solidFill>
              </a:rPr>
              <a:t>Your Text</a:t>
            </a:r>
            <a:endParaRPr lang="en-US" altLang="zh-CN" sz="2000" b="1">
              <a:solidFill>
                <a:schemeClr val="bg1"/>
              </a:solidFill>
            </a:endParaRPr>
          </a:p>
        </p:txBody>
      </p:sp>
      <p:grpSp>
        <p:nvGrpSpPr>
          <p:cNvPr id="11" name="组合 9"/>
          <p:cNvGrpSpPr/>
          <p:nvPr/>
        </p:nvGrpSpPr>
        <p:grpSpPr bwMode="auto">
          <a:xfrm>
            <a:off x="1393825" y="2270125"/>
            <a:ext cx="6378575" cy="1965325"/>
            <a:chOff x="865197" y="2325688"/>
            <a:chExt cx="7324716" cy="3467144"/>
          </a:xfrm>
        </p:grpSpPr>
        <p:sp>
          <p:nvSpPr>
            <p:cNvPr id="11270" name="Line 8"/>
            <p:cNvSpPr>
              <a:spLocks noChangeShapeType="1"/>
            </p:cNvSpPr>
            <p:nvPr/>
          </p:nvSpPr>
          <p:spPr bwMode="auto">
            <a:xfrm>
              <a:off x="1433513" y="2325688"/>
              <a:ext cx="0" cy="2879725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1" name="Line 8"/>
            <p:cNvSpPr>
              <a:spLocks noChangeShapeType="1"/>
            </p:cNvSpPr>
            <p:nvPr/>
          </p:nvSpPr>
          <p:spPr bwMode="auto">
            <a:xfrm rot="-5400000">
              <a:off x="4124326" y="2505075"/>
              <a:ext cx="0" cy="5400675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2" name="Line 5"/>
            <p:cNvSpPr>
              <a:spLocks noChangeShapeType="1"/>
            </p:cNvSpPr>
            <p:nvPr/>
          </p:nvSpPr>
          <p:spPr bwMode="auto">
            <a:xfrm>
              <a:off x="3911600" y="2505075"/>
              <a:ext cx="0" cy="2700338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3" name="Line 6"/>
            <p:cNvSpPr>
              <a:spLocks noChangeShapeType="1"/>
            </p:cNvSpPr>
            <p:nvPr/>
          </p:nvSpPr>
          <p:spPr bwMode="auto">
            <a:xfrm>
              <a:off x="5145088" y="2505075"/>
              <a:ext cx="0" cy="2700338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4" name="Line 7"/>
            <p:cNvSpPr>
              <a:spLocks noChangeShapeType="1"/>
            </p:cNvSpPr>
            <p:nvPr/>
          </p:nvSpPr>
          <p:spPr bwMode="auto">
            <a:xfrm>
              <a:off x="6386513" y="2505075"/>
              <a:ext cx="0" cy="2700338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5" name="Line 9"/>
            <p:cNvSpPr>
              <a:spLocks noChangeShapeType="1"/>
            </p:cNvSpPr>
            <p:nvPr/>
          </p:nvSpPr>
          <p:spPr bwMode="auto">
            <a:xfrm>
              <a:off x="2670175" y="2505075"/>
              <a:ext cx="0" cy="2700338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6" name="Freeform 32"/>
            <p:cNvSpPr/>
            <p:nvPr/>
          </p:nvSpPr>
          <p:spPr bwMode="auto">
            <a:xfrm>
              <a:off x="1436688" y="3408363"/>
              <a:ext cx="4953000" cy="1225550"/>
            </a:xfrm>
            <a:custGeom>
              <a:avLst/>
              <a:gdLst>
                <a:gd name="T0" fmla="*/ 0 w 3651"/>
                <a:gd name="T1" fmla="*/ 2147483646 h 903"/>
                <a:gd name="T2" fmla="*/ 2147483646 w 3651"/>
                <a:gd name="T3" fmla="*/ 2147483646 h 903"/>
                <a:gd name="T4" fmla="*/ 2147483646 w 3651"/>
                <a:gd name="T5" fmla="*/ 2147483646 h 903"/>
                <a:gd name="T6" fmla="*/ 2147483646 w 3651"/>
                <a:gd name="T7" fmla="*/ 2147483646 h 903"/>
                <a:gd name="T8" fmla="*/ 2147483646 w 3651"/>
                <a:gd name="T9" fmla="*/ 2147483646 h 903"/>
                <a:gd name="T10" fmla="*/ 2147483646 w 3651"/>
                <a:gd name="T11" fmla="*/ 2147483646 h 903"/>
                <a:gd name="T12" fmla="*/ 2147483646 w 3651"/>
                <a:gd name="T13" fmla="*/ 2147483646 h 903"/>
                <a:gd name="T14" fmla="*/ 2147483646 w 3651"/>
                <a:gd name="T15" fmla="*/ 2147483646 h 90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51"/>
                <a:gd name="T25" fmla="*/ 0 h 903"/>
                <a:gd name="T26" fmla="*/ 3651 w 3651"/>
                <a:gd name="T27" fmla="*/ 903 h 90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51" h="903">
                  <a:moveTo>
                    <a:pt x="0" y="162"/>
                  </a:moveTo>
                  <a:cubicBezTo>
                    <a:pt x="144" y="249"/>
                    <a:pt x="498" y="651"/>
                    <a:pt x="666" y="747"/>
                  </a:cubicBezTo>
                  <a:cubicBezTo>
                    <a:pt x="894" y="903"/>
                    <a:pt x="1047" y="801"/>
                    <a:pt x="1122" y="732"/>
                  </a:cubicBezTo>
                  <a:cubicBezTo>
                    <a:pt x="1473" y="348"/>
                    <a:pt x="1521" y="267"/>
                    <a:pt x="1626" y="174"/>
                  </a:cubicBezTo>
                  <a:cubicBezTo>
                    <a:pt x="1797" y="0"/>
                    <a:pt x="1923" y="18"/>
                    <a:pt x="2121" y="141"/>
                  </a:cubicBezTo>
                  <a:cubicBezTo>
                    <a:pt x="2331" y="306"/>
                    <a:pt x="2433" y="399"/>
                    <a:pt x="2583" y="491"/>
                  </a:cubicBezTo>
                  <a:cubicBezTo>
                    <a:pt x="2772" y="603"/>
                    <a:pt x="3003" y="501"/>
                    <a:pt x="3087" y="467"/>
                  </a:cubicBezTo>
                  <a:cubicBezTo>
                    <a:pt x="3240" y="402"/>
                    <a:pt x="3518" y="235"/>
                    <a:pt x="3651" y="186"/>
                  </a:cubicBezTo>
                </a:path>
              </a:pathLst>
            </a:custGeom>
            <a:noFill/>
            <a:ln w="38100">
              <a:solidFill>
                <a:srgbClr val="FCD904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7" name="Freeform 59"/>
            <p:cNvSpPr/>
            <p:nvPr/>
          </p:nvSpPr>
          <p:spPr bwMode="auto">
            <a:xfrm>
              <a:off x="1443038" y="3000375"/>
              <a:ext cx="4951412" cy="1200150"/>
            </a:xfrm>
            <a:custGeom>
              <a:avLst/>
              <a:gdLst>
                <a:gd name="T0" fmla="*/ 0 w 3650"/>
                <a:gd name="T1" fmla="*/ 2147483646 h 885"/>
                <a:gd name="T2" fmla="*/ 2147483646 w 3650"/>
                <a:gd name="T3" fmla="*/ 2147483646 h 885"/>
                <a:gd name="T4" fmla="*/ 2147483646 w 3650"/>
                <a:gd name="T5" fmla="*/ 2147483646 h 885"/>
                <a:gd name="T6" fmla="*/ 2147483646 w 3650"/>
                <a:gd name="T7" fmla="*/ 2147483646 h 885"/>
                <a:gd name="T8" fmla="*/ 2147483646 w 3650"/>
                <a:gd name="T9" fmla="*/ 2147483646 h 885"/>
                <a:gd name="T10" fmla="*/ 2147483646 w 3650"/>
                <a:gd name="T11" fmla="*/ 2147483646 h 88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650"/>
                <a:gd name="T19" fmla="*/ 0 h 885"/>
                <a:gd name="T20" fmla="*/ 3650 w 3650"/>
                <a:gd name="T21" fmla="*/ 885 h 88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650" h="885">
                  <a:moveTo>
                    <a:pt x="0" y="885"/>
                  </a:moveTo>
                  <a:cubicBezTo>
                    <a:pt x="459" y="784"/>
                    <a:pt x="685" y="729"/>
                    <a:pt x="917" y="664"/>
                  </a:cubicBezTo>
                  <a:cubicBezTo>
                    <a:pt x="1106" y="612"/>
                    <a:pt x="1642" y="428"/>
                    <a:pt x="1828" y="346"/>
                  </a:cubicBezTo>
                  <a:cubicBezTo>
                    <a:pt x="1964" y="290"/>
                    <a:pt x="2356" y="94"/>
                    <a:pt x="2463" y="69"/>
                  </a:cubicBezTo>
                  <a:cubicBezTo>
                    <a:pt x="2742" y="0"/>
                    <a:pt x="2882" y="116"/>
                    <a:pt x="2944" y="154"/>
                  </a:cubicBezTo>
                  <a:cubicBezTo>
                    <a:pt x="3150" y="288"/>
                    <a:pt x="3477" y="649"/>
                    <a:pt x="3650" y="774"/>
                  </a:cubicBezTo>
                </a:path>
              </a:pathLst>
            </a:custGeom>
            <a:noFill/>
            <a:ln w="38100">
              <a:solidFill>
                <a:srgbClr val="60E218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278" name="组合 64"/>
            <p:cNvGrpSpPr/>
            <p:nvPr/>
          </p:nvGrpSpPr>
          <p:grpSpPr bwMode="auto">
            <a:xfrm>
              <a:off x="6832601" y="3344864"/>
              <a:ext cx="1357312" cy="973137"/>
              <a:chOff x="6774318" y="3399208"/>
              <a:chExt cx="1357944" cy="973258"/>
            </a:xfrm>
          </p:grpSpPr>
          <p:sp>
            <p:nvSpPr>
              <p:cNvPr id="11284" name="AutoShape 26"/>
              <p:cNvSpPr>
                <a:spLocks noChangeArrowheads="1"/>
              </p:cNvSpPr>
              <p:nvPr/>
            </p:nvSpPr>
            <p:spPr bwMode="auto">
              <a:xfrm>
                <a:off x="6774318" y="3399208"/>
                <a:ext cx="1254367" cy="973258"/>
              </a:xfrm>
              <a:prstGeom prst="roundRect">
                <a:avLst>
                  <a:gd name="adj" fmla="val 5755"/>
                </a:avLst>
              </a:prstGeom>
              <a:noFill/>
              <a:ln w="12700">
                <a:solidFill>
                  <a:schemeClr val="bg1"/>
                </a:solidFill>
                <a:prstDash val="sysDash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>
                  <a:latin typeface="Arial" panose="020B0604020202020204" pitchFamily="34" charset="0"/>
                </a:endParaRPr>
              </a:p>
            </p:txBody>
          </p:sp>
          <p:grpSp>
            <p:nvGrpSpPr>
              <p:cNvPr id="11285" name="Group 136"/>
              <p:cNvGrpSpPr/>
              <p:nvPr/>
            </p:nvGrpSpPr>
            <p:grpSpPr bwMode="auto">
              <a:xfrm>
                <a:off x="6838347" y="4008898"/>
                <a:ext cx="259322" cy="67200"/>
                <a:chOff x="4522" y="2417"/>
                <a:chExt cx="162" cy="42"/>
              </a:xfrm>
            </p:grpSpPr>
            <p:sp>
              <p:nvSpPr>
                <p:cNvPr id="11291" name="Line 53"/>
                <p:cNvSpPr>
                  <a:spLocks noChangeShapeType="1"/>
                </p:cNvSpPr>
                <p:nvPr/>
              </p:nvSpPr>
              <p:spPr bwMode="auto">
                <a:xfrm>
                  <a:off x="4522" y="2458"/>
                  <a:ext cx="162" cy="1"/>
                </a:xfrm>
                <a:prstGeom prst="line">
                  <a:avLst/>
                </a:prstGeom>
                <a:noFill/>
                <a:ln w="38100">
                  <a:solidFill>
                    <a:srgbClr val="FFCC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292" name="Rectangle 55"/>
                <p:cNvSpPr>
                  <a:spLocks noChangeArrowheads="1"/>
                </p:cNvSpPr>
                <p:nvPr/>
              </p:nvSpPr>
              <p:spPr bwMode="auto">
                <a:xfrm>
                  <a:off x="4586" y="2417"/>
                  <a:ext cx="34" cy="34"/>
                </a:xfrm>
                <a:prstGeom prst="rect">
                  <a:avLst/>
                </a:prstGeom>
                <a:solidFill>
                  <a:srgbClr val="FFC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63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zh-CN" sz="18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1286" name="Group 137"/>
              <p:cNvGrpSpPr/>
              <p:nvPr/>
            </p:nvGrpSpPr>
            <p:grpSpPr bwMode="auto">
              <a:xfrm>
                <a:off x="6838346" y="3625485"/>
                <a:ext cx="259322" cy="72045"/>
                <a:chOff x="4522" y="2237"/>
                <a:chExt cx="162" cy="45"/>
              </a:xfrm>
            </p:grpSpPr>
            <p:sp>
              <p:nvSpPr>
                <p:cNvPr id="11289" name="Line 29"/>
                <p:cNvSpPr>
                  <a:spLocks noChangeShapeType="1"/>
                </p:cNvSpPr>
                <p:nvPr/>
              </p:nvSpPr>
              <p:spPr bwMode="auto">
                <a:xfrm>
                  <a:off x="4522" y="2279"/>
                  <a:ext cx="162" cy="1"/>
                </a:xfrm>
                <a:prstGeom prst="line">
                  <a:avLst/>
                </a:prstGeom>
                <a:noFill/>
                <a:ln w="38100">
                  <a:solidFill>
                    <a:srgbClr val="60E218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290" name="Rectangle 102"/>
                <p:cNvSpPr>
                  <a:spLocks noChangeArrowheads="1"/>
                </p:cNvSpPr>
                <p:nvPr/>
              </p:nvSpPr>
              <p:spPr bwMode="auto">
                <a:xfrm>
                  <a:off x="4587" y="2237"/>
                  <a:ext cx="45" cy="45"/>
                </a:xfrm>
                <a:prstGeom prst="rect">
                  <a:avLst/>
                </a:prstGeom>
                <a:solidFill>
                  <a:srgbClr val="60E21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zh-CN" sz="18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11287" name="Text Box 9"/>
              <p:cNvSpPr txBox="1">
                <a:spLocks noChangeArrowheads="1"/>
              </p:cNvSpPr>
              <p:nvPr/>
            </p:nvSpPr>
            <p:spPr bwMode="auto">
              <a:xfrm>
                <a:off x="7022630" y="3511607"/>
                <a:ext cx="1109632" cy="3801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800">
                    <a:solidFill>
                      <a:schemeClr val="bg1"/>
                    </a:solidFill>
                    <a:latin typeface="Arial" panose="020B0604020202020204" pitchFamily="34" charset="0"/>
                  </a:rPr>
                  <a:t>Your Text</a:t>
                </a:r>
                <a:endParaRPr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1288" name="Text Box 9"/>
              <p:cNvSpPr txBox="1">
                <a:spLocks noChangeArrowheads="1"/>
              </p:cNvSpPr>
              <p:nvPr/>
            </p:nvSpPr>
            <p:spPr bwMode="auto">
              <a:xfrm>
                <a:off x="7022630" y="3898193"/>
                <a:ext cx="1109632" cy="3801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800">
                    <a:solidFill>
                      <a:schemeClr val="bg1"/>
                    </a:solidFill>
                    <a:latin typeface="Arial" panose="020B0604020202020204" pitchFamily="34" charset="0"/>
                  </a:rPr>
                  <a:t>Your Text</a:t>
                </a:r>
                <a:endParaRPr lang="en-US" altLang="zh-CN" sz="1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1279" name="Text Box 9"/>
            <p:cNvSpPr txBox="1">
              <a:spLocks noChangeArrowheads="1"/>
            </p:cNvSpPr>
            <p:nvPr/>
          </p:nvSpPr>
          <p:spPr bwMode="auto">
            <a:xfrm>
              <a:off x="865197" y="5249862"/>
              <a:ext cx="1135199" cy="542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bg1"/>
                  </a:solidFill>
                  <a:latin typeface="Arial" panose="020B0604020202020204" pitchFamily="34" charset="0"/>
                </a:rPr>
                <a:t>Your Text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11280" name="Text Box 9"/>
            <p:cNvSpPr txBox="1">
              <a:spLocks noChangeArrowheads="1"/>
            </p:cNvSpPr>
            <p:nvPr/>
          </p:nvSpPr>
          <p:spPr bwMode="auto">
            <a:xfrm>
              <a:off x="2108210" y="5249862"/>
              <a:ext cx="1135199" cy="542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bg1"/>
                  </a:solidFill>
                  <a:latin typeface="Arial" panose="020B0604020202020204" pitchFamily="34" charset="0"/>
                </a:rPr>
                <a:t>Your Text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11281" name="Text Box 9"/>
            <p:cNvSpPr txBox="1">
              <a:spLocks noChangeArrowheads="1"/>
            </p:cNvSpPr>
            <p:nvPr/>
          </p:nvSpPr>
          <p:spPr bwMode="auto">
            <a:xfrm>
              <a:off x="3348047" y="5249862"/>
              <a:ext cx="1135199" cy="542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bg1"/>
                  </a:solidFill>
                  <a:latin typeface="Arial" panose="020B0604020202020204" pitchFamily="34" charset="0"/>
                </a:rPr>
                <a:t>Your Text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11282" name="Text Box 9"/>
            <p:cNvSpPr txBox="1">
              <a:spLocks noChangeArrowheads="1"/>
            </p:cNvSpPr>
            <p:nvPr/>
          </p:nvSpPr>
          <p:spPr bwMode="auto">
            <a:xfrm>
              <a:off x="4589471" y="5249862"/>
              <a:ext cx="1135199" cy="542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bg1"/>
                  </a:solidFill>
                  <a:latin typeface="Arial" panose="020B0604020202020204" pitchFamily="34" charset="0"/>
                </a:rPr>
                <a:t>Your Text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11283" name="Text Box 9"/>
            <p:cNvSpPr txBox="1">
              <a:spLocks noChangeArrowheads="1"/>
            </p:cNvSpPr>
            <p:nvPr/>
          </p:nvSpPr>
          <p:spPr bwMode="auto">
            <a:xfrm>
              <a:off x="5818197" y="5249862"/>
              <a:ext cx="1135199" cy="542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bg1"/>
                  </a:solidFill>
                  <a:latin typeface="Arial" panose="020B0604020202020204" pitchFamily="34" charset="0"/>
                </a:rPr>
                <a:t>Your Text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 bwMode="auto">
          <a:xfrm>
            <a:off x="438150" y="1320800"/>
            <a:ext cx="8261350" cy="2819400"/>
            <a:chOff x="438372" y="1321255"/>
            <a:chExt cx="8261350" cy="2819400"/>
          </a:xfrm>
        </p:grpSpPr>
        <p:grpSp>
          <p:nvGrpSpPr>
            <p:cNvPr id="12325" name="组合 6"/>
            <p:cNvGrpSpPr/>
            <p:nvPr/>
          </p:nvGrpSpPr>
          <p:grpSpPr bwMode="auto">
            <a:xfrm>
              <a:off x="4992909" y="1321255"/>
              <a:ext cx="3706813" cy="2817813"/>
              <a:chOff x="971600" y="1044060"/>
              <a:chExt cx="7170593" cy="3373124"/>
            </a:xfrm>
          </p:grpSpPr>
          <p:sp>
            <p:nvSpPr>
              <p:cNvPr id="43" name="圆角矩形 7"/>
              <p:cNvSpPr/>
              <p:nvPr/>
            </p:nvSpPr>
            <p:spPr>
              <a:xfrm>
                <a:off x="990027" y="1044060"/>
                <a:ext cx="7142954" cy="3373124"/>
              </a:xfrm>
              <a:prstGeom prst="roundRect">
                <a:avLst>
                  <a:gd name="adj" fmla="val 3393"/>
                </a:avLst>
              </a:prstGeom>
              <a:solidFill>
                <a:srgbClr val="660000"/>
              </a:solidFill>
              <a:ln>
                <a:noFill/>
              </a:ln>
              <a:effectLst>
                <a:outerShdw blurRad="152400" dist="38100" dir="5400000" algn="t" rotWithShape="0">
                  <a:prstClr val="black">
                    <a:alpha val="7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 altLang="zh-CN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4" name="圆角矩形 22"/>
              <p:cNvSpPr/>
              <p:nvPr/>
            </p:nvSpPr>
            <p:spPr>
              <a:xfrm>
                <a:off x="990027" y="1044060"/>
                <a:ext cx="7146024" cy="733536"/>
              </a:xfrm>
              <a:custGeom>
                <a:avLst/>
                <a:gdLst>
                  <a:gd name="connsiteX0" fmla="*/ 0 w 7141557"/>
                  <a:gd name="connsiteY0" fmla="*/ 81282 h 487680"/>
                  <a:gd name="connsiteX1" fmla="*/ 81282 w 7141557"/>
                  <a:gd name="connsiteY1" fmla="*/ 0 h 487680"/>
                  <a:gd name="connsiteX2" fmla="*/ 7060275 w 7141557"/>
                  <a:gd name="connsiteY2" fmla="*/ 0 h 487680"/>
                  <a:gd name="connsiteX3" fmla="*/ 7141557 w 7141557"/>
                  <a:gd name="connsiteY3" fmla="*/ 81282 h 487680"/>
                  <a:gd name="connsiteX4" fmla="*/ 7141557 w 7141557"/>
                  <a:gd name="connsiteY4" fmla="*/ 406398 h 487680"/>
                  <a:gd name="connsiteX5" fmla="*/ 7060275 w 7141557"/>
                  <a:gd name="connsiteY5" fmla="*/ 487680 h 487680"/>
                  <a:gd name="connsiteX6" fmla="*/ 81282 w 7141557"/>
                  <a:gd name="connsiteY6" fmla="*/ 487680 h 487680"/>
                  <a:gd name="connsiteX7" fmla="*/ 0 w 7141557"/>
                  <a:gd name="connsiteY7" fmla="*/ 406398 h 487680"/>
                  <a:gd name="connsiteX8" fmla="*/ 0 w 7141557"/>
                  <a:gd name="connsiteY8" fmla="*/ 81282 h 487680"/>
                  <a:gd name="connsiteX0-1" fmla="*/ 0 w 7141557"/>
                  <a:gd name="connsiteY0-2" fmla="*/ 81282 h 487680"/>
                  <a:gd name="connsiteX1-3" fmla="*/ 81282 w 7141557"/>
                  <a:gd name="connsiteY1-4" fmla="*/ 0 h 487680"/>
                  <a:gd name="connsiteX2-5" fmla="*/ 7060275 w 7141557"/>
                  <a:gd name="connsiteY2-6" fmla="*/ 0 h 487680"/>
                  <a:gd name="connsiteX3-7" fmla="*/ 7141557 w 7141557"/>
                  <a:gd name="connsiteY3-8" fmla="*/ 81282 h 487680"/>
                  <a:gd name="connsiteX4-9" fmla="*/ 7141557 w 7141557"/>
                  <a:gd name="connsiteY4-10" fmla="*/ 406398 h 487680"/>
                  <a:gd name="connsiteX5-11" fmla="*/ 81282 w 7141557"/>
                  <a:gd name="connsiteY5-12" fmla="*/ 487680 h 487680"/>
                  <a:gd name="connsiteX6-13" fmla="*/ 0 w 7141557"/>
                  <a:gd name="connsiteY6-14" fmla="*/ 406398 h 487680"/>
                  <a:gd name="connsiteX7-15" fmla="*/ 0 w 7141557"/>
                  <a:gd name="connsiteY7-16" fmla="*/ 81282 h 487680"/>
                  <a:gd name="connsiteX0-17" fmla="*/ 0 w 7141557"/>
                  <a:gd name="connsiteY0-18" fmla="*/ 81282 h 406398"/>
                  <a:gd name="connsiteX1-19" fmla="*/ 81282 w 7141557"/>
                  <a:gd name="connsiteY1-20" fmla="*/ 0 h 406398"/>
                  <a:gd name="connsiteX2-21" fmla="*/ 7060275 w 7141557"/>
                  <a:gd name="connsiteY2-22" fmla="*/ 0 h 406398"/>
                  <a:gd name="connsiteX3-23" fmla="*/ 7141557 w 7141557"/>
                  <a:gd name="connsiteY3-24" fmla="*/ 81282 h 406398"/>
                  <a:gd name="connsiteX4-25" fmla="*/ 7141557 w 7141557"/>
                  <a:gd name="connsiteY4-26" fmla="*/ 406398 h 406398"/>
                  <a:gd name="connsiteX5-27" fmla="*/ 0 w 7141557"/>
                  <a:gd name="connsiteY5-28" fmla="*/ 406398 h 406398"/>
                  <a:gd name="connsiteX6-29" fmla="*/ 0 w 7141557"/>
                  <a:gd name="connsiteY6-30" fmla="*/ 81282 h 406398"/>
                  <a:gd name="connsiteX0-31" fmla="*/ 0 w 7141557"/>
                  <a:gd name="connsiteY0-32" fmla="*/ 81282 h 431250"/>
                  <a:gd name="connsiteX1-33" fmla="*/ 81282 w 7141557"/>
                  <a:gd name="connsiteY1-34" fmla="*/ 0 h 431250"/>
                  <a:gd name="connsiteX2-35" fmla="*/ 7060275 w 7141557"/>
                  <a:gd name="connsiteY2-36" fmla="*/ 0 h 431250"/>
                  <a:gd name="connsiteX3-37" fmla="*/ 7141557 w 7141557"/>
                  <a:gd name="connsiteY3-38" fmla="*/ 81282 h 431250"/>
                  <a:gd name="connsiteX4-39" fmla="*/ 7141557 w 7141557"/>
                  <a:gd name="connsiteY4-40" fmla="*/ 406398 h 431250"/>
                  <a:gd name="connsiteX5-41" fmla="*/ 0 w 7141557"/>
                  <a:gd name="connsiteY5-42" fmla="*/ 406398 h 431250"/>
                  <a:gd name="connsiteX6-43" fmla="*/ 0 w 7141557"/>
                  <a:gd name="connsiteY6-44" fmla="*/ 81282 h 431250"/>
                  <a:gd name="connsiteX0-45" fmla="*/ 0 w 7141557"/>
                  <a:gd name="connsiteY0-46" fmla="*/ 81282 h 406398"/>
                  <a:gd name="connsiteX1-47" fmla="*/ 81282 w 7141557"/>
                  <a:gd name="connsiteY1-48" fmla="*/ 0 h 406398"/>
                  <a:gd name="connsiteX2-49" fmla="*/ 7060275 w 7141557"/>
                  <a:gd name="connsiteY2-50" fmla="*/ 0 h 406398"/>
                  <a:gd name="connsiteX3-51" fmla="*/ 7141557 w 7141557"/>
                  <a:gd name="connsiteY3-52" fmla="*/ 81282 h 406398"/>
                  <a:gd name="connsiteX4-53" fmla="*/ 7141557 w 7141557"/>
                  <a:gd name="connsiteY4-54" fmla="*/ 406398 h 406398"/>
                  <a:gd name="connsiteX5-55" fmla="*/ 0 w 7141557"/>
                  <a:gd name="connsiteY5-56" fmla="*/ 406398 h 406398"/>
                  <a:gd name="connsiteX6-57" fmla="*/ 0 w 7141557"/>
                  <a:gd name="connsiteY6-58" fmla="*/ 81282 h 406398"/>
                  <a:gd name="connsiteX0-59" fmla="*/ 7620 w 7149177"/>
                  <a:gd name="connsiteY0-60" fmla="*/ 81282 h 406398"/>
                  <a:gd name="connsiteX1-61" fmla="*/ 88902 w 7149177"/>
                  <a:gd name="connsiteY1-62" fmla="*/ 0 h 406398"/>
                  <a:gd name="connsiteX2-63" fmla="*/ 7067895 w 7149177"/>
                  <a:gd name="connsiteY2-64" fmla="*/ 0 h 406398"/>
                  <a:gd name="connsiteX3-65" fmla="*/ 7149177 w 7149177"/>
                  <a:gd name="connsiteY3-66" fmla="*/ 81282 h 406398"/>
                  <a:gd name="connsiteX4-67" fmla="*/ 7149177 w 7149177"/>
                  <a:gd name="connsiteY4-68" fmla="*/ 406398 h 406398"/>
                  <a:gd name="connsiteX5-69" fmla="*/ 0 w 7149177"/>
                  <a:gd name="connsiteY5-70" fmla="*/ 314958 h 406398"/>
                  <a:gd name="connsiteX6-71" fmla="*/ 7620 w 7149177"/>
                  <a:gd name="connsiteY6-72" fmla="*/ 81282 h 406398"/>
                  <a:gd name="connsiteX0-73" fmla="*/ 7620 w 7149177"/>
                  <a:gd name="connsiteY0-74" fmla="*/ 81282 h 314958"/>
                  <a:gd name="connsiteX1-75" fmla="*/ 88902 w 7149177"/>
                  <a:gd name="connsiteY1-76" fmla="*/ 0 h 314958"/>
                  <a:gd name="connsiteX2-77" fmla="*/ 7067895 w 7149177"/>
                  <a:gd name="connsiteY2-78" fmla="*/ 0 h 314958"/>
                  <a:gd name="connsiteX3-79" fmla="*/ 7149177 w 7149177"/>
                  <a:gd name="connsiteY3-80" fmla="*/ 81282 h 314958"/>
                  <a:gd name="connsiteX4-81" fmla="*/ 7149177 w 7149177"/>
                  <a:gd name="connsiteY4-82" fmla="*/ 314958 h 314958"/>
                  <a:gd name="connsiteX5-83" fmla="*/ 0 w 7149177"/>
                  <a:gd name="connsiteY5-84" fmla="*/ 314958 h 314958"/>
                  <a:gd name="connsiteX6-85" fmla="*/ 7620 w 7149177"/>
                  <a:gd name="connsiteY6-86" fmla="*/ 81282 h 314958"/>
                  <a:gd name="connsiteX0-87" fmla="*/ 20320 w 7161877"/>
                  <a:gd name="connsiteY0-88" fmla="*/ 81282 h 314958"/>
                  <a:gd name="connsiteX1-89" fmla="*/ 101602 w 7161877"/>
                  <a:gd name="connsiteY1-90" fmla="*/ 0 h 314958"/>
                  <a:gd name="connsiteX2-91" fmla="*/ 7080595 w 7161877"/>
                  <a:gd name="connsiteY2-92" fmla="*/ 0 h 314958"/>
                  <a:gd name="connsiteX3-93" fmla="*/ 7161877 w 7161877"/>
                  <a:gd name="connsiteY3-94" fmla="*/ 81282 h 314958"/>
                  <a:gd name="connsiteX4-95" fmla="*/ 7161877 w 7161877"/>
                  <a:gd name="connsiteY4-96" fmla="*/ 314958 h 314958"/>
                  <a:gd name="connsiteX5-97" fmla="*/ 0 w 7161877"/>
                  <a:gd name="connsiteY5-98" fmla="*/ 226058 h 314958"/>
                  <a:gd name="connsiteX6-99" fmla="*/ 20320 w 7161877"/>
                  <a:gd name="connsiteY6-100" fmla="*/ 81282 h 314958"/>
                  <a:gd name="connsiteX0-101" fmla="*/ 20320 w 7161877"/>
                  <a:gd name="connsiteY0-102" fmla="*/ 81282 h 226058"/>
                  <a:gd name="connsiteX1-103" fmla="*/ 101602 w 7161877"/>
                  <a:gd name="connsiteY1-104" fmla="*/ 0 h 226058"/>
                  <a:gd name="connsiteX2-105" fmla="*/ 7080595 w 7161877"/>
                  <a:gd name="connsiteY2-106" fmla="*/ 0 h 226058"/>
                  <a:gd name="connsiteX3-107" fmla="*/ 7161877 w 7161877"/>
                  <a:gd name="connsiteY3-108" fmla="*/ 81282 h 226058"/>
                  <a:gd name="connsiteX4-109" fmla="*/ 7161877 w 7161877"/>
                  <a:gd name="connsiteY4-110" fmla="*/ 226058 h 226058"/>
                  <a:gd name="connsiteX5-111" fmla="*/ 0 w 7161877"/>
                  <a:gd name="connsiteY5-112" fmla="*/ 226058 h 226058"/>
                  <a:gd name="connsiteX6-113" fmla="*/ 20320 w 7161877"/>
                  <a:gd name="connsiteY6-114" fmla="*/ 81282 h 226058"/>
                  <a:gd name="connsiteX0-115" fmla="*/ 1335 w 7142892"/>
                  <a:gd name="connsiteY0-116" fmla="*/ 81282 h 226058"/>
                  <a:gd name="connsiteX1-117" fmla="*/ 82617 w 7142892"/>
                  <a:gd name="connsiteY1-118" fmla="*/ 0 h 226058"/>
                  <a:gd name="connsiteX2-119" fmla="*/ 7061610 w 7142892"/>
                  <a:gd name="connsiteY2-120" fmla="*/ 0 h 226058"/>
                  <a:gd name="connsiteX3-121" fmla="*/ 7142892 w 7142892"/>
                  <a:gd name="connsiteY3-122" fmla="*/ 81282 h 226058"/>
                  <a:gd name="connsiteX4-123" fmla="*/ 7142892 w 7142892"/>
                  <a:gd name="connsiteY4-124" fmla="*/ 226058 h 226058"/>
                  <a:gd name="connsiteX5-125" fmla="*/ 9335 w 7142892"/>
                  <a:gd name="connsiteY5-126" fmla="*/ 224977 h 226058"/>
                  <a:gd name="connsiteX6-127" fmla="*/ 1335 w 7142892"/>
                  <a:gd name="connsiteY6-128" fmla="*/ 81282 h 226058"/>
                  <a:gd name="connsiteX0-129" fmla="*/ 1335 w 7142892"/>
                  <a:gd name="connsiteY0-130" fmla="*/ 81282 h 226058"/>
                  <a:gd name="connsiteX1-131" fmla="*/ 82617 w 7142892"/>
                  <a:gd name="connsiteY1-132" fmla="*/ 0 h 226058"/>
                  <a:gd name="connsiteX2-133" fmla="*/ 6974077 w 7142892"/>
                  <a:gd name="connsiteY2-134" fmla="*/ 0 h 226058"/>
                  <a:gd name="connsiteX3-135" fmla="*/ 7142892 w 7142892"/>
                  <a:gd name="connsiteY3-136" fmla="*/ 81282 h 226058"/>
                  <a:gd name="connsiteX4-137" fmla="*/ 7142892 w 7142892"/>
                  <a:gd name="connsiteY4-138" fmla="*/ 226058 h 226058"/>
                  <a:gd name="connsiteX5-139" fmla="*/ 9335 w 7142892"/>
                  <a:gd name="connsiteY5-140" fmla="*/ 224977 h 226058"/>
                  <a:gd name="connsiteX6-141" fmla="*/ 1335 w 7142892"/>
                  <a:gd name="connsiteY6-142" fmla="*/ 81282 h 226058"/>
                  <a:gd name="connsiteX0-143" fmla="*/ 1335 w 7144277"/>
                  <a:gd name="connsiteY0-144" fmla="*/ 81282 h 226058"/>
                  <a:gd name="connsiteX1-145" fmla="*/ 82617 w 7144277"/>
                  <a:gd name="connsiteY1-146" fmla="*/ 0 h 226058"/>
                  <a:gd name="connsiteX2-147" fmla="*/ 6974077 w 7144277"/>
                  <a:gd name="connsiteY2-148" fmla="*/ 0 h 226058"/>
                  <a:gd name="connsiteX3-149" fmla="*/ 7142892 w 7144277"/>
                  <a:gd name="connsiteY3-150" fmla="*/ 81282 h 226058"/>
                  <a:gd name="connsiteX4-151" fmla="*/ 7142892 w 7144277"/>
                  <a:gd name="connsiteY4-152" fmla="*/ 226058 h 226058"/>
                  <a:gd name="connsiteX5-153" fmla="*/ 9335 w 7144277"/>
                  <a:gd name="connsiteY5-154" fmla="*/ 224977 h 226058"/>
                  <a:gd name="connsiteX6-155" fmla="*/ 1335 w 7144277"/>
                  <a:gd name="connsiteY6-156" fmla="*/ 81282 h 226058"/>
                  <a:gd name="connsiteX0-157" fmla="*/ 2252 w 7145194"/>
                  <a:gd name="connsiteY0-158" fmla="*/ 81282 h 226058"/>
                  <a:gd name="connsiteX1-159" fmla="*/ 83534 w 7145194"/>
                  <a:gd name="connsiteY1-160" fmla="*/ 0 h 226058"/>
                  <a:gd name="connsiteX2-161" fmla="*/ 6974994 w 7145194"/>
                  <a:gd name="connsiteY2-162" fmla="*/ 0 h 226058"/>
                  <a:gd name="connsiteX3-163" fmla="*/ 7143809 w 7145194"/>
                  <a:gd name="connsiteY3-164" fmla="*/ 81282 h 226058"/>
                  <a:gd name="connsiteX4-165" fmla="*/ 7143809 w 7145194"/>
                  <a:gd name="connsiteY4-166" fmla="*/ 226058 h 226058"/>
                  <a:gd name="connsiteX5-167" fmla="*/ 10252 w 7145194"/>
                  <a:gd name="connsiteY5-168" fmla="*/ 224977 h 226058"/>
                  <a:gd name="connsiteX6-169" fmla="*/ 2252 w 7145194"/>
                  <a:gd name="connsiteY6-170" fmla="*/ 81282 h 226058"/>
                  <a:gd name="connsiteX0-171" fmla="*/ 1335 w 7537277"/>
                  <a:gd name="connsiteY0-172" fmla="*/ 81282 h 226058"/>
                  <a:gd name="connsiteX1-173" fmla="*/ 183971 w 7537277"/>
                  <a:gd name="connsiteY1-174" fmla="*/ 0 h 226058"/>
                  <a:gd name="connsiteX2-175" fmla="*/ 6974077 w 7537277"/>
                  <a:gd name="connsiteY2-176" fmla="*/ 0 h 226058"/>
                  <a:gd name="connsiteX3-177" fmla="*/ 7142892 w 7537277"/>
                  <a:gd name="connsiteY3-178" fmla="*/ 81282 h 226058"/>
                  <a:gd name="connsiteX4-179" fmla="*/ 7142892 w 7537277"/>
                  <a:gd name="connsiteY4-180" fmla="*/ 226058 h 226058"/>
                  <a:gd name="connsiteX5-181" fmla="*/ 9335 w 7537277"/>
                  <a:gd name="connsiteY5-182" fmla="*/ 224977 h 226058"/>
                  <a:gd name="connsiteX6-183" fmla="*/ 1335 w 7537277"/>
                  <a:gd name="connsiteY6-184" fmla="*/ 81282 h 226058"/>
                  <a:gd name="connsiteX0-185" fmla="*/ 1335 w 7537279"/>
                  <a:gd name="connsiteY0-186" fmla="*/ 81282 h 226058"/>
                  <a:gd name="connsiteX1-187" fmla="*/ 183971 w 7537279"/>
                  <a:gd name="connsiteY1-188" fmla="*/ 0 h 226058"/>
                  <a:gd name="connsiteX2-189" fmla="*/ 6974077 w 7537279"/>
                  <a:gd name="connsiteY2-190" fmla="*/ 0 h 226058"/>
                  <a:gd name="connsiteX3-191" fmla="*/ 7142892 w 7537279"/>
                  <a:gd name="connsiteY3-192" fmla="*/ 81282 h 226058"/>
                  <a:gd name="connsiteX4-193" fmla="*/ 7142892 w 7537279"/>
                  <a:gd name="connsiteY4-194" fmla="*/ 226058 h 226058"/>
                  <a:gd name="connsiteX5-195" fmla="*/ 9335 w 7537279"/>
                  <a:gd name="connsiteY5-196" fmla="*/ 224977 h 226058"/>
                  <a:gd name="connsiteX6-197" fmla="*/ 1335 w 7537279"/>
                  <a:gd name="connsiteY6-198" fmla="*/ 81282 h 226058"/>
                  <a:gd name="connsiteX0-199" fmla="*/ 1335 w 7142907"/>
                  <a:gd name="connsiteY0-200" fmla="*/ 81282 h 226058"/>
                  <a:gd name="connsiteX1-201" fmla="*/ 183971 w 7142907"/>
                  <a:gd name="connsiteY1-202" fmla="*/ 0 h 226058"/>
                  <a:gd name="connsiteX2-203" fmla="*/ 6974077 w 7142907"/>
                  <a:gd name="connsiteY2-204" fmla="*/ 0 h 226058"/>
                  <a:gd name="connsiteX3-205" fmla="*/ 7142892 w 7142907"/>
                  <a:gd name="connsiteY3-206" fmla="*/ 81282 h 226058"/>
                  <a:gd name="connsiteX4-207" fmla="*/ 7142892 w 7142907"/>
                  <a:gd name="connsiteY4-208" fmla="*/ 226058 h 226058"/>
                  <a:gd name="connsiteX5-209" fmla="*/ 9335 w 7142907"/>
                  <a:gd name="connsiteY5-210" fmla="*/ 224977 h 226058"/>
                  <a:gd name="connsiteX6-211" fmla="*/ 1335 w 7142907"/>
                  <a:gd name="connsiteY6-212" fmla="*/ 81282 h 226058"/>
                  <a:gd name="connsiteX0-213" fmla="*/ 1335 w 7144283"/>
                  <a:gd name="connsiteY0-214" fmla="*/ 81282 h 226058"/>
                  <a:gd name="connsiteX1-215" fmla="*/ 183971 w 7144283"/>
                  <a:gd name="connsiteY1-216" fmla="*/ 0 h 226058"/>
                  <a:gd name="connsiteX2-217" fmla="*/ 6974077 w 7144283"/>
                  <a:gd name="connsiteY2-218" fmla="*/ 0 h 226058"/>
                  <a:gd name="connsiteX3-219" fmla="*/ 7142892 w 7144283"/>
                  <a:gd name="connsiteY3-220" fmla="*/ 81282 h 226058"/>
                  <a:gd name="connsiteX4-221" fmla="*/ 7142892 w 7144283"/>
                  <a:gd name="connsiteY4-222" fmla="*/ 226058 h 226058"/>
                  <a:gd name="connsiteX5-223" fmla="*/ 9335 w 7144283"/>
                  <a:gd name="connsiteY5-224" fmla="*/ 224977 h 226058"/>
                  <a:gd name="connsiteX6-225" fmla="*/ 1335 w 7144283"/>
                  <a:gd name="connsiteY6-226" fmla="*/ 81282 h 226058"/>
                  <a:gd name="connsiteX0-227" fmla="*/ 2107 w 7145053"/>
                  <a:gd name="connsiteY0-228" fmla="*/ 81282 h 226058"/>
                  <a:gd name="connsiteX1-229" fmla="*/ 184743 w 7145053"/>
                  <a:gd name="connsiteY1-230" fmla="*/ 0 h 226058"/>
                  <a:gd name="connsiteX2-231" fmla="*/ 6974849 w 7145053"/>
                  <a:gd name="connsiteY2-232" fmla="*/ 0 h 226058"/>
                  <a:gd name="connsiteX3-233" fmla="*/ 7143664 w 7145053"/>
                  <a:gd name="connsiteY3-234" fmla="*/ 81282 h 226058"/>
                  <a:gd name="connsiteX4-235" fmla="*/ 7143664 w 7145053"/>
                  <a:gd name="connsiteY4-236" fmla="*/ 226058 h 226058"/>
                  <a:gd name="connsiteX5-237" fmla="*/ 894 w 7145053"/>
                  <a:gd name="connsiteY5-238" fmla="*/ 224977 h 226058"/>
                  <a:gd name="connsiteX6-239" fmla="*/ 2107 w 7145053"/>
                  <a:gd name="connsiteY6-240" fmla="*/ 81282 h 22605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7145053" h="226058">
                    <a:moveTo>
                      <a:pt x="2107" y="81282"/>
                    </a:moveTo>
                    <a:cubicBezTo>
                      <a:pt x="2107" y="36391"/>
                      <a:pt x="-25998" y="0"/>
                      <a:pt x="184743" y="0"/>
                    </a:cubicBezTo>
                    <a:lnTo>
                      <a:pt x="6974849" y="0"/>
                    </a:lnTo>
                    <a:cubicBezTo>
                      <a:pt x="7171813" y="357"/>
                      <a:pt x="7143664" y="36391"/>
                      <a:pt x="7143664" y="81282"/>
                    </a:cubicBezTo>
                    <a:lnTo>
                      <a:pt x="7143664" y="226058"/>
                    </a:lnTo>
                    <a:lnTo>
                      <a:pt x="894" y="224977"/>
                    </a:lnTo>
                    <a:cubicBezTo>
                      <a:pt x="7667" y="176718"/>
                      <a:pt x="-4666" y="129541"/>
                      <a:pt x="2107" y="8128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00000"/>
                  </a:gs>
                  <a:gs pos="50000">
                    <a:srgbClr val="FF0000"/>
                  </a:gs>
                  <a:gs pos="100000">
                    <a:srgbClr val="800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5" name="圆角矩形 14"/>
              <p:cNvSpPr/>
              <p:nvPr/>
            </p:nvSpPr>
            <p:spPr>
              <a:xfrm>
                <a:off x="971600" y="3896877"/>
                <a:ext cx="7170593" cy="515052"/>
              </a:xfrm>
              <a:custGeom>
                <a:avLst/>
                <a:gdLst>
                  <a:gd name="connsiteX0" fmla="*/ 0 w 7141557"/>
                  <a:gd name="connsiteY0" fmla="*/ 114417 h 3372155"/>
                  <a:gd name="connsiteX1" fmla="*/ 114417 w 7141557"/>
                  <a:gd name="connsiteY1" fmla="*/ 0 h 3372155"/>
                  <a:gd name="connsiteX2" fmla="*/ 7027140 w 7141557"/>
                  <a:gd name="connsiteY2" fmla="*/ 0 h 3372155"/>
                  <a:gd name="connsiteX3" fmla="*/ 7141557 w 7141557"/>
                  <a:gd name="connsiteY3" fmla="*/ 114417 h 3372155"/>
                  <a:gd name="connsiteX4" fmla="*/ 7141557 w 7141557"/>
                  <a:gd name="connsiteY4" fmla="*/ 3257738 h 3372155"/>
                  <a:gd name="connsiteX5" fmla="*/ 7027140 w 7141557"/>
                  <a:gd name="connsiteY5" fmla="*/ 3372155 h 3372155"/>
                  <a:gd name="connsiteX6" fmla="*/ 114417 w 7141557"/>
                  <a:gd name="connsiteY6" fmla="*/ 3372155 h 3372155"/>
                  <a:gd name="connsiteX7" fmla="*/ 0 w 7141557"/>
                  <a:gd name="connsiteY7" fmla="*/ 3257738 h 3372155"/>
                  <a:gd name="connsiteX8" fmla="*/ 0 w 7141557"/>
                  <a:gd name="connsiteY8" fmla="*/ 114417 h 3372155"/>
                  <a:gd name="connsiteX0-1" fmla="*/ 0 w 7141557"/>
                  <a:gd name="connsiteY0-2" fmla="*/ 275020 h 3532758"/>
                  <a:gd name="connsiteX1-3" fmla="*/ 7027140 w 7141557"/>
                  <a:gd name="connsiteY1-4" fmla="*/ 160603 h 3532758"/>
                  <a:gd name="connsiteX2-5" fmla="*/ 7141557 w 7141557"/>
                  <a:gd name="connsiteY2-6" fmla="*/ 275020 h 3532758"/>
                  <a:gd name="connsiteX3-7" fmla="*/ 7141557 w 7141557"/>
                  <a:gd name="connsiteY3-8" fmla="*/ 3418341 h 3532758"/>
                  <a:gd name="connsiteX4-9" fmla="*/ 7027140 w 7141557"/>
                  <a:gd name="connsiteY4-10" fmla="*/ 3532758 h 3532758"/>
                  <a:gd name="connsiteX5-11" fmla="*/ 114417 w 7141557"/>
                  <a:gd name="connsiteY5-12" fmla="*/ 3532758 h 3532758"/>
                  <a:gd name="connsiteX6-13" fmla="*/ 0 w 7141557"/>
                  <a:gd name="connsiteY6-14" fmla="*/ 3418341 h 3532758"/>
                  <a:gd name="connsiteX7-15" fmla="*/ 0 w 7141557"/>
                  <a:gd name="connsiteY7-16" fmla="*/ 275020 h 3532758"/>
                  <a:gd name="connsiteX0-17" fmla="*/ 0 w 7141557"/>
                  <a:gd name="connsiteY0-18" fmla="*/ 0 h 3257738"/>
                  <a:gd name="connsiteX1-19" fmla="*/ 7141557 w 7141557"/>
                  <a:gd name="connsiteY1-20" fmla="*/ 0 h 3257738"/>
                  <a:gd name="connsiteX2-21" fmla="*/ 7141557 w 7141557"/>
                  <a:gd name="connsiteY2-22" fmla="*/ 3143321 h 3257738"/>
                  <a:gd name="connsiteX3-23" fmla="*/ 7027140 w 7141557"/>
                  <a:gd name="connsiteY3-24" fmla="*/ 3257738 h 3257738"/>
                  <a:gd name="connsiteX4-25" fmla="*/ 114417 w 7141557"/>
                  <a:gd name="connsiteY4-26" fmla="*/ 3257738 h 3257738"/>
                  <a:gd name="connsiteX5-27" fmla="*/ 0 w 7141557"/>
                  <a:gd name="connsiteY5-28" fmla="*/ 3143321 h 3257738"/>
                  <a:gd name="connsiteX6-29" fmla="*/ 0 w 7141557"/>
                  <a:gd name="connsiteY6-30" fmla="*/ 0 h 3257738"/>
                  <a:gd name="connsiteX0-31" fmla="*/ 0 w 7141557"/>
                  <a:gd name="connsiteY0-32" fmla="*/ 223746 h 3481484"/>
                  <a:gd name="connsiteX1-33" fmla="*/ 7141557 w 7141557"/>
                  <a:gd name="connsiteY1-34" fmla="*/ 223746 h 3481484"/>
                  <a:gd name="connsiteX2-35" fmla="*/ 7141557 w 7141557"/>
                  <a:gd name="connsiteY2-36" fmla="*/ 3367067 h 3481484"/>
                  <a:gd name="connsiteX3-37" fmla="*/ 7027140 w 7141557"/>
                  <a:gd name="connsiteY3-38" fmla="*/ 3481484 h 3481484"/>
                  <a:gd name="connsiteX4-39" fmla="*/ 114417 w 7141557"/>
                  <a:gd name="connsiteY4-40" fmla="*/ 3481484 h 3481484"/>
                  <a:gd name="connsiteX5-41" fmla="*/ 0 w 7141557"/>
                  <a:gd name="connsiteY5-42" fmla="*/ 3367067 h 3481484"/>
                  <a:gd name="connsiteX6-43" fmla="*/ 0 w 7141557"/>
                  <a:gd name="connsiteY6-44" fmla="*/ 223746 h 3481484"/>
                  <a:gd name="connsiteX0-45" fmla="*/ 0 w 7141557"/>
                  <a:gd name="connsiteY0-46" fmla="*/ 0 h 3257738"/>
                  <a:gd name="connsiteX1-47" fmla="*/ 7141557 w 7141557"/>
                  <a:gd name="connsiteY1-48" fmla="*/ 0 h 3257738"/>
                  <a:gd name="connsiteX2-49" fmla="*/ 7141557 w 7141557"/>
                  <a:gd name="connsiteY2-50" fmla="*/ 3143321 h 3257738"/>
                  <a:gd name="connsiteX3-51" fmla="*/ 7027140 w 7141557"/>
                  <a:gd name="connsiteY3-52" fmla="*/ 3257738 h 3257738"/>
                  <a:gd name="connsiteX4-53" fmla="*/ 114417 w 7141557"/>
                  <a:gd name="connsiteY4-54" fmla="*/ 3257738 h 3257738"/>
                  <a:gd name="connsiteX5-55" fmla="*/ 0 w 7141557"/>
                  <a:gd name="connsiteY5-56" fmla="*/ 3143321 h 3257738"/>
                  <a:gd name="connsiteX6-57" fmla="*/ 0 w 7141557"/>
                  <a:gd name="connsiteY6-58" fmla="*/ 0 h 3257738"/>
                  <a:gd name="connsiteX0-59" fmla="*/ 0 w 7170586"/>
                  <a:gd name="connsiteY0-60" fmla="*/ 2743200 h 3257738"/>
                  <a:gd name="connsiteX1-61" fmla="*/ 7170586 w 7170586"/>
                  <a:gd name="connsiteY1-62" fmla="*/ 0 h 3257738"/>
                  <a:gd name="connsiteX2-63" fmla="*/ 7170586 w 7170586"/>
                  <a:gd name="connsiteY2-64" fmla="*/ 3143321 h 3257738"/>
                  <a:gd name="connsiteX3-65" fmla="*/ 7056169 w 7170586"/>
                  <a:gd name="connsiteY3-66" fmla="*/ 3257738 h 3257738"/>
                  <a:gd name="connsiteX4-67" fmla="*/ 143446 w 7170586"/>
                  <a:gd name="connsiteY4-68" fmla="*/ 3257738 h 3257738"/>
                  <a:gd name="connsiteX5-69" fmla="*/ 29029 w 7170586"/>
                  <a:gd name="connsiteY5-70" fmla="*/ 3143321 h 3257738"/>
                  <a:gd name="connsiteX6-71" fmla="*/ 0 w 7170586"/>
                  <a:gd name="connsiteY6-72" fmla="*/ 2743200 h 3257738"/>
                  <a:gd name="connsiteX0-73" fmla="*/ 0 w 7170586"/>
                  <a:gd name="connsiteY0-74" fmla="*/ 43543 h 558081"/>
                  <a:gd name="connsiteX1-75" fmla="*/ 7170586 w 7170586"/>
                  <a:gd name="connsiteY1-76" fmla="*/ 0 h 558081"/>
                  <a:gd name="connsiteX2-77" fmla="*/ 7170586 w 7170586"/>
                  <a:gd name="connsiteY2-78" fmla="*/ 443664 h 558081"/>
                  <a:gd name="connsiteX3-79" fmla="*/ 7056169 w 7170586"/>
                  <a:gd name="connsiteY3-80" fmla="*/ 558081 h 558081"/>
                  <a:gd name="connsiteX4-81" fmla="*/ 143446 w 7170586"/>
                  <a:gd name="connsiteY4-82" fmla="*/ 558081 h 558081"/>
                  <a:gd name="connsiteX5-83" fmla="*/ 29029 w 7170586"/>
                  <a:gd name="connsiteY5-84" fmla="*/ 443664 h 558081"/>
                  <a:gd name="connsiteX6-85" fmla="*/ 0 w 7170586"/>
                  <a:gd name="connsiteY6-86" fmla="*/ 43543 h 558081"/>
                  <a:gd name="connsiteX0-87" fmla="*/ 0 w 7170586"/>
                  <a:gd name="connsiteY0-88" fmla="*/ 0 h 514538"/>
                  <a:gd name="connsiteX1-89" fmla="*/ 7170586 w 7170586"/>
                  <a:gd name="connsiteY1-90" fmla="*/ 0 h 514538"/>
                  <a:gd name="connsiteX2-91" fmla="*/ 7170586 w 7170586"/>
                  <a:gd name="connsiteY2-92" fmla="*/ 400121 h 514538"/>
                  <a:gd name="connsiteX3-93" fmla="*/ 7056169 w 7170586"/>
                  <a:gd name="connsiteY3-94" fmla="*/ 514538 h 514538"/>
                  <a:gd name="connsiteX4-95" fmla="*/ 143446 w 7170586"/>
                  <a:gd name="connsiteY4-96" fmla="*/ 514538 h 514538"/>
                  <a:gd name="connsiteX5-97" fmla="*/ 29029 w 7170586"/>
                  <a:gd name="connsiteY5-98" fmla="*/ 400121 h 514538"/>
                  <a:gd name="connsiteX6-99" fmla="*/ 0 w 7170586"/>
                  <a:gd name="connsiteY6-100" fmla="*/ 0 h 51453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7170586" h="514538">
                    <a:moveTo>
                      <a:pt x="0" y="0"/>
                    </a:moveTo>
                    <a:lnTo>
                      <a:pt x="7170586" y="0"/>
                    </a:lnTo>
                    <a:lnTo>
                      <a:pt x="7170586" y="400121"/>
                    </a:lnTo>
                    <a:cubicBezTo>
                      <a:pt x="7170586" y="463312"/>
                      <a:pt x="7119360" y="514538"/>
                      <a:pt x="7056169" y="514538"/>
                    </a:cubicBezTo>
                    <a:lnTo>
                      <a:pt x="143446" y="514538"/>
                    </a:lnTo>
                    <a:cubicBezTo>
                      <a:pt x="80255" y="514538"/>
                      <a:pt x="29029" y="463312"/>
                      <a:pt x="29029" y="400121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F0000"/>
                  </a:gs>
                  <a:gs pos="70000">
                    <a:srgbClr val="FF0000">
                      <a:alpha val="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zh-CN">
                  <a:latin typeface="Arial" panose="020B0604020202020204" pitchFamily="34" charset="0"/>
                </a:endParaRPr>
              </a:p>
            </p:txBody>
          </p:sp>
          <p:cxnSp>
            <p:nvCxnSpPr>
              <p:cNvPr id="46" name="直接连接符 10"/>
              <p:cNvCxnSpPr/>
              <p:nvPr/>
            </p:nvCxnSpPr>
            <p:spPr>
              <a:xfrm>
                <a:off x="991921" y="4388678"/>
                <a:ext cx="7141557" cy="0"/>
              </a:xfrm>
              <a:prstGeom prst="line">
                <a:avLst/>
              </a:prstGeom>
              <a:ln w="12700">
                <a:gradFill flip="none" rotWithShape="1">
                  <a:gsLst>
                    <a:gs pos="0">
                      <a:srgbClr val="6699FF">
                        <a:alpha val="0"/>
                      </a:srgbClr>
                    </a:gs>
                    <a:gs pos="88000">
                      <a:srgbClr val="FF3300">
                        <a:alpha val="69804"/>
                      </a:srgbClr>
                    </a:gs>
                    <a:gs pos="12000">
                      <a:srgbClr val="FF3300">
                        <a:alpha val="69804"/>
                      </a:srgbClr>
                    </a:gs>
                    <a:gs pos="50000">
                      <a:srgbClr val="FF3300"/>
                    </a:gs>
                    <a:gs pos="100000">
                      <a:srgbClr val="6699FF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11"/>
              <p:cNvCxnSpPr/>
              <p:nvPr/>
            </p:nvCxnSpPr>
            <p:spPr>
              <a:xfrm>
                <a:off x="991921" y="1024600"/>
                <a:ext cx="7141557" cy="0"/>
              </a:xfrm>
              <a:prstGeom prst="line">
                <a:avLst/>
              </a:prstGeom>
              <a:ln w="12700">
                <a:gradFill flip="none" rotWithShape="1">
                  <a:gsLst>
                    <a:gs pos="0">
                      <a:srgbClr val="6699FF">
                        <a:alpha val="0"/>
                      </a:srgbClr>
                    </a:gs>
                    <a:gs pos="88000">
                      <a:srgbClr val="FF3300">
                        <a:alpha val="69804"/>
                      </a:srgbClr>
                    </a:gs>
                    <a:gs pos="12000">
                      <a:srgbClr val="FF3300">
                        <a:alpha val="69804"/>
                      </a:srgbClr>
                    </a:gs>
                    <a:gs pos="50000">
                      <a:srgbClr val="FF3300"/>
                    </a:gs>
                    <a:gs pos="100000">
                      <a:srgbClr val="6699FF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326" name="矩形 17"/>
            <p:cNvSpPr>
              <a:spLocks noChangeArrowheads="1"/>
            </p:cNvSpPr>
            <p:nvPr/>
          </p:nvSpPr>
          <p:spPr bwMode="auto">
            <a:xfrm>
              <a:off x="6286722" y="2683330"/>
              <a:ext cx="11588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chemeClr val="bg1"/>
                  </a:solidFill>
                </a:rPr>
                <a:t>Your Text</a:t>
              </a:r>
              <a:endParaRPr lang="en-US" altLang="zh-CN" sz="2000" b="1">
                <a:solidFill>
                  <a:schemeClr val="bg1"/>
                </a:solidFill>
              </a:endParaRPr>
            </a:p>
          </p:txBody>
        </p:sp>
        <p:grpSp>
          <p:nvGrpSpPr>
            <p:cNvPr id="12327" name="组合 23"/>
            <p:cNvGrpSpPr/>
            <p:nvPr/>
          </p:nvGrpSpPr>
          <p:grpSpPr bwMode="auto">
            <a:xfrm>
              <a:off x="438372" y="1321255"/>
              <a:ext cx="4159250" cy="2819400"/>
              <a:chOff x="252413" y="1393826"/>
              <a:chExt cx="4158651" cy="2819276"/>
            </a:xfrm>
          </p:grpSpPr>
          <p:sp>
            <p:nvSpPr>
              <p:cNvPr id="50" name="圆角矩形 49"/>
              <p:cNvSpPr/>
              <p:nvPr/>
            </p:nvSpPr>
            <p:spPr bwMode="auto">
              <a:xfrm>
                <a:off x="252413" y="1393826"/>
                <a:ext cx="4158651" cy="2819276"/>
              </a:xfrm>
              <a:prstGeom prst="roundRect">
                <a:avLst>
                  <a:gd name="adj" fmla="val 4676"/>
                </a:avLst>
              </a:prstGeom>
              <a:gradFill flip="none" rotWithShape="1">
                <a:gsLst>
                  <a:gs pos="0">
                    <a:srgbClr val="C00000"/>
                  </a:gs>
                  <a:gs pos="100000">
                    <a:srgbClr val="FF0000">
                      <a:alpha val="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solidFill>
                  <a:srgbClr val="FF33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zh-CN">
                  <a:latin typeface="Arial" panose="020B0604020202020204" pitchFamily="34" charset="0"/>
                </a:endParaRPr>
              </a:p>
            </p:txBody>
          </p:sp>
          <p:pic>
            <p:nvPicPr>
              <p:cNvPr id="12331" name="Picture 27" descr="E:\小素\29653-b.jpg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7077"/>
              <a:stretch>
                <a:fillRect/>
              </a:stretch>
            </p:blipFill>
            <p:spPr bwMode="auto">
              <a:xfrm>
                <a:off x="438345" y="1522786"/>
                <a:ext cx="3786786" cy="25613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2" name="组合 1"/>
          <p:cNvGrpSpPr/>
          <p:nvPr/>
        </p:nvGrpSpPr>
        <p:grpSpPr bwMode="auto">
          <a:xfrm>
            <a:off x="981075" y="1190625"/>
            <a:ext cx="7170738" cy="3371850"/>
            <a:chOff x="980678" y="1191309"/>
            <a:chExt cx="7170737" cy="3371850"/>
          </a:xfrm>
        </p:grpSpPr>
        <p:grpSp>
          <p:nvGrpSpPr>
            <p:cNvPr id="12292" name="组合 5"/>
            <p:cNvGrpSpPr/>
            <p:nvPr/>
          </p:nvGrpSpPr>
          <p:grpSpPr bwMode="auto">
            <a:xfrm>
              <a:off x="980678" y="1191309"/>
              <a:ext cx="7170737" cy="3371850"/>
              <a:chOff x="971600" y="1044653"/>
              <a:chExt cx="7170593" cy="3372531"/>
            </a:xfrm>
          </p:grpSpPr>
          <p:sp>
            <p:nvSpPr>
              <p:cNvPr id="53" name="圆角矩形 52"/>
              <p:cNvSpPr/>
              <p:nvPr/>
            </p:nvSpPr>
            <p:spPr>
              <a:xfrm>
                <a:off x="992238" y="1044653"/>
                <a:ext cx="7142018" cy="3372531"/>
              </a:xfrm>
              <a:prstGeom prst="roundRect">
                <a:avLst>
                  <a:gd name="adj" fmla="val 3393"/>
                </a:avLst>
              </a:prstGeom>
              <a:solidFill>
                <a:srgbClr val="660000"/>
              </a:solidFill>
              <a:ln>
                <a:noFill/>
              </a:ln>
              <a:effectLst>
                <a:outerShdw blurRad="152400" dist="38100" dir="5400000" algn="t" rotWithShape="0">
                  <a:prstClr val="black">
                    <a:alpha val="7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 altLang="zh-CN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4" name="圆角矩形 22"/>
              <p:cNvSpPr/>
              <p:nvPr/>
            </p:nvSpPr>
            <p:spPr>
              <a:xfrm>
                <a:off x="992238" y="1052593"/>
                <a:ext cx="7142018" cy="731985"/>
              </a:xfrm>
              <a:custGeom>
                <a:avLst/>
                <a:gdLst>
                  <a:gd name="connsiteX0" fmla="*/ 0 w 7141557"/>
                  <a:gd name="connsiteY0" fmla="*/ 81282 h 487680"/>
                  <a:gd name="connsiteX1" fmla="*/ 81282 w 7141557"/>
                  <a:gd name="connsiteY1" fmla="*/ 0 h 487680"/>
                  <a:gd name="connsiteX2" fmla="*/ 7060275 w 7141557"/>
                  <a:gd name="connsiteY2" fmla="*/ 0 h 487680"/>
                  <a:gd name="connsiteX3" fmla="*/ 7141557 w 7141557"/>
                  <a:gd name="connsiteY3" fmla="*/ 81282 h 487680"/>
                  <a:gd name="connsiteX4" fmla="*/ 7141557 w 7141557"/>
                  <a:gd name="connsiteY4" fmla="*/ 406398 h 487680"/>
                  <a:gd name="connsiteX5" fmla="*/ 7060275 w 7141557"/>
                  <a:gd name="connsiteY5" fmla="*/ 487680 h 487680"/>
                  <a:gd name="connsiteX6" fmla="*/ 81282 w 7141557"/>
                  <a:gd name="connsiteY6" fmla="*/ 487680 h 487680"/>
                  <a:gd name="connsiteX7" fmla="*/ 0 w 7141557"/>
                  <a:gd name="connsiteY7" fmla="*/ 406398 h 487680"/>
                  <a:gd name="connsiteX8" fmla="*/ 0 w 7141557"/>
                  <a:gd name="connsiteY8" fmla="*/ 81282 h 487680"/>
                  <a:gd name="connsiteX0-1" fmla="*/ 0 w 7141557"/>
                  <a:gd name="connsiteY0-2" fmla="*/ 81282 h 487680"/>
                  <a:gd name="connsiteX1-3" fmla="*/ 81282 w 7141557"/>
                  <a:gd name="connsiteY1-4" fmla="*/ 0 h 487680"/>
                  <a:gd name="connsiteX2-5" fmla="*/ 7060275 w 7141557"/>
                  <a:gd name="connsiteY2-6" fmla="*/ 0 h 487680"/>
                  <a:gd name="connsiteX3-7" fmla="*/ 7141557 w 7141557"/>
                  <a:gd name="connsiteY3-8" fmla="*/ 81282 h 487680"/>
                  <a:gd name="connsiteX4-9" fmla="*/ 7141557 w 7141557"/>
                  <a:gd name="connsiteY4-10" fmla="*/ 406398 h 487680"/>
                  <a:gd name="connsiteX5-11" fmla="*/ 81282 w 7141557"/>
                  <a:gd name="connsiteY5-12" fmla="*/ 487680 h 487680"/>
                  <a:gd name="connsiteX6-13" fmla="*/ 0 w 7141557"/>
                  <a:gd name="connsiteY6-14" fmla="*/ 406398 h 487680"/>
                  <a:gd name="connsiteX7-15" fmla="*/ 0 w 7141557"/>
                  <a:gd name="connsiteY7-16" fmla="*/ 81282 h 487680"/>
                  <a:gd name="connsiteX0-17" fmla="*/ 0 w 7141557"/>
                  <a:gd name="connsiteY0-18" fmla="*/ 81282 h 406398"/>
                  <a:gd name="connsiteX1-19" fmla="*/ 81282 w 7141557"/>
                  <a:gd name="connsiteY1-20" fmla="*/ 0 h 406398"/>
                  <a:gd name="connsiteX2-21" fmla="*/ 7060275 w 7141557"/>
                  <a:gd name="connsiteY2-22" fmla="*/ 0 h 406398"/>
                  <a:gd name="connsiteX3-23" fmla="*/ 7141557 w 7141557"/>
                  <a:gd name="connsiteY3-24" fmla="*/ 81282 h 406398"/>
                  <a:gd name="connsiteX4-25" fmla="*/ 7141557 w 7141557"/>
                  <a:gd name="connsiteY4-26" fmla="*/ 406398 h 406398"/>
                  <a:gd name="connsiteX5-27" fmla="*/ 0 w 7141557"/>
                  <a:gd name="connsiteY5-28" fmla="*/ 406398 h 406398"/>
                  <a:gd name="connsiteX6-29" fmla="*/ 0 w 7141557"/>
                  <a:gd name="connsiteY6-30" fmla="*/ 81282 h 406398"/>
                  <a:gd name="connsiteX0-31" fmla="*/ 0 w 7141557"/>
                  <a:gd name="connsiteY0-32" fmla="*/ 81282 h 431250"/>
                  <a:gd name="connsiteX1-33" fmla="*/ 81282 w 7141557"/>
                  <a:gd name="connsiteY1-34" fmla="*/ 0 h 431250"/>
                  <a:gd name="connsiteX2-35" fmla="*/ 7060275 w 7141557"/>
                  <a:gd name="connsiteY2-36" fmla="*/ 0 h 431250"/>
                  <a:gd name="connsiteX3-37" fmla="*/ 7141557 w 7141557"/>
                  <a:gd name="connsiteY3-38" fmla="*/ 81282 h 431250"/>
                  <a:gd name="connsiteX4-39" fmla="*/ 7141557 w 7141557"/>
                  <a:gd name="connsiteY4-40" fmla="*/ 406398 h 431250"/>
                  <a:gd name="connsiteX5-41" fmla="*/ 0 w 7141557"/>
                  <a:gd name="connsiteY5-42" fmla="*/ 406398 h 431250"/>
                  <a:gd name="connsiteX6-43" fmla="*/ 0 w 7141557"/>
                  <a:gd name="connsiteY6-44" fmla="*/ 81282 h 431250"/>
                  <a:gd name="connsiteX0-45" fmla="*/ 0 w 7141557"/>
                  <a:gd name="connsiteY0-46" fmla="*/ 81282 h 406398"/>
                  <a:gd name="connsiteX1-47" fmla="*/ 81282 w 7141557"/>
                  <a:gd name="connsiteY1-48" fmla="*/ 0 h 406398"/>
                  <a:gd name="connsiteX2-49" fmla="*/ 7060275 w 7141557"/>
                  <a:gd name="connsiteY2-50" fmla="*/ 0 h 406398"/>
                  <a:gd name="connsiteX3-51" fmla="*/ 7141557 w 7141557"/>
                  <a:gd name="connsiteY3-52" fmla="*/ 81282 h 406398"/>
                  <a:gd name="connsiteX4-53" fmla="*/ 7141557 w 7141557"/>
                  <a:gd name="connsiteY4-54" fmla="*/ 406398 h 406398"/>
                  <a:gd name="connsiteX5-55" fmla="*/ 0 w 7141557"/>
                  <a:gd name="connsiteY5-56" fmla="*/ 406398 h 406398"/>
                  <a:gd name="connsiteX6-57" fmla="*/ 0 w 7141557"/>
                  <a:gd name="connsiteY6-58" fmla="*/ 81282 h 406398"/>
                  <a:gd name="connsiteX0-59" fmla="*/ 7620 w 7149177"/>
                  <a:gd name="connsiteY0-60" fmla="*/ 81282 h 406398"/>
                  <a:gd name="connsiteX1-61" fmla="*/ 88902 w 7149177"/>
                  <a:gd name="connsiteY1-62" fmla="*/ 0 h 406398"/>
                  <a:gd name="connsiteX2-63" fmla="*/ 7067895 w 7149177"/>
                  <a:gd name="connsiteY2-64" fmla="*/ 0 h 406398"/>
                  <a:gd name="connsiteX3-65" fmla="*/ 7149177 w 7149177"/>
                  <a:gd name="connsiteY3-66" fmla="*/ 81282 h 406398"/>
                  <a:gd name="connsiteX4-67" fmla="*/ 7149177 w 7149177"/>
                  <a:gd name="connsiteY4-68" fmla="*/ 406398 h 406398"/>
                  <a:gd name="connsiteX5-69" fmla="*/ 0 w 7149177"/>
                  <a:gd name="connsiteY5-70" fmla="*/ 314958 h 406398"/>
                  <a:gd name="connsiteX6-71" fmla="*/ 7620 w 7149177"/>
                  <a:gd name="connsiteY6-72" fmla="*/ 81282 h 406398"/>
                  <a:gd name="connsiteX0-73" fmla="*/ 7620 w 7149177"/>
                  <a:gd name="connsiteY0-74" fmla="*/ 81282 h 314958"/>
                  <a:gd name="connsiteX1-75" fmla="*/ 88902 w 7149177"/>
                  <a:gd name="connsiteY1-76" fmla="*/ 0 h 314958"/>
                  <a:gd name="connsiteX2-77" fmla="*/ 7067895 w 7149177"/>
                  <a:gd name="connsiteY2-78" fmla="*/ 0 h 314958"/>
                  <a:gd name="connsiteX3-79" fmla="*/ 7149177 w 7149177"/>
                  <a:gd name="connsiteY3-80" fmla="*/ 81282 h 314958"/>
                  <a:gd name="connsiteX4-81" fmla="*/ 7149177 w 7149177"/>
                  <a:gd name="connsiteY4-82" fmla="*/ 314958 h 314958"/>
                  <a:gd name="connsiteX5-83" fmla="*/ 0 w 7149177"/>
                  <a:gd name="connsiteY5-84" fmla="*/ 314958 h 314958"/>
                  <a:gd name="connsiteX6-85" fmla="*/ 7620 w 7149177"/>
                  <a:gd name="connsiteY6-86" fmla="*/ 81282 h 314958"/>
                  <a:gd name="connsiteX0-87" fmla="*/ 20320 w 7161877"/>
                  <a:gd name="connsiteY0-88" fmla="*/ 81282 h 314958"/>
                  <a:gd name="connsiteX1-89" fmla="*/ 101602 w 7161877"/>
                  <a:gd name="connsiteY1-90" fmla="*/ 0 h 314958"/>
                  <a:gd name="connsiteX2-91" fmla="*/ 7080595 w 7161877"/>
                  <a:gd name="connsiteY2-92" fmla="*/ 0 h 314958"/>
                  <a:gd name="connsiteX3-93" fmla="*/ 7161877 w 7161877"/>
                  <a:gd name="connsiteY3-94" fmla="*/ 81282 h 314958"/>
                  <a:gd name="connsiteX4-95" fmla="*/ 7161877 w 7161877"/>
                  <a:gd name="connsiteY4-96" fmla="*/ 314958 h 314958"/>
                  <a:gd name="connsiteX5-97" fmla="*/ 0 w 7161877"/>
                  <a:gd name="connsiteY5-98" fmla="*/ 226058 h 314958"/>
                  <a:gd name="connsiteX6-99" fmla="*/ 20320 w 7161877"/>
                  <a:gd name="connsiteY6-100" fmla="*/ 81282 h 314958"/>
                  <a:gd name="connsiteX0-101" fmla="*/ 20320 w 7161877"/>
                  <a:gd name="connsiteY0-102" fmla="*/ 81282 h 226058"/>
                  <a:gd name="connsiteX1-103" fmla="*/ 101602 w 7161877"/>
                  <a:gd name="connsiteY1-104" fmla="*/ 0 h 226058"/>
                  <a:gd name="connsiteX2-105" fmla="*/ 7080595 w 7161877"/>
                  <a:gd name="connsiteY2-106" fmla="*/ 0 h 226058"/>
                  <a:gd name="connsiteX3-107" fmla="*/ 7161877 w 7161877"/>
                  <a:gd name="connsiteY3-108" fmla="*/ 81282 h 226058"/>
                  <a:gd name="connsiteX4-109" fmla="*/ 7161877 w 7161877"/>
                  <a:gd name="connsiteY4-110" fmla="*/ 226058 h 226058"/>
                  <a:gd name="connsiteX5-111" fmla="*/ 0 w 7161877"/>
                  <a:gd name="connsiteY5-112" fmla="*/ 226058 h 226058"/>
                  <a:gd name="connsiteX6-113" fmla="*/ 20320 w 7161877"/>
                  <a:gd name="connsiteY6-114" fmla="*/ 81282 h 226058"/>
                  <a:gd name="connsiteX0-115" fmla="*/ 1759 w 7143316"/>
                  <a:gd name="connsiteY0-116" fmla="*/ 81282 h 226058"/>
                  <a:gd name="connsiteX1-117" fmla="*/ 83041 w 7143316"/>
                  <a:gd name="connsiteY1-118" fmla="*/ 0 h 226058"/>
                  <a:gd name="connsiteX2-119" fmla="*/ 7062034 w 7143316"/>
                  <a:gd name="connsiteY2-120" fmla="*/ 0 h 226058"/>
                  <a:gd name="connsiteX3-121" fmla="*/ 7143316 w 7143316"/>
                  <a:gd name="connsiteY3-122" fmla="*/ 81282 h 226058"/>
                  <a:gd name="connsiteX4-123" fmla="*/ 7143316 w 7143316"/>
                  <a:gd name="connsiteY4-124" fmla="*/ 226058 h 226058"/>
                  <a:gd name="connsiteX5-125" fmla="*/ 3664 w 7143316"/>
                  <a:gd name="connsiteY5-126" fmla="*/ 226058 h 226058"/>
                  <a:gd name="connsiteX6-127" fmla="*/ 1759 w 7143316"/>
                  <a:gd name="connsiteY6-128" fmla="*/ 81282 h 226058"/>
                  <a:gd name="connsiteX0-129" fmla="*/ 1759 w 7144526"/>
                  <a:gd name="connsiteY0-130" fmla="*/ 81282 h 226058"/>
                  <a:gd name="connsiteX1-131" fmla="*/ 83041 w 7144526"/>
                  <a:gd name="connsiteY1-132" fmla="*/ 0 h 226058"/>
                  <a:gd name="connsiteX2-133" fmla="*/ 7062034 w 7144526"/>
                  <a:gd name="connsiteY2-134" fmla="*/ 0 h 226058"/>
                  <a:gd name="connsiteX3-135" fmla="*/ 7143316 w 7144526"/>
                  <a:gd name="connsiteY3-136" fmla="*/ 81282 h 226058"/>
                  <a:gd name="connsiteX4-137" fmla="*/ 7143316 w 7144526"/>
                  <a:gd name="connsiteY4-138" fmla="*/ 226058 h 226058"/>
                  <a:gd name="connsiteX5-139" fmla="*/ 3664 w 7144526"/>
                  <a:gd name="connsiteY5-140" fmla="*/ 226058 h 226058"/>
                  <a:gd name="connsiteX6-141" fmla="*/ 1759 w 7144526"/>
                  <a:gd name="connsiteY6-142" fmla="*/ 81282 h 226058"/>
                  <a:gd name="connsiteX0-143" fmla="*/ 1759 w 7144526"/>
                  <a:gd name="connsiteY0-144" fmla="*/ 81282 h 226058"/>
                  <a:gd name="connsiteX1-145" fmla="*/ 83041 w 7144526"/>
                  <a:gd name="connsiteY1-146" fmla="*/ 0 h 226058"/>
                  <a:gd name="connsiteX2-147" fmla="*/ 7062034 w 7144526"/>
                  <a:gd name="connsiteY2-148" fmla="*/ 0 h 226058"/>
                  <a:gd name="connsiteX3-149" fmla="*/ 7143316 w 7144526"/>
                  <a:gd name="connsiteY3-150" fmla="*/ 81282 h 226058"/>
                  <a:gd name="connsiteX4-151" fmla="*/ 7143316 w 7144526"/>
                  <a:gd name="connsiteY4-152" fmla="*/ 226058 h 226058"/>
                  <a:gd name="connsiteX5-153" fmla="*/ 3664 w 7144526"/>
                  <a:gd name="connsiteY5-154" fmla="*/ 226058 h 226058"/>
                  <a:gd name="connsiteX6-155" fmla="*/ 1759 w 7144526"/>
                  <a:gd name="connsiteY6-156" fmla="*/ 81282 h 226058"/>
                  <a:gd name="connsiteX0-157" fmla="*/ 2076 w 7144843"/>
                  <a:gd name="connsiteY0-158" fmla="*/ 81282 h 226058"/>
                  <a:gd name="connsiteX1-159" fmla="*/ 83358 w 7144843"/>
                  <a:gd name="connsiteY1-160" fmla="*/ 0 h 226058"/>
                  <a:gd name="connsiteX2-161" fmla="*/ 7062351 w 7144843"/>
                  <a:gd name="connsiteY2-162" fmla="*/ 0 h 226058"/>
                  <a:gd name="connsiteX3-163" fmla="*/ 7143633 w 7144843"/>
                  <a:gd name="connsiteY3-164" fmla="*/ 81282 h 226058"/>
                  <a:gd name="connsiteX4-165" fmla="*/ 7143633 w 7144843"/>
                  <a:gd name="connsiteY4-166" fmla="*/ 226058 h 226058"/>
                  <a:gd name="connsiteX5-167" fmla="*/ 3981 w 7144843"/>
                  <a:gd name="connsiteY5-168" fmla="*/ 226058 h 226058"/>
                  <a:gd name="connsiteX6-169" fmla="*/ 2076 w 7144843"/>
                  <a:gd name="connsiteY6-170" fmla="*/ 81282 h 226058"/>
                  <a:gd name="connsiteX0-171" fmla="*/ 189 w 7142956"/>
                  <a:gd name="connsiteY0-172" fmla="*/ 81282 h 226058"/>
                  <a:gd name="connsiteX1-173" fmla="*/ 81471 w 7142956"/>
                  <a:gd name="connsiteY1-174" fmla="*/ 0 h 226058"/>
                  <a:gd name="connsiteX2-175" fmla="*/ 7060464 w 7142956"/>
                  <a:gd name="connsiteY2-176" fmla="*/ 0 h 226058"/>
                  <a:gd name="connsiteX3-177" fmla="*/ 7141746 w 7142956"/>
                  <a:gd name="connsiteY3-178" fmla="*/ 81282 h 226058"/>
                  <a:gd name="connsiteX4-179" fmla="*/ 7141746 w 7142956"/>
                  <a:gd name="connsiteY4-180" fmla="*/ 226058 h 226058"/>
                  <a:gd name="connsiteX5-181" fmla="*/ 2094 w 7142956"/>
                  <a:gd name="connsiteY5-182" fmla="*/ 226058 h 226058"/>
                  <a:gd name="connsiteX6-183" fmla="*/ 189 w 7142956"/>
                  <a:gd name="connsiteY6-184" fmla="*/ 81282 h 22605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7142956" h="226058">
                    <a:moveTo>
                      <a:pt x="189" y="81282"/>
                    </a:moveTo>
                    <a:cubicBezTo>
                      <a:pt x="189" y="36391"/>
                      <a:pt x="-7869" y="0"/>
                      <a:pt x="81471" y="0"/>
                    </a:cubicBezTo>
                    <a:lnTo>
                      <a:pt x="7060464" y="0"/>
                    </a:lnTo>
                    <a:cubicBezTo>
                      <a:pt x="7159329" y="0"/>
                      <a:pt x="7141746" y="36391"/>
                      <a:pt x="7141746" y="81282"/>
                    </a:cubicBezTo>
                    <a:lnTo>
                      <a:pt x="7141746" y="226058"/>
                    </a:lnTo>
                    <a:lnTo>
                      <a:pt x="2094" y="226058"/>
                    </a:lnTo>
                    <a:cubicBezTo>
                      <a:pt x="5692" y="171920"/>
                      <a:pt x="-234" y="129541"/>
                      <a:pt x="189" y="8128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00000"/>
                  </a:gs>
                  <a:gs pos="50000">
                    <a:srgbClr val="FF0000"/>
                  </a:gs>
                  <a:gs pos="100000">
                    <a:srgbClr val="800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5" name="圆角矩形 14"/>
              <p:cNvSpPr/>
              <p:nvPr/>
            </p:nvSpPr>
            <p:spPr>
              <a:xfrm>
                <a:off x="971600" y="3897967"/>
                <a:ext cx="7170593" cy="514454"/>
              </a:xfrm>
              <a:custGeom>
                <a:avLst/>
                <a:gdLst>
                  <a:gd name="connsiteX0" fmla="*/ 0 w 7141557"/>
                  <a:gd name="connsiteY0" fmla="*/ 114417 h 3372155"/>
                  <a:gd name="connsiteX1" fmla="*/ 114417 w 7141557"/>
                  <a:gd name="connsiteY1" fmla="*/ 0 h 3372155"/>
                  <a:gd name="connsiteX2" fmla="*/ 7027140 w 7141557"/>
                  <a:gd name="connsiteY2" fmla="*/ 0 h 3372155"/>
                  <a:gd name="connsiteX3" fmla="*/ 7141557 w 7141557"/>
                  <a:gd name="connsiteY3" fmla="*/ 114417 h 3372155"/>
                  <a:gd name="connsiteX4" fmla="*/ 7141557 w 7141557"/>
                  <a:gd name="connsiteY4" fmla="*/ 3257738 h 3372155"/>
                  <a:gd name="connsiteX5" fmla="*/ 7027140 w 7141557"/>
                  <a:gd name="connsiteY5" fmla="*/ 3372155 h 3372155"/>
                  <a:gd name="connsiteX6" fmla="*/ 114417 w 7141557"/>
                  <a:gd name="connsiteY6" fmla="*/ 3372155 h 3372155"/>
                  <a:gd name="connsiteX7" fmla="*/ 0 w 7141557"/>
                  <a:gd name="connsiteY7" fmla="*/ 3257738 h 3372155"/>
                  <a:gd name="connsiteX8" fmla="*/ 0 w 7141557"/>
                  <a:gd name="connsiteY8" fmla="*/ 114417 h 3372155"/>
                  <a:gd name="connsiteX0-1" fmla="*/ 0 w 7141557"/>
                  <a:gd name="connsiteY0-2" fmla="*/ 275020 h 3532758"/>
                  <a:gd name="connsiteX1-3" fmla="*/ 7027140 w 7141557"/>
                  <a:gd name="connsiteY1-4" fmla="*/ 160603 h 3532758"/>
                  <a:gd name="connsiteX2-5" fmla="*/ 7141557 w 7141557"/>
                  <a:gd name="connsiteY2-6" fmla="*/ 275020 h 3532758"/>
                  <a:gd name="connsiteX3-7" fmla="*/ 7141557 w 7141557"/>
                  <a:gd name="connsiteY3-8" fmla="*/ 3418341 h 3532758"/>
                  <a:gd name="connsiteX4-9" fmla="*/ 7027140 w 7141557"/>
                  <a:gd name="connsiteY4-10" fmla="*/ 3532758 h 3532758"/>
                  <a:gd name="connsiteX5-11" fmla="*/ 114417 w 7141557"/>
                  <a:gd name="connsiteY5-12" fmla="*/ 3532758 h 3532758"/>
                  <a:gd name="connsiteX6-13" fmla="*/ 0 w 7141557"/>
                  <a:gd name="connsiteY6-14" fmla="*/ 3418341 h 3532758"/>
                  <a:gd name="connsiteX7-15" fmla="*/ 0 w 7141557"/>
                  <a:gd name="connsiteY7-16" fmla="*/ 275020 h 3532758"/>
                  <a:gd name="connsiteX0-17" fmla="*/ 0 w 7141557"/>
                  <a:gd name="connsiteY0-18" fmla="*/ 0 h 3257738"/>
                  <a:gd name="connsiteX1-19" fmla="*/ 7141557 w 7141557"/>
                  <a:gd name="connsiteY1-20" fmla="*/ 0 h 3257738"/>
                  <a:gd name="connsiteX2-21" fmla="*/ 7141557 w 7141557"/>
                  <a:gd name="connsiteY2-22" fmla="*/ 3143321 h 3257738"/>
                  <a:gd name="connsiteX3-23" fmla="*/ 7027140 w 7141557"/>
                  <a:gd name="connsiteY3-24" fmla="*/ 3257738 h 3257738"/>
                  <a:gd name="connsiteX4-25" fmla="*/ 114417 w 7141557"/>
                  <a:gd name="connsiteY4-26" fmla="*/ 3257738 h 3257738"/>
                  <a:gd name="connsiteX5-27" fmla="*/ 0 w 7141557"/>
                  <a:gd name="connsiteY5-28" fmla="*/ 3143321 h 3257738"/>
                  <a:gd name="connsiteX6-29" fmla="*/ 0 w 7141557"/>
                  <a:gd name="connsiteY6-30" fmla="*/ 0 h 3257738"/>
                  <a:gd name="connsiteX0-31" fmla="*/ 0 w 7141557"/>
                  <a:gd name="connsiteY0-32" fmla="*/ 223746 h 3481484"/>
                  <a:gd name="connsiteX1-33" fmla="*/ 7141557 w 7141557"/>
                  <a:gd name="connsiteY1-34" fmla="*/ 223746 h 3481484"/>
                  <a:gd name="connsiteX2-35" fmla="*/ 7141557 w 7141557"/>
                  <a:gd name="connsiteY2-36" fmla="*/ 3367067 h 3481484"/>
                  <a:gd name="connsiteX3-37" fmla="*/ 7027140 w 7141557"/>
                  <a:gd name="connsiteY3-38" fmla="*/ 3481484 h 3481484"/>
                  <a:gd name="connsiteX4-39" fmla="*/ 114417 w 7141557"/>
                  <a:gd name="connsiteY4-40" fmla="*/ 3481484 h 3481484"/>
                  <a:gd name="connsiteX5-41" fmla="*/ 0 w 7141557"/>
                  <a:gd name="connsiteY5-42" fmla="*/ 3367067 h 3481484"/>
                  <a:gd name="connsiteX6-43" fmla="*/ 0 w 7141557"/>
                  <a:gd name="connsiteY6-44" fmla="*/ 223746 h 3481484"/>
                  <a:gd name="connsiteX0-45" fmla="*/ 0 w 7141557"/>
                  <a:gd name="connsiteY0-46" fmla="*/ 0 h 3257738"/>
                  <a:gd name="connsiteX1-47" fmla="*/ 7141557 w 7141557"/>
                  <a:gd name="connsiteY1-48" fmla="*/ 0 h 3257738"/>
                  <a:gd name="connsiteX2-49" fmla="*/ 7141557 w 7141557"/>
                  <a:gd name="connsiteY2-50" fmla="*/ 3143321 h 3257738"/>
                  <a:gd name="connsiteX3-51" fmla="*/ 7027140 w 7141557"/>
                  <a:gd name="connsiteY3-52" fmla="*/ 3257738 h 3257738"/>
                  <a:gd name="connsiteX4-53" fmla="*/ 114417 w 7141557"/>
                  <a:gd name="connsiteY4-54" fmla="*/ 3257738 h 3257738"/>
                  <a:gd name="connsiteX5-55" fmla="*/ 0 w 7141557"/>
                  <a:gd name="connsiteY5-56" fmla="*/ 3143321 h 3257738"/>
                  <a:gd name="connsiteX6-57" fmla="*/ 0 w 7141557"/>
                  <a:gd name="connsiteY6-58" fmla="*/ 0 h 3257738"/>
                  <a:gd name="connsiteX0-59" fmla="*/ 0 w 7170586"/>
                  <a:gd name="connsiteY0-60" fmla="*/ 2743200 h 3257738"/>
                  <a:gd name="connsiteX1-61" fmla="*/ 7170586 w 7170586"/>
                  <a:gd name="connsiteY1-62" fmla="*/ 0 h 3257738"/>
                  <a:gd name="connsiteX2-63" fmla="*/ 7170586 w 7170586"/>
                  <a:gd name="connsiteY2-64" fmla="*/ 3143321 h 3257738"/>
                  <a:gd name="connsiteX3-65" fmla="*/ 7056169 w 7170586"/>
                  <a:gd name="connsiteY3-66" fmla="*/ 3257738 h 3257738"/>
                  <a:gd name="connsiteX4-67" fmla="*/ 143446 w 7170586"/>
                  <a:gd name="connsiteY4-68" fmla="*/ 3257738 h 3257738"/>
                  <a:gd name="connsiteX5-69" fmla="*/ 29029 w 7170586"/>
                  <a:gd name="connsiteY5-70" fmla="*/ 3143321 h 3257738"/>
                  <a:gd name="connsiteX6-71" fmla="*/ 0 w 7170586"/>
                  <a:gd name="connsiteY6-72" fmla="*/ 2743200 h 3257738"/>
                  <a:gd name="connsiteX0-73" fmla="*/ 0 w 7170586"/>
                  <a:gd name="connsiteY0-74" fmla="*/ 43543 h 558081"/>
                  <a:gd name="connsiteX1-75" fmla="*/ 7170586 w 7170586"/>
                  <a:gd name="connsiteY1-76" fmla="*/ 0 h 558081"/>
                  <a:gd name="connsiteX2-77" fmla="*/ 7170586 w 7170586"/>
                  <a:gd name="connsiteY2-78" fmla="*/ 443664 h 558081"/>
                  <a:gd name="connsiteX3-79" fmla="*/ 7056169 w 7170586"/>
                  <a:gd name="connsiteY3-80" fmla="*/ 558081 h 558081"/>
                  <a:gd name="connsiteX4-81" fmla="*/ 143446 w 7170586"/>
                  <a:gd name="connsiteY4-82" fmla="*/ 558081 h 558081"/>
                  <a:gd name="connsiteX5-83" fmla="*/ 29029 w 7170586"/>
                  <a:gd name="connsiteY5-84" fmla="*/ 443664 h 558081"/>
                  <a:gd name="connsiteX6-85" fmla="*/ 0 w 7170586"/>
                  <a:gd name="connsiteY6-86" fmla="*/ 43543 h 558081"/>
                  <a:gd name="connsiteX0-87" fmla="*/ 0 w 7170586"/>
                  <a:gd name="connsiteY0-88" fmla="*/ 0 h 514538"/>
                  <a:gd name="connsiteX1-89" fmla="*/ 7170586 w 7170586"/>
                  <a:gd name="connsiteY1-90" fmla="*/ 0 h 514538"/>
                  <a:gd name="connsiteX2-91" fmla="*/ 7170586 w 7170586"/>
                  <a:gd name="connsiteY2-92" fmla="*/ 400121 h 514538"/>
                  <a:gd name="connsiteX3-93" fmla="*/ 7056169 w 7170586"/>
                  <a:gd name="connsiteY3-94" fmla="*/ 514538 h 514538"/>
                  <a:gd name="connsiteX4-95" fmla="*/ 143446 w 7170586"/>
                  <a:gd name="connsiteY4-96" fmla="*/ 514538 h 514538"/>
                  <a:gd name="connsiteX5-97" fmla="*/ 29029 w 7170586"/>
                  <a:gd name="connsiteY5-98" fmla="*/ 400121 h 514538"/>
                  <a:gd name="connsiteX6-99" fmla="*/ 0 w 7170586"/>
                  <a:gd name="connsiteY6-100" fmla="*/ 0 h 51453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7170586" h="514538">
                    <a:moveTo>
                      <a:pt x="0" y="0"/>
                    </a:moveTo>
                    <a:lnTo>
                      <a:pt x="7170586" y="0"/>
                    </a:lnTo>
                    <a:lnTo>
                      <a:pt x="7170586" y="400121"/>
                    </a:lnTo>
                    <a:cubicBezTo>
                      <a:pt x="7170586" y="463312"/>
                      <a:pt x="7119360" y="514538"/>
                      <a:pt x="7056169" y="514538"/>
                    </a:cubicBezTo>
                    <a:lnTo>
                      <a:pt x="143446" y="514538"/>
                    </a:lnTo>
                    <a:cubicBezTo>
                      <a:pt x="80255" y="514538"/>
                      <a:pt x="29029" y="463312"/>
                      <a:pt x="29029" y="400121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F0000"/>
                  </a:gs>
                  <a:gs pos="70000">
                    <a:srgbClr val="FF0000">
                      <a:alpha val="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zh-CN">
                  <a:latin typeface="Arial" panose="020B0604020202020204" pitchFamily="34" charset="0"/>
                </a:endParaRPr>
              </a:p>
            </p:txBody>
          </p:sp>
          <p:cxnSp>
            <p:nvCxnSpPr>
              <p:cNvPr id="56" name="直接连接符 55"/>
              <p:cNvCxnSpPr/>
              <p:nvPr/>
            </p:nvCxnSpPr>
            <p:spPr>
              <a:xfrm>
                <a:off x="991920" y="4390128"/>
                <a:ext cx="7141557" cy="0"/>
              </a:xfrm>
              <a:prstGeom prst="line">
                <a:avLst/>
              </a:prstGeom>
              <a:ln w="12700">
                <a:gradFill flip="none" rotWithShape="1">
                  <a:gsLst>
                    <a:gs pos="0">
                      <a:srgbClr val="6699FF">
                        <a:alpha val="0"/>
                      </a:srgbClr>
                    </a:gs>
                    <a:gs pos="88000">
                      <a:srgbClr val="FF3300">
                        <a:alpha val="69804"/>
                      </a:srgbClr>
                    </a:gs>
                    <a:gs pos="12000">
                      <a:srgbClr val="FF3300">
                        <a:alpha val="69804"/>
                      </a:srgbClr>
                    </a:gs>
                    <a:gs pos="50000">
                      <a:srgbClr val="FF3300"/>
                    </a:gs>
                    <a:gs pos="100000">
                      <a:srgbClr val="6699FF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>
              <a:xfrm>
                <a:off x="991920" y="1024456"/>
                <a:ext cx="7141557" cy="0"/>
              </a:xfrm>
              <a:prstGeom prst="line">
                <a:avLst/>
              </a:prstGeom>
              <a:ln w="12700">
                <a:gradFill flip="none" rotWithShape="1">
                  <a:gsLst>
                    <a:gs pos="0">
                      <a:srgbClr val="6699FF">
                        <a:alpha val="0"/>
                      </a:srgbClr>
                    </a:gs>
                    <a:gs pos="88000">
                      <a:srgbClr val="FF3300">
                        <a:alpha val="69804"/>
                      </a:srgbClr>
                    </a:gs>
                    <a:gs pos="12000">
                      <a:srgbClr val="FF3300">
                        <a:alpha val="69804"/>
                      </a:srgbClr>
                    </a:gs>
                    <a:gs pos="50000">
                      <a:srgbClr val="FF3300"/>
                    </a:gs>
                    <a:gs pos="100000">
                      <a:srgbClr val="6699FF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293" name="矩形 31"/>
            <p:cNvSpPr>
              <a:spLocks noChangeArrowheads="1"/>
            </p:cNvSpPr>
            <p:nvPr/>
          </p:nvSpPr>
          <p:spPr bwMode="auto">
            <a:xfrm>
              <a:off x="4252515" y="1362759"/>
              <a:ext cx="6604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chemeClr val="bg1"/>
                  </a:solidFill>
                </a:rPr>
                <a:t>Title</a:t>
              </a:r>
              <a:endParaRPr lang="en-US" altLang="zh-CN" sz="2000" b="1">
                <a:solidFill>
                  <a:schemeClr val="bg1"/>
                </a:solidFill>
              </a:endParaRPr>
            </a:p>
          </p:txBody>
        </p:sp>
        <p:grpSp>
          <p:nvGrpSpPr>
            <p:cNvPr id="12294" name="组合 9"/>
            <p:cNvGrpSpPr/>
            <p:nvPr/>
          </p:nvGrpSpPr>
          <p:grpSpPr bwMode="auto">
            <a:xfrm>
              <a:off x="1393427" y="2270126"/>
              <a:ext cx="6378575" cy="1965325"/>
              <a:chOff x="865197" y="2325688"/>
              <a:chExt cx="7324716" cy="3467144"/>
            </a:xfrm>
          </p:grpSpPr>
          <p:sp>
            <p:nvSpPr>
              <p:cNvPr id="12295" name="Line 8"/>
              <p:cNvSpPr>
                <a:spLocks noChangeShapeType="1"/>
              </p:cNvSpPr>
              <p:nvPr/>
            </p:nvSpPr>
            <p:spPr bwMode="auto">
              <a:xfrm>
                <a:off x="1433513" y="2325688"/>
                <a:ext cx="0" cy="2879725"/>
              </a:xfrm>
              <a:prstGeom prst="line">
                <a:avLst/>
              </a:prstGeom>
              <a:noFill/>
              <a:ln w="25400">
                <a:solidFill>
                  <a:schemeClr val="bg2"/>
                </a:solidFill>
                <a:round/>
                <a:head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6" name="Line 8"/>
              <p:cNvSpPr>
                <a:spLocks noChangeShapeType="1"/>
              </p:cNvSpPr>
              <p:nvPr/>
            </p:nvSpPr>
            <p:spPr bwMode="auto">
              <a:xfrm rot="-5400000">
                <a:off x="4124326" y="2505075"/>
                <a:ext cx="0" cy="5400675"/>
              </a:xfrm>
              <a:prstGeom prst="line">
                <a:avLst/>
              </a:prstGeom>
              <a:noFill/>
              <a:ln w="25400">
                <a:solidFill>
                  <a:schemeClr val="bg2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7" name="Line 5"/>
              <p:cNvSpPr>
                <a:spLocks noChangeShapeType="1"/>
              </p:cNvSpPr>
              <p:nvPr/>
            </p:nvSpPr>
            <p:spPr bwMode="auto">
              <a:xfrm>
                <a:off x="3911600" y="2505075"/>
                <a:ext cx="0" cy="2700338"/>
              </a:xfrm>
              <a:prstGeom prst="line">
                <a:avLst/>
              </a:prstGeom>
              <a:noFill/>
              <a:ln w="15875">
                <a:solidFill>
                  <a:schemeClr val="bg2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8" name="Line 6"/>
              <p:cNvSpPr>
                <a:spLocks noChangeShapeType="1"/>
              </p:cNvSpPr>
              <p:nvPr/>
            </p:nvSpPr>
            <p:spPr bwMode="auto">
              <a:xfrm>
                <a:off x="5145088" y="2505075"/>
                <a:ext cx="0" cy="2700338"/>
              </a:xfrm>
              <a:prstGeom prst="line">
                <a:avLst/>
              </a:prstGeom>
              <a:noFill/>
              <a:ln w="15875">
                <a:solidFill>
                  <a:schemeClr val="bg2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9" name="Line 7"/>
              <p:cNvSpPr>
                <a:spLocks noChangeShapeType="1"/>
              </p:cNvSpPr>
              <p:nvPr/>
            </p:nvSpPr>
            <p:spPr bwMode="auto">
              <a:xfrm>
                <a:off x="6386513" y="2505075"/>
                <a:ext cx="0" cy="2700338"/>
              </a:xfrm>
              <a:prstGeom prst="line">
                <a:avLst/>
              </a:prstGeom>
              <a:noFill/>
              <a:ln w="15875">
                <a:solidFill>
                  <a:schemeClr val="bg2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0" name="Line 9"/>
              <p:cNvSpPr>
                <a:spLocks noChangeShapeType="1"/>
              </p:cNvSpPr>
              <p:nvPr/>
            </p:nvSpPr>
            <p:spPr bwMode="auto">
              <a:xfrm>
                <a:off x="2670175" y="2505075"/>
                <a:ext cx="0" cy="2700338"/>
              </a:xfrm>
              <a:prstGeom prst="line">
                <a:avLst/>
              </a:prstGeom>
              <a:noFill/>
              <a:ln w="15875">
                <a:solidFill>
                  <a:schemeClr val="bg2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1" name="Freeform 32"/>
              <p:cNvSpPr/>
              <p:nvPr/>
            </p:nvSpPr>
            <p:spPr bwMode="auto">
              <a:xfrm>
                <a:off x="1436688" y="3408363"/>
                <a:ext cx="4953000" cy="1225550"/>
              </a:xfrm>
              <a:custGeom>
                <a:avLst/>
                <a:gdLst>
                  <a:gd name="T0" fmla="*/ 0 w 3651"/>
                  <a:gd name="T1" fmla="*/ 2147483646 h 903"/>
                  <a:gd name="T2" fmla="*/ 2147483646 w 3651"/>
                  <a:gd name="T3" fmla="*/ 2147483646 h 903"/>
                  <a:gd name="T4" fmla="*/ 2147483646 w 3651"/>
                  <a:gd name="T5" fmla="*/ 2147483646 h 903"/>
                  <a:gd name="T6" fmla="*/ 2147483646 w 3651"/>
                  <a:gd name="T7" fmla="*/ 2147483646 h 903"/>
                  <a:gd name="T8" fmla="*/ 2147483646 w 3651"/>
                  <a:gd name="T9" fmla="*/ 2147483646 h 903"/>
                  <a:gd name="T10" fmla="*/ 2147483646 w 3651"/>
                  <a:gd name="T11" fmla="*/ 2147483646 h 903"/>
                  <a:gd name="T12" fmla="*/ 2147483646 w 3651"/>
                  <a:gd name="T13" fmla="*/ 2147483646 h 903"/>
                  <a:gd name="T14" fmla="*/ 2147483646 w 3651"/>
                  <a:gd name="T15" fmla="*/ 2147483646 h 90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651"/>
                  <a:gd name="T25" fmla="*/ 0 h 903"/>
                  <a:gd name="T26" fmla="*/ 3651 w 3651"/>
                  <a:gd name="T27" fmla="*/ 903 h 90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651" h="903">
                    <a:moveTo>
                      <a:pt x="0" y="162"/>
                    </a:moveTo>
                    <a:cubicBezTo>
                      <a:pt x="144" y="249"/>
                      <a:pt x="498" y="651"/>
                      <a:pt x="666" y="747"/>
                    </a:cubicBezTo>
                    <a:cubicBezTo>
                      <a:pt x="894" y="903"/>
                      <a:pt x="1047" y="801"/>
                      <a:pt x="1122" y="732"/>
                    </a:cubicBezTo>
                    <a:cubicBezTo>
                      <a:pt x="1473" y="348"/>
                      <a:pt x="1521" y="267"/>
                      <a:pt x="1626" y="174"/>
                    </a:cubicBezTo>
                    <a:cubicBezTo>
                      <a:pt x="1797" y="0"/>
                      <a:pt x="1923" y="18"/>
                      <a:pt x="2121" y="141"/>
                    </a:cubicBezTo>
                    <a:cubicBezTo>
                      <a:pt x="2331" y="306"/>
                      <a:pt x="2433" y="399"/>
                      <a:pt x="2583" y="491"/>
                    </a:cubicBezTo>
                    <a:cubicBezTo>
                      <a:pt x="2772" y="603"/>
                      <a:pt x="3003" y="501"/>
                      <a:pt x="3087" y="467"/>
                    </a:cubicBezTo>
                    <a:cubicBezTo>
                      <a:pt x="3240" y="402"/>
                      <a:pt x="3518" y="235"/>
                      <a:pt x="3651" y="186"/>
                    </a:cubicBezTo>
                  </a:path>
                </a:pathLst>
              </a:custGeom>
              <a:noFill/>
              <a:ln w="38100">
                <a:solidFill>
                  <a:srgbClr val="FCD904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2" name="Freeform 59"/>
              <p:cNvSpPr/>
              <p:nvPr/>
            </p:nvSpPr>
            <p:spPr bwMode="auto">
              <a:xfrm>
                <a:off x="1443038" y="3000375"/>
                <a:ext cx="4951412" cy="1200150"/>
              </a:xfrm>
              <a:custGeom>
                <a:avLst/>
                <a:gdLst>
                  <a:gd name="T0" fmla="*/ 0 w 3650"/>
                  <a:gd name="T1" fmla="*/ 2147483646 h 885"/>
                  <a:gd name="T2" fmla="*/ 2147483646 w 3650"/>
                  <a:gd name="T3" fmla="*/ 2147483646 h 885"/>
                  <a:gd name="T4" fmla="*/ 2147483646 w 3650"/>
                  <a:gd name="T5" fmla="*/ 2147483646 h 885"/>
                  <a:gd name="T6" fmla="*/ 2147483646 w 3650"/>
                  <a:gd name="T7" fmla="*/ 2147483646 h 885"/>
                  <a:gd name="T8" fmla="*/ 2147483646 w 3650"/>
                  <a:gd name="T9" fmla="*/ 2147483646 h 885"/>
                  <a:gd name="T10" fmla="*/ 2147483646 w 3650"/>
                  <a:gd name="T11" fmla="*/ 2147483646 h 88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650"/>
                  <a:gd name="T19" fmla="*/ 0 h 885"/>
                  <a:gd name="T20" fmla="*/ 3650 w 3650"/>
                  <a:gd name="T21" fmla="*/ 885 h 88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650" h="885">
                    <a:moveTo>
                      <a:pt x="0" y="885"/>
                    </a:moveTo>
                    <a:cubicBezTo>
                      <a:pt x="459" y="784"/>
                      <a:pt x="685" y="729"/>
                      <a:pt x="917" y="664"/>
                    </a:cubicBezTo>
                    <a:cubicBezTo>
                      <a:pt x="1106" y="612"/>
                      <a:pt x="1642" y="428"/>
                      <a:pt x="1828" y="346"/>
                    </a:cubicBezTo>
                    <a:cubicBezTo>
                      <a:pt x="1964" y="290"/>
                      <a:pt x="2356" y="94"/>
                      <a:pt x="2463" y="69"/>
                    </a:cubicBezTo>
                    <a:cubicBezTo>
                      <a:pt x="2742" y="0"/>
                      <a:pt x="2882" y="116"/>
                      <a:pt x="2944" y="154"/>
                    </a:cubicBezTo>
                    <a:cubicBezTo>
                      <a:pt x="3150" y="288"/>
                      <a:pt x="3477" y="649"/>
                      <a:pt x="3650" y="774"/>
                    </a:cubicBezTo>
                  </a:path>
                </a:pathLst>
              </a:custGeom>
              <a:noFill/>
              <a:ln w="38100">
                <a:solidFill>
                  <a:srgbClr val="60E218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2303" name="组合 64"/>
              <p:cNvGrpSpPr/>
              <p:nvPr/>
            </p:nvGrpSpPr>
            <p:grpSpPr bwMode="auto">
              <a:xfrm>
                <a:off x="6832601" y="3344864"/>
                <a:ext cx="1357312" cy="973137"/>
                <a:chOff x="6774318" y="3399208"/>
                <a:chExt cx="1357944" cy="973258"/>
              </a:xfrm>
            </p:grpSpPr>
            <p:sp>
              <p:nvSpPr>
                <p:cNvPr id="12309" name="AutoShape 26"/>
                <p:cNvSpPr>
                  <a:spLocks noChangeArrowheads="1"/>
                </p:cNvSpPr>
                <p:nvPr/>
              </p:nvSpPr>
              <p:spPr bwMode="auto">
                <a:xfrm>
                  <a:off x="6774318" y="3399208"/>
                  <a:ext cx="1254367" cy="973258"/>
                </a:xfrm>
                <a:prstGeom prst="roundRect">
                  <a:avLst>
                    <a:gd name="adj" fmla="val 5755"/>
                  </a:avLst>
                </a:prstGeom>
                <a:noFill/>
                <a:ln w="12700">
                  <a:solidFill>
                    <a:schemeClr val="bg1"/>
                  </a:solidFill>
                  <a:prstDash val="sysDash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zh-CN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12310" name="Group 136"/>
                <p:cNvGrpSpPr/>
                <p:nvPr/>
              </p:nvGrpSpPr>
              <p:grpSpPr bwMode="auto">
                <a:xfrm>
                  <a:off x="6838347" y="4008898"/>
                  <a:ext cx="259322" cy="67200"/>
                  <a:chOff x="4522" y="2417"/>
                  <a:chExt cx="162" cy="42"/>
                </a:xfrm>
              </p:grpSpPr>
              <p:sp>
                <p:nvSpPr>
                  <p:cNvPr id="12316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4522" y="2458"/>
                    <a:ext cx="162" cy="1"/>
                  </a:xfrm>
                  <a:prstGeom prst="line">
                    <a:avLst/>
                  </a:prstGeom>
                  <a:noFill/>
                  <a:ln w="38100">
                    <a:solidFill>
                      <a:srgbClr val="FFCC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17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4586" y="2417"/>
                    <a:ext cx="34" cy="34"/>
                  </a:xfrm>
                  <a:prstGeom prst="rect">
                    <a:avLst/>
                  </a:prstGeom>
                  <a:solidFill>
                    <a:srgbClr val="FFCC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635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zh-CN" sz="1800">
                      <a:latin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2311" name="Group 137"/>
                <p:cNvGrpSpPr/>
                <p:nvPr/>
              </p:nvGrpSpPr>
              <p:grpSpPr bwMode="auto">
                <a:xfrm>
                  <a:off x="6838346" y="3625485"/>
                  <a:ext cx="259322" cy="72045"/>
                  <a:chOff x="4522" y="2237"/>
                  <a:chExt cx="162" cy="45"/>
                </a:xfrm>
              </p:grpSpPr>
              <p:sp>
                <p:nvSpPr>
                  <p:cNvPr id="12314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4522" y="2279"/>
                    <a:ext cx="162" cy="1"/>
                  </a:xfrm>
                  <a:prstGeom prst="line">
                    <a:avLst/>
                  </a:prstGeom>
                  <a:noFill/>
                  <a:ln w="38100">
                    <a:solidFill>
                      <a:srgbClr val="60E218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15" name="Rectangle 102"/>
                  <p:cNvSpPr>
                    <a:spLocks noChangeArrowheads="1"/>
                  </p:cNvSpPr>
                  <p:nvPr/>
                </p:nvSpPr>
                <p:spPr bwMode="auto">
                  <a:xfrm>
                    <a:off x="4587" y="2237"/>
                    <a:ext cx="45" cy="45"/>
                  </a:xfrm>
                  <a:prstGeom prst="rect">
                    <a:avLst/>
                  </a:prstGeom>
                  <a:solidFill>
                    <a:srgbClr val="60E21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zh-CN" sz="1800">
                      <a:latin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2312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7022630" y="3511607"/>
                  <a:ext cx="1109632" cy="3801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80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Your Text</a:t>
                  </a:r>
                  <a:endParaRPr lang="en-US" altLang="zh-CN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2313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7022630" y="3898193"/>
                  <a:ext cx="1109632" cy="3801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80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Your Text</a:t>
                  </a:r>
                  <a:endParaRPr lang="en-US" altLang="zh-CN" sz="18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12304" name="Text Box 9"/>
              <p:cNvSpPr txBox="1">
                <a:spLocks noChangeArrowheads="1"/>
              </p:cNvSpPr>
              <p:nvPr/>
            </p:nvSpPr>
            <p:spPr bwMode="auto">
              <a:xfrm>
                <a:off x="865197" y="5249862"/>
                <a:ext cx="1135199" cy="542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chemeClr val="bg1"/>
                    </a:solidFill>
                    <a:latin typeface="Arial" panose="020B0604020202020204" pitchFamily="34" charset="0"/>
                  </a:rPr>
                  <a:t>Your Text</a:t>
                </a:r>
                <a:endParaRPr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305" name="Text Box 9"/>
              <p:cNvSpPr txBox="1">
                <a:spLocks noChangeArrowheads="1"/>
              </p:cNvSpPr>
              <p:nvPr/>
            </p:nvSpPr>
            <p:spPr bwMode="auto">
              <a:xfrm>
                <a:off x="2108210" y="5249862"/>
                <a:ext cx="1135199" cy="542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chemeClr val="bg1"/>
                    </a:solidFill>
                    <a:latin typeface="Arial" panose="020B0604020202020204" pitchFamily="34" charset="0"/>
                  </a:rPr>
                  <a:t>Your Text</a:t>
                </a:r>
                <a:endParaRPr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306" name="Text Box 9"/>
              <p:cNvSpPr txBox="1">
                <a:spLocks noChangeArrowheads="1"/>
              </p:cNvSpPr>
              <p:nvPr/>
            </p:nvSpPr>
            <p:spPr bwMode="auto">
              <a:xfrm>
                <a:off x="3348047" y="5249862"/>
                <a:ext cx="1135199" cy="542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chemeClr val="bg1"/>
                    </a:solidFill>
                    <a:latin typeface="Arial" panose="020B0604020202020204" pitchFamily="34" charset="0"/>
                  </a:rPr>
                  <a:t>Your Text</a:t>
                </a:r>
                <a:endParaRPr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307" name="Text Box 9"/>
              <p:cNvSpPr txBox="1">
                <a:spLocks noChangeArrowheads="1"/>
              </p:cNvSpPr>
              <p:nvPr/>
            </p:nvSpPr>
            <p:spPr bwMode="auto">
              <a:xfrm>
                <a:off x="4589471" y="5249862"/>
                <a:ext cx="1135199" cy="542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chemeClr val="bg1"/>
                    </a:solidFill>
                    <a:latin typeface="Arial" panose="020B0604020202020204" pitchFamily="34" charset="0"/>
                  </a:rPr>
                  <a:t>Your Text</a:t>
                </a:r>
                <a:endParaRPr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308" name="Text Box 9"/>
              <p:cNvSpPr txBox="1">
                <a:spLocks noChangeArrowheads="1"/>
              </p:cNvSpPr>
              <p:nvPr/>
            </p:nvSpPr>
            <p:spPr bwMode="auto">
              <a:xfrm>
                <a:off x="5818197" y="5249862"/>
                <a:ext cx="1135199" cy="542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chemeClr val="bg1"/>
                    </a:solidFill>
                    <a:latin typeface="Arial" panose="020B0604020202020204" pitchFamily="34" charset="0"/>
                  </a:rPr>
                  <a:t>Your Text</a:t>
                </a:r>
                <a:endParaRPr lang="en-US" altLang="zh-CN" sz="1800">
                  <a:latin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组合 34"/>
          <p:cNvGrpSpPr/>
          <p:nvPr/>
        </p:nvGrpSpPr>
        <p:grpSpPr bwMode="auto">
          <a:xfrm>
            <a:off x="438150" y="1320800"/>
            <a:ext cx="8261350" cy="2819400"/>
            <a:chOff x="438372" y="1321255"/>
            <a:chExt cx="8261350" cy="2819400"/>
          </a:xfrm>
        </p:grpSpPr>
        <p:grpSp>
          <p:nvGrpSpPr>
            <p:cNvPr id="13359" name="组合 6"/>
            <p:cNvGrpSpPr/>
            <p:nvPr/>
          </p:nvGrpSpPr>
          <p:grpSpPr bwMode="auto">
            <a:xfrm>
              <a:off x="4992909" y="1321255"/>
              <a:ext cx="3706813" cy="2817813"/>
              <a:chOff x="971600" y="1044060"/>
              <a:chExt cx="7170593" cy="3373124"/>
            </a:xfrm>
          </p:grpSpPr>
          <p:sp>
            <p:nvSpPr>
              <p:cNvPr id="41" name="圆角矩形 7"/>
              <p:cNvSpPr/>
              <p:nvPr/>
            </p:nvSpPr>
            <p:spPr>
              <a:xfrm>
                <a:off x="990027" y="1044060"/>
                <a:ext cx="7142954" cy="3373124"/>
              </a:xfrm>
              <a:prstGeom prst="roundRect">
                <a:avLst>
                  <a:gd name="adj" fmla="val 3393"/>
                </a:avLst>
              </a:prstGeom>
              <a:solidFill>
                <a:srgbClr val="660000"/>
              </a:solidFill>
              <a:ln>
                <a:noFill/>
              </a:ln>
              <a:effectLst>
                <a:outerShdw blurRad="152400" dist="38100" dir="5400000" algn="t" rotWithShape="0">
                  <a:prstClr val="black">
                    <a:alpha val="7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 altLang="zh-CN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2" name="圆角矩形 22"/>
              <p:cNvSpPr/>
              <p:nvPr/>
            </p:nvSpPr>
            <p:spPr>
              <a:xfrm>
                <a:off x="990027" y="1044060"/>
                <a:ext cx="7146024" cy="733536"/>
              </a:xfrm>
              <a:custGeom>
                <a:avLst/>
                <a:gdLst>
                  <a:gd name="connsiteX0" fmla="*/ 0 w 7141557"/>
                  <a:gd name="connsiteY0" fmla="*/ 81282 h 487680"/>
                  <a:gd name="connsiteX1" fmla="*/ 81282 w 7141557"/>
                  <a:gd name="connsiteY1" fmla="*/ 0 h 487680"/>
                  <a:gd name="connsiteX2" fmla="*/ 7060275 w 7141557"/>
                  <a:gd name="connsiteY2" fmla="*/ 0 h 487680"/>
                  <a:gd name="connsiteX3" fmla="*/ 7141557 w 7141557"/>
                  <a:gd name="connsiteY3" fmla="*/ 81282 h 487680"/>
                  <a:gd name="connsiteX4" fmla="*/ 7141557 w 7141557"/>
                  <a:gd name="connsiteY4" fmla="*/ 406398 h 487680"/>
                  <a:gd name="connsiteX5" fmla="*/ 7060275 w 7141557"/>
                  <a:gd name="connsiteY5" fmla="*/ 487680 h 487680"/>
                  <a:gd name="connsiteX6" fmla="*/ 81282 w 7141557"/>
                  <a:gd name="connsiteY6" fmla="*/ 487680 h 487680"/>
                  <a:gd name="connsiteX7" fmla="*/ 0 w 7141557"/>
                  <a:gd name="connsiteY7" fmla="*/ 406398 h 487680"/>
                  <a:gd name="connsiteX8" fmla="*/ 0 w 7141557"/>
                  <a:gd name="connsiteY8" fmla="*/ 81282 h 487680"/>
                  <a:gd name="connsiteX0-1" fmla="*/ 0 w 7141557"/>
                  <a:gd name="connsiteY0-2" fmla="*/ 81282 h 487680"/>
                  <a:gd name="connsiteX1-3" fmla="*/ 81282 w 7141557"/>
                  <a:gd name="connsiteY1-4" fmla="*/ 0 h 487680"/>
                  <a:gd name="connsiteX2-5" fmla="*/ 7060275 w 7141557"/>
                  <a:gd name="connsiteY2-6" fmla="*/ 0 h 487680"/>
                  <a:gd name="connsiteX3-7" fmla="*/ 7141557 w 7141557"/>
                  <a:gd name="connsiteY3-8" fmla="*/ 81282 h 487680"/>
                  <a:gd name="connsiteX4-9" fmla="*/ 7141557 w 7141557"/>
                  <a:gd name="connsiteY4-10" fmla="*/ 406398 h 487680"/>
                  <a:gd name="connsiteX5-11" fmla="*/ 81282 w 7141557"/>
                  <a:gd name="connsiteY5-12" fmla="*/ 487680 h 487680"/>
                  <a:gd name="connsiteX6-13" fmla="*/ 0 w 7141557"/>
                  <a:gd name="connsiteY6-14" fmla="*/ 406398 h 487680"/>
                  <a:gd name="connsiteX7-15" fmla="*/ 0 w 7141557"/>
                  <a:gd name="connsiteY7-16" fmla="*/ 81282 h 487680"/>
                  <a:gd name="connsiteX0-17" fmla="*/ 0 w 7141557"/>
                  <a:gd name="connsiteY0-18" fmla="*/ 81282 h 406398"/>
                  <a:gd name="connsiteX1-19" fmla="*/ 81282 w 7141557"/>
                  <a:gd name="connsiteY1-20" fmla="*/ 0 h 406398"/>
                  <a:gd name="connsiteX2-21" fmla="*/ 7060275 w 7141557"/>
                  <a:gd name="connsiteY2-22" fmla="*/ 0 h 406398"/>
                  <a:gd name="connsiteX3-23" fmla="*/ 7141557 w 7141557"/>
                  <a:gd name="connsiteY3-24" fmla="*/ 81282 h 406398"/>
                  <a:gd name="connsiteX4-25" fmla="*/ 7141557 w 7141557"/>
                  <a:gd name="connsiteY4-26" fmla="*/ 406398 h 406398"/>
                  <a:gd name="connsiteX5-27" fmla="*/ 0 w 7141557"/>
                  <a:gd name="connsiteY5-28" fmla="*/ 406398 h 406398"/>
                  <a:gd name="connsiteX6-29" fmla="*/ 0 w 7141557"/>
                  <a:gd name="connsiteY6-30" fmla="*/ 81282 h 406398"/>
                  <a:gd name="connsiteX0-31" fmla="*/ 0 w 7141557"/>
                  <a:gd name="connsiteY0-32" fmla="*/ 81282 h 431250"/>
                  <a:gd name="connsiteX1-33" fmla="*/ 81282 w 7141557"/>
                  <a:gd name="connsiteY1-34" fmla="*/ 0 h 431250"/>
                  <a:gd name="connsiteX2-35" fmla="*/ 7060275 w 7141557"/>
                  <a:gd name="connsiteY2-36" fmla="*/ 0 h 431250"/>
                  <a:gd name="connsiteX3-37" fmla="*/ 7141557 w 7141557"/>
                  <a:gd name="connsiteY3-38" fmla="*/ 81282 h 431250"/>
                  <a:gd name="connsiteX4-39" fmla="*/ 7141557 w 7141557"/>
                  <a:gd name="connsiteY4-40" fmla="*/ 406398 h 431250"/>
                  <a:gd name="connsiteX5-41" fmla="*/ 0 w 7141557"/>
                  <a:gd name="connsiteY5-42" fmla="*/ 406398 h 431250"/>
                  <a:gd name="connsiteX6-43" fmla="*/ 0 w 7141557"/>
                  <a:gd name="connsiteY6-44" fmla="*/ 81282 h 431250"/>
                  <a:gd name="connsiteX0-45" fmla="*/ 0 w 7141557"/>
                  <a:gd name="connsiteY0-46" fmla="*/ 81282 h 406398"/>
                  <a:gd name="connsiteX1-47" fmla="*/ 81282 w 7141557"/>
                  <a:gd name="connsiteY1-48" fmla="*/ 0 h 406398"/>
                  <a:gd name="connsiteX2-49" fmla="*/ 7060275 w 7141557"/>
                  <a:gd name="connsiteY2-50" fmla="*/ 0 h 406398"/>
                  <a:gd name="connsiteX3-51" fmla="*/ 7141557 w 7141557"/>
                  <a:gd name="connsiteY3-52" fmla="*/ 81282 h 406398"/>
                  <a:gd name="connsiteX4-53" fmla="*/ 7141557 w 7141557"/>
                  <a:gd name="connsiteY4-54" fmla="*/ 406398 h 406398"/>
                  <a:gd name="connsiteX5-55" fmla="*/ 0 w 7141557"/>
                  <a:gd name="connsiteY5-56" fmla="*/ 406398 h 406398"/>
                  <a:gd name="connsiteX6-57" fmla="*/ 0 w 7141557"/>
                  <a:gd name="connsiteY6-58" fmla="*/ 81282 h 406398"/>
                  <a:gd name="connsiteX0-59" fmla="*/ 7620 w 7149177"/>
                  <a:gd name="connsiteY0-60" fmla="*/ 81282 h 406398"/>
                  <a:gd name="connsiteX1-61" fmla="*/ 88902 w 7149177"/>
                  <a:gd name="connsiteY1-62" fmla="*/ 0 h 406398"/>
                  <a:gd name="connsiteX2-63" fmla="*/ 7067895 w 7149177"/>
                  <a:gd name="connsiteY2-64" fmla="*/ 0 h 406398"/>
                  <a:gd name="connsiteX3-65" fmla="*/ 7149177 w 7149177"/>
                  <a:gd name="connsiteY3-66" fmla="*/ 81282 h 406398"/>
                  <a:gd name="connsiteX4-67" fmla="*/ 7149177 w 7149177"/>
                  <a:gd name="connsiteY4-68" fmla="*/ 406398 h 406398"/>
                  <a:gd name="connsiteX5-69" fmla="*/ 0 w 7149177"/>
                  <a:gd name="connsiteY5-70" fmla="*/ 314958 h 406398"/>
                  <a:gd name="connsiteX6-71" fmla="*/ 7620 w 7149177"/>
                  <a:gd name="connsiteY6-72" fmla="*/ 81282 h 406398"/>
                  <a:gd name="connsiteX0-73" fmla="*/ 7620 w 7149177"/>
                  <a:gd name="connsiteY0-74" fmla="*/ 81282 h 314958"/>
                  <a:gd name="connsiteX1-75" fmla="*/ 88902 w 7149177"/>
                  <a:gd name="connsiteY1-76" fmla="*/ 0 h 314958"/>
                  <a:gd name="connsiteX2-77" fmla="*/ 7067895 w 7149177"/>
                  <a:gd name="connsiteY2-78" fmla="*/ 0 h 314958"/>
                  <a:gd name="connsiteX3-79" fmla="*/ 7149177 w 7149177"/>
                  <a:gd name="connsiteY3-80" fmla="*/ 81282 h 314958"/>
                  <a:gd name="connsiteX4-81" fmla="*/ 7149177 w 7149177"/>
                  <a:gd name="connsiteY4-82" fmla="*/ 314958 h 314958"/>
                  <a:gd name="connsiteX5-83" fmla="*/ 0 w 7149177"/>
                  <a:gd name="connsiteY5-84" fmla="*/ 314958 h 314958"/>
                  <a:gd name="connsiteX6-85" fmla="*/ 7620 w 7149177"/>
                  <a:gd name="connsiteY6-86" fmla="*/ 81282 h 314958"/>
                  <a:gd name="connsiteX0-87" fmla="*/ 20320 w 7161877"/>
                  <a:gd name="connsiteY0-88" fmla="*/ 81282 h 314958"/>
                  <a:gd name="connsiteX1-89" fmla="*/ 101602 w 7161877"/>
                  <a:gd name="connsiteY1-90" fmla="*/ 0 h 314958"/>
                  <a:gd name="connsiteX2-91" fmla="*/ 7080595 w 7161877"/>
                  <a:gd name="connsiteY2-92" fmla="*/ 0 h 314958"/>
                  <a:gd name="connsiteX3-93" fmla="*/ 7161877 w 7161877"/>
                  <a:gd name="connsiteY3-94" fmla="*/ 81282 h 314958"/>
                  <a:gd name="connsiteX4-95" fmla="*/ 7161877 w 7161877"/>
                  <a:gd name="connsiteY4-96" fmla="*/ 314958 h 314958"/>
                  <a:gd name="connsiteX5-97" fmla="*/ 0 w 7161877"/>
                  <a:gd name="connsiteY5-98" fmla="*/ 226058 h 314958"/>
                  <a:gd name="connsiteX6-99" fmla="*/ 20320 w 7161877"/>
                  <a:gd name="connsiteY6-100" fmla="*/ 81282 h 314958"/>
                  <a:gd name="connsiteX0-101" fmla="*/ 20320 w 7161877"/>
                  <a:gd name="connsiteY0-102" fmla="*/ 81282 h 226058"/>
                  <a:gd name="connsiteX1-103" fmla="*/ 101602 w 7161877"/>
                  <a:gd name="connsiteY1-104" fmla="*/ 0 h 226058"/>
                  <a:gd name="connsiteX2-105" fmla="*/ 7080595 w 7161877"/>
                  <a:gd name="connsiteY2-106" fmla="*/ 0 h 226058"/>
                  <a:gd name="connsiteX3-107" fmla="*/ 7161877 w 7161877"/>
                  <a:gd name="connsiteY3-108" fmla="*/ 81282 h 226058"/>
                  <a:gd name="connsiteX4-109" fmla="*/ 7161877 w 7161877"/>
                  <a:gd name="connsiteY4-110" fmla="*/ 226058 h 226058"/>
                  <a:gd name="connsiteX5-111" fmla="*/ 0 w 7161877"/>
                  <a:gd name="connsiteY5-112" fmla="*/ 226058 h 226058"/>
                  <a:gd name="connsiteX6-113" fmla="*/ 20320 w 7161877"/>
                  <a:gd name="connsiteY6-114" fmla="*/ 81282 h 226058"/>
                  <a:gd name="connsiteX0-115" fmla="*/ 1335 w 7142892"/>
                  <a:gd name="connsiteY0-116" fmla="*/ 81282 h 226058"/>
                  <a:gd name="connsiteX1-117" fmla="*/ 82617 w 7142892"/>
                  <a:gd name="connsiteY1-118" fmla="*/ 0 h 226058"/>
                  <a:gd name="connsiteX2-119" fmla="*/ 7061610 w 7142892"/>
                  <a:gd name="connsiteY2-120" fmla="*/ 0 h 226058"/>
                  <a:gd name="connsiteX3-121" fmla="*/ 7142892 w 7142892"/>
                  <a:gd name="connsiteY3-122" fmla="*/ 81282 h 226058"/>
                  <a:gd name="connsiteX4-123" fmla="*/ 7142892 w 7142892"/>
                  <a:gd name="connsiteY4-124" fmla="*/ 226058 h 226058"/>
                  <a:gd name="connsiteX5-125" fmla="*/ 9335 w 7142892"/>
                  <a:gd name="connsiteY5-126" fmla="*/ 224977 h 226058"/>
                  <a:gd name="connsiteX6-127" fmla="*/ 1335 w 7142892"/>
                  <a:gd name="connsiteY6-128" fmla="*/ 81282 h 226058"/>
                  <a:gd name="connsiteX0-129" fmla="*/ 1335 w 7142892"/>
                  <a:gd name="connsiteY0-130" fmla="*/ 81282 h 226058"/>
                  <a:gd name="connsiteX1-131" fmla="*/ 82617 w 7142892"/>
                  <a:gd name="connsiteY1-132" fmla="*/ 0 h 226058"/>
                  <a:gd name="connsiteX2-133" fmla="*/ 6974077 w 7142892"/>
                  <a:gd name="connsiteY2-134" fmla="*/ 0 h 226058"/>
                  <a:gd name="connsiteX3-135" fmla="*/ 7142892 w 7142892"/>
                  <a:gd name="connsiteY3-136" fmla="*/ 81282 h 226058"/>
                  <a:gd name="connsiteX4-137" fmla="*/ 7142892 w 7142892"/>
                  <a:gd name="connsiteY4-138" fmla="*/ 226058 h 226058"/>
                  <a:gd name="connsiteX5-139" fmla="*/ 9335 w 7142892"/>
                  <a:gd name="connsiteY5-140" fmla="*/ 224977 h 226058"/>
                  <a:gd name="connsiteX6-141" fmla="*/ 1335 w 7142892"/>
                  <a:gd name="connsiteY6-142" fmla="*/ 81282 h 226058"/>
                  <a:gd name="connsiteX0-143" fmla="*/ 1335 w 7144277"/>
                  <a:gd name="connsiteY0-144" fmla="*/ 81282 h 226058"/>
                  <a:gd name="connsiteX1-145" fmla="*/ 82617 w 7144277"/>
                  <a:gd name="connsiteY1-146" fmla="*/ 0 h 226058"/>
                  <a:gd name="connsiteX2-147" fmla="*/ 6974077 w 7144277"/>
                  <a:gd name="connsiteY2-148" fmla="*/ 0 h 226058"/>
                  <a:gd name="connsiteX3-149" fmla="*/ 7142892 w 7144277"/>
                  <a:gd name="connsiteY3-150" fmla="*/ 81282 h 226058"/>
                  <a:gd name="connsiteX4-151" fmla="*/ 7142892 w 7144277"/>
                  <a:gd name="connsiteY4-152" fmla="*/ 226058 h 226058"/>
                  <a:gd name="connsiteX5-153" fmla="*/ 9335 w 7144277"/>
                  <a:gd name="connsiteY5-154" fmla="*/ 224977 h 226058"/>
                  <a:gd name="connsiteX6-155" fmla="*/ 1335 w 7144277"/>
                  <a:gd name="connsiteY6-156" fmla="*/ 81282 h 226058"/>
                  <a:gd name="connsiteX0-157" fmla="*/ 2252 w 7145194"/>
                  <a:gd name="connsiteY0-158" fmla="*/ 81282 h 226058"/>
                  <a:gd name="connsiteX1-159" fmla="*/ 83534 w 7145194"/>
                  <a:gd name="connsiteY1-160" fmla="*/ 0 h 226058"/>
                  <a:gd name="connsiteX2-161" fmla="*/ 6974994 w 7145194"/>
                  <a:gd name="connsiteY2-162" fmla="*/ 0 h 226058"/>
                  <a:gd name="connsiteX3-163" fmla="*/ 7143809 w 7145194"/>
                  <a:gd name="connsiteY3-164" fmla="*/ 81282 h 226058"/>
                  <a:gd name="connsiteX4-165" fmla="*/ 7143809 w 7145194"/>
                  <a:gd name="connsiteY4-166" fmla="*/ 226058 h 226058"/>
                  <a:gd name="connsiteX5-167" fmla="*/ 10252 w 7145194"/>
                  <a:gd name="connsiteY5-168" fmla="*/ 224977 h 226058"/>
                  <a:gd name="connsiteX6-169" fmla="*/ 2252 w 7145194"/>
                  <a:gd name="connsiteY6-170" fmla="*/ 81282 h 226058"/>
                  <a:gd name="connsiteX0-171" fmla="*/ 1335 w 7537277"/>
                  <a:gd name="connsiteY0-172" fmla="*/ 81282 h 226058"/>
                  <a:gd name="connsiteX1-173" fmla="*/ 183971 w 7537277"/>
                  <a:gd name="connsiteY1-174" fmla="*/ 0 h 226058"/>
                  <a:gd name="connsiteX2-175" fmla="*/ 6974077 w 7537277"/>
                  <a:gd name="connsiteY2-176" fmla="*/ 0 h 226058"/>
                  <a:gd name="connsiteX3-177" fmla="*/ 7142892 w 7537277"/>
                  <a:gd name="connsiteY3-178" fmla="*/ 81282 h 226058"/>
                  <a:gd name="connsiteX4-179" fmla="*/ 7142892 w 7537277"/>
                  <a:gd name="connsiteY4-180" fmla="*/ 226058 h 226058"/>
                  <a:gd name="connsiteX5-181" fmla="*/ 9335 w 7537277"/>
                  <a:gd name="connsiteY5-182" fmla="*/ 224977 h 226058"/>
                  <a:gd name="connsiteX6-183" fmla="*/ 1335 w 7537277"/>
                  <a:gd name="connsiteY6-184" fmla="*/ 81282 h 226058"/>
                  <a:gd name="connsiteX0-185" fmla="*/ 1335 w 7537279"/>
                  <a:gd name="connsiteY0-186" fmla="*/ 81282 h 226058"/>
                  <a:gd name="connsiteX1-187" fmla="*/ 183971 w 7537279"/>
                  <a:gd name="connsiteY1-188" fmla="*/ 0 h 226058"/>
                  <a:gd name="connsiteX2-189" fmla="*/ 6974077 w 7537279"/>
                  <a:gd name="connsiteY2-190" fmla="*/ 0 h 226058"/>
                  <a:gd name="connsiteX3-191" fmla="*/ 7142892 w 7537279"/>
                  <a:gd name="connsiteY3-192" fmla="*/ 81282 h 226058"/>
                  <a:gd name="connsiteX4-193" fmla="*/ 7142892 w 7537279"/>
                  <a:gd name="connsiteY4-194" fmla="*/ 226058 h 226058"/>
                  <a:gd name="connsiteX5-195" fmla="*/ 9335 w 7537279"/>
                  <a:gd name="connsiteY5-196" fmla="*/ 224977 h 226058"/>
                  <a:gd name="connsiteX6-197" fmla="*/ 1335 w 7537279"/>
                  <a:gd name="connsiteY6-198" fmla="*/ 81282 h 226058"/>
                  <a:gd name="connsiteX0-199" fmla="*/ 1335 w 7142907"/>
                  <a:gd name="connsiteY0-200" fmla="*/ 81282 h 226058"/>
                  <a:gd name="connsiteX1-201" fmla="*/ 183971 w 7142907"/>
                  <a:gd name="connsiteY1-202" fmla="*/ 0 h 226058"/>
                  <a:gd name="connsiteX2-203" fmla="*/ 6974077 w 7142907"/>
                  <a:gd name="connsiteY2-204" fmla="*/ 0 h 226058"/>
                  <a:gd name="connsiteX3-205" fmla="*/ 7142892 w 7142907"/>
                  <a:gd name="connsiteY3-206" fmla="*/ 81282 h 226058"/>
                  <a:gd name="connsiteX4-207" fmla="*/ 7142892 w 7142907"/>
                  <a:gd name="connsiteY4-208" fmla="*/ 226058 h 226058"/>
                  <a:gd name="connsiteX5-209" fmla="*/ 9335 w 7142907"/>
                  <a:gd name="connsiteY5-210" fmla="*/ 224977 h 226058"/>
                  <a:gd name="connsiteX6-211" fmla="*/ 1335 w 7142907"/>
                  <a:gd name="connsiteY6-212" fmla="*/ 81282 h 226058"/>
                  <a:gd name="connsiteX0-213" fmla="*/ 1335 w 7144283"/>
                  <a:gd name="connsiteY0-214" fmla="*/ 81282 h 226058"/>
                  <a:gd name="connsiteX1-215" fmla="*/ 183971 w 7144283"/>
                  <a:gd name="connsiteY1-216" fmla="*/ 0 h 226058"/>
                  <a:gd name="connsiteX2-217" fmla="*/ 6974077 w 7144283"/>
                  <a:gd name="connsiteY2-218" fmla="*/ 0 h 226058"/>
                  <a:gd name="connsiteX3-219" fmla="*/ 7142892 w 7144283"/>
                  <a:gd name="connsiteY3-220" fmla="*/ 81282 h 226058"/>
                  <a:gd name="connsiteX4-221" fmla="*/ 7142892 w 7144283"/>
                  <a:gd name="connsiteY4-222" fmla="*/ 226058 h 226058"/>
                  <a:gd name="connsiteX5-223" fmla="*/ 9335 w 7144283"/>
                  <a:gd name="connsiteY5-224" fmla="*/ 224977 h 226058"/>
                  <a:gd name="connsiteX6-225" fmla="*/ 1335 w 7144283"/>
                  <a:gd name="connsiteY6-226" fmla="*/ 81282 h 226058"/>
                  <a:gd name="connsiteX0-227" fmla="*/ 2107 w 7145053"/>
                  <a:gd name="connsiteY0-228" fmla="*/ 81282 h 226058"/>
                  <a:gd name="connsiteX1-229" fmla="*/ 184743 w 7145053"/>
                  <a:gd name="connsiteY1-230" fmla="*/ 0 h 226058"/>
                  <a:gd name="connsiteX2-231" fmla="*/ 6974849 w 7145053"/>
                  <a:gd name="connsiteY2-232" fmla="*/ 0 h 226058"/>
                  <a:gd name="connsiteX3-233" fmla="*/ 7143664 w 7145053"/>
                  <a:gd name="connsiteY3-234" fmla="*/ 81282 h 226058"/>
                  <a:gd name="connsiteX4-235" fmla="*/ 7143664 w 7145053"/>
                  <a:gd name="connsiteY4-236" fmla="*/ 226058 h 226058"/>
                  <a:gd name="connsiteX5-237" fmla="*/ 894 w 7145053"/>
                  <a:gd name="connsiteY5-238" fmla="*/ 224977 h 226058"/>
                  <a:gd name="connsiteX6-239" fmla="*/ 2107 w 7145053"/>
                  <a:gd name="connsiteY6-240" fmla="*/ 81282 h 22605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7145053" h="226058">
                    <a:moveTo>
                      <a:pt x="2107" y="81282"/>
                    </a:moveTo>
                    <a:cubicBezTo>
                      <a:pt x="2107" y="36391"/>
                      <a:pt x="-25998" y="0"/>
                      <a:pt x="184743" y="0"/>
                    </a:cubicBezTo>
                    <a:lnTo>
                      <a:pt x="6974849" y="0"/>
                    </a:lnTo>
                    <a:cubicBezTo>
                      <a:pt x="7171813" y="357"/>
                      <a:pt x="7143664" y="36391"/>
                      <a:pt x="7143664" y="81282"/>
                    </a:cubicBezTo>
                    <a:lnTo>
                      <a:pt x="7143664" y="226058"/>
                    </a:lnTo>
                    <a:lnTo>
                      <a:pt x="894" y="224977"/>
                    </a:lnTo>
                    <a:cubicBezTo>
                      <a:pt x="7667" y="176718"/>
                      <a:pt x="-4666" y="129541"/>
                      <a:pt x="2107" y="8128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00000"/>
                  </a:gs>
                  <a:gs pos="50000">
                    <a:srgbClr val="FF0000"/>
                  </a:gs>
                  <a:gs pos="100000">
                    <a:srgbClr val="800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3" name="圆角矩形 14"/>
              <p:cNvSpPr/>
              <p:nvPr/>
            </p:nvSpPr>
            <p:spPr>
              <a:xfrm>
                <a:off x="971600" y="3896877"/>
                <a:ext cx="7170593" cy="515052"/>
              </a:xfrm>
              <a:custGeom>
                <a:avLst/>
                <a:gdLst>
                  <a:gd name="connsiteX0" fmla="*/ 0 w 7141557"/>
                  <a:gd name="connsiteY0" fmla="*/ 114417 h 3372155"/>
                  <a:gd name="connsiteX1" fmla="*/ 114417 w 7141557"/>
                  <a:gd name="connsiteY1" fmla="*/ 0 h 3372155"/>
                  <a:gd name="connsiteX2" fmla="*/ 7027140 w 7141557"/>
                  <a:gd name="connsiteY2" fmla="*/ 0 h 3372155"/>
                  <a:gd name="connsiteX3" fmla="*/ 7141557 w 7141557"/>
                  <a:gd name="connsiteY3" fmla="*/ 114417 h 3372155"/>
                  <a:gd name="connsiteX4" fmla="*/ 7141557 w 7141557"/>
                  <a:gd name="connsiteY4" fmla="*/ 3257738 h 3372155"/>
                  <a:gd name="connsiteX5" fmla="*/ 7027140 w 7141557"/>
                  <a:gd name="connsiteY5" fmla="*/ 3372155 h 3372155"/>
                  <a:gd name="connsiteX6" fmla="*/ 114417 w 7141557"/>
                  <a:gd name="connsiteY6" fmla="*/ 3372155 h 3372155"/>
                  <a:gd name="connsiteX7" fmla="*/ 0 w 7141557"/>
                  <a:gd name="connsiteY7" fmla="*/ 3257738 h 3372155"/>
                  <a:gd name="connsiteX8" fmla="*/ 0 w 7141557"/>
                  <a:gd name="connsiteY8" fmla="*/ 114417 h 3372155"/>
                  <a:gd name="connsiteX0-1" fmla="*/ 0 w 7141557"/>
                  <a:gd name="connsiteY0-2" fmla="*/ 275020 h 3532758"/>
                  <a:gd name="connsiteX1-3" fmla="*/ 7027140 w 7141557"/>
                  <a:gd name="connsiteY1-4" fmla="*/ 160603 h 3532758"/>
                  <a:gd name="connsiteX2-5" fmla="*/ 7141557 w 7141557"/>
                  <a:gd name="connsiteY2-6" fmla="*/ 275020 h 3532758"/>
                  <a:gd name="connsiteX3-7" fmla="*/ 7141557 w 7141557"/>
                  <a:gd name="connsiteY3-8" fmla="*/ 3418341 h 3532758"/>
                  <a:gd name="connsiteX4-9" fmla="*/ 7027140 w 7141557"/>
                  <a:gd name="connsiteY4-10" fmla="*/ 3532758 h 3532758"/>
                  <a:gd name="connsiteX5-11" fmla="*/ 114417 w 7141557"/>
                  <a:gd name="connsiteY5-12" fmla="*/ 3532758 h 3532758"/>
                  <a:gd name="connsiteX6-13" fmla="*/ 0 w 7141557"/>
                  <a:gd name="connsiteY6-14" fmla="*/ 3418341 h 3532758"/>
                  <a:gd name="connsiteX7-15" fmla="*/ 0 w 7141557"/>
                  <a:gd name="connsiteY7-16" fmla="*/ 275020 h 3532758"/>
                  <a:gd name="connsiteX0-17" fmla="*/ 0 w 7141557"/>
                  <a:gd name="connsiteY0-18" fmla="*/ 0 h 3257738"/>
                  <a:gd name="connsiteX1-19" fmla="*/ 7141557 w 7141557"/>
                  <a:gd name="connsiteY1-20" fmla="*/ 0 h 3257738"/>
                  <a:gd name="connsiteX2-21" fmla="*/ 7141557 w 7141557"/>
                  <a:gd name="connsiteY2-22" fmla="*/ 3143321 h 3257738"/>
                  <a:gd name="connsiteX3-23" fmla="*/ 7027140 w 7141557"/>
                  <a:gd name="connsiteY3-24" fmla="*/ 3257738 h 3257738"/>
                  <a:gd name="connsiteX4-25" fmla="*/ 114417 w 7141557"/>
                  <a:gd name="connsiteY4-26" fmla="*/ 3257738 h 3257738"/>
                  <a:gd name="connsiteX5-27" fmla="*/ 0 w 7141557"/>
                  <a:gd name="connsiteY5-28" fmla="*/ 3143321 h 3257738"/>
                  <a:gd name="connsiteX6-29" fmla="*/ 0 w 7141557"/>
                  <a:gd name="connsiteY6-30" fmla="*/ 0 h 3257738"/>
                  <a:gd name="connsiteX0-31" fmla="*/ 0 w 7141557"/>
                  <a:gd name="connsiteY0-32" fmla="*/ 223746 h 3481484"/>
                  <a:gd name="connsiteX1-33" fmla="*/ 7141557 w 7141557"/>
                  <a:gd name="connsiteY1-34" fmla="*/ 223746 h 3481484"/>
                  <a:gd name="connsiteX2-35" fmla="*/ 7141557 w 7141557"/>
                  <a:gd name="connsiteY2-36" fmla="*/ 3367067 h 3481484"/>
                  <a:gd name="connsiteX3-37" fmla="*/ 7027140 w 7141557"/>
                  <a:gd name="connsiteY3-38" fmla="*/ 3481484 h 3481484"/>
                  <a:gd name="connsiteX4-39" fmla="*/ 114417 w 7141557"/>
                  <a:gd name="connsiteY4-40" fmla="*/ 3481484 h 3481484"/>
                  <a:gd name="connsiteX5-41" fmla="*/ 0 w 7141557"/>
                  <a:gd name="connsiteY5-42" fmla="*/ 3367067 h 3481484"/>
                  <a:gd name="connsiteX6-43" fmla="*/ 0 w 7141557"/>
                  <a:gd name="connsiteY6-44" fmla="*/ 223746 h 3481484"/>
                  <a:gd name="connsiteX0-45" fmla="*/ 0 w 7141557"/>
                  <a:gd name="connsiteY0-46" fmla="*/ 0 h 3257738"/>
                  <a:gd name="connsiteX1-47" fmla="*/ 7141557 w 7141557"/>
                  <a:gd name="connsiteY1-48" fmla="*/ 0 h 3257738"/>
                  <a:gd name="connsiteX2-49" fmla="*/ 7141557 w 7141557"/>
                  <a:gd name="connsiteY2-50" fmla="*/ 3143321 h 3257738"/>
                  <a:gd name="connsiteX3-51" fmla="*/ 7027140 w 7141557"/>
                  <a:gd name="connsiteY3-52" fmla="*/ 3257738 h 3257738"/>
                  <a:gd name="connsiteX4-53" fmla="*/ 114417 w 7141557"/>
                  <a:gd name="connsiteY4-54" fmla="*/ 3257738 h 3257738"/>
                  <a:gd name="connsiteX5-55" fmla="*/ 0 w 7141557"/>
                  <a:gd name="connsiteY5-56" fmla="*/ 3143321 h 3257738"/>
                  <a:gd name="connsiteX6-57" fmla="*/ 0 w 7141557"/>
                  <a:gd name="connsiteY6-58" fmla="*/ 0 h 3257738"/>
                  <a:gd name="connsiteX0-59" fmla="*/ 0 w 7170586"/>
                  <a:gd name="connsiteY0-60" fmla="*/ 2743200 h 3257738"/>
                  <a:gd name="connsiteX1-61" fmla="*/ 7170586 w 7170586"/>
                  <a:gd name="connsiteY1-62" fmla="*/ 0 h 3257738"/>
                  <a:gd name="connsiteX2-63" fmla="*/ 7170586 w 7170586"/>
                  <a:gd name="connsiteY2-64" fmla="*/ 3143321 h 3257738"/>
                  <a:gd name="connsiteX3-65" fmla="*/ 7056169 w 7170586"/>
                  <a:gd name="connsiteY3-66" fmla="*/ 3257738 h 3257738"/>
                  <a:gd name="connsiteX4-67" fmla="*/ 143446 w 7170586"/>
                  <a:gd name="connsiteY4-68" fmla="*/ 3257738 h 3257738"/>
                  <a:gd name="connsiteX5-69" fmla="*/ 29029 w 7170586"/>
                  <a:gd name="connsiteY5-70" fmla="*/ 3143321 h 3257738"/>
                  <a:gd name="connsiteX6-71" fmla="*/ 0 w 7170586"/>
                  <a:gd name="connsiteY6-72" fmla="*/ 2743200 h 3257738"/>
                  <a:gd name="connsiteX0-73" fmla="*/ 0 w 7170586"/>
                  <a:gd name="connsiteY0-74" fmla="*/ 43543 h 558081"/>
                  <a:gd name="connsiteX1-75" fmla="*/ 7170586 w 7170586"/>
                  <a:gd name="connsiteY1-76" fmla="*/ 0 h 558081"/>
                  <a:gd name="connsiteX2-77" fmla="*/ 7170586 w 7170586"/>
                  <a:gd name="connsiteY2-78" fmla="*/ 443664 h 558081"/>
                  <a:gd name="connsiteX3-79" fmla="*/ 7056169 w 7170586"/>
                  <a:gd name="connsiteY3-80" fmla="*/ 558081 h 558081"/>
                  <a:gd name="connsiteX4-81" fmla="*/ 143446 w 7170586"/>
                  <a:gd name="connsiteY4-82" fmla="*/ 558081 h 558081"/>
                  <a:gd name="connsiteX5-83" fmla="*/ 29029 w 7170586"/>
                  <a:gd name="connsiteY5-84" fmla="*/ 443664 h 558081"/>
                  <a:gd name="connsiteX6-85" fmla="*/ 0 w 7170586"/>
                  <a:gd name="connsiteY6-86" fmla="*/ 43543 h 558081"/>
                  <a:gd name="connsiteX0-87" fmla="*/ 0 w 7170586"/>
                  <a:gd name="connsiteY0-88" fmla="*/ 0 h 514538"/>
                  <a:gd name="connsiteX1-89" fmla="*/ 7170586 w 7170586"/>
                  <a:gd name="connsiteY1-90" fmla="*/ 0 h 514538"/>
                  <a:gd name="connsiteX2-91" fmla="*/ 7170586 w 7170586"/>
                  <a:gd name="connsiteY2-92" fmla="*/ 400121 h 514538"/>
                  <a:gd name="connsiteX3-93" fmla="*/ 7056169 w 7170586"/>
                  <a:gd name="connsiteY3-94" fmla="*/ 514538 h 514538"/>
                  <a:gd name="connsiteX4-95" fmla="*/ 143446 w 7170586"/>
                  <a:gd name="connsiteY4-96" fmla="*/ 514538 h 514538"/>
                  <a:gd name="connsiteX5-97" fmla="*/ 29029 w 7170586"/>
                  <a:gd name="connsiteY5-98" fmla="*/ 400121 h 514538"/>
                  <a:gd name="connsiteX6-99" fmla="*/ 0 w 7170586"/>
                  <a:gd name="connsiteY6-100" fmla="*/ 0 h 51453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7170586" h="514538">
                    <a:moveTo>
                      <a:pt x="0" y="0"/>
                    </a:moveTo>
                    <a:lnTo>
                      <a:pt x="7170586" y="0"/>
                    </a:lnTo>
                    <a:lnTo>
                      <a:pt x="7170586" y="400121"/>
                    </a:lnTo>
                    <a:cubicBezTo>
                      <a:pt x="7170586" y="463312"/>
                      <a:pt x="7119360" y="514538"/>
                      <a:pt x="7056169" y="514538"/>
                    </a:cubicBezTo>
                    <a:lnTo>
                      <a:pt x="143446" y="514538"/>
                    </a:lnTo>
                    <a:cubicBezTo>
                      <a:pt x="80255" y="514538"/>
                      <a:pt x="29029" y="463312"/>
                      <a:pt x="29029" y="400121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F0000"/>
                  </a:gs>
                  <a:gs pos="70000">
                    <a:srgbClr val="FF0000">
                      <a:alpha val="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zh-CN">
                  <a:latin typeface="Arial" panose="020B0604020202020204" pitchFamily="34" charset="0"/>
                </a:endParaRPr>
              </a:p>
            </p:txBody>
          </p:sp>
          <p:cxnSp>
            <p:nvCxnSpPr>
              <p:cNvPr id="44" name="直接连接符 10"/>
              <p:cNvCxnSpPr/>
              <p:nvPr/>
            </p:nvCxnSpPr>
            <p:spPr>
              <a:xfrm>
                <a:off x="991921" y="4388678"/>
                <a:ext cx="7141557" cy="0"/>
              </a:xfrm>
              <a:prstGeom prst="line">
                <a:avLst/>
              </a:prstGeom>
              <a:ln w="12700">
                <a:gradFill flip="none" rotWithShape="1">
                  <a:gsLst>
                    <a:gs pos="0">
                      <a:srgbClr val="6699FF">
                        <a:alpha val="0"/>
                      </a:srgbClr>
                    </a:gs>
                    <a:gs pos="88000">
                      <a:srgbClr val="FF3300">
                        <a:alpha val="69804"/>
                      </a:srgbClr>
                    </a:gs>
                    <a:gs pos="12000">
                      <a:srgbClr val="FF3300">
                        <a:alpha val="69804"/>
                      </a:srgbClr>
                    </a:gs>
                    <a:gs pos="50000">
                      <a:srgbClr val="FF3300"/>
                    </a:gs>
                    <a:gs pos="100000">
                      <a:srgbClr val="6699FF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11"/>
              <p:cNvCxnSpPr/>
              <p:nvPr/>
            </p:nvCxnSpPr>
            <p:spPr>
              <a:xfrm>
                <a:off x="991921" y="1024600"/>
                <a:ext cx="7141557" cy="0"/>
              </a:xfrm>
              <a:prstGeom prst="line">
                <a:avLst/>
              </a:prstGeom>
              <a:ln w="12700">
                <a:gradFill flip="none" rotWithShape="1">
                  <a:gsLst>
                    <a:gs pos="0">
                      <a:srgbClr val="6699FF">
                        <a:alpha val="0"/>
                      </a:srgbClr>
                    </a:gs>
                    <a:gs pos="88000">
                      <a:srgbClr val="FF3300">
                        <a:alpha val="69804"/>
                      </a:srgbClr>
                    </a:gs>
                    <a:gs pos="12000">
                      <a:srgbClr val="FF3300">
                        <a:alpha val="69804"/>
                      </a:srgbClr>
                    </a:gs>
                    <a:gs pos="50000">
                      <a:srgbClr val="FF3300"/>
                    </a:gs>
                    <a:gs pos="100000">
                      <a:srgbClr val="6699FF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360" name="矩形 17"/>
            <p:cNvSpPr>
              <a:spLocks noChangeArrowheads="1"/>
            </p:cNvSpPr>
            <p:nvPr/>
          </p:nvSpPr>
          <p:spPr bwMode="auto">
            <a:xfrm>
              <a:off x="6286722" y="2683330"/>
              <a:ext cx="11588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chemeClr val="bg1"/>
                  </a:solidFill>
                </a:rPr>
                <a:t>Your Text</a:t>
              </a:r>
              <a:endParaRPr lang="en-US" altLang="zh-CN" sz="2000" b="1">
                <a:solidFill>
                  <a:schemeClr val="bg1"/>
                </a:solidFill>
              </a:endParaRPr>
            </a:p>
          </p:txBody>
        </p:sp>
        <p:grpSp>
          <p:nvGrpSpPr>
            <p:cNvPr id="13361" name="组合 23"/>
            <p:cNvGrpSpPr/>
            <p:nvPr/>
          </p:nvGrpSpPr>
          <p:grpSpPr bwMode="auto">
            <a:xfrm>
              <a:off x="438372" y="1321255"/>
              <a:ext cx="4159250" cy="2819400"/>
              <a:chOff x="252413" y="1393826"/>
              <a:chExt cx="4158651" cy="2819276"/>
            </a:xfrm>
          </p:grpSpPr>
          <p:sp>
            <p:nvSpPr>
              <p:cNvPr id="39" name="圆角矩形 38"/>
              <p:cNvSpPr/>
              <p:nvPr/>
            </p:nvSpPr>
            <p:spPr bwMode="auto">
              <a:xfrm>
                <a:off x="252413" y="1393826"/>
                <a:ext cx="4158651" cy="2819276"/>
              </a:xfrm>
              <a:prstGeom prst="roundRect">
                <a:avLst>
                  <a:gd name="adj" fmla="val 4676"/>
                </a:avLst>
              </a:prstGeom>
              <a:gradFill flip="none" rotWithShape="1">
                <a:gsLst>
                  <a:gs pos="0">
                    <a:srgbClr val="C00000"/>
                  </a:gs>
                  <a:gs pos="100000">
                    <a:srgbClr val="FF0000">
                      <a:alpha val="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solidFill>
                  <a:srgbClr val="FF33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zh-CN">
                  <a:latin typeface="Arial" panose="020B0604020202020204" pitchFamily="34" charset="0"/>
                </a:endParaRPr>
              </a:p>
            </p:txBody>
          </p:sp>
          <p:pic>
            <p:nvPicPr>
              <p:cNvPr id="13365" name="Picture 27" descr="E:\小素\29653-b.jpg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7077"/>
              <a:stretch>
                <a:fillRect/>
              </a:stretch>
            </p:blipFill>
            <p:spPr bwMode="auto">
              <a:xfrm>
                <a:off x="438345" y="1522786"/>
                <a:ext cx="3786786" cy="25613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4" name="矩形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18000">
                <a:srgbClr val="CC0000"/>
              </a:gs>
              <a:gs pos="81000">
                <a:srgbClr val="381818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4011910"/>
            <a:ext cx="9144000" cy="1131590"/>
          </a:xfrm>
          <a:prstGeom prst="rect">
            <a:avLst/>
          </a:prstGeom>
          <a:gradFill>
            <a:gsLst>
              <a:gs pos="30000">
                <a:srgbClr val="8A0000"/>
              </a:gs>
              <a:gs pos="76000">
                <a:srgbClr val="1B0B0B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4011909"/>
            <a:ext cx="9144000" cy="565795"/>
          </a:xfrm>
          <a:prstGeom prst="rect">
            <a:avLst/>
          </a:prstGeom>
          <a:gradFill flip="none" rotWithShape="1">
            <a:gsLst>
              <a:gs pos="18000">
                <a:schemeClr val="tx1">
                  <a:alpha val="20000"/>
                </a:schemeClr>
              </a:gs>
              <a:gs pos="81000">
                <a:srgbClr val="1B0B0B">
                  <a:alpha val="49000"/>
                </a:srgbClr>
              </a:gs>
            </a:gsLst>
            <a:lin ang="16200000" scaled="1"/>
            <a:tileRect/>
          </a:gradFill>
          <a:ln w="3175">
            <a:gradFill flip="none" rotWithShape="1">
              <a:gsLst>
                <a:gs pos="0">
                  <a:schemeClr val="tx1"/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4155926"/>
            <a:ext cx="9144000" cy="565795"/>
          </a:xfrm>
          <a:prstGeom prst="rect">
            <a:avLst/>
          </a:prstGeom>
          <a:gradFill flip="none" rotWithShape="1">
            <a:gsLst>
              <a:gs pos="18000">
                <a:schemeClr val="tx1">
                  <a:alpha val="20000"/>
                </a:schemeClr>
              </a:gs>
              <a:gs pos="81000">
                <a:srgbClr val="1B0B0B">
                  <a:alpha val="49000"/>
                </a:srgbClr>
              </a:gs>
            </a:gsLst>
            <a:lin ang="16200000" scaled="1"/>
            <a:tileRect/>
          </a:gradFill>
          <a:ln w="3175">
            <a:gradFill flip="none" rotWithShape="1">
              <a:gsLst>
                <a:gs pos="0">
                  <a:schemeClr val="tx1"/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8100" y="1385084"/>
            <a:ext cx="9055894" cy="1512168"/>
          </a:xfrm>
          <a:prstGeom prst="roundRect">
            <a:avLst>
              <a:gd name="adj" fmla="val 1550"/>
            </a:avLst>
          </a:prstGeom>
          <a:gradFill>
            <a:gsLst>
              <a:gs pos="4606">
                <a:srgbClr val="FF0000"/>
              </a:gs>
              <a:gs pos="0">
                <a:srgbClr val="FF4B4B"/>
              </a:gs>
              <a:gs pos="49000">
                <a:srgbClr val="640000"/>
              </a:gs>
              <a:gs pos="50000">
                <a:srgbClr val="1B0B0B"/>
              </a:gs>
              <a:gs pos="95000">
                <a:srgbClr val="5C1E1E"/>
              </a:gs>
              <a:gs pos="100000">
                <a:srgbClr val="8A0000"/>
              </a:gs>
            </a:gsLst>
            <a:lin ang="5400000" scaled="0"/>
          </a:gradFill>
          <a:ln w="12700">
            <a:solidFill>
              <a:schemeClr val="bg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2" name="Freeform 6"/>
          <p:cNvSpPr>
            <a:spLocks noEditPoints="1"/>
          </p:cNvSpPr>
          <p:nvPr/>
        </p:nvSpPr>
        <p:spPr bwMode="auto">
          <a:xfrm>
            <a:off x="3036888" y="1027113"/>
            <a:ext cx="6019800" cy="3656012"/>
          </a:xfrm>
          <a:custGeom>
            <a:avLst/>
            <a:gdLst>
              <a:gd name="T0" fmla="*/ 2147483646 w 2202"/>
              <a:gd name="T1" fmla="*/ 2147483646 h 1338"/>
              <a:gd name="T2" fmla="*/ 2147483646 w 2202"/>
              <a:gd name="T3" fmla="*/ 2147483646 h 1338"/>
              <a:gd name="T4" fmla="*/ 2147483646 w 2202"/>
              <a:gd name="T5" fmla="*/ 2147483646 h 1338"/>
              <a:gd name="T6" fmla="*/ 2147483646 w 2202"/>
              <a:gd name="T7" fmla="*/ 2147483646 h 1338"/>
              <a:gd name="T8" fmla="*/ 2147483646 w 2202"/>
              <a:gd name="T9" fmla="*/ 2147483646 h 1338"/>
              <a:gd name="T10" fmla="*/ 2147483646 w 2202"/>
              <a:gd name="T11" fmla="*/ 2147483646 h 1338"/>
              <a:gd name="T12" fmla="*/ 2147483646 w 2202"/>
              <a:gd name="T13" fmla="*/ 2147483646 h 1338"/>
              <a:gd name="T14" fmla="*/ 2147483646 w 2202"/>
              <a:gd name="T15" fmla="*/ 2147483646 h 1338"/>
              <a:gd name="T16" fmla="*/ 2147483646 w 2202"/>
              <a:gd name="T17" fmla="*/ 2147483646 h 1338"/>
              <a:gd name="T18" fmla="*/ 2147483646 w 2202"/>
              <a:gd name="T19" fmla="*/ 2147483646 h 1338"/>
              <a:gd name="T20" fmla="*/ 2147483646 w 2202"/>
              <a:gd name="T21" fmla="*/ 2147483646 h 1338"/>
              <a:gd name="T22" fmla="*/ 2147483646 w 2202"/>
              <a:gd name="T23" fmla="*/ 2147483646 h 1338"/>
              <a:gd name="T24" fmla="*/ 2147483646 w 2202"/>
              <a:gd name="T25" fmla="*/ 2147483646 h 1338"/>
              <a:gd name="T26" fmla="*/ 2147483646 w 2202"/>
              <a:gd name="T27" fmla="*/ 2147483646 h 1338"/>
              <a:gd name="T28" fmla="*/ 2147483646 w 2202"/>
              <a:gd name="T29" fmla="*/ 2147483646 h 1338"/>
              <a:gd name="T30" fmla="*/ 2147483646 w 2202"/>
              <a:gd name="T31" fmla="*/ 2147483646 h 1338"/>
              <a:gd name="T32" fmla="*/ 2147483646 w 2202"/>
              <a:gd name="T33" fmla="*/ 2147483646 h 1338"/>
              <a:gd name="T34" fmla="*/ 2147483646 w 2202"/>
              <a:gd name="T35" fmla="*/ 2147483646 h 1338"/>
              <a:gd name="T36" fmla="*/ 2147483646 w 2202"/>
              <a:gd name="T37" fmla="*/ 2147483646 h 1338"/>
              <a:gd name="T38" fmla="*/ 2147483646 w 2202"/>
              <a:gd name="T39" fmla="*/ 2147483646 h 1338"/>
              <a:gd name="T40" fmla="*/ 2147483646 w 2202"/>
              <a:gd name="T41" fmla="*/ 2147483646 h 1338"/>
              <a:gd name="T42" fmla="*/ 2147483646 w 2202"/>
              <a:gd name="T43" fmla="*/ 2147483646 h 1338"/>
              <a:gd name="T44" fmla="*/ 2147483646 w 2202"/>
              <a:gd name="T45" fmla="*/ 2147483646 h 1338"/>
              <a:gd name="T46" fmla="*/ 2147483646 w 2202"/>
              <a:gd name="T47" fmla="*/ 2147483646 h 1338"/>
              <a:gd name="T48" fmla="*/ 2147483646 w 2202"/>
              <a:gd name="T49" fmla="*/ 2147483646 h 1338"/>
              <a:gd name="T50" fmla="*/ 2147483646 w 2202"/>
              <a:gd name="T51" fmla="*/ 2147483646 h 1338"/>
              <a:gd name="T52" fmla="*/ 2147483646 w 2202"/>
              <a:gd name="T53" fmla="*/ 2147483646 h 1338"/>
              <a:gd name="T54" fmla="*/ 2147483646 w 2202"/>
              <a:gd name="T55" fmla="*/ 2147483646 h 1338"/>
              <a:gd name="T56" fmla="*/ 2147483646 w 2202"/>
              <a:gd name="T57" fmla="*/ 2147483646 h 1338"/>
              <a:gd name="T58" fmla="*/ 2147483646 w 2202"/>
              <a:gd name="T59" fmla="*/ 2147483646 h 1338"/>
              <a:gd name="T60" fmla="*/ 2147483646 w 2202"/>
              <a:gd name="T61" fmla="*/ 2147483646 h 1338"/>
              <a:gd name="T62" fmla="*/ 2147483646 w 2202"/>
              <a:gd name="T63" fmla="*/ 2147483646 h 1338"/>
              <a:gd name="T64" fmla="*/ 2147483646 w 2202"/>
              <a:gd name="T65" fmla="*/ 2147483646 h 1338"/>
              <a:gd name="T66" fmla="*/ 2147483646 w 2202"/>
              <a:gd name="T67" fmla="*/ 2147483646 h 1338"/>
              <a:gd name="T68" fmla="*/ 2147483646 w 2202"/>
              <a:gd name="T69" fmla="*/ 2147483646 h 1338"/>
              <a:gd name="T70" fmla="*/ 2147483646 w 2202"/>
              <a:gd name="T71" fmla="*/ 2147483646 h 1338"/>
              <a:gd name="T72" fmla="*/ 2147483646 w 2202"/>
              <a:gd name="T73" fmla="*/ 2147483646 h 1338"/>
              <a:gd name="T74" fmla="*/ 2147483646 w 2202"/>
              <a:gd name="T75" fmla="*/ 2147483646 h 1338"/>
              <a:gd name="T76" fmla="*/ 2147483646 w 2202"/>
              <a:gd name="T77" fmla="*/ 2147483646 h 1338"/>
              <a:gd name="T78" fmla="*/ 2147483646 w 2202"/>
              <a:gd name="T79" fmla="*/ 2147483646 h 1338"/>
              <a:gd name="T80" fmla="*/ 2147483646 w 2202"/>
              <a:gd name="T81" fmla="*/ 2147483646 h 1338"/>
              <a:gd name="T82" fmla="*/ 2147483646 w 2202"/>
              <a:gd name="T83" fmla="*/ 2147483646 h 1338"/>
              <a:gd name="T84" fmla="*/ 2147483646 w 2202"/>
              <a:gd name="T85" fmla="*/ 2147483646 h 1338"/>
              <a:gd name="T86" fmla="*/ 2147483646 w 2202"/>
              <a:gd name="T87" fmla="*/ 2147483646 h 1338"/>
              <a:gd name="T88" fmla="*/ 2147483646 w 2202"/>
              <a:gd name="T89" fmla="*/ 2147483646 h 1338"/>
              <a:gd name="T90" fmla="*/ 2147483646 w 2202"/>
              <a:gd name="T91" fmla="*/ 2147483646 h 1338"/>
              <a:gd name="T92" fmla="*/ 2147483646 w 2202"/>
              <a:gd name="T93" fmla="*/ 2147483646 h 1338"/>
              <a:gd name="T94" fmla="*/ 2147483646 w 2202"/>
              <a:gd name="T95" fmla="*/ 2147483646 h 1338"/>
              <a:gd name="T96" fmla="*/ 2147483646 w 2202"/>
              <a:gd name="T97" fmla="*/ 2147483646 h 1338"/>
              <a:gd name="T98" fmla="*/ 2147483646 w 2202"/>
              <a:gd name="T99" fmla="*/ 2147483646 h 1338"/>
              <a:gd name="T100" fmla="*/ 2147483646 w 2202"/>
              <a:gd name="T101" fmla="*/ 2147483646 h 1338"/>
              <a:gd name="T102" fmla="*/ 2147483646 w 2202"/>
              <a:gd name="T103" fmla="*/ 2147483646 h 1338"/>
              <a:gd name="T104" fmla="*/ 2147483646 w 2202"/>
              <a:gd name="T105" fmla="*/ 2147483646 h 1338"/>
              <a:gd name="T106" fmla="*/ 2147483646 w 2202"/>
              <a:gd name="T107" fmla="*/ 2147483646 h 1338"/>
              <a:gd name="T108" fmla="*/ 2147483646 w 2202"/>
              <a:gd name="T109" fmla="*/ 2147483646 h 1338"/>
              <a:gd name="T110" fmla="*/ 2147483646 w 2202"/>
              <a:gd name="T111" fmla="*/ 2147483646 h 1338"/>
              <a:gd name="T112" fmla="*/ 2147483646 w 2202"/>
              <a:gd name="T113" fmla="*/ 2147483646 h 1338"/>
              <a:gd name="T114" fmla="*/ 2147483646 w 2202"/>
              <a:gd name="T115" fmla="*/ 2147483646 h 1338"/>
              <a:gd name="T116" fmla="*/ 2147483646 w 2202"/>
              <a:gd name="T117" fmla="*/ 2147483646 h 1338"/>
              <a:gd name="T118" fmla="*/ 2147483646 w 2202"/>
              <a:gd name="T119" fmla="*/ 2147483646 h 1338"/>
              <a:gd name="T120" fmla="*/ 2147483646 w 2202"/>
              <a:gd name="T121" fmla="*/ 2147483646 h 1338"/>
              <a:gd name="T122" fmla="*/ 2147483646 w 2202"/>
              <a:gd name="T123" fmla="*/ 2147483646 h 133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202" h="1338">
                <a:moveTo>
                  <a:pt x="1472" y="714"/>
                </a:moveTo>
                <a:cubicBezTo>
                  <a:pt x="1472" y="713"/>
                  <a:pt x="1473" y="711"/>
                  <a:pt x="1474" y="710"/>
                </a:cubicBezTo>
                <a:cubicBezTo>
                  <a:pt x="1474" y="710"/>
                  <a:pt x="1474" y="710"/>
                  <a:pt x="1474" y="710"/>
                </a:cubicBezTo>
                <a:cubicBezTo>
                  <a:pt x="1474" y="709"/>
                  <a:pt x="1475" y="709"/>
                  <a:pt x="1475" y="708"/>
                </a:cubicBezTo>
                <a:cubicBezTo>
                  <a:pt x="1478" y="708"/>
                  <a:pt x="1478" y="708"/>
                  <a:pt x="1478" y="708"/>
                </a:cubicBezTo>
                <a:cubicBezTo>
                  <a:pt x="1479" y="706"/>
                  <a:pt x="1479" y="706"/>
                  <a:pt x="1479" y="706"/>
                </a:cubicBezTo>
                <a:cubicBezTo>
                  <a:pt x="1481" y="693"/>
                  <a:pt x="1472" y="682"/>
                  <a:pt x="1459" y="679"/>
                </a:cubicBezTo>
                <a:cubicBezTo>
                  <a:pt x="1461" y="679"/>
                  <a:pt x="1462" y="677"/>
                  <a:pt x="1462" y="675"/>
                </a:cubicBezTo>
                <a:cubicBezTo>
                  <a:pt x="1463" y="672"/>
                  <a:pt x="1460" y="670"/>
                  <a:pt x="1458" y="669"/>
                </a:cubicBezTo>
                <a:cubicBezTo>
                  <a:pt x="1455" y="669"/>
                  <a:pt x="1452" y="671"/>
                  <a:pt x="1452" y="674"/>
                </a:cubicBezTo>
                <a:cubicBezTo>
                  <a:pt x="1452" y="676"/>
                  <a:pt x="1453" y="678"/>
                  <a:pt x="1454" y="679"/>
                </a:cubicBezTo>
                <a:cubicBezTo>
                  <a:pt x="1442" y="679"/>
                  <a:pt x="1431" y="688"/>
                  <a:pt x="1430" y="701"/>
                </a:cubicBezTo>
                <a:cubicBezTo>
                  <a:pt x="1431" y="703"/>
                  <a:pt x="1431" y="703"/>
                  <a:pt x="1431" y="703"/>
                </a:cubicBezTo>
                <a:cubicBezTo>
                  <a:pt x="1435" y="704"/>
                  <a:pt x="1435" y="704"/>
                  <a:pt x="1435" y="704"/>
                </a:cubicBezTo>
                <a:cubicBezTo>
                  <a:pt x="1435" y="704"/>
                  <a:pt x="1435" y="705"/>
                  <a:pt x="1435" y="706"/>
                </a:cubicBezTo>
                <a:cubicBezTo>
                  <a:pt x="1435" y="706"/>
                  <a:pt x="1435" y="706"/>
                  <a:pt x="1436" y="707"/>
                </a:cubicBezTo>
                <a:cubicBezTo>
                  <a:pt x="1436" y="708"/>
                  <a:pt x="1436" y="709"/>
                  <a:pt x="1436" y="711"/>
                </a:cubicBezTo>
                <a:cubicBezTo>
                  <a:pt x="1437" y="711"/>
                  <a:pt x="1437" y="711"/>
                  <a:pt x="1437" y="712"/>
                </a:cubicBezTo>
                <a:cubicBezTo>
                  <a:pt x="1437" y="713"/>
                  <a:pt x="1437" y="714"/>
                  <a:pt x="1437" y="716"/>
                </a:cubicBezTo>
                <a:cubicBezTo>
                  <a:pt x="1437" y="716"/>
                  <a:pt x="1437" y="716"/>
                  <a:pt x="1437" y="716"/>
                </a:cubicBezTo>
                <a:cubicBezTo>
                  <a:pt x="1438" y="718"/>
                  <a:pt x="1438" y="720"/>
                  <a:pt x="1438" y="721"/>
                </a:cubicBezTo>
                <a:cubicBezTo>
                  <a:pt x="1438" y="721"/>
                  <a:pt x="1438" y="721"/>
                  <a:pt x="1438" y="721"/>
                </a:cubicBezTo>
                <a:cubicBezTo>
                  <a:pt x="1428" y="720"/>
                  <a:pt x="1428" y="720"/>
                  <a:pt x="1428" y="720"/>
                </a:cubicBezTo>
                <a:cubicBezTo>
                  <a:pt x="1427" y="726"/>
                  <a:pt x="1427" y="726"/>
                  <a:pt x="1427" y="726"/>
                </a:cubicBezTo>
                <a:cubicBezTo>
                  <a:pt x="1438" y="728"/>
                  <a:pt x="1438" y="728"/>
                  <a:pt x="1438" y="728"/>
                </a:cubicBezTo>
                <a:cubicBezTo>
                  <a:pt x="1438" y="728"/>
                  <a:pt x="1438" y="728"/>
                  <a:pt x="1438" y="728"/>
                </a:cubicBezTo>
                <a:cubicBezTo>
                  <a:pt x="1438" y="733"/>
                  <a:pt x="1438" y="738"/>
                  <a:pt x="1437" y="743"/>
                </a:cubicBezTo>
                <a:cubicBezTo>
                  <a:pt x="1431" y="742"/>
                  <a:pt x="1431" y="742"/>
                  <a:pt x="1431" y="742"/>
                </a:cubicBezTo>
                <a:cubicBezTo>
                  <a:pt x="1431" y="748"/>
                  <a:pt x="1431" y="748"/>
                  <a:pt x="1431" y="748"/>
                </a:cubicBezTo>
                <a:cubicBezTo>
                  <a:pt x="1437" y="749"/>
                  <a:pt x="1437" y="749"/>
                  <a:pt x="1437" y="749"/>
                </a:cubicBezTo>
                <a:cubicBezTo>
                  <a:pt x="1436" y="753"/>
                  <a:pt x="1436" y="757"/>
                  <a:pt x="1435" y="759"/>
                </a:cubicBezTo>
                <a:cubicBezTo>
                  <a:pt x="1433" y="759"/>
                  <a:pt x="1433" y="759"/>
                  <a:pt x="1433" y="759"/>
                </a:cubicBezTo>
                <a:cubicBezTo>
                  <a:pt x="1431" y="762"/>
                  <a:pt x="1431" y="762"/>
                  <a:pt x="1431" y="762"/>
                </a:cubicBezTo>
                <a:cubicBezTo>
                  <a:pt x="1430" y="771"/>
                  <a:pt x="1437" y="779"/>
                  <a:pt x="1446" y="780"/>
                </a:cubicBezTo>
                <a:cubicBezTo>
                  <a:pt x="1456" y="781"/>
                  <a:pt x="1464" y="775"/>
                  <a:pt x="1465" y="765"/>
                </a:cubicBezTo>
                <a:cubicBezTo>
                  <a:pt x="1464" y="762"/>
                  <a:pt x="1464" y="762"/>
                  <a:pt x="1464" y="762"/>
                </a:cubicBezTo>
                <a:cubicBezTo>
                  <a:pt x="1463" y="762"/>
                  <a:pt x="1463" y="762"/>
                  <a:pt x="1463" y="762"/>
                </a:cubicBezTo>
                <a:cubicBezTo>
                  <a:pt x="1463" y="762"/>
                  <a:pt x="1463" y="762"/>
                  <a:pt x="1463" y="762"/>
                </a:cubicBezTo>
                <a:cubicBezTo>
                  <a:pt x="1463" y="761"/>
                  <a:pt x="1463" y="760"/>
                  <a:pt x="1463" y="760"/>
                </a:cubicBezTo>
                <a:cubicBezTo>
                  <a:pt x="1463" y="760"/>
                  <a:pt x="1463" y="759"/>
                  <a:pt x="1463" y="759"/>
                </a:cubicBezTo>
                <a:cubicBezTo>
                  <a:pt x="1463" y="757"/>
                  <a:pt x="1463" y="755"/>
                  <a:pt x="1464" y="752"/>
                </a:cubicBezTo>
                <a:cubicBezTo>
                  <a:pt x="1470" y="752"/>
                  <a:pt x="1470" y="752"/>
                  <a:pt x="1470" y="752"/>
                </a:cubicBezTo>
                <a:cubicBezTo>
                  <a:pt x="1470" y="746"/>
                  <a:pt x="1470" y="746"/>
                  <a:pt x="1470" y="746"/>
                </a:cubicBezTo>
                <a:cubicBezTo>
                  <a:pt x="1464" y="746"/>
                  <a:pt x="1464" y="746"/>
                  <a:pt x="1464" y="746"/>
                </a:cubicBezTo>
                <a:cubicBezTo>
                  <a:pt x="1465" y="741"/>
                  <a:pt x="1466" y="736"/>
                  <a:pt x="1467" y="731"/>
                </a:cubicBezTo>
                <a:cubicBezTo>
                  <a:pt x="1478" y="732"/>
                  <a:pt x="1478" y="732"/>
                  <a:pt x="1478" y="732"/>
                </a:cubicBezTo>
                <a:cubicBezTo>
                  <a:pt x="1478" y="726"/>
                  <a:pt x="1478" y="726"/>
                  <a:pt x="1478" y="726"/>
                </a:cubicBezTo>
                <a:cubicBezTo>
                  <a:pt x="1468" y="725"/>
                  <a:pt x="1468" y="725"/>
                  <a:pt x="1468" y="725"/>
                </a:cubicBezTo>
                <a:cubicBezTo>
                  <a:pt x="1469" y="721"/>
                  <a:pt x="1470" y="718"/>
                  <a:pt x="1472" y="715"/>
                </a:cubicBezTo>
                <a:cubicBezTo>
                  <a:pt x="1472" y="715"/>
                  <a:pt x="1472" y="714"/>
                  <a:pt x="1472" y="714"/>
                </a:cubicBezTo>
                <a:close/>
                <a:moveTo>
                  <a:pt x="1011" y="414"/>
                </a:moveTo>
                <a:cubicBezTo>
                  <a:pt x="1011" y="414"/>
                  <a:pt x="1011" y="414"/>
                  <a:pt x="1011" y="414"/>
                </a:cubicBezTo>
                <a:cubicBezTo>
                  <a:pt x="1011" y="414"/>
                  <a:pt x="1011" y="414"/>
                  <a:pt x="1011" y="414"/>
                </a:cubicBezTo>
                <a:cubicBezTo>
                  <a:pt x="1011" y="414"/>
                  <a:pt x="1011" y="414"/>
                  <a:pt x="1011" y="414"/>
                </a:cubicBezTo>
                <a:close/>
                <a:moveTo>
                  <a:pt x="1011" y="412"/>
                </a:moveTo>
                <a:cubicBezTo>
                  <a:pt x="1011" y="412"/>
                  <a:pt x="1011" y="412"/>
                  <a:pt x="1011" y="412"/>
                </a:cubicBezTo>
                <a:cubicBezTo>
                  <a:pt x="1011" y="412"/>
                  <a:pt x="1011" y="412"/>
                  <a:pt x="1011" y="412"/>
                </a:cubicBezTo>
                <a:cubicBezTo>
                  <a:pt x="1011" y="412"/>
                  <a:pt x="1011" y="412"/>
                  <a:pt x="1011" y="412"/>
                </a:cubicBezTo>
                <a:close/>
                <a:moveTo>
                  <a:pt x="1012" y="416"/>
                </a:moveTo>
                <a:cubicBezTo>
                  <a:pt x="1012" y="416"/>
                  <a:pt x="1012" y="416"/>
                  <a:pt x="1012" y="416"/>
                </a:cubicBezTo>
                <a:cubicBezTo>
                  <a:pt x="1012" y="416"/>
                  <a:pt x="1012" y="416"/>
                  <a:pt x="1012" y="416"/>
                </a:cubicBezTo>
                <a:cubicBezTo>
                  <a:pt x="1012" y="416"/>
                  <a:pt x="1012" y="416"/>
                  <a:pt x="1012" y="416"/>
                </a:cubicBezTo>
                <a:close/>
                <a:moveTo>
                  <a:pt x="1011" y="407"/>
                </a:moveTo>
                <a:cubicBezTo>
                  <a:pt x="1011" y="407"/>
                  <a:pt x="1011" y="407"/>
                  <a:pt x="1011" y="407"/>
                </a:cubicBezTo>
                <a:cubicBezTo>
                  <a:pt x="1011" y="407"/>
                  <a:pt x="1011" y="407"/>
                  <a:pt x="1011" y="407"/>
                </a:cubicBezTo>
                <a:cubicBezTo>
                  <a:pt x="1011" y="407"/>
                  <a:pt x="1011" y="407"/>
                  <a:pt x="1011" y="407"/>
                </a:cubicBezTo>
                <a:close/>
                <a:moveTo>
                  <a:pt x="1011" y="409"/>
                </a:moveTo>
                <a:cubicBezTo>
                  <a:pt x="1011" y="409"/>
                  <a:pt x="1011" y="409"/>
                  <a:pt x="1011" y="409"/>
                </a:cubicBezTo>
                <a:cubicBezTo>
                  <a:pt x="1011" y="409"/>
                  <a:pt x="1011" y="409"/>
                  <a:pt x="1011" y="409"/>
                </a:cubicBezTo>
                <a:cubicBezTo>
                  <a:pt x="1011" y="409"/>
                  <a:pt x="1011" y="409"/>
                  <a:pt x="1011" y="409"/>
                </a:cubicBezTo>
                <a:close/>
                <a:moveTo>
                  <a:pt x="1011" y="411"/>
                </a:moveTo>
                <a:cubicBezTo>
                  <a:pt x="1011" y="411"/>
                  <a:pt x="1011" y="411"/>
                  <a:pt x="1011" y="411"/>
                </a:cubicBezTo>
                <a:cubicBezTo>
                  <a:pt x="1011" y="411"/>
                  <a:pt x="1011" y="411"/>
                  <a:pt x="1011" y="411"/>
                </a:cubicBezTo>
                <a:cubicBezTo>
                  <a:pt x="1011" y="411"/>
                  <a:pt x="1011" y="411"/>
                  <a:pt x="1011" y="411"/>
                </a:cubicBezTo>
                <a:close/>
                <a:moveTo>
                  <a:pt x="1012" y="427"/>
                </a:moveTo>
                <a:cubicBezTo>
                  <a:pt x="1012" y="427"/>
                  <a:pt x="1012" y="427"/>
                  <a:pt x="1012" y="427"/>
                </a:cubicBezTo>
                <a:cubicBezTo>
                  <a:pt x="1012" y="427"/>
                  <a:pt x="1012" y="427"/>
                  <a:pt x="1012" y="427"/>
                </a:cubicBezTo>
                <a:cubicBezTo>
                  <a:pt x="1012" y="427"/>
                  <a:pt x="1012" y="427"/>
                  <a:pt x="1012" y="427"/>
                </a:cubicBezTo>
                <a:close/>
                <a:moveTo>
                  <a:pt x="1012" y="428"/>
                </a:moveTo>
                <a:cubicBezTo>
                  <a:pt x="1012" y="428"/>
                  <a:pt x="1012" y="428"/>
                  <a:pt x="1012" y="428"/>
                </a:cubicBezTo>
                <a:cubicBezTo>
                  <a:pt x="1012" y="428"/>
                  <a:pt x="1012" y="428"/>
                  <a:pt x="1012" y="428"/>
                </a:cubicBezTo>
                <a:cubicBezTo>
                  <a:pt x="1012" y="428"/>
                  <a:pt x="1012" y="428"/>
                  <a:pt x="1012" y="428"/>
                </a:cubicBezTo>
                <a:close/>
                <a:moveTo>
                  <a:pt x="1012" y="418"/>
                </a:moveTo>
                <a:cubicBezTo>
                  <a:pt x="1012" y="418"/>
                  <a:pt x="1012" y="418"/>
                  <a:pt x="1012" y="418"/>
                </a:cubicBezTo>
                <a:cubicBezTo>
                  <a:pt x="1012" y="418"/>
                  <a:pt x="1012" y="418"/>
                  <a:pt x="1012" y="418"/>
                </a:cubicBezTo>
                <a:cubicBezTo>
                  <a:pt x="1012" y="418"/>
                  <a:pt x="1012" y="418"/>
                  <a:pt x="1012" y="418"/>
                </a:cubicBezTo>
                <a:close/>
                <a:moveTo>
                  <a:pt x="1012" y="423"/>
                </a:moveTo>
                <a:cubicBezTo>
                  <a:pt x="1012" y="423"/>
                  <a:pt x="1012" y="423"/>
                  <a:pt x="1012" y="423"/>
                </a:cubicBezTo>
                <a:cubicBezTo>
                  <a:pt x="1012" y="423"/>
                  <a:pt x="1012" y="423"/>
                  <a:pt x="1012" y="423"/>
                </a:cubicBezTo>
                <a:cubicBezTo>
                  <a:pt x="1012" y="423"/>
                  <a:pt x="1012" y="423"/>
                  <a:pt x="1012" y="423"/>
                </a:cubicBezTo>
                <a:close/>
                <a:moveTo>
                  <a:pt x="1012" y="425"/>
                </a:moveTo>
                <a:cubicBezTo>
                  <a:pt x="1012" y="425"/>
                  <a:pt x="1012" y="425"/>
                  <a:pt x="1012" y="425"/>
                </a:cubicBezTo>
                <a:cubicBezTo>
                  <a:pt x="1012" y="425"/>
                  <a:pt x="1012" y="425"/>
                  <a:pt x="1012" y="425"/>
                </a:cubicBezTo>
                <a:cubicBezTo>
                  <a:pt x="1012" y="425"/>
                  <a:pt x="1012" y="425"/>
                  <a:pt x="1012" y="425"/>
                </a:cubicBezTo>
                <a:close/>
                <a:moveTo>
                  <a:pt x="1011" y="405"/>
                </a:moveTo>
                <a:cubicBezTo>
                  <a:pt x="1011" y="405"/>
                  <a:pt x="1011" y="405"/>
                  <a:pt x="1011" y="405"/>
                </a:cubicBezTo>
                <a:cubicBezTo>
                  <a:pt x="1011" y="405"/>
                  <a:pt x="1011" y="405"/>
                  <a:pt x="1011" y="405"/>
                </a:cubicBezTo>
                <a:cubicBezTo>
                  <a:pt x="1011" y="405"/>
                  <a:pt x="1011" y="405"/>
                  <a:pt x="1011" y="405"/>
                </a:cubicBezTo>
                <a:close/>
                <a:moveTo>
                  <a:pt x="1013" y="469"/>
                </a:moveTo>
                <a:cubicBezTo>
                  <a:pt x="1013" y="469"/>
                  <a:pt x="1013" y="469"/>
                  <a:pt x="1013" y="469"/>
                </a:cubicBezTo>
                <a:cubicBezTo>
                  <a:pt x="1013" y="469"/>
                  <a:pt x="1013" y="469"/>
                  <a:pt x="1013" y="469"/>
                </a:cubicBezTo>
                <a:cubicBezTo>
                  <a:pt x="1013" y="469"/>
                  <a:pt x="1013" y="469"/>
                  <a:pt x="1013" y="469"/>
                </a:cubicBezTo>
                <a:close/>
                <a:moveTo>
                  <a:pt x="1013" y="471"/>
                </a:moveTo>
                <a:cubicBezTo>
                  <a:pt x="1013" y="471"/>
                  <a:pt x="1013" y="470"/>
                  <a:pt x="1013" y="470"/>
                </a:cubicBezTo>
                <a:cubicBezTo>
                  <a:pt x="1013" y="470"/>
                  <a:pt x="1013" y="470"/>
                  <a:pt x="1013" y="470"/>
                </a:cubicBezTo>
                <a:cubicBezTo>
                  <a:pt x="1013" y="470"/>
                  <a:pt x="1013" y="471"/>
                  <a:pt x="1013" y="471"/>
                </a:cubicBezTo>
                <a:close/>
                <a:moveTo>
                  <a:pt x="1012" y="429"/>
                </a:moveTo>
                <a:cubicBezTo>
                  <a:pt x="1012" y="429"/>
                  <a:pt x="1012" y="429"/>
                  <a:pt x="1012" y="429"/>
                </a:cubicBezTo>
                <a:cubicBezTo>
                  <a:pt x="1012" y="429"/>
                  <a:pt x="1012" y="429"/>
                  <a:pt x="1012" y="429"/>
                </a:cubicBezTo>
                <a:cubicBezTo>
                  <a:pt x="1012" y="429"/>
                  <a:pt x="1012" y="429"/>
                  <a:pt x="1012" y="429"/>
                </a:cubicBezTo>
                <a:close/>
                <a:moveTo>
                  <a:pt x="1013" y="481"/>
                </a:moveTo>
                <a:cubicBezTo>
                  <a:pt x="1013" y="481"/>
                  <a:pt x="1013" y="481"/>
                  <a:pt x="1013" y="481"/>
                </a:cubicBezTo>
                <a:cubicBezTo>
                  <a:pt x="1013" y="481"/>
                  <a:pt x="1013" y="481"/>
                  <a:pt x="1013" y="481"/>
                </a:cubicBezTo>
                <a:cubicBezTo>
                  <a:pt x="1013" y="481"/>
                  <a:pt x="1013" y="481"/>
                  <a:pt x="1013" y="481"/>
                </a:cubicBezTo>
                <a:close/>
                <a:moveTo>
                  <a:pt x="1013" y="483"/>
                </a:moveTo>
                <a:cubicBezTo>
                  <a:pt x="1013" y="483"/>
                  <a:pt x="1013" y="483"/>
                  <a:pt x="1013" y="483"/>
                </a:cubicBezTo>
                <a:cubicBezTo>
                  <a:pt x="1013" y="483"/>
                  <a:pt x="1013" y="483"/>
                  <a:pt x="1013" y="483"/>
                </a:cubicBezTo>
                <a:cubicBezTo>
                  <a:pt x="1013" y="483"/>
                  <a:pt x="1013" y="483"/>
                  <a:pt x="1013" y="483"/>
                </a:cubicBezTo>
                <a:close/>
                <a:moveTo>
                  <a:pt x="1013" y="483"/>
                </a:moveTo>
                <a:cubicBezTo>
                  <a:pt x="1013" y="483"/>
                  <a:pt x="1013" y="483"/>
                  <a:pt x="1014" y="483"/>
                </a:cubicBezTo>
                <a:cubicBezTo>
                  <a:pt x="1014" y="483"/>
                  <a:pt x="1014" y="483"/>
                  <a:pt x="1014" y="483"/>
                </a:cubicBezTo>
                <a:cubicBezTo>
                  <a:pt x="1013" y="483"/>
                  <a:pt x="1013" y="483"/>
                  <a:pt x="1013" y="483"/>
                </a:cubicBezTo>
                <a:close/>
                <a:moveTo>
                  <a:pt x="1011" y="404"/>
                </a:moveTo>
                <a:cubicBezTo>
                  <a:pt x="1011" y="404"/>
                  <a:pt x="1011" y="404"/>
                  <a:pt x="1011" y="404"/>
                </a:cubicBezTo>
                <a:cubicBezTo>
                  <a:pt x="1011" y="404"/>
                  <a:pt x="1011" y="404"/>
                  <a:pt x="1011" y="404"/>
                </a:cubicBezTo>
                <a:cubicBezTo>
                  <a:pt x="1011" y="404"/>
                  <a:pt x="1011" y="404"/>
                  <a:pt x="1011" y="404"/>
                </a:cubicBezTo>
                <a:close/>
                <a:moveTo>
                  <a:pt x="1013" y="474"/>
                </a:moveTo>
                <a:cubicBezTo>
                  <a:pt x="1013" y="474"/>
                  <a:pt x="1013" y="474"/>
                  <a:pt x="1013" y="474"/>
                </a:cubicBezTo>
                <a:cubicBezTo>
                  <a:pt x="1013" y="474"/>
                  <a:pt x="1013" y="474"/>
                  <a:pt x="1013" y="474"/>
                </a:cubicBezTo>
                <a:cubicBezTo>
                  <a:pt x="1013" y="474"/>
                  <a:pt x="1013" y="474"/>
                  <a:pt x="1013" y="474"/>
                </a:cubicBezTo>
                <a:close/>
                <a:moveTo>
                  <a:pt x="1013" y="473"/>
                </a:moveTo>
                <a:cubicBezTo>
                  <a:pt x="1013" y="473"/>
                  <a:pt x="1013" y="473"/>
                  <a:pt x="1013" y="473"/>
                </a:cubicBezTo>
                <a:cubicBezTo>
                  <a:pt x="1013" y="473"/>
                  <a:pt x="1013" y="473"/>
                  <a:pt x="1013" y="473"/>
                </a:cubicBezTo>
                <a:cubicBezTo>
                  <a:pt x="1013" y="473"/>
                  <a:pt x="1013" y="473"/>
                  <a:pt x="1013" y="473"/>
                </a:cubicBezTo>
                <a:close/>
                <a:moveTo>
                  <a:pt x="1013" y="472"/>
                </a:moveTo>
                <a:cubicBezTo>
                  <a:pt x="1013" y="472"/>
                  <a:pt x="1013" y="472"/>
                  <a:pt x="1013" y="472"/>
                </a:cubicBezTo>
                <a:cubicBezTo>
                  <a:pt x="1013" y="472"/>
                  <a:pt x="1013" y="472"/>
                  <a:pt x="1013" y="472"/>
                </a:cubicBezTo>
                <a:cubicBezTo>
                  <a:pt x="1013" y="472"/>
                  <a:pt x="1013" y="472"/>
                  <a:pt x="1013" y="472"/>
                </a:cubicBezTo>
                <a:close/>
                <a:moveTo>
                  <a:pt x="1264" y="498"/>
                </a:moveTo>
                <a:cubicBezTo>
                  <a:pt x="1264" y="498"/>
                  <a:pt x="1264" y="497"/>
                  <a:pt x="1264" y="497"/>
                </a:cubicBezTo>
                <a:cubicBezTo>
                  <a:pt x="1264" y="497"/>
                  <a:pt x="1264" y="497"/>
                  <a:pt x="1264" y="497"/>
                </a:cubicBezTo>
                <a:cubicBezTo>
                  <a:pt x="1264" y="497"/>
                  <a:pt x="1264" y="498"/>
                  <a:pt x="1264" y="498"/>
                </a:cubicBezTo>
                <a:close/>
                <a:moveTo>
                  <a:pt x="1265" y="510"/>
                </a:moveTo>
                <a:cubicBezTo>
                  <a:pt x="1265" y="510"/>
                  <a:pt x="1265" y="510"/>
                  <a:pt x="1265" y="510"/>
                </a:cubicBezTo>
                <a:cubicBezTo>
                  <a:pt x="1265" y="510"/>
                  <a:pt x="1264" y="510"/>
                  <a:pt x="1264" y="510"/>
                </a:cubicBezTo>
                <a:cubicBezTo>
                  <a:pt x="1265" y="510"/>
                  <a:pt x="1265" y="510"/>
                  <a:pt x="1265" y="510"/>
                </a:cubicBezTo>
                <a:close/>
                <a:moveTo>
                  <a:pt x="1263" y="468"/>
                </a:moveTo>
                <a:cubicBezTo>
                  <a:pt x="1263" y="468"/>
                  <a:pt x="1263" y="468"/>
                  <a:pt x="1263" y="468"/>
                </a:cubicBezTo>
                <a:cubicBezTo>
                  <a:pt x="1263" y="468"/>
                  <a:pt x="1263" y="468"/>
                  <a:pt x="1263" y="468"/>
                </a:cubicBezTo>
                <a:cubicBezTo>
                  <a:pt x="1263" y="468"/>
                  <a:pt x="1263" y="468"/>
                  <a:pt x="1263" y="468"/>
                </a:cubicBezTo>
                <a:close/>
                <a:moveTo>
                  <a:pt x="1264" y="506"/>
                </a:moveTo>
                <a:cubicBezTo>
                  <a:pt x="1264" y="506"/>
                  <a:pt x="1264" y="506"/>
                  <a:pt x="1264" y="506"/>
                </a:cubicBezTo>
                <a:cubicBezTo>
                  <a:pt x="1264" y="506"/>
                  <a:pt x="1264" y="506"/>
                  <a:pt x="1264" y="506"/>
                </a:cubicBezTo>
                <a:cubicBezTo>
                  <a:pt x="1264" y="506"/>
                  <a:pt x="1264" y="506"/>
                  <a:pt x="1264" y="506"/>
                </a:cubicBezTo>
                <a:close/>
                <a:moveTo>
                  <a:pt x="1264" y="508"/>
                </a:moveTo>
                <a:cubicBezTo>
                  <a:pt x="1264" y="508"/>
                  <a:pt x="1264" y="508"/>
                  <a:pt x="1264" y="508"/>
                </a:cubicBezTo>
                <a:cubicBezTo>
                  <a:pt x="1264" y="508"/>
                  <a:pt x="1264" y="508"/>
                  <a:pt x="1264" y="508"/>
                </a:cubicBezTo>
                <a:cubicBezTo>
                  <a:pt x="1264" y="508"/>
                  <a:pt x="1264" y="508"/>
                  <a:pt x="1264" y="508"/>
                </a:cubicBezTo>
                <a:close/>
                <a:moveTo>
                  <a:pt x="1263" y="470"/>
                </a:moveTo>
                <a:cubicBezTo>
                  <a:pt x="1263" y="470"/>
                  <a:pt x="1263" y="470"/>
                  <a:pt x="1263" y="470"/>
                </a:cubicBezTo>
                <a:cubicBezTo>
                  <a:pt x="1263" y="470"/>
                  <a:pt x="1263" y="470"/>
                  <a:pt x="1263" y="470"/>
                </a:cubicBezTo>
                <a:cubicBezTo>
                  <a:pt x="1263" y="470"/>
                  <a:pt x="1263" y="470"/>
                  <a:pt x="1263" y="470"/>
                </a:cubicBezTo>
                <a:close/>
                <a:moveTo>
                  <a:pt x="1012" y="430"/>
                </a:moveTo>
                <a:cubicBezTo>
                  <a:pt x="1012" y="430"/>
                  <a:pt x="1012" y="430"/>
                  <a:pt x="1012" y="430"/>
                </a:cubicBezTo>
                <a:cubicBezTo>
                  <a:pt x="1012" y="430"/>
                  <a:pt x="1012" y="430"/>
                  <a:pt x="1012" y="430"/>
                </a:cubicBezTo>
                <a:cubicBezTo>
                  <a:pt x="1012" y="430"/>
                  <a:pt x="1012" y="430"/>
                  <a:pt x="1012" y="430"/>
                </a:cubicBezTo>
                <a:close/>
                <a:moveTo>
                  <a:pt x="1264" y="505"/>
                </a:moveTo>
                <a:cubicBezTo>
                  <a:pt x="1264" y="505"/>
                  <a:pt x="1264" y="505"/>
                  <a:pt x="1264" y="505"/>
                </a:cubicBezTo>
                <a:cubicBezTo>
                  <a:pt x="1264" y="505"/>
                  <a:pt x="1264" y="505"/>
                  <a:pt x="1264" y="505"/>
                </a:cubicBezTo>
                <a:cubicBezTo>
                  <a:pt x="1264" y="505"/>
                  <a:pt x="1264" y="505"/>
                  <a:pt x="1264" y="505"/>
                </a:cubicBezTo>
                <a:close/>
                <a:moveTo>
                  <a:pt x="1263" y="473"/>
                </a:moveTo>
                <a:cubicBezTo>
                  <a:pt x="1263" y="473"/>
                  <a:pt x="1263" y="473"/>
                  <a:pt x="1263" y="473"/>
                </a:cubicBezTo>
                <a:cubicBezTo>
                  <a:pt x="1263" y="473"/>
                  <a:pt x="1263" y="473"/>
                  <a:pt x="1263" y="473"/>
                </a:cubicBezTo>
                <a:cubicBezTo>
                  <a:pt x="1263" y="473"/>
                  <a:pt x="1263" y="473"/>
                  <a:pt x="1263" y="473"/>
                </a:cubicBezTo>
                <a:close/>
                <a:moveTo>
                  <a:pt x="1263" y="477"/>
                </a:moveTo>
                <a:cubicBezTo>
                  <a:pt x="1263" y="477"/>
                  <a:pt x="1263" y="477"/>
                  <a:pt x="1263" y="477"/>
                </a:cubicBezTo>
                <a:cubicBezTo>
                  <a:pt x="1263" y="477"/>
                  <a:pt x="1263" y="477"/>
                  <a:pt x="1263" y="477"/>
                </a:cubicBezTo>
                <a:cubicBezTo>
                  <a:pt x="1263" y="477"/>
                  <a:pt x="1263" y="477"/>
                  <a:pt x="1263" y="477"/>
                </a:cubicBezTo>
                <a:close/>
                <a:moveTo>
                  <a:pt x="1263" y="475"/>
                </a:moveTo>
                <a:cubicBezTo>
                  <a:pt x="1263" y="475"/>
                  <a:pt x="1263" y="475"/>
                  <a:pt x="1263" y="475"/>
                </a:cubicBezTo>
                <a:cubicBezTo>
                  <a:pt x="1263" y="475"/>
                  <a:pt x="1263" y="475"/>
                  <a:pt x="1263" y="475"/>
                </a:cubicBezTo>
                <a:cubicBezTo>
                  <a:pt x="1263" y="475"/>
                  <a:pt x="1263" y="475"/>
                  <a:pt x="1263" y="475"/>
                </a:cubicBezTo>
                <a:close/>
                <a:moveTo>
                  <a:pt x="1263" y="472"/>
                </a:moveTo>
                <a:cubicBezTo>
                  <a:pt x="1263" y="472"/>
                  <a:pt x="1263" y="472"/>
                  <a:pt x="1263" y="472"/>
                </a:cubicBezTo>
                <a:cubicBezTo>
                  <a:pt x="1263" y="472"/>
                  <a:pt x="1263" y="472"/>
                  <a:pt x="1263" y="472"/>
                </a:cubicBezTo>
                <a:cubicBezTo>
                  <a:pt x="1263" y="472"/>
                  <a:pt x="1263" y="472"/>
                  <a:pt x="1263" y="472"/>
                </a:cubicBezTo>
                <a:close/>
                <a:moveTo>
                  <a:pt x="1012" y="436"/>
                </a:moveTo>
                <a:cubicBezTo>
                  <a:pt x="1012" y="436"/>
                  <a:pt x="1012" y="436"/>
                  <a:pt x="1012" y="436"/>
                </a:cubicBezTo>
                <a:cubicBezTo>
                  <a:pt x="1012" y="436"/>
                  <a:pt x="1012" y="436"/>
                  <a:pt x="1012" y="436"/>
                </a:cubicBezTo>
                <a:cubicBezTo>
                  <a:pt x="1012" y="436"/>
                  <a:pt x="1012" y="436"/>
                  <a:pt x="1012" y="436"/>
                </a:cubicBezTo>
                <a:close/>
                <a:moveTo>
                  <a:pt x="1264" y="503"/>
                </a:moveTo>
                <a:cubicBezTo>
                  <a:pt x="1264" y="503"/>
                  <a:pt x="1264" y="503"/>
                  <a:pt x="1264" y="503"/>
                </a:cubicBezTo>
                <a:cubicBezTo>
                  <a:pt x="1264" y="503"/>
                  <a:pt x="1264" y="503"/>
                  <a:pt x="1264" y="503"/>
                </a:cubicBezTo>
                <a:cubicBezTo>
                  <a:pt x="1264" y="503"/>
                  <a:pt x="1264" y="503"/>
                  <a:pt x="1264" y="503"/>
                </a:cubicBezTo>
                <a:close/>
                <a:moveTo>
                  <a:pt x="1012" y="434"/>
                </a:moveTo>
                <a:cubicBezTo>
                  <a:pt x="1012" y="434"/>
                  <a:pt x="1012" y="434"/>
                  <a:pt x="1012" y="434"/>
                </a:cubicBezTo>
                <a:cubicBezTo>
                  <a:pt x="1012" y="434"/>
                  <a:pt x="1012" y="434"/>
                  <a:pt x="1012" y="434"/>
                </a:cubicBezTo>
                <a:cubicBezTo>
                  <a:pt x="1012" y="434"/>
                  <a:pt x="1012" y="434"/>
                  <a:pt x="1012" y="434"/>
                </a:cubicBezTo>
                <a:close/>
                <a:moveTo>
                  <a:pt x="1012" y="434"/>
                </a:moveTo>
                <a:cubicBezTo>
                  <a:pt x="1012" y="434"/>
                  <a:pt x="1012" y="434"/>
                  <a:pt x="1012" y="434"/>
                </a:cubicBezTo>
                <a:cubicBezTo>
                  <a:pt x="1012" y="434"/>
                  <a:pt x="1012" y="434"/>
                  <a:pt x="1012" y="434"/>
                </a:cubicBezTo>
                <a:cubicBezTo>
                  <a:pt x="1012" y="434"/>
                  <a:pt x="1012" y="434"/>
                  <a:pt x="1012" y="434"/>
                </a:cubicBezTo>
                <a:close/>
                <a:moveTo>
                  <a:pt x="1012" y="432"/>
                </a:moveTo>
                <a:cubicBezTo>
                  <a:pt x="1012" y="432"/>
                  <a:pt x="1012" y="432"/>
                  <a:pt x="1012" y="432"/>
                </a:cubicBezTo>
                <a:cubicBezTo>
                  <a:pt x="1012" y="432"/>
                  <a:pt x="1012" y="432"/>
                  <a:pt x="1012" y="432"/>
                </a:cubicBezTo>
                <a:cubicBezTo>
                  <a:pt x="1012" y="432"/>
                  <a:pt x="1012" y="432"/>
                  <a:pt x="1012" y="432"/>
                </a:cubicBezTo>
                <a:close/>
                <a:moveTo>
                  <a:pt x="1012" y="435"/>
                </a:moveTo>
                <a:cubicBezTo>
                  <a:pt x="1012" y="435"/>
                  <a:pt x="1012" y="435"/>
                  <a:pt x="1012" y="435"/>
                </a:cubicBezTo>
                <a:cubicBezTo>
                  <a:pt x="1012" y="435"/>
                  <a:pt x="1012" y="435"/>
                  <a:pt x="1012" y="435"/>
                </a:cubicBezTo>
                <a:cubicBezTo>
                  <a:pt x="1012" y="435"/>
                  <a:pt x="1012" y="435"/>
                  <a:pt x="1012" y="435"/>
                </a:cubicBezTo>
                <a:close/>
                <a:moveTo>
                  <a:pt x="1264" y="501"/>
                </a:moveTo>
                <a:cubicBezTo>
                  <a:pt x="1264" y="501"/>
                  <a:pt x="1264" y="501"/>
                  <a:pt x="1264" y="501"/>
                </a:cubicBezTo>
                <a:cubicBezTo>
                  <a:pt x="1264" y="501"/>
                  <a:pt x="1264" y="501"/>
                  <a:pt x="1264" y="501"/>
                </a:cubicBezTo>
                <a:cubicBezTo>
                  <a:pt x="1264" y="501"/>
                  <a:pt x="1264" y="501"/>
                  <a:pt x="1264" y="501"/>
                </a:cubicBezTo>
                <a:close/>
                <a:moveTo>
                  <a:pt x="1263" y="479"/>
                </a:moveTo>
                <a:cubicBezTo>
                  <a:pt x="1263" y="479"/>
                  <a:pt x="1263" y="479"/>
                  <a:pt x="1263" y="479"/>
                </a:cubicBezTo>
                <a:cubicBezTo>
                  <a:pt x="1263" y="479"/>
                  <a:pt x="1263" y="479"/>
                  <a:pt x="1263" y="479"/>
                </a:cubicBezTo>
                <a:cubicBezTo>
                  <a:pt x="1263" y="479"/>
                  <a:pt x="1263" y="479"/>
                  <a:pt x="1263" y="479"/>
                </a:cubicBezTo>
                <a:close/>
                <a:moveTo>
                  <a:pt x="1264" y="499"/>
                </a:moveTo>
                <a:cubicBezTo>
                  <a:pt x="1264" y="499"/>
                  <a:pt x="1264" y="499"/>
                  <a:pt x="1264" y="499"/>
                </a:cubicBezTo>
                <a:cubicBezTo>
                  <a:pt x="1264" y="499"/>
                  <a:pt x="1264" y="499"/>
                  <a:pt x="1264" y="499"/>
                </a:cubicBezTo>
                <a:cubicBezTo>
                  <a:pt x="1264" y="499"/>
                  <a:pt x="1264" y="499"/>
                  <a:pt x="1264" y="499"/>
                </a:cubicBezTo>
                <a:close/>
                <a:moveTo>
                  <a:pt x="1012" y="437"/>
                </a:moveTo>
                <a:cubicBezTo>
                  <a:pt x="1012" y="438"/>
                  <a:pt x="1012" y="438"/>
                  <a:pt x="1012" y="438"/>
                </a:cubicBezTo>
                <a:cubicBezTo>
                  <a:pt x="1012" y="438"/>
                  <a:pt x="1012" y="438"/>
                  <a:pt x="1012" y="438"/>
                </a:cubicBezTo>
                <a:cubicBezTo>
                  <a:pt x="1012" y="438"/>
                  <a:pt x="1012" y="438"/>
                  <a:pt x="1012" y="437"/>
                </a:cubicBezTo>
                <a:close/>
                <a:moveTo>
                  <a:pt x="1182" y="1255"/>
                </a:moveTo>
                <a:cubicBezTo>
                  <a:pt x="1182" y="1255"/>
                  <a:pt x="1183" y="1255"/>
                  <a:pt x="1183" y="1255"/>
                </a:cubicBezTo>
                <a:cubicBezTo>
                  <a:pt x="1183" y="1255"/>
                  <a:pt x="1183" y="1255"/>
                  <a:pt x="1183" y="1255"/>
                </a:cubicBezTo>
                <a:cubicBezTo>
                  <a:pt x="1183" y="1255"/>
                  <a:pt x="1183" y="1255"/>
                  <a:pt x="1182" y="1255"/>
                </a:cubicBezTo>
                <a:close/>
                <a:moveTo>
                  <a:pt x="1168" y="1270"/>
                </a:moveTo>
                <a:cubicBezTo>
                  <a:pt x="1169" y="1270"/>
                  <a:pt x="1169" y="1270"/>
                  <a:pt x="1170" y="1270"/>
                </a:cubicBezTo>
                <a:cubicBezTo>
                  <a:pt x="1169" y="1270"/>
                  <a:pt x="1168" y="1270"/>
                  <a:pt x="1168" y="1269"/>
                </a:cubicBezTo>
                <a:cubicBezTo>
                  <a:pt x="1168" y="1270"/>
                  <a:pt x="1168" y="1270"/>
                  <a:pt x="1168" y="1270"/>
                </a:cubicBezTo>
                <a:close/>
                <a:moveTo>
                  <a:pt x="1200" y="1306"/>
                </a:moveTo>
                <a:cubicBezTo>
                  <a:pt x="1198" y="1308"/>
                  <a:pt x="1199" y="1310"/>
                  <a:pt x="1199" y="1312"/>
                </a:cubicBezTo>
                <a:cubicBezTo>
                  <a:pt x="1201" y="1311"/>
                  <a:pt x="1202" y="1310"/>
                  <a:pt x="1203" y="1309"/>
                </a:cubicBezTo>
                <a:cubicBezTo>
                  <a:pt x="1204" y="1309"/>
                  <a:pt x="1204" y="1308"/>
                  <a:pt x="1204" y="1307"/>
                </a:cubicBezTo>
                <a:cubicBezTo>
                  <a:pt x="1203" y="1307"/>
                  <a:pt x="1201" y="1307"/>
                  <a:pt x="1200" y="1306"/>
                </a:cubicBezTo>
                <a:close/>
                <a:moveTo>
                  <a:pt x="1157" y="1306"/>
                </a:moveTo>
                <a:cubicBezTo>
                  <a:pt x="1158" y="1306"/>
                  <a:pt x="1159" y="1306"/>
                  <a:pt x="1159" y="1307"/>
                </a:cubicBezTo>
                <a:cubicBezTo>
                  <a:pt x="1159" y="1306"/>
                  <a:pt x="1158" y="1306"/>
                  <a:pt x="1157" y="1305"/>
                </a:cubicBezTo>
                <a:cubicBezTo>
                  <a:pt x="1157" y="1305"/>
                  <a:pt x="1157" y="1306"/>
                  <a:pt x="1157" y="1306"/>
                </a:cubicBezTo>
                <a:close/>
                <a:moveTo>
                  <a:pt x="1163" y="1269"/>
                </a:moveTo>
                <a:cubicBezTo>
                  <a:pt x="1163" y="1269"/>
                  <a:pt x="1164" y="1270"/>
                  <a:pt x="1165" y="1270"/>
                </a:cubicBezTo>
                <a:cubicBezTo>
                  <a:pt x="1166" y="1269"/>
                  <a:pt x="1166" y="1269"/>
                  <a:pt x="1166" y="1269"/>
                </a:cubicBezTo>
                <a:cubicBezTo>
                  <a:pt x="1166" y="1269"/>
                  <a:pt x="1165" y="1268"/>
                  <a:pt x="1164" y="1268"/>
                </a:cubicBezTo>
                <a:cubicBezTo>
                  <a:pt x="1164" y="1269"/>
                  <a:pt x="1163" y="1269"/>
                  <a:pt x="1163" y="1269"/>
                </a:cubicBezTo>
                <a:close/>
                <a:moveTo>
                  <a:pt x="1780" y="1233"/>
                </a:moveTo>
                <a:cubicBezTo>
                  <a:pt x="1771" y="1236"/>
                  <a:pt x="1762" y="1240"/>
                  <a:pt x="1752" y="1244"/>
                </a:cubicBezTo>
                <a:cubicBezTo>
                  <a:pt x="1735" y="1251"/>
                  <a:pt x="1718" y="1256"/>
                  <a:pt x="1704" y="1260"/>
                </a:cubicBezTo>
                <a:cubicBezTo>
                  <a:pt x="1703" y="1260"/>
                  <a:pt x="1702" y="1260"/>
                  <a:pt x="1701" y="1261"/>
                </a:cubicBezTo>
                <a:cubicBezTo>
                  <a:pt x="1701" y="1261"/>
                  <a:pt x="1701" y="1261"/>
                  <a:pt x="1701" y="1261"/>
                </a:cubicBezTo>
                <a:cubicBezTo>
                  <a:pt x="1700" y="1259"/>
                  <a:pt x="1699" y="1257"/>
                  <a:pt x="1698" y="1256"/>
                </a:cubicBezTo>
                <a:cubicBezTo>
                  <a:pt x="1697" y="1255"/>
                  <a:pt x="1695" y="1254"/>
                  <a:pt x="1694" y="1254"/>
                </a:cubicBezTo>
                <a:cubicBezTo>
                  <a:pt x="1694" y="1252"/>
                  <a:pt x="1692" y="1250"/>
                  <a:pt x="1690" y="1249"/>
                </a:cubicBezTo>
                <a:cubicBezTo>
                  <a:pt x="1689" y="1248"/>
                  <a:pt x="1689" y="1248"/>
                  <a:pt x="1688" y="1248"/>
                </a:cubicBezTo>
                <a:cubicBezTo>
                  <a:pt x="1681" y="1249"/>
                  <a:pt x="1681" y="1249"/>
                  <a:pt x="1681" y="1249"/>
                </a:cubicBezTo>
                <a:cubicBezTo>
                  <a:pt x="1681" y="1249"/>
                  <a:pt x="1683" y="1248"/>
                  <a:pt x="1682" y="1248"/>
                </a:cubicBezTo>
                <a:cubicBezTo>
                  <a:pt x="1682" y="1248"/>
                  <a:pt x="1681" y="1249"/>
                  <a:pt x="1680" y="1249"/>
                </a:cubicBezTo>
                <a:cubicBezTo>
                  <a:pt x="1679" y="1247"/>
                  <a:pt x="1678" y="1243"/>
                  <a:pt x="1672" y="1242"/>
                </a:cubicBezTo>
                <a:cubicBezTo>
                  <a:pt x="1672" y="1241"/>
                  <a:pt x="1671" y="1241"/>
                  <a:pt x="1671" y="1241"/>
                </a:cubicBezTo>
                <a:cubicBezTo>
                  <a:pt x="1671" y="1241"/>
                  <a:pt x="1670" y="1241"/>
                  <a:pt x="1670" y="1241"/>
                </a:cubicBezTo>
                <a:cubicBezTo>
                  <a:pt x="1670" y="1241"/>
                  <a:pt x="1670" y="1241"/>
                  <a:pt x="1670" y="1240"/>
                </a:cubicBezTo>
                <a:cubicBezTo>
                  <a:pt x="1670" y="1236"/>
                  <a:pt x="1666" y="1234"/>
                  <a:pt x="1663" y="1233"/>
                </a:cubicBezTo>
                <a:cubicBezTo>
                  <a:pt x="1662" y="1232"/>
                  <a:pt x="1660" y="1233"/>
                  <a:pt x="1658" y="1233"/>
                </a:cubicBezTo>
                <a:cubicBezTo>
                  <a:pt x="1659" y="1233"/>
                  <a:pt x="1659" y="1233"/>
                  <a:pt x="1659" y="1233"/>
                </a:cubicBezTo>
                <a:cubicBezTo>
                  <a:pt x="1658" y="1233"/>
                  <a:pt x="1658" y="1233"/>
                  <a:pt x="1658" y="1233"/>
                </a:cubicBezTo>
                <a:cubicBezTo>
                  <a:pt x="1656" y="1234"/>
                  <a:pt x="1653" y="1235"/>
                  <a:pt x="1652" y="1238"/>
                </a:cubicBezTo>
                <a:cubicBezTo>
                  <a:pt x="1646" y="1235"/>
                  <a:pt x="1641" y="1234"/>
                  <a:pt x="1640" y="1234"/>
                </a:cubicBezTo>
                <a:cubicBezTo>
                  <a:pt x="1640" y="1234"/>
                  <a:pt x="1639" y="1233"/>
                  <a:pt x="1639" y="1233"/>
                </a:cubicBezTo>
                <a:cubicBezTo>
                  <a:pt x="1634" y="1233"/>
                  <a:pt x="1629" y="1232"/>
                  <a:pt x="1624" y="1230"/>
                </a:cubicBezTo>
                <a:cubicBezTo>
                  <a:pt x="1617" y="1228"/>
                  <a:pt x="1610" y="1226"/>
                  <a:pt x="1602" y="1225"/>
                </a:cubicBezTo>
                <a:cubicBezTo>
                  <a:pt x="1601" y="1225"/>
                  <a:pt x="1598" y="1224"/>
                  <a:pt x="1598" y="1224"/>
                </a:cubicBezTo>
                <a:cubicBezTo>
                  <a:pt x="1598" y="1224"/>
                  <a:pt x="1587" y="1221"/>
                  <a:pt x="1584" y="1219"/>
                </a:cubicBezTo>
                <a:cubicBezTo>
                  <a:pt x="1583" y="1219"/>
                  <a:pt x="1583" y="1218"/>
                  <a:pt x="1582" y="1218"/>
                </a:cubicBezTo>
                <a:cubicBezTo>
                  <a:pt x="1581" y="1218"/>
                  <a:pt x="1580" y="1218"/>
                  <a:pt x="1580" y="1218"/>
                </a:cubicBezTo>
                <a:cubicBezTo>
                  <a:pt x="1576" y="1216"/>
                  <a:pt x="1573" y="1215"/>
                  <a:pt x="1570" y="1215"/>
                </a:cubicBezTo>
                <a:cubicBezTo>
                  <a:pt x="1568" y="1215"/>
                  <a:pt x="1566" y="1214"/>
                  <a:pt x="1565" y="1214"/>
                </a:cubicBezTo>
                <a:cubicBezTo>
                  <a:pt x="1564" y="1213"/>
                  <a:pt x="1564" y="1212"/>
                  <a:pt x="1563" y="1211"/>
                </a:cubicBezTo>
                <a:cubicBezTo>
                  <a:pt x="1562" y="1211"/>
                  <a:pt x="1562" y="1210"/>
                  <a:pt x="1561" y="1210"/>
                </a:cubicBezTo>
                <a:cubicBezTo>
                  <a:pt x="1560" y="1209"/>
                  <a:pt x="1559" y="1208"/>
                  <a:pt x="1557" y="1207"/>
                </a:cubicBezTo>
                <a:cubicBezTo>
                  <a:pt x="1557" y="1207"/>
                  <a:pt x="1557" y="1206"/>
                  <a:pt x="1556" y="1206"/>
                </a:cubicBezTo>
                <a:cubicBezTo>
                  <a:pt x="1556" y="1201"/>
                  <a:pt x="1550" y="1199"/>
                  <a:pt x="1547" y="1199"/>
                </a:cubicBezTo>
                <a:cubicBezTo>
                  <a:pt x="1546" y="1199"/>
                  <a:pt x="1546" y="1199"/>
                  <a:pt x="1546" y="1199"/>
                </a:cubicBezTo>
                <a:cubicBezTo>
                  <a:pt x="1544" y="1198"/>
                  <a:pt x="1541" y="1199"/>
                  <a:pt x="1540" y="1201"/>
                </a:cubicBezTo>
                <a:cubicBezTo>
                  <a:pt x="1540" y="1202"/>
                  <a:pt x="1540" y="1202"/>
                  <a:pt x="1540" y="1202"/>
                </a:cubicBezTo>
                <a:cubicBezTo>
                  <a:pt x="1538" y="1202"/>
                  <a:pt x="1537" y="1203"/>
                  <a:pt x="1535" y="1203"/>
                </a:cubicBezTo>
                <a:cubicBezTo>
                  <a:pt x="1535" y="1203"/>
                  <a:pt x="1535" y="1203"/>
                  <a:pt x="1535" y="1203"/>
                </a:cubicBezTo>
                <a:cubicBezTo>
                  <a:pt x="1533" y="1203"/>
                  <a:pt x="1533" y="1203"/>
                  <a:pt x="1533" y="1203"/>
                </a:cubicBezTo>
                <a:cubicBezTo>
                  <a:pt x="1528" y="1204"/>
                  <a:pt x="1528" y="1204"/>
                  <a:pt x="1528" y="1204"/>
                </a:cubicBezTo>
                <a:cubicBezTo>
                  <a:pt x="1527" y="1204"/>
                  <a:pt x="1526" y="1205"/>
                  <a:pt x="1525" y="1206"/>
                </a:cubicBezTo>
                <a:cubicBezTo>
                  <a:pt x="1525" y="1206"/>
                  <a:pt x="1525" y="1206"/>
                  <a:pt x="1525" y="1206"/>
                </a:cubicBezTo>
                <a:cubicBezTo>
                  <a:pt x="1524" y="1205"/>
                  <a:pt x="1523" y="1205"/>
                  <a:pt x="1521" y="1205"/>
                </a:cubicBezTo>
                <a:cubicBezTo>
                  <a:pt x="1508" y="1206"/>
                  <a:pt x="1508" y="1206"/>
                  <a:pt x="1508" y="1206"/>
                </a:cubicBezTo>
                <a:cubicBezTo>
                  <a:pt x="1506" y="1206"/>
                  <a:pt x="1504" y="1207"/>
                  <a:pt x="1502" y="1207"/>
                </a:cubicBezTo>
                <a:cubicBezTo>
                  <a:pt x="1502" y="1207"/>
                  <a:pt x="1502" y="1207"/>
                  <a:pt x="1502" y="1206"/>
                </a:cubicBezTo>
                <a:cubicBezTo>
                  <a:pt x="1503" y="1202"/>
                  <a:pt x="1500" y="1199"/>
                  <a:pt x="1493" y="1197"/>
                </a:cubicBezTo>
                <a:cubicBezTo>
                  <a:pt x="1492" y="1197"/>
                  <a:pt x="1492" y="1197"/>
                  <a:pt x="1492" y="1197"/>
                </a:cubicBezTo>
                <a:cubicBezTo>
                  <a:pt x="1491" y="1196"/>
                  <a:pt x="1489" y="1196"/>
                  <a:pt x="1488" y="1197"/>
                </a:cubicBezTo>
                <a:cubicBezTo>
                  <a:pt x="1485" y="1198"/>
                  <a:pt x="1485" y="1198"/>
                  <a:pt x="1485" y="1198"/>
                </a:cubicBezTo>
                <a:cubicBezTo>
                  <a:pt x="1480" y="1200"/>
                  <a:pt x="1479" y="1204"/>
                  <a:pt x="1478" y="1206"/>
                </a:cubicBezTo>
                <a:cubicBezTo>
                  <a:pt x="1474" y="1206"/>
                  <a:pt x="1470" y="1207"/>
                  <a:pt x="1466" y="1209"/>
                </a:cubicBezTo>
                <a:cubicBezTo>
                  <a:pt x="1461" y="1208"/>
                  <a:pt x="1456" y="1210"/>
                  <a:pt x="1452" y="1212"/>
                </a:cubicBezTo>
                <a:cubicBezTo>
                  <a:pt x="1452" y="1212"/>
                  <a:pt x="1452" y="1212"/>
                  <a:pt x="1451" y="1211"/>
                </a:cubicBezTo>
                <a:cubicBezTo>
                  <a:pt x="1449" y="1211"/>
                  <a:pt x="1449" y="1211"/>
                  <a:pt x="1449" y="1211"/>
                </a:cubicBezTo>
                <a:cubicBezTo>
                  <a:pt x="1448" y="1210"/>
                  <a:pt x="1448" y="1210"/>
                  <a:pt x="1447" y="1210"/>
                </a:cubicBezTo>
                <a:cubicBezTo>
                  <a:pt x="1445" y="1210"/>
                  <a:pt x="1445" y="1210"/>
                  <a:pt x="1445" y="1210"/>
                </a:cubicBezTo>
                <a:cubicBezTo>
                  <a:pt x="1439" y="1211"/>
                  <a:pt x="1431" y="1211"/>
                  <a:pt x="1428" y="1218"/>
                </a:cubicBezTo>
                <a:cubicBezTo>
                  <a:pt x="1428" y="1218"/>
                  <a:pt x="1428" y="1218"/>
                  <a:pt x="1428" y="1218"/>
                </a:cubicBezTo>
                <a:cubicBezTo>
                  <a:pt x="1427" y="1218"/>
                  <a:pt x="1426" y="1218"/>
                  <a:pt x="1425" y="1218"/>
                </a:cubicBezTo>
                <a:cubicBezTo>
                  <a:pt x="1424" y="1218"/>
                  <a:pt x="1424" y="1218"/>
                  <a:pt x="1424" y="1218"/>
                </a:cubicBezTo>
                <a:cubicBezTo>
                  <a:pt x="1422" y="1218"/>
                  <a:pt x="1419" y="1219"/>
                  <a:pt x="1419" y="1221"/>
                </a:cubicBezTo>
                <a:cubicBezTo>
                  <a:pt x="1418" y="1222"/>
                  <a:pt x="1418" y="1223"/>
                  <a:pt x="1418" y="1224"/>
                </a:cubicBezTo>
                <a:cubicBezTo>
                  <a:pt x="1418" y="1225"/>
                  <a:pt x="1419" y="1226"/>
                  <a:pt x="1419" y="1227"/>
                </a:cubicBezTo>
                <a:cubicBezTo>
                  <a:pt x="1419" y="1227"/>
                  <a:pt x="1419" y="1228"/>
                  <a:pt x="1419" y="1228"/>
                </a:cubicBezTo>
                <a:cubicBezTo>
                  <a:pt x="1419" y="1228"/>
                  <a:pt x="1419" y="1230"/>
                  <a:pt x="1419" y="1231"/>
                </a:cubicBezTo>
                <a:cubicBezTo>
                  <a:pt x="1419" y="1231"/>
                  <a:pt x="1419" y="1231"/>
                  <a:pt x="1419" y="1231"/>
                </a:cubicBezTo>
                <a:cubicBezTo>
                  <a:pt x="1416" y="1231"/>
                  <a:pt x="1412" y="1231"/>
                  <a:pt x="1409" y="1231"/>
                </a:cubicBezTo>
                <a:cubicBezTo>
                  <a:pt x="1407" y="1231"/>
                  <a:pt x="1404" y="1231"/>
                  <a:pt x="1401" y="1231"/>
                </a:cubicBezTo>
                <a:cubicBezTo>
                  <a:pt x="1400" y="1231"/>
                  <a:pt x="1399" y="1231"/>
                  <a:pt x="1399" y="1231"/>
                </a:cubicBezTo>
                <a:cubicBezTo>
                  <a:pt x="1399" y="1231"/>
                  <a:pt x="1390" y="1230"/>
                  <a:pt x="1387" y="1230"/>
                </a:cubicBezTo>
                <a:cubicBezTo>
                  <a:pt x="1386" y="1230"/>
                  <a:pt x="1386" y="1229"/>
                  <a:pt x="1385" y="1229"/>
                </a:cubicBezTo>
                <a:cubicBezTo>
                  <a:pt x="1385" y="1229"/>
                  <a:pt x="1384" y="1229"/>
                  <a:pt x="1383" y="1229"/>
                </a:cubicBezTo>
                <a:cubicBezTo>
                  <a:pt x="1380" y="1228"/>
                  <a:pt x="1377" y="1228"/>
                  <a:pt x="1373" y="1228"/>
                </a:cubicBezTo>
                <a:cubicBezTo>
                  <a:pt x="1372" y="1228"/>
                  <a:pt x="1369" y="1228"/>
                  <a:pt x="1368" y="1228"/>
                </a:cubicBezTo>
                <a:cubicBezTo>
                  <a:pt x="1368" y="1227"/>
                  <a:pt x="1367" y="1226"/>
                  <a:pt x="1366" y="1225"/>
                </a:cubicBezTo>
                <a:cubicBezTo>
                  <a:pt x="1365" y="1225"/>
                  <a:pt x="1365" y="1225"/>
                  <a:pt x="1364" y="1225"/>
                </a:cubicBezTo>
                <a:cubicBezTo>
                  <a:pt x="1363" y="1224"/>
                  <a:pt x="1362" y="1223"/>
                  <a:pt x="1360" y="1222"/>
                </a:cubicBezTo>
                <a:cubicBezTo>
                  <a:pt x="1359" y="1222"/>
                  <a:pt x="1359" y="1222"/>
                  <a:pt x="1359" y="1222"/>
                </a:cubicBezTo>
                <a:cubicBezTo>
                  <a:pt x="1358" y="1217"/>
                  <a:pt x="1352" y="1216"/>
                  <a:pt x="1349" y="1216"/>
                </a:cubicBezTo>
                <a:cubicBezTo>
                  <a:pt x="1348" y="1216"/>
                  <a:pt x="1348" y="1216"/>
                  <a:pt x="1348" y="1216"/>
                </a:cubicBezTo>
                <a:cubicBezTo>
                  <a:pt x="1345" y="1216"/>
                  <a:pt x="1343" y="1218"/>
                  <a:pt x="1342" y="1220"/>
                </a:cubicBezTo>
                <a:cubicBezTo>
                  <a:pt x="1342" y="1221"/>
                  <a:pt x="1342" y="1221"/>
                  <a:pt x="1342" y="1221"/>
                </a:cubicBezTo>
                <a:cubicBezTo>
                  <a:pt x="1341" y="1221"/>
                  <a:pt x="1339" y="1222"/>
                  <a:pt x="1338" y="1222"/>
                </a:cubicBezTo>
                <a:cubicBezTo>
                  <a:pt x="1338" y="1222"/>
                  <a:pt x="1338" y="1222"/>
                  <a:pt x="1337" y="1222"/>
                </a:cubicBezTo>
                <a:cubicBezTo>
                  <a:pt x="1332" y="1224"/>
                  <a:pt x="1332" y="1224"/>
                  <a:pt x="1332" y="1224"/>
                </a:cubicBezTo>
                <a:cubicBezTo>
                  <a:pt x="1331" y="1224"/>
                  <a:pt x="1330" y="1225"/>
                  <a:pt x="1329" y="1226"/>
                </a:cubicBezTo>
                <a:cubicBezTo>
                  <a:pt x="1328" y="1226"/>
                  <a:pt x="1327" y="1226"/>
                  <a:pt x="1326" y="1226"/>
                </a:cubicBezTo>
                <a:cubicBezTo>
                  <a:pt x="1323" y="1227"/>
                  <a:pt x="1323" y="1227"/>
                  <a:pt x="1323" y="1227"/>
                </a:cubicBezTo>
                <a:cubicBezTo>
                  <a:pt x="1318" y="1228"/>
                  <a:pt x="1313" y="1229"/>
                  <a:pt x="1309" y="1229"/>
                </a:cubicBezTo>
                <a:cubicBezTo>
                  <a:pt x="1309" y="1229"/>
                  <a:pt x="1309" y="1229"/>
                  <a:pt x="1309" y="1229"/>
                </a:cubicBezTo>
                <a:cubicBezTo>
                  <a:pt x="1309" y="1224"/>
                  <a:pt x="1306" y="1221"/>
                  <a:pt x="1300" y="1220"/>
                </a:cubicBezTo>
                <a:cubicBezTo>
                  <a:pt x="1299" y="1220"/>
                  <a:pt x="1299" y="1220"/>
                  <a:pt x="1299" y="1220"/>
                </a:cubicBezTo>
                <a:cubicBezTo>
                  <a:pt x="1298" y="1220"/>
                  <a:pt x="1295" y="1220"/>
                  <a:pt x="1294" y="1220"/>
                </a:cubicBezTo>
                <a:cubicBezTo>
                  <a:pt x="1293" y="1221"/>
                  <a:pt x="1293" y="1221"/>
                  <a:pt x="1293" y="1221"/>
                </a:cubicBezTo>
                <a:cubicBezTo>
                  <a:pt x="1288" y="1223"/>
                  <a:pt x="1286" y="1226"/>
                  <a:pt x="1286" y="1228"/>
                </a:cubicBezTo>
                <a:cubicBezTo>
                  <a:pt x="1285" y="1228"/>
                  <a:pt x="1283" y="1227"/>
                  <a:pt x="1282" y="1227"/>
                </a:cubicBezTo>
                <a:cubicBezTo>
                  <a:pt x="1282" y="1227"/>
                  <a:pt x="1280" y="1227"/>
                  <a:pt x="1279" y="1227"/>
                </a:cubicBezTo>
                <a:cubicBezTo>
                  <a:pt x="1279" y="1227"/>
                  <a:pt x="1279" y="1226"/>
                  <a:pt x="1279" y="1226"/>
                </a:cubicBezTo>
                <a:cubicBezTo>
                  <a:pt x="1278" y="1225"/>
                  <a:pt x="1278" y="1225"/>
                  <a:pt x="1277" y="1225"/>
                </a:cubicBezTo>
                <a:cubicBezTo>
                  <a:pt x="1277" y="1224"/>
                  <a:pt x="1276" y="1224"/>
                  <a:pt x="1274" y="1223"/>
                </a:cubicBezTo>
                <a:cubicBezTo>
                  <a:pt x="1273" y="1219"/>
                  <a:pt x="1269" y="1218"/>
                  <a:pt x="1267" y="1218"/>
                </a:cubicBezTo>
                <a:cubicBezTo>
                  <a:pt x="1264" y="1213"/>
                  <a:pt x="1262" y="1209"/>
                  <a:pt x="1261" y="1204"/>
                </a:cubicBezTo>
                <a:cubicBezTo>
                  <a:pt x="1258" y="1188"/>
                  <a:pt x="1263" y="1169"/>
                  <a:pt x="1268" y="1162"/>
                </a:cubicBezTo>
                <a:cubicBezTo>
                  <a:pt x="1274" y="1155"/>
                  <a:pt x="1261" y="1155"/>
                  <a:pt x="1261" y="1155"/>
                </a:cubicBezTo>
                <a:cubicBezTo>
                  <a:pt x="1261" y="1151"/>
                  <a:pt x="1261" y="1148"/>
                  <a:pt x="1261" y="1145"/>
                </a:cubicBezTo>
                <a:cubicBezTo>
                  <a:pt x="1256" y="1147"/>
                  <a:pt x="1252" y="1150"/>
                  <a:pt x="1251" y="1150"/>
                </a:cubicBezTo>
                <a:cubicBezTo>
                  <a:pt x="1246" y="1165"/>
                  <a:pt x="1239" y="1191"/>
                  <a:pt x="1234" y="1215"/>
                </a:cubicBezTo>
                <a:cubicBezTo>
                  <a:pt x="1233" y="1215"/>
                  <a:pt x="1232" y="1215"/>
                  <a:pt x="1231" y="1215"/>
                </a:cubicBezTo>
                <a:cubicBezTo>
                  <a:pt x="1230" y="1216"/>
                  <a:pt x="1230" y="1216"/>
                  <a:pt x="1230" y="1216"/>
                </a:cubicBezTo>
                <a:cubicBezTo>
                  <a:pt x="1229" y="1216"/>
                  <a:pt x="1228" y="1216"/>
                  <a:pt x="1228" y="1216"/>
                </a:cubicBezTo>
                <a:cubicBezTo>
                  <a:pt x="1232" y="1191"/>
                  <a:pt x="1240" y="1163"/>
                  <a:pt x="1245" y="1146"/>
                </a:cubicBezTo>
                <a:cubicBezTo>
                  <a:pt x="1264" y="1136"/>
                  <a:pt x="1264" y="1136"/>
                  <a:pt x="1264" y="1136"/>
                </a:cubicBezTo>
                <a:cubicBezTo>
                  <a:pt x="1274" y="1141"/>
                  <a:pt x="1274" y="1141"/>
                  <a:pt x="1274" y="1141"/>
                </a:cubicBezTo>
                <a:cubicBezTo>
                  <a:pt x="1287" y="1146"/>
                  <a:pt x="1298" y="1146"/>
                  <a:pt x="1306" y="1140"/>
                </a:cubicBezTo>
                <a:cubicBezTo>
                  <a:pt x="1320" y="1130"/>
                  <a:pt x="1324" y="1102"/>
                  <a:pt x="1320" y="1057"/>
                </a:cubicBezTo>
                <a:cubicBezTo>
                  <a:pt x="1320" y="1056"/>
                  <a:pt x="1320" y="1056"/>
                  <a:pt x="1320" y="1055"/>
                </a:cubicBezTo>
                <a:cubicBezTo>
                  <a:pt x="1321" y="1055"/>
                  <a:pt x="1321" y="1055"/>
                  <a:pt x="1321" y="1055"/>
                </a:cubicBezTo>
                <a:cubicBezTo>
                  <a:pt x="1321" y="1054"/>
                  <a:pt x="1321" y="1053"/>
                  <a:pt x="1321" y="1053"/>
                </a:cubicBezTo>
                <a:cubicBezTo>
                  <a:pt x="1321" y="1052"/>
                  <a:pt x="1321" y="1052"/>
                  <a:pt x="1321" y="1051"/>
                </a:cubicBezTo>
                <a:cubicBezTo>
                  <a:pt x="1322" y="1051"/>
                  <a:pt x="1322" y="1050"/>
                  <a:pt x="1322" y="1049"/>
                </a:cubicBezTo>
                <a:cubicBezTo>
                  <a:pt x="1322" y="1049"/>
                  <a:pt x="1322" y="1048"/>
                  <a:pt x="1323" y="1047"/>
                </a:cubicBezTo>
                <a:cubicBezTo>
                  <a:pt x="1323" y="1046"/>
                  <a:pt x="1323" y="1046"/>
                  <a:pt x="1323" y="1045"/>
                </a:cubicBezTo>
                <a:cubicBezTo>
                  <a:pt x="1323" y="1044"/>
                  <a:pt x="1324" y="1043"/>
                  <a:pt x="1324" y="1042"/>
                </a:cubicBezTo>
                <a:cubicBezTo>
                  <a:pt x="1324" y="1041"/>
                  <a:pt x="1324" y="1041"/>
                  <a:pt x="1324" y="1041"/>
                </a:cubicBezTo>
                <a:cubicBezTo>
                  <a:pt x="1325" y="1039"/>
                  <a:pt x="1325" y="1037"/>
                  <a:pt x="1325" y="1036"/>
                </a:cubicBezTo>
                <a:cubicBezTo>
                  <a:pt x="1325" y="1035"/>
                  <a:pt x="1326" y="1035"/>
                  <a:pt x="1326" y="1035"/>
                </a:cubicBezTo>
                <a:cubicBezTo>
                  <a:pt x="1327" y="1031"/>
                  <a:pt x="1328" y="1027"/>
                  <a:pt x="1329" y="1023"/>
                </a:cubicBezTo>
                <a:cubicBezTo>
                  <a:pt x="1329" y="1023"/>
                  <a:pt x="1329" y="1022"/>
                  <a:pt x="1329" y="1022"/>
                </a:cubicBezTo>
                <a:cubicBezTo>
                  <a:pt x="1330" y="1020"/>
                  <a:pt x="1330" y="1018"/>
                  <a:pt x="1331" y="1016"/>
                </a:cubicBezTo>
                <a:cubicBezTo>
                  <a:pt x="1331" y="1016"/>
                  <a:pt x="1331" y="1015"/>
                  <a:pt x="1331" y="1015"/>
                </a:cubicBezTo>
                <a:cubicBezTo>
                  <a:pt x="1332" y="1013"/>
                  <a:pt x="1332" y="1011"/>
                  <a:pt x="1332" y="1009"/>
                </a:cubicBezTo>
                <a:cubicBezTo>
                  <a:pt x="1333" y="1009"/>
                  <a:pt x="1333" y="1008"/>
                  <a:pt x="1333" y="1007"/>
                </a:cubicBezTo>
                <a:cubicBezTo>
                  <a:pt x="1334" y="1006"/>
                  <a:pt x="1334" y="1004"/>
                  <a:pt x="1334" y="1003"/>
                </a:cubicBezTo>
                <a:cubicBezTo>
                  <a:pt x="1335" y="1002"/>
                  <a:pt x="1335" y="1001"/>
                  <a:pt x="1335" y="1000"/>
                </a:cubicBezTo>
                <a:cubicBezTo>
                  <a:pt x="1336" y="999"/>
                  <a:pt x="1336" y="997"/>
                  <a:pt x="1336" y="996"/>
                </a:cubicBezTo>
                <a:cubicBezTo>
                  <a:pt x="1337" y="995"/>
                  <a:pt x="1337" y="994"/>
                  <a:pt x="1337" y="993"/>
                </a:cubicBezTo>
                <a:cubicBezTo>
                  <a:pt x="1338" y="992"/>
                  <a:pt x="1338" y="990"/>
                  <a:pt x="1338" y="989"/>
                </a:cubicBezTo>
                <a:cubicBezTo>
                  <a:pt x="1339" y="988"/>
                  <a:pt x="1339" y="987"/>
                  <a:pt x="1339" y="986"/>
                </a:cubicBezTo>
                <a:cubicBezTo>
                  <a:pt x="1340" y="984"/>
                  <a:pt x="1340" y="983"/>
                  <a:pt x="1341" y="981"/>
                </a:cubicBezTo>
                <a:cubicBezTo>
                  <a:pt x="1341" y="981"/>
                  <a:pt x="1341" y="980"/>
                  <a:pt x="1341" y="979"/>
                </a:cubicBezTo>
                <a:cubicBezTo>
                  <a:pt x="1342" y="977"/>
                  <a:pt x="1343" y="975"/>
                  <a:pt x="1343" y="973"/>
                </a:cubicBezTo>
                <a:cubicBezTo>
                  <a:pt x="1355" y="937"/>
                  <a:pt x="1371" y="909"/>
                  <a:pt x="1391" y="904"/>
                </a:cubicBezTo>
                <a:cubicBezTo>
                  <a:pt x="1391" y="904"/>
                  <a:pt x="1391" y="904"/>
                  <a:pt x="1391" y="904"/>
                </a:cubicBezTo>
                <a:cubicBezTo>
                  <a:pt x="1418" y="925"/>
                  <a:pt x="1444" y="941"/>
                  <a:pt x="1456" y="935"/>
                </a:cubicBezTo>
                <a:cubicBezTo>
                  <a:pt x="1460" y="933"/>
                  <a:pt x="1463" y="928"/>
                  <a:pt x="1463" y="921"/>
                </a:cubicBezTo>
                <a:cubicBezTo>
                  <a:pt x="1463" y="910"/>
                  <a:pt x="1457" y="893"/>
                  <a:pt x="1447" y="870"/>
                </a:cubicBezTo>
                <a:cubicBezTo>
                  <a:pt x="1447" y="870"/>
                  <a:pt x="1447" y="870"/>
                  <a:pt x="1447" y="870"/>
                </a:cubicBezTo>
                <a:cubicBezTo>
                  <a:pt x="1449" y="870"/>
                  <a:pt x="1450" y="870"/>
                  <a:pt x="1451" y="870"/>
                </a:cubicBezTo>
                <a:cubicBezTo>
                  <a:pt x="1452" y="860"/>
                  <a:pt x="1452" y="860"/>
                  <a:pt x="1452" y="860"/>
                </a:cubicBezTo>
                <a:cubicBezTo>
                  <a:pt x="1453" y="838"/>
                  <a:pt x="1453" y="838"/>
                  <a:pt x="1453" y="838"/>
                </a:cubicBezTo>
                <a:cubicBezTo>
                  <a:pt x="1453" y="838"/>
                  <a:pt x="1453" y="838"/>
                  <a:pt x="1453" y="838"/>
                </a:cubicBezTo>
                <a:cubicBezTo>
                  <a:pt x="1453" y="836"/>
                  <a:pt x="1453" y="836"/>
                  <a:pt x="1453" y="836"/>
                </a:cubicBezTo>
                <a:cubicBezTo>
                  <a:pt x="1454" y="829"/>
                  <a:pt x="1454" y="829"/>
                  <a:pt x="1454" y="829"/>
                </a:cubicBezTo>
                <a:cubicBezTo>
                  <a:pt x="1454" y="829"/>
                  <a:pt x="1454" y="829"/>
                  <a:pt x="1454" y="829"/>
                </a:cubicBezTo>
                <a:cubicBezTo>
                  <a:pt x="1454" y="827"/>
                  <a:pt x="1454" y="827"/>
                  <a:pt x="1454" y="827"/>
                </a:cubicBezTo>
                <a:cubicBezTo>
                  <a:pt x="1454" y="820"/>
                  <a:pt x="1454" y="820"/>
                  <a:pt x="1454" y="820"/>
                </a:cubicBezTo>
                <a:cubicBezTo>
                  <a:pt x="1454" y="820"/>
                  <a:pt x="1454" y="820"/>
                  <a:pt x="1454" y="820"/>
                </a:cubicBezTo>
                <a:cubicBezTo>
                  <a:pt x="1454" y="818"/>
                  <a:pt x="1454" y="818"/>
                  <a:pt x="1454" y="818"/>
                </a:cubicBezTo>
                <a:cubicBezTo>
                  <a:pt x="1454" y="818"/>
                  <a:pt x="1454" y="818"/>
                  <a:pt x="1454" y="818"/>
                </a:cubicBezTo>
                <a:cubicBezTo>
                  <a:pt x="1455" y="809"/>
                  <a:pt x="1455" y="809"/>
                  <a:pt x="1455" y="809"/>
                </a:cubicBezTo>
                <a:cubicBezTo>
                  <a:pt x="1455" y="809"/>
                  <a:pt x="1455" y="809"/>
                  <a:pt x="1455" y="809"/>
                </a:cubicBezTo>
                <a:cubicBezTo>
                  <a:pt x="1455" y="803"/>
                  <a:pt x="1455" y="803"/>
                  <a:pt x="1455" y="803"/>
                </a:cubicBezTo>
                <a:cubicBezTo>
                  <a:pt x="1455" y="801"/>
                  <a:pt x="1455" y="801"/>
                  <a:pt x="1455" y="801"/>
                </a:cubicBezTo>
                <a:cubicBezTo>
                  <a:pt x="1455" y="801"/>
                  <a:pt x="1455" y="801"/>
                  <a:pt x="1455" y="801"/>
                </a:cubicBezTo>
                <a:cubicBezTo>
                  <a:pt x="1455" y="794"/>
                  <a:pt x="1455" y="794"/>
                  <a:pt x="1455" y="794"/>
                </a:cubicBezTo>
                <a:cubicBezTo>
                  <a:pt x="1455" y="792"/>
                  <a:pt x="1455" y="792"/>
                  <a:pt x="1455" y="792"/>
                </a:cubicBezTo>
                <a:cubicBezTo>
                  <a:pt x="1456" y="785"/>
                  <a:pt x="1456" y="785"/>
                  <a:pt x="1456" y="785"/>
                </a:cubicBezTo>
                <a:cubicBezTo>
                  <a:pt x="1456" y="783"/>
                  <a:pt x="1456" y="783"/>
                  <a:pt x="1456" y="783"/>
                </a:cubicBezTo>
                <a:cubicBezTo>
                  <a:pt x="1456" y="779"/>
                  <a:pt x="1456" y="779"/>
                  <a:pt x="1456" y="779"/>
                </a:cubicBezTo>
                <a:cubicBezTo>
                  <a:pt x="1412" y="796"/>
                  <a:pt x="1412" y="796"/>
                  <a:pt x="1412" y="796"/>
                </a:cubicBezTo>
                <a:cubicBezTo>
                  <a:pt x="1409" y="793"/>
                  <a:pt x="1408" y="790"/>
                  <a:pt x="1409" y="786"/>
                </a:cubicBezTo>
                <a:cubicBezTo>
                  <a:pt x="1412" y="777"/>
                  <a:pt x="1412" y="777"/>
                  <a:pt x="1412" y="777"/>
                </a:cubicBezTo>
                <a:cubicBezTo>
                  <a:pt x="1404" y="782"/>
                  <a:pt x="1404" y="782"/>
                  <a:pt x="1404" y="782"/>
                </a:cubicBezTo>
                <a:cubicBezTo>
                  <a:pt x="1398" y="786"/>
                  <a:pt x="1389" y="790"/>
                  <a:pt x="1380" y="793"/>
                </a:cubicBezTo>
                <a:cubicBezTo>
                  <a:pt x="1380" y="793"/>
                  <a:pt x="1379" y="792"/>
                  <a:pt x="1378" y="792"/>
                </a:cubicBezTo>
                <a:cubicBezTo>
                  <a:pt x="1377" y="792"/>
                  <a:pt x="1376" y="791"/>
                  <a:pt x="1375" y="791"/>
                </a:cubicBezTo>
                <a:cubicBezTo>
                  <a:pt x="1368" y="767"/>
                  <a:pt x="1368" y="767"/>
                  <a:pt x="1368" y="767"/>
                </a:cubicBezTo>
                <a:cubicBezTo>
                  <a:pt x="1409" y="720"/>
                  <a:pt x="1451" y="658"/>
                  <a:pt x="1489" y="588"/>
                </a:cubicBezTo>
                <a:cubicBezTo>
                  <a:pt x="1557" y="462"/>
                  <a:pt x="1598" y="336"/>
                  <a:pt x="1602" y="245"/>
                </a:cubicBezTo>
                <a:cubicBezTo>
                  <a:pt x="1602" y="245"/>
                  <a:pt x="1602" y="244"/>
                  <a:pt x="1602" y="244"/>
                </a:cubicBezTo>
                <a:cubicBezTo>
                  <a:pt x="1612" y="231"/>
                  <a:pt x="1619" y="222"/>
                  <a:pt x="1623" y="218"/>
                </a:cubicBezTo>
                <a:cubicBezTo>
                  <a:pt x="1623" y="218"/>
                  <a:pt x="1624" y="217"/>
                  <a:pt x="1625" y="217"/>
                </a:cubicBezTo>
                <a:cubicBezTo>
                  <a:pt x="1624" y="215"/>
                  <a:pt x="1624" y="215"/>
                  <a:pt x="1624" y="215"/>
                </a:cubicBezTo>
                <a:cubicBezTo>
                  <a:pt x="1544" y="269"/>
                  <a:pt x="1436" y="351"/>
                  <a:pt x="1333" y="446"/>
                </a:cubicBezTo>
                <a:cubicBezTo>
                  <a:pt x="1340" y="423"/>
                  <a:pt x="1345" y="403"/>
                  <a:pt x="1349" y="386"/>
                </a:cubicBezTo>
                <a:cubicBezTo>
                  <a:pt x="1349" y="386"/>
                  <a:pt x="1349" y="386"/>
                  <a:pt x="1349" y="386"/>
                </a:cubicBezTo>
                <a:cubicBezTo>
                  <a:pt x="1362" y="375"/>
                  <a:pt x="1371" y="368"/>
                  <a:pt x="1375" y="365"/>
                </a:cubicBezTo>
                <a:cubicBezTo>
                  <a:pt x="1376" y="365"/>
                  <a:pt x="1376" y="364"/>
                  <a:pt x="1377" y="364"/>
                </a:cubicBezTo>
                <a:cubicBezTo>
                  <a:pt x="1377" y="362"/>
                  <a:pt x="1377" y="362"/>
                  <a:pt x="1377" y="362"/>
                </a:cubicBezTo>
                <a:cubicBezTo>
                  <a:pt x="1342" y="373"/>
                  <a:pt x="1311" y="383"/>
                  <a:pt x="1282" y="392"/>
                </a:cubicBezTo>
                <a:cubicBezTo>
                  <a:pt x="1274" y="340"/>
                  <a:pt x="1274" y="340"/>
                  <a:pt x="1274" y="340"/>
                </a:cubicBezTo>
                <a:cubicBezTo>
                  <a:pt x="1270" y="304"/>
                  <a:pt x="1270" y="304"/>
                  <a:pt x="1270" y="304"/>
                </a:cubicBezTo>
                <a:cubicBezTo>
                  <a:pt x="1269" y="304"/>
                  <a:pt x="1269" y="304"/>
                  <a:pt x="1269" y="304"/>
                </a:cubicBezTo>
                <a:cubicBezTo>
                  <a:pt x="1268" y="304"/>
                  <a:pt x="1268" y="304"/>
                  <a:pt x="1268" y="304"/>
                </a:cubicBezTo>
                <a:cubicBezTo>
                  <a:pt x="1268" y="304"/>
                  <a:pt x="1268" y="304"/>
                  <a:pt x="1268" y="304"/>
                </a:cubicBezTo>
                <a:cubicBezTo>
                  <a:pt x="1269" y="323"/>
                  <a:pt x="1269" y="323"/>
                  <a:pt x="1269" y="323"/>
                </a:cubicBezTo>
                <a:cubicBezTo>
                  <a:pt x="1262" y="398"/>
                  <a:pt x="1262" y="398"/>
                  <a:pt x="1262" y="398"/>
                </a:cubicBezTo>
                <a:cubicBezTo>
                  <a:pt x="1234" y="408"/>
                  <a:pt x="1208" y="416"/>
                  <a:pt x="1183" y="425"/>
                </a:cubicBezTo>
                <a:cubicBezTo>
                  <a:pt x="1182" y="425"/>
                  <a:pt x="1182" y="424"/>
                  <a:pt x="1181" y="424"/>
                </a:cubicBezTo>
                <a:cubicBezTo>
                  <a:pt x="1178" y="422"/>
                  <a:pt x="1175" y="421"/>
                  <a:pt x="1172" y="419"/>
                </a:cubicBezTo>
                <a:cubicBezTo>
                  <a:pt x="1171" y="418"/>
                  <a:pt x="1170" y="418"/>
                  <a:pt x="1169" y="417"/>
                </a:cubicBezTo>
                <a:cubicBezTo>
                  <a:pt x="1167" y="416"/>
                  <a:pt x="1165" y="414"/>
                  <a:pt x="1163" y="413"/>
                </a:cubicBezTo>
                <a:cubicBezTo>
                  <a:pt x="1162" y="412"/>
                  <a:pt x="1161" y="411"/>
                  <a:pt x="1160" y="410"/>
                </a:cubicBezTo>
                <a:cubicBezTo>
                  <a:pt x="1157" y="409"/>
                  <a:pt x="1155" y="407"/>
                  <a:pt x="1152" y="405"/>
                </a:cubicBezTo>
                <a:cubicBezTo>
                  <a:pt x="1151" y="404"/>
                  <a:pt x="1150" y="402"/>
                  <a:pt x="1148" y="401"/>
                </a:cubicBezTo>
                <a:cubicBezTo>
                  <a:pt x="1147" y="400"/>
                  <a:pt x="1146" y="399"/>
                  <a:pt x="1145" y="398"/>
                </a:cubicBezTo>
                <a:cubicBezTo>
                  <a:pt x="1145" y="397"/>
                  <a:pt x="1144" y="397"/>
                  <a:pt x="1143" y="396"/>
                </a:cubicBezTo>
                <a:cubicBezTo>
                  <a:pt x="1222" y="302"/>
                  <a:pt x="1222" y="187"/>
                  <a:pt x="1222" y="88"/>
                </a:cubicBezTo>
                <a:cubicBezTo>
                  <a:pt x="1221" y="88"/>
                  <a:pt x="1221" y="88"/>
                  <a:pt x="1221" y="88"/>
                </a:cubicBezTo>
                <a:cubicBezTo>
                  <a:pt x="1223" y="86"/>
                  <a:pt x="1224" y="84"/>
                  <a:pt x="1226" y="82"/>
                </a:cubicBezTo>
                <a:cubicBezTo>
                  <a:pt x="1226" y="82"/>
                  <a:pt x="1226" y="82"/>
                  <a:pt x="1226" y="82"/>
                </a:cubicBezTo>
                <a:cubicBezTo>
                  <a:pt x="1227" y="81"/>
                  <a:pt x="1228" y="79"/>
                  <a:pt x="1230" y="78"/>
                </a:cubicBezTo>
                <a:cubicBezTo>
                  <a:pt x="1230" y="78"/>
                  <a:pt x="1230" y="77"/>
                  <a:pt x="1230" y="77"/>
                </a:cubicBezTo>
                <a:cubicBezTo>
                  <a:pt x="1231" y="76"/>
                  <a:pt x="1232" y="75"/>
                  <a:pt x="1233" y="74"/>
                </a:cubicBezTo>
                <a:cubicBezTo>
                  <a:pt x="1233" y="74"/>
                  <a:pt x="1234" y="73"/>
                  <a:pt x="1234" y="73"/>
                </a:cubicBezTo>
                <a:cubicBezTo>
                  <a:pt x="1234" y="72"/>
                  <a:pt x="1235" y="71"/>
                  <a:pt x="1236" y="71"/>
                </a:cubicBezTo>
                <a:cubicBezTo>
                  <a:pt x="1236" y="71"/>
                  <a:pt x="1236" y="71"/>
                  <a:pt x="1236" y="71"/>
                </a:cubicBezTo>
                <a:cubicBezTo>
                  <a:pt x="1237" y="70"/>
                  <a:pt x="1238" y="70"/>
                  <a:pt x="1239" y="69"/>
                </a:cubicBezTo>
                <a:cubicBezTo>
                  <a:pt x="1238" y="68"/>
                  <a:pt x="1238" y="68"/>
                  <a:pt x="1238" y="68"/>
                </a:cubicBezTo>
                <a:cubicBezTo>
                  <a:pt x="1238" y="67"/>
                  <a:pt x="1238" y="67"/>
                  <a:pt x="1238" y="67"/>
                </a:cubicBezTo>
                <a:cubicBezTo>
                  <a:pt x="1204" y="88"/>
                  <a:pt x="1173" y="107"/>
                  <a:pt x="1143" y="126"/>
                </a:cubicBezTo>
                <a:cubicBezTo>
                  <a:pt x="1143" y="126"/>
                  <a:pt x="1143" y="126"/>
                  <a:pt x="1143" y="126"/>
                </a:cubicBezTo>
                <a:cubicBezTo>
                  <a:pt x="1018" y="103"/>
                  <a:pt x="1018" y="103"/>
                  <a:pt x="1018" y="103"/>
                </a:cubicBezTo>
                <a:cubicBezTo>
                  <a:pt x="1016" y="58"/>
                  <a:pt x="1016" y="58"/>
                  <a:pt x="1016" y="58"/>
                </a:cubicBezTo>
                <a:cubicBezTo>
                  <a:pt x="1016" y="36"/>
                  <a:pt x="1016" y="36"/>
                  <a:pt x="1016" y="36"/>
                </a:cubicBezTo>
                <a:cubicBezTo>
                  <a:pt x="1015" y="36"/>
                  <a:pt x="1015" y="36"/>
                  <a:pt x="1015" y="36"/>
                </a:cubicBezTo>
                <a:cubicBezTo>
                  <a:pt x="1013" y="0"/>
                  <a:pt x="1013" y="0"/>
                  <a:pt x="1013" y="0"/>
                </a:cubicBezTo>
                <a:cubicBezTo>
                  <a:pt x="1012" y="0"/>
                  <a:pt x="1012" y="0"/>
                  <a:pt x="1012" y="0"/>
                </a:cubicBezTo>
                <a:cubicBezTo>
                  <a:pt x="1012" y="0"/>
                  <a:pt x="1012" y="0"/>
                  <a:pt x="1012" y="0"/>
                </a:cubicBezTo>
                <a:cubicBezTo>
                  <a:pt x="1011" y="0"/>
                  <a:pt x="1011" y="0"/>
                  <a:pt x="1011" y="0"/>
                </a:cubicBezTo>
                <a:cubicBezTo>
                  <a:pt x="1010" y="0"/>
                  <a:pt x="1010" y="0"/>
                  <a:pt x="1010" y="0"/>
                </a:cubicBezTo>
                <a:cubicBezTo>
                  <a:pt x="1012" y="40"/>
                  <a:pt x="1012" y="40"/>
                  <a:pt x="1012" y="40"/>
                </a:cubicBezTo>
                <a:cubicBezTo>
                  <a:pt x="996" y="68"/>
                  <a:pt x="970" y="76"/>
                  <a:pt x="935" y="63"/>
                </a:cubicBezTo>
                <a:cubicBezTo>
                  <a:pt x="924" y="59"/>
                  <a:pt x="913" y="54"/>
                  <a:pt x="902" y="49"/>
                </a:cubicBezTo>
                <a:cubicBezTo>
                  <a:pt x="872" y="35"/>
                  <a:pt x="842" y="21"/>
                  <a:pt x="802" y="29"/>
                </a:cubicBezTo>
                <a:cubicBezTo>
                  <a:pt x="747" y="40"/>
                  <a:pt x="743" y="61"/>
                  <a:pt x="743" y="79"/>
                </a:cubicBezTo>
                <a:cubicBezTo>
                  <a:pt x="743" y="86"/>
                  <a:pt x="748" y="94"/>
                  <a:pt x="752" y="101"/>
                </a:cubicBezTo>
                <a:cubicBezTo>
                  <a:pt x="756" y="108"/>
                  <a:pt x="760" y="115"/>
                  <a:pt x="758" y="119"/>
                </a:cubicBezTo>
                <a:cubicBezTo>
                  <a:pt x="757" y="121"/>
                  <a:pt x="755" y="123"/>
                  <a:pt x="751" y="124"/>
                </a:cubicBezTo>
                <a:cubicBezTo>
                  <a:pt x="741" y="127"/>
                  <a:pt x="735" y="130"/>
                  <a:pt x="734" y="134"/>
                </a:cubicBezTo>
                <a:cubicBezTo>
                  <a:pt x="732" y="137"/>
                  <a:pt x="734" y="141"/>
                  <a:pt x="735" y="144"/>
                </a:cubicBezTo>
                <a:cubicBezTo>
                  <a:pt x="736" y="148"/>
                  <a:pt x="736" y="148"/>
                  <a:pt x="736" y="148"/>
                </a:cubicBezTo>
                <a:cubicBezTo>
                  <a:pt x="737" y="150"/>
                  <a:pt x="737" y="150"/>
                  <a:pt x="737" y="150"/>
                </a:cubicBezTo>
                <a:cubicBezTo>
                  <a:pt x="739" y="154"/>
                  <a:pt x="741" y="160"/>
                  <a:pt x="739" y="162"/>
                </a:cubicBezTo>
                <a:cubicBezTo>
                  <a:pt x="736" y="166"/>
                  <a:pt x="729" y="166"/>
                  <a:pt x="717" y="165"/>
                </a:cubicBezTo>
                <a:cubicBezTo>
                  <a:pt x="710" y="164"/>
                  <a:pt x="700" y="160"/>
                  <a:pt x="687" y="156"/>
                </a:cubicBezTo>
                <a:cubicBezTo>
                  <a:pt x="648" y="142"/>
                  <a:pt x="589" y="122"/>
                  <a:pt x="515" y="140"/>
                </a:cubicBezTo>
                <a:cubicBezTo>
                  <a:pt x="415" y="164"/>
                  <a:pt x="407" y="219"/>
                  <a:pt x="407" y="235"/>
                </a:cubicBezTo>
                <a:cubicBezTo>
                  <a:pt x="407" y="251"/>
                  <a:pt x="419" y="270"/>
                  <a:pt x="426" y="276"/>
                </a:cubicBezTo>
                <a:cubicBezTo>
                  <a:pt x="429" y="279"/>
                  <a:pt x="430" y="286"/>
                  <a:pt x="431" y="292"/>
                </a:cubicBezTo>
                <a:cubicBezTo>
                  <a:pt x="431" y="296"/>
                  <a:pt x="432" y="301"/>
                  <a:pt x="433" y="303"/>
                </a:cubicBezTo>
                <a:cubicBezTo>
                  <a:pt x="435" y="307"/>
                  <a:pt x="436" y="309"/>
                  <a:pt x="436" y="312"/>
                </a:cubicBezTo>
                <a:cubicBezTo>
                  <a:pt x="436" y="318"/>
                  <a:pt x="433" y="322"/>
                  <a:pt x="430" y="325"/>
                </a:cubicBezTo>
                <a:cubicBezTo>
                  <a:pt x="428" y="328"/>
                  <a:pt x="426" y="331"/>
                  <a:pt x="426" y="333"/>
                </a:cubicBezTo>
                <a:cubicBezTo>
                  <a:pt x="426" y="337"/>
                  <a:pt x="421" y="339"/>
                  <a:pt x="416" y="341"/>
                </a:cubicBezTo>
                <a:cubicBezTo>
                  <a:pt x="412" y="343"/>
                  <a:pt x="407" y="346"/>
                  <a:pt x="404" y="349"/>
                </a:cubicBezTo>
                <a:cubicBezTo>
                  <a:pt x="397" y="356"/>
                  <a:pt x="389" y="357"/>
                  <a:pt x="383" y="358"/>
                </a:cubicBezTo>
                <a:cubicBezTo>
                  <a:pt x="378" y="358"/>
                  <a:pt x="374" y="359"/>
                  <a:pt x="371" y="361"/>
                </a:cubicBezTo>
                <a:cubicBezTo>
                  <a:pt x="370" y="363"/>
                  <a:pt x="367" y="365"/>
                  <a:pt x="363" y="367"/>
                </a:cubicBezTo>
                <a:cubicBezTo>
                  <a:pt x="357" y="370"/>
                  <a:pt x="350" y="374"/>
                  <a:pt x="350" y="380"/>
                </a:cubicBezTo>
                <a:cubicBezTo>
                  <a:pt x="349" y="387"/>
                  <a:pt x="349" y="387"/>
                  <a:pt x="349" y="387"/>
                </a:cubicBezTo>
                <a:cubicBezTo>
                  <a:pt x="349" y="390"/>
                  <a:pt x="349" y="393"/>
                  <a:pt x="349" y="396"/>
                </a:cubicBezTo>
                <a:cubicBezTo>
                  <a:pt x="349" y="403"/>
                  <a:pt x="350" y="409"/>
                  <a:pt x="355" y="414"/>
                </a:cubicBezTo>
                <a:cubicBezTo>
                  <a:pt x="358" y="418"/>
                  <a:pt x="360" y="423"/>
                  <a:pt x="360" y="428"/>
                </a:cubicBezTo>
                <a:cubicBezTo>
                  <a:pt x="360" y="430"/>
                  <a:pt x="360" y="432"/>
                  <a:pt x="359" y="434"/>
                </a:cubicBezTo>
                <a:cubicBezTo>
                  <a:pt x="358" y="438"/>
                  <a:pt x="353" y="443"/>
                  <a:pt x="342" y="443"/>
                </a:cubicBezTo>
                <a:cubicBezTo>
                  <a:pt x="324" y="443"/>
                  <a:pt x="290" y="450"/>
                  <a:pt x="276" y="468"/>
                </a:cubicBezTo>
                <a:cubicBezTo>
                  <a:pt x="271" y="474"/>
                  <a:pt x="269" y="480"/>
                  <a:pt x="269" y="487"/>
                </a:cubicBezTo>
                <a:cubicBezTo>
                  <a:pt x="269" y="490"/>
                  <a:pt x="270" y="494"/>
                  <a:pt x="270" y="497"/>
                </a:cubicBezTo>
                <a:cubicBezTo>
                  <a:pt x="279" y="532"/>
                  <a:pt x="301" y="540"/>
                  <a:pt x="316" y="545"/>
                </a:cubicBezTo>
                <a:cubicBezTo>
                  <a:pt x="323" y="548"/>
                  <a:pt x="323" y="548"/>
                  <a:pt x="323" y="548"/>
                </a:cubicBezTo>
                <a:cubicBezTo>
                  <a:pt x="327" y="550"/>
                  <a:pt x="333" y="551"/>
                  <a:pt x="339" y="551"/>
                </a:cubicBezTo>
                <a:cubicBezTo>
                  <a:pt x="349" y="552"/>
                  <a:pt x="360" y="552"/>
                  <a:pt x="364" y="565"/>
                </a:cubicBezTo>
                <a:cubicBezTo>
                  <a:pt x="365" y="570"/>
                  <a:pt x="365" y="574"/>
                  <a:pt x="365" y="578"/>
                </a:cubicBezTo>
                <a:cubicBezTo>
                  <a:pt x="365" y="585"/>
                  <a:pt x="364" y="591"/>
                  <a:pt x="360" y="595"/>
                </a:cubicBezTo>
                <a:cubicBezTo>
                  <a:pt x="356" y="601"/>
                  <a:pt x="349" y="604"/>
                  <a:pt x="339" y="604"/>
                </a:cubicBezTo>
                <a:cubicBezTo>
                  <a:pt x="318" y="604"/>
                  <a:pt x="297" y="624"/>
                  <a:pt x="291" y="637"/>
                </a:cubicBezTo>
                <a:cubicBezTo>
                  <a:pt x="290" y="640"/>
                  <a:pt x="290" y="642"/>
                  <a:pt x="290" y="643"/>
                </a:cubicBezTo>
                <a:cubicBezTo>
                  <a:pt x="290" y="646"/>
                  <a:pt x="290" y="647"/>
                  <a:pt x="292" y="649"/>
                </a:cubicBezTo>
                <a:cubicBezTo>
                  <a:pt x="295" y="652"/>
                  <a:pt x="300" y="655"/>
                  <a:pt x="304" y="657"/>
                </a:cubicBezTo>
                <a:cubicBezTo>
                  <a:pt x="309" y="660"/>
                  <a:pt x="314" y="664"/>
                  <a:pt x="317" y="667"/>
                </a:cubicBezTo>
                <a:cubicBezTo>
                  <a:pt x="318" y="668"/>
                  <a:pt x="319" y="670"/>
                  <a:pt x="319" y="671"/>
                </a:cubicBezTo>
                <a:cubicBezTo>
                  <a:pt x="319" y="673"/>
                  <a:pt x="318" y="675"/>
                  <a:pt x="316" y="676"/>
                </a:cubicBezTo>
                <a:cubicBezTo>
                  <a:pt x="316" y="676"/>
                  <a:pt x="316" y="677"/>
                  <a:pt x="317" y="677"/>
                </a:cubicBezTo>
                <a:cubicBezTo>
                  <a:pt x="317" y="677"/>
                  <a:pt x="317" y="678"/>
                  <a:pt x="317" y="678"/>
                </a:cubicBezTo>
                <a:cubicBezTo>
                  <a:pt x="319" y="675"/>
                  <a:pt x="321" y="673"/>
                  <a:pt x="321" y="671"/>
                </a:cubicBezTo>
                <a:cubicBezTo>
                  <a:pt x="321" y="671"/>
                  <a:pt x="321" y="671"/>
                  <a:pt x="321" y="670"/>
                </a:cubicBezTo>
                <a:cubicBezTo>
                  <a:pt x="320" y="669"/>
                  <a:pt x="320" y="667"/>
                  <a:pt x="318" y="666"/>
                </a:cubicBezTo>
                <a:cubicBezTo>
                  <a:pt x="317" y="664"/>
                  <a:pt x="315" y="662"/>
                  <a:pt x="314" y="660"/>
                </a:cubicBezTo>
                <a:cubicBezTo>
                  <a:pt x="310" y="656"/>
                  <a:pt x="306" y="652"/>
                  <a:pt x="306" y="647"/>
                </a:cubicBezTo>
                <a:cubicBezTo>
                  <a:pt x="306" y="646"/>
                  <a:pt x="306" y="646"/>
                  <a:pt x="306" y="645"/>
                </a:cubicBezTo>
                <a:cubicBezTo>
                  <a:pt x="310" y="630"/>
                  <a:pt x="316" y="622"/>
                  <a:pt x="342" y="613"/>
                </a:cubicBezTo>
                <a:cubicBezTo>
                  <a:pt x="362" y="606"/>
                  <a:pt x="378" y="594"/>
                  <a:pt x="383" y="583"/>
                </a:cubicBezTo>
                <a:cubicBezTo>
                  <a:pt x="384" y="580"/>
                  <a:pt x="385" y="577"/>
                  <a:pt x="385" y="575"/>
                </a:cubicBezTo>
                <a:cubicBezTo>
                  <a:pt x="385" y="572"/>
                  <a:pt x="384" y="569"/>
                  <a:pt x="383" y="567"/>
                </a:cubicBezTo>
                <a:cubicBezTo>
                  <a:pt x="373" y="547"/>
                  <a:pt x="362" y="533"/>
                  <a:pt x="339" y="525"/>
                </a:cubicBezTo>
                <a:cubicBezTo>
                  <a:pt x="317" y="519"/>
                  <a:pt x="303" y="506"/>
                  <a:pt x="303" y="492"/>
                </a:cubicBezTo>
                <a:cubicBezTo>
                  <a:pt x="303" y="481"/>
                  <a:pt x="330" y="463"/>
                  <a:pt x="356" y="452"/>
                </a:cubicBezTo>
                <a:cubicBezTo>
                  <a:pt x="368" y="447"/>
                  <a:pt x="376" y="440"/>
                  <a:pt x="379" y="433"/>
                </a:cubicBezTo>
                <a:cubicBezTo>
                  <a:pt x="380" y="431"/>
                  <a:pt x="381" y="429"/>
                  <a:pt x="381" y="426"/>
                </a:cubicBezTo>
                <a:cubicBezTo>
                  <a:pt x="381" y="424"/>
                  <a:pt x="380" y="421"/>
                  <a:pt x="379" y="418"/>
                </a:cubicBezTo>
                <a:cubicBezTo>
                  <a:pt x="378" y="416"/>
                  <a:pt x="378" y="414"/>
                  <a:pt x="378" y="413"/>
                </a:cubicBezTo>
                <a:cubicBezTo>
                  <a:pt x="378" y="409"/>
                  <a:pt x="379" y="405"/>
                  <a:pt x="380" y="401"/>
                </a:cubicBezTo>
                <a:cubicBezTo>
                  <a:pt x="382" y="397"/>
                  <a:pt x="383" y="391"/>
                  <a:pt x="383" y="385"/>
                </a:cubicBezTo>
                <a:cubicBezTo>
                  <a:pt x="383" y="372"/>
                  <a:pt x="387" y="369"/>
                  <a:pt x="406" y="362"/>
                </a:cubicBezTo>
                <a:cubicBezTo>
                  <a:pt x="409" y="361"/>
                  <a:pt x="409" y="361"/>
                  <a:pt x="409" y="361"/>
                </a:cubicBezTo>
                <a:cubicBezTo>
                  <a:pt x="428" y="355"/>
                  <a:pt x="449" y="347"/>
                  <a:pt x="449" y="324"/>
                </a:cubicBezTo>
                <a:cubicBezTo>
                  <a:pt x="449" y="314"/>
                  <a:pt x="451" y="306"/>
                  <a:pt x="452" y="298"/>
                </a:cubicBezTo>
                <a:cubicBezTo>
                  <a:pt x="453" y="293"/>
                  <a:pt x="454" y="287"/>
                  <a:pt x="454" y="282"/>
                </a:cubicBezTo>
                <a:cubicBezTo>
                  <a:pt x="454" y="279"/>
                  <a:pt x="454" y="276"/>
                  <a:pt x="453" y="273"/>
                </a:cubicBezTo>
                <a:cubicBezTo>
                  <a:pt x="449" y="263"/>
                  <a:pt x="449" y="263"/>
                  <a:pt x="449" y="263"/>
                </a:cubicBezTo>
                <a:cubicBezTo>
                  <a:pt x="447" y="257"/>
                  <a:pt x="445" y="252"/>
                  <a:pt x="445" y="246"/>
                </a:cubicBezTo>
                <a:cubicBezTo>
                  <a:pt x="445" y="240"/>
                  <a:pt x="447" y="233"/>
                  <a:pt x="456" y="224"/>
                </a:cubicBezTo>
                <a:cubicBezTo>
                  <a:pt x="461" y="219"/>
                  <a:pt x="461" y="219"/>
                  <a:pt x="461" y="219"/>
                </a:cubicBezTo>
                <a:cubicBezTo>
                  <a:pt x="482" y="197"/>
                  <a:pt x="508" y="171"/>
                  <a:pt x="569" y="171"/>
                </a:cubicBezTo>
                <a:cubicBezTo>
                  <a:pt x="607" y="171"/>
                  <a:pt x="633" y="177"/>
                  <a:pt x="656" y="183"/>
                </a:cubicBezTo>
                <a:cubicBezTo>
                  <a:pt x="672" y="187"/>
                  <a:pt x="686" y="190"/>
                  <a:pt x="701" y="190"/>
                </a:cubicBezTo>
                <a:cubicBezTo>
                  <a:pt x="709" y="190"/>
                  <a:pt x="709" y="190"/>
                  <a:pt x="709" y="190"/>
                </a:cubicBezTo>
                <a:cubicBezTo>
                  <a:pt x="730" y="190"/>
                  <a:pt x="741" y="190"/>
                  <a:pt x="747" y="185"/>
                </a:cubicBezTo>
                <a:cubicBezTo>
                  <a:pt x="750" y="182"/>
                  <a:pt x="751" y="178"/>
                  <a:pt x="751" y="173"/>
                </a:cubicBezTo>
                <a:cubicBezTo>
                  <a:pt x="751" y="155"/>
                  <a:pt x="754" y="154"/>
                  <a:pt x="764" y="154"/>
                </a:cubicBezTo>
                <a:cubicBezTo>
                  <a:pt x="768" y="154"/>
                  <a:pt x="770" y="153"/>
                  <a:pt x="772" y="150"/>
                </a:cubicBezTo>
                <a:cubicBezTo>
                  <a:pt x="775" y="146"/>
                  <a:pt x="775" y="136"/>
                  <a:pt x="771" y="125"/>
                </a:cubicBezTo>
                <a:cubicBezTo>
                  <a:pt x="762" y="101"/>
                  <a:pt x="767" y="85"/>
                  <a:pt x="786" y="77"/>
                </a:cubicBezTo>
                <a:cubicBezTo>
                  <a:pt x="824" y="62"/>
                  <a:pt x="864" y="78"/>
                  <a:pt x="896" y="90"/>
                </a:cubicBezTo>
                <a:cubicBezTo>
                  <a:pt x="915" y="98"/>
                  <a:pt x="931" y="104"/>
                  <a:pt x="944" y="104"/>
                </a:cubicBezTo>
                <a:cubicBezTo>
                  <a:pt x="963" y="104"/>
                  <a:pt x="963" y="104"/>
                  <a:pt x="963" y="104"/>
                </a:cubicBezTo>
                <a:cubicBezTo>
                  <a:pt x="984" y="105"/>
                  <a:pt x="997" y="106"/>
                  <a:pt x="1014" y="90"/>
                </a:cubicBezTo>
                <a:cubicBezTo>
                  <a:pt x="1014" y="104"/>
                  <a:pt x="1014" y="104"/>
                  <a:pt x="1014" y="104"/>
                </a:cubicBezTo>
                <a:cubicBezTo>
                  <a:pt x="940" y="267"/>
                  <a:pt x="940" y="267"/>
                  <a:pt x="940" y="267"/>
                </a:cubicBezTo>
                <a:cubicBezTo>
                  <a:pt x="936" y="270"/>
                  <a:pt x="932" y="273"/>
                  <a:pt x="928" y="276"/>
                </a:cubicBezTo>
                <a:cubicBezTo>
                  <a:pt x="928" y="276"/>
                  <a:pt x="928" y="276"/>
                  <a:pt x="928" y="276"/>
                </a:cubicBezTo>
                <a:cubicBezTo>
                  <a:pt x="926" y="278"/>
                  <a:pt x="923" y="280"/>
                  <a:pt x="920" y="283"/>
                </a:cubicBezTo>
                <a:cubicBezTo>
                  <a:pt x="867" y="326"/>
                  <a:pt x="830" y="364"/>
                  <a:pt x="809" y="396"/>
                </a:cubicBezTo>
                <a:cubicBezTo>
                  <a:pt x="809" y="396"/>
                  <a:pt x="808" y="396"/>
                  <a:pt x="808" y="397"/>
                </a:cubicBezTo>
                <a:cubicBezTo>
                  <a:pt x="807" y="399"/>
                  <a:pt x="806" y="401"/>
                  <a:pt x="805" y="402"/>
                </a:cubicBezTo>
                <a:cubicBezTo>
                  <a:pt x="793" y="421"/>
                  <a:pt x="787" y="438"/>
                  <a:pt x="787" y="453"/>
                </a:cubicBezTo>
                <a:cubicBezTo>
                  <a:pt x="787" y="479"/>
                  <a:pt x="793" y="499"/>
                  <a:pt x="802" y="512"/>
                </a:cubicBezTo>
                <a:cubicBezTo>
                  <a:pt x="780" y="544"/>
                  <a:pt x="780" y="544"/>
                  <a:pt x="780" y="544"/>
                </a:cubicBezTo>
                <a:cubicBezTo>
                  <a:pt x="705" y="652"/>
                  <a:pt x="705" y="652"/>
                  <a:pt x="705" y="652"/>
                </a:cubicBezTo>
                <a:cubicBezTo>
                  <a:pt x="702" y="653"/>
                  <a:pt x="699" y="654"/>
                  <a:pt x="697" y="656"/>
                </a:cubicBezTo>
                <a:cubicBezTo>
                  <a:pt x="653" y="589"/>
                  <a:pt x="653" y="589"/>
                  <a:pt x="653" y="589"/>
                </a:cubicBezTo>
                <a:cubicBezTo>
                  <a:pt x="670" y="589"/>
                  <a:pt x="670" y="589"/>
                  <a:pt x="670" y="589"/>
                </a:cubicBezTo>
                <a:cubicBezTo>
                  <a:pt x="670" y="587"/>
                  <a:pt x="670" y="587"/>
                  <a:pt x="670" y="587"/>
                </a:cubicBezTo>
                <a:cubicBezTo>
                  <a:pt x="673" y="587"/>
                  <a:pt x="673" y="587"/>
                  <a:pt x="673" y="587"/>
                </a:cubicBezTo>
                <a:cubicBezTo>
                  <a:pt x="673" y="580"/>
                  <a:pt x="673" y="580"/>
                  <a:pt x="673" y="580"/>
                </a:cubicBezTo>
                <a:cubicBezTo>
                  <a:pt x="668" y="580"/>
                  <a:pt x="668" y="580"/>
                  <a:pt x="668" y="580"/>
                </a:cubicBezTo>
                <a:cubicBezTo>
                  <a:pt x="669" y="579"/>
                  <a:pt x="669" y="579"/>
                  <a:pt x="669" y="579"/>
                </a:cubicBezTo>
                <a:cubicBezTo>
                  <a:pt x="643" y="453"/>
                  <a:pt x="643" y="453"/>
                  <a:pt x="643" y="453"/>
                </a:cubicBezTo>
                <a:cubicBezTo>
                  <a:pt x="641" y="423"/>
                  <a:pt x="641" y="423"/>
                  <a:pt x="641" y="423"/>
                </a:cubicBezTo>
                <a:cubicBezTo>
                  <a:pt x="640" y="423"/>
                  <a:pt x="640" y="423"/>
                  <a:pt x="640" y="423"/>
                </a:cubicBezTo>
                <a:cubicBezTo>
                  <a:pt x="640" y="423"/>
                  <a:pt x="640" y="423"/>
                  <a:pt x="640" y="423"/>
                </a:cubicBezTo>
                <a:cubicBezTo>
                  <a:pt x="639" y="423"/>
                  <a:pt x="639" y="423"/>
                  <a:pt x="639" y="423"/>
                </a:cubicBezTo>
                <a:cubicBezTo>
                  <a:pt x="639" y="423"/>
                  <a:pt x="639" y="423"/>
                  <a:pt x="639" y="423"/>
                </a:cubicBezTo>
                <a:cubicBezTo>
                  <a:pt x="638" y="423"/>
                  <a:pt x="638" y="423"/>
                  <a:pt x="638" y="423"/>
                </a:cubicBezTo>
                <a:cubicBezTo>
                  <a:pt x="639" y="456"/>
                  <a:pt x="639" y="456"/>
                  <a:pt x="639" y="456"/>
                </a:cubicBezTo>
                <a:cubicBezTo>
                  <a:pt x="638" y="467"/>
                  <a:pt x="638" y="467"/>
                  <a:pt x="638" y="467"/>
                </a:cubicBezTo>
                <a:cubicBezTo>
                  <a:pt x="582" y="458"/>
                  <a:pt x="529" y="465"/>
                  <a:pt x="512" y="484"/>
                </a:cubicBezTo>
                <a:cubicBezTo>
                  <a:pt x="508" y="488"/>
                  <a:pt x="506" y="493"/>
                  <a:pt x="506" y="498"/>
                </a:cubicBezTo>
                <a:cubicBezTo>
                  <a:pt x="506" y="500"/>
                  <a:pt x="506" y="501"/>
                  <a:pt x="506" y="503"/>
                </a:cubicBezTo>
                <a:cubicBezTo>
                  <a:pt x="509" y="515"/>
                  <a:pt x="512" y="530"/>
                  <a:pt x="512" y="541"/>
                </a:cubicBezTo>
                <a:cubicBezTo>
                  <a:pt x="512" y="550"/>
                  <a:pt x="511" y="557"/>
                  <a:pt x="507" y="562"/>
                </a:cubicBezTo>
                <a:cubicBezTo>
                  <a:pt x="504" y="566"/>
                  <a:pt x="499" y="568"/>
                  <a:pt x="493" y="568"/>
                </a:cubicBezTo>
                <a:cubicBezTo>
                  <a:pt x="480" y="568"/>
                  <a:pt x="469" y="572"/>
                  <a:pt x="463" y="581"/>
                </a:cubicBezTo>
                <a:cubicBezTo>
                  <a:pt x="459" y="587"/>
                  <a:pt x="456" y="594"/>
                  <a:pt x="456" y="602"/>
                </a:cubicBezTo>
                <a:cubicBezTo>
                  <a:pt x="456" y="606"/>
                  <a:pt x="457" y="611"/>
                  <a:pt x="459" y="616"/>
                </a:cubicBezTo>
                <a:cubicBezTo>
                  <a:pt x="462" y="626"/>
                  <a:pt x="464" y="638"/>
                  <a:pt x="464" y="651"/>
                </a:cubicBezTo>
                <a:cubicBezTo>
                  <a:pt x="464" y="663"/>
                  <a:pt x="462" y="675"/>
                  <a:pt x="457" y="685"/>
                </a:cubicBezTo>
                <a:cubicBezTo>
                  <a:pt x="455" y="688"/>
                  <a:pt x="453" y="692"/>
                  <a:pt x="451" y="695"/>
                </a:cubicBezTo>
                <a:cubicBezTo>
                  <a:pt x="445" y="702"/>
                  <a:pt x="438" y="708"/>
                  <a:pt x="428" y="711"/>
                </a:cubicBezTo>
                <a:cubicBezTo>
                  <a:pt x="407" y="720"/>
                  <a:pt x="407" y="720"/>
                  <a:pt x="407" y="720"/>
                </a:cubicBezTo>
                <a:cubicBezTo>
                  <a:pt x="394" y="725"/>
                  <a:pt x="394" y="725"/>
                  <a:pt x="385" y="721"/>
                </a:cubicBezTo>
                <a:cubicBezTo>
                  <a:pt x="374" y="716"/>
                  <a:pt x="374" y="716"/>
                  <a:pt x="374" y="716"/>
                </a:cubicBezTo>
                <a:cubicBezTo>
                  <a:pt x="366" y="712"/>
                  <a:pt x="366" y="712"/>
                  <a:pt x="366" y="712"/>
                </a:cubicBezTo>
                <a:cubicBezTo>
                  <a:pt x="344" y="703"/>
                  <a:pt x="338" y="700"/>
                  <a:pt x="330" y="717"/>
                </a:cubicBezTo>
                <a:cubicBezTo>
                  <a:pt x="317" y="743"/>
                  <a:pt x="297" y="754"/>
                  <a:pt x="267" y="748"/>
                </a:cubicBezTo>
                <a:cubicBezTo>
                  <a:pt x="263" y="748"/>
                  <a:pt x="263" y="748"/>
                  <a:pt x="263" y="748"/>
                </a:cubicBezTo>
                <a:cubicBezTo>
                  <a:pt x="231" y="742"/>
                  <a:pt x="231" y="742"/>
                  <a:pt x="206" y="707"/>
                </a:cubicBezTo>
                <a:cubicBezTo>
                  <a:pt x="199" y="698"/>
                  <a:pt x="199" y="698"/>
                  <a:pt x="199" y="698"/>
                </a:cubicBezTo>
                <a:cubicBezTo>
                  <a:pt x="192" y="689"/>
                  <a:pt x="192" y="689"/>
                  <a:pt x="192" y="689"/>
                </a:cubicBezTo>
                <a:cubicBezTo>
                  <a:pt x="173" y="664"/>
                  <a:pt x="163" y="665"/>
                  <a:pt x="154" y="666"/>
                </a:cubicBezTo>
                <a:cubicBezTo>
                  <a:pt x="150" y="666"/>
                  <a:pt x="146" y="666"/>
                  <a:pt x="142" y="665"/>
                </a:cubicBezTo>
                <a:cubicBezTo>
                  <a:pt x="129" y="661"/>
                  <a:pt x="99" y="666"/>
                  <a:pt x="83" y="677"/>
                </a:cubicBezTo>
                <a:cubicBezTo>
                  <a:pt x="77" y="682"/>
                  <a:pt x="74" y="687"/>
                  <a:pt x="74" y="692"/>
                </a:cubicBezTo>
                <a:cubicBezTo>
                  <a:pt x="74" y="707"/>
                  <a:pt x="74" y="707"/>
                  <a:pt x="74" y="707"/>
                </a:cubicBezTo>
                <a:cubicBezTo>
                  <a:pt x="73" y="724"/>
                  <a:pt x="73" y="745"/>
                  <a:pt x="77" y="758"/>
                </a:cubicBezTo>
                <a:cubicBezTo>
                  <a:pt x="79" y="764"/>
                  <a:pt x="79" y="769"/>
                  <a:pt x="77" y="772"/>
                </a:cubicBezTo>
                <a:cubicBezTo>
                  <a:pt x="73" y="777"/>
                  <a:pt x="65" y="779"/>
                  <a:pt x="50" y="779"/>
                </a:cubicBezTo>
                <a:cubicBezTo>
                  <a:pt x="36" y="779"/>
                  <a:pt x="36" y="779"/>
                  <a:pt x="36" y="779"/>
                </a:cubicBezTo>
                <a:cubicBezTo>
                  <a:pt x="23" y="778"/>
                  <a:pt x="12" y="777"/>
                  <a:pt x="5" y="783"/>
                </a:cubicBezTo>
                <a:cubicBezTo>
                  <a:pt x="1" y="787"/>
                  <a:pt x="0" y="792"/>
                  <a:pt x="0" y="800"/>
                </a:cubicBezTo>
                <a:cubicBezTo>
                  <a:pt x="1" y="800"/>
                  <a:pt x="1" y="800"/>
                  <a:pt x="1" y="800"/>
                </a:cubicBezTo>
                <a:cubicBezTo>
                  <a:pt x="1" y="794"/>
                  <a:pt x="3" y="791"/>
                  <a:pt x="6" y="788"/>
                </a:cubicBezTo>
                <a:cubicBezTo>
                  <a:pt x="13" y="782"/>
                  <a:pt x="27" y="785"/>
                  <a:pt x="38" y="788"/>
                </a:cubicBezTo>
                <a:cubicBezTo>
                  <a:pt x="42" y="789"/>
                  <a:pt x="46" y="789"/>
                  <a:pt x="49" y="789"/>
                </a:cubicBezTo>
                <a:cubicBezTo>
                  <a:pt x="58" y="790"/>
                  <a:pt x="58" y="790"/>
                  <a:pt x="58" y="790"/>
                </a:cubicBezTo>
                <a:cubicBezTo>
                  <a:pt x="67" y="792"/>
                  <a:pt x="79" y="794"/>
                  <a:pt x="84" y="787"/>
                </a:cubicBezTo>
                <a:cubicBezTo>
                  <a:pt x="87" y="784"/>
                  <a:pt x="87" y="778"/>
                  <a:pt x="85" y="770"/>
                </a:cubicBezTo>
                <a:cubicBezTo>
                  <a:pt x="76" y="739"/>
                  <a:pt x="86" y="705"/>
                  <a:pt x="97" y="697"/>
                </a:cubicBezTo>
                <a:cubicBezTo>
                  <a:pt x="130" y="676"/>
                  <a:pt x="158" y="657"/>
                  <a:pt x="193" y="706"/>
                </a:cubicBezTo>
                <a:cubicBezTo>
                  <a:pt x="226" y="753"/>
                  <a:pt x="255" y="770"/>
                  <a:pt x="288" y="762"/>
                </a:cubicBezTo>
                <a:cubicBezTo>
                  <a:pt x="301" y="759"/>
                  <a:pt x="309" y="752"/>
                  <a:pt x="315" y="746"/>
                </a:cubicBezTo>
                <a:cubicBezTo>
                  <a:pt x="324" y="738"/>
                  <a:pt x="331" y="732"/>
                  <a:pt x="347" y="735"/>
                </a:cubicBezTo>
                <a:cubicBezTo>
                  <a:pt x="357" y="736"/>
                  <a:pt x="357" y="736"/>
                  <a:pt x="357" y="736"/>
                </a:cubicBezTo>
                <a:cubicBezTo>
                  <a:pt x="385" y="742"/>
                  <a:pt x="420" y="749"/>
                  <a:pt x="440" y="716"/>
                </a:cubicBezTo>
                <a:cubicBezTo>
                  <a:pt x="440" y="716"/>
                  <a:pt x="452" y="697"/>
                  <a:pt x="452" y="697"/>
                </a:cubicBezTo>
                <a:cubicBezTo>
                  <a:pt x="455" y="693"/>
                  <a:pt x="457" y="690"/>
                  <a:pt x="459" y="686"/>
                </a:cubicBezTo>
                <a:cubicBezTo>
                  <a:pt x="467" y="673"/>
                  <a:pt x="472" y="662"/>
                  <a:pt x="472" y="645"/>
                </a:cubicBezTo>
                <a:cubicBezTo>
                  <a:pt x="472" y="640"/>
                  <a:pt x="471" y="633"/>
                  <a:pt x="470" y="626"/>
                </a:cubicBezTo>
                <a:cubicBezTo>
                  <a:pt x="469" y="619"/>
                  <a:pt x="468" y="613"/>
                  <a:pt x="468" y="609"/>
                </a:cubicBezTo>
                <a:cubicBezTo>
                  <a:pt x="468" y="605"/>
                  <a:pt x="468" y="603"/>
                  <a:pt x="470" y="602"/>
                </a:cubicBezTo>
                <a:cubicBezTo>
                  <a:pt x="471" y="600"/>
                  <a:pt x="474" y="601"/>
                  <a:pt x="478" y="602"/>
                </a:cubicBezTo>
                <a:cubicBezTo>
                  <a:pt x="483" y="603"/>
                  <a:pt x="488" y="604"/>
                  <a:pt x="494" y="603"/>
                </a:cubicBezTo>
                <a:cubicBezTo>
                  <a:pt x="512" y="598"/>
                  <a:pt x="518" y="591"/>
                  <a:pt x="518" y="573"/>
                </a:cubicBezTo>
                <a:cubicBezTo>
                  <a:pt x="517" y="561"/>
                  <a:pt x="517" y="561"/>
                  <a:pt x="517" y="561"/>
                </a:cubicBezTo>
                <a:cubicBezTo>
                  <a:pt x="515" y="543"/>
                  <a:pt x="512" y="520"/>
                  <a:pt x="540" y="510"/>
                </a:cubicBezTo>
                <a:cubicBezTo>
                  <a:pt x="567" y="499"/>
                  <a:pt x="615" y="504"/>
                  <a:pt x="634" y="506"/>
                </a:cubicBezTo>
                <a:cubicBezTo>
                  <a:pt x="627" y="579"/>
                  <a:pt x="627" y="579"/>
                  <a:pt x="627" y="579"/>
                </a:cubicBezTo>
                <a:cubicBezTo>
                  <a:pt x="628" y="580"/>
                  <a:pt x="628" y="580"/>
                  <a:pt x="628" y="580"/>
                </a:cubicBezTo>
                <a:cubicBezTo>
                  <a:pt x="622" y="580"/>
                  <a:pt x="622" y="580"/>
                  <a:pt x="622" y="580"/>
                </a:cubicBezTo>
                <a:cubicBezTo>
                  <a:pt x="622" y="587"/>
                  <a:pt x="622" y="587"/>
                  <a:pt x="622" y="587"/>
                </a:cubicBezTo>
                <a:cubicBezTo>
                  <a:pt x="625" y="587"/>
                  <a:pt x="625" y="587"/>
                  <a:pt x="625" y="587"/>
                </a:cubicBezTo>
                <a:cubicBezTo>
                  <a:pt x="625" y="589"/>
                  <a:pt x="625" y="589"/>
                  <a:pt x="625" y="589"/>
                </a:cubicBezTo>
                <a:cubicBezTo>
                  <a:pt x="641" y="589"/>
                  <a:pt x="641" y="589"/>
                  <a:pt x="641" y="589"/>
                </a:cubicBezTo>
                <a:cubicBezTo>
                  <a:pt x="686" y="661"/>
                  <a:pt x="686" y="661"/>
                  <a:pt x="686" y="661"/>
                </a:cubicBezTo>
                <a:cubicBezTo>
                  <a:pt x="654" y="678"/>
                  <a:pt x="624" y="696"/>
                  <a:pt x="597" y="716"/>
                </a:cubicBezTo>
                <a:cubicBezTo>
                  <a:pt x="597" y="716"/>
                  <a:pt x="597" y="716"/>
                  <a:pt x="597" y="716"/>
                </a:cubicBezTo>
                <a:cubicBezTo>
                  <a:pt x="597" y="716"/>
                  <a:pt x="597" y="716"/>
                  <a:pt x="597" y="716"/>
                </a:cubicBezTo>
                <a:cubicBezTo>
                  <a:pt x="566" y="740"/>
                  <a:pt x="539" y="766"/>
                  <a:pt x="519" y="792"/>
                </a:cubicBezTo>
                <a:cubicBezTo>
                  <a:pt x="519" y="792"/>
                  <a:pt x="519" y="792"/>
                  <a:pt x="519" y="792"/>
                </a:cubicBezTo>
                <a:cubicBezTo>
                  <a:pt x="519" y="792"/>
                  <a:pt x="519" y="793"/>
                  <a:pt x="519" y="793"/>
                </a:cubicBezTo>
                <a:cubicBezTo>
                  <a:pt x="502" y="815"/>
                  <a:pt x="490" y="837"/>
                  <a:pt x="483" y="859"/>
                </a:cubicBezTo>
                <a:cubicBezTo>
                  <a:pt x="466" y="913"/>
                  <a:pt x="480" y="966"/>
                  <a:pt x="522" y="1010"/>
                </a:cubicBezTo>
                <a:cubicBezTo>
                  <a:pt x="522" y="1010"/>
                  <a:pt x="522" y="1010"/>
                  <a:pt x="522" y="1010"/>
                </a:cubicBezTo>
                <a:cubicBezTo>
                  <a:pt x="525" y="1013"/>
                  <a:pt x="527" y="1017"/>
                  <a:pt x="530" y="1020"/>
                </a:cubicBezTo>
                <a:cubicBezTo>
                  <a:pt x="532" y="1019"/>
                  <a:pt x="532" y="1019"/>
                  <a:pt x="532" y="1019"/>
                </a:cubicBezTo>
                <a:cubicBezTo>
                  <a:pt x="531" y="1020"/>
                  <a:pt x="531" y="1020"/>
                  <a:pt x="531" y="1020"/>
                </a:cubicBezTo>
                <a:cubicBezTo>
                  <a:pt x="593" y="1080"/>
                  <a:pt x="665" y="1082"/>
                  <a:pt x="726" y="1065"/>
                </a:cubicBezTo>
                <a:cubicBezTo>
                  <a:pt x="760" y="1071"/>
                  <a:pt x="796" y="1064"/>
                  <a:pt x="817" y="1058"/>
                </a:cubicBezTo>
                <a:cubicBezTo>
                  <a:pt x="817" y="1058"/>
                  <a:pt x="817" y="1058"/>
                  <a:pt x="817" y="1058"/>
                </a:cubicBezTo>
                <a:cubicBezTo>
                  <a:pt x="814" y="1066"/>
                  <a:pt x="812" y="1075"/>
                  <a:pt x="811" y="1083"/>
                </a:cubicBezTo>
                <a:cubicBezTo>
                  <a:pt x="811" y="1083"/>
                  <a:pt x="811" y="1083"/>
                  <a:pt x="811" y="1083"/>
                </a:cubicBezTo>
                <a:cubicBezTo>
                  <a:pt x="811" y="1086"/>
                  <a:pt x="810" y="1088"/>
                  <a:pt x="810" y="1091"/>
                </a:cubicBezTo>
                <a:cubicBezTo>
                  <a:pt x="810" y="1091"/>
                  <a:pt x="810" y="1092"/>
                  <a:pt x="810" y="1093"/>
                </a:cubicBezTo>
                <a:cubicBezTo>
                  <a:pt x="810" y="1095"/>
                  <a:pt x="810" y="1097"/>
                  <a:pt x="809" y="1099"/>
                </a:cubicBezTo>
                <a:cubicBezTo>
                  <a:pt x="809" y="1099"/>
                  <a:pt x="809" y="1100"/>
                  <a:pt x="809" y="1101"/>
                </a:cubicBezTo>
                <a:cubicBezTo>
                  <a:pt x="809" y="1103"/>
                  <a:pt x="809" y="1104"/>
                  <a:pt x="809" y="1106"/>
                </a:cubicBezTo>
                <a:cubicBezTo>
                  <a:pt x="809" y="1107"/>
                  <a:pt x="809" y="1108"/>
                  <a:pt x="809" y="1109"/>
                </a:cubicBezTo>
                <a:cubicBezTo>
                  <a:pt x="809" y="1111"/>
                  <a:pt x="809" y="1112"/>
                  <a:pt x="810" y="1114"/>
                </a:cubicBezTo>
                <a:cubicBezTo>
                  <a:pt x="810" y="1115"/>
                  <a:pt x="810" y="1116"/>
                  <a:pt x="810" y="1116"/>
                </a:cubicBezTo>
                <a:cubicBezTo>
                  <a:pt x="810" y="1119"/>
                  <a:pt x="810" y="1121"/>
                  <a:pt x="811" y="1124"/>
                </a:cubicBezTo>
                <a:cubicBezTo>
                  <a:pt x="816" y="1156"/>
                  <a:pt x="834" y="1199"/>
                  <a:pt x="889" y="1234"/>
                </a:cubicBezTo>
                <a:cubicBezTo>
                  <a:pt x="890" y="1233"/>
                  <a:pt x="892" y="1233"/>
                  <a:pt x="894" y="1232"/>
                </a:cubicBezTo>
                <a:cubicBezTo>
                  <a:pt x="887" y="1234"/>
                  <a:pt x="880" y="1236"/>
                  <a:pt x="873" y="1238"/>
                </a:cubicBezTo>
                <a:cubicBezTo>
                  <a:pt x="845" y="1247"/>
                  <a:pt x="782" y="1272"/>
                  <a:pt x="679" y="1241"/>
                </a:cubicBezTo>
                <a:cubicBezTo>
                  <a:pt x="575" y="1209"/>
                  <a:pt x="391" y="1214"/>
                  <a:pt x="252" y="1249"/>
                </a:cubicBezTo>
                <a:cubicBezTo>
                  <a:pt x="546" y="1197"/>
                  <a:pt x="646" y="1287"/>
                  <a:pt x="744" y="1287"/>
                </a:cubicBezTo>
                <a:cubicBezTo>
                  <a:pt x="842" y="1287"/>
                  <a:pt x="869" y="1259"/>
                  <a:pt x="1008" y="1267"/>
                </a:cubicBezTo>
                <a:cubicBezTo>
                  <a:pt x="1028" y="1268"/>
                  <a:pt x="1056" y="1270"/>
                  <a:pt x="1092" y="1271"/>
                </a:cubicBezTo>
                <a:cubicBezTo>
                  <a:pt x="1093" y="1274"/>
                  <a:pt x="1095" y="1275"/>
                  <a:pt x="1097" y="1276"/>
                </a:cubicBezTo>
                <a:cubicBezTo>
                  <a:pt x="1097" y="1276"/>
                  <a:pt x="1098" y="1276"/>
                  <a:pt x="1098" y="1275"/>
                </a:cubicBezTo>
                <a:cubicBezTo>
                  <a:pt x="1107" y="1276"/>
                  <a:pt x="1115" y="1280"/>
                  <a:pt x="1123" y="1283"/>
                </a:cubicBezTo>
                <a:cubicBezTo>
                  <a:pt x="1124" y="1289"/>
                  <a:pt x="1124" y="1289"/>
                  <a:pt x="1124" y="1289"/>
                </a:cubicBezTo>
                <a:cubicBezTo>
                  <a:pt x="1116" y="1289"/>
                  <a:pt x="1113" y="1286"/>
                  <a:pt x="1105" y="1285"/>
                </a:cubicBezTo>
                <a:cubicBezTo>
                  <a:pt x="1106" y="1284"/>
                  <a:pt x="1106" y="1283"/>
                  <a:pt x="1106" y="1283"/>
                </a:cubicBezTo>
                <a:cubicBezTo>
                  <a:pt x="1105" y="1283"/>
                  <a:pt x="1103" y="1283"/>
                  <a:pt x="1102" y="1282"/>
                </a:cubicBezTo>
                <a:cubicBezTo>
                  <a:pt x="1096" y="1281"/>
                  <a:pt x="1089" y="1280"/>
                  <a:pt x="1083" y="1282"/>
                </a:cubicBezTo>
                <a:cubicBezTo>
                  <a:pt x="1082" y="1280"/>
                  <a:pt x="1080" y="1279"/>
                  <a:pt x="1078" y="1278"/>
                </a:cubicBezTo>
                <a:cubicBezTo>
                  <a:pt x="1077" y="1278"/>
                  <a:pt x="1078" y="1278"/>
                  <a:pt x="1077" y="1278"/>
                </a:cubicBezTo>
                <a:cubicBezTo>
                  <a:pt x="1071" y="1278"/>
                  <a:pt x="1071" y="1278"/>
                  <a:pt x="1071" y="1278"/>
                </a:cubicBezTo>
                <a:cubicBezTo>
                  <a:pt x="1070" y="1278"/>
                  <a:pt x="1069" y="1278"/>
                  <a:pt x="1069" y="1279"/>
                </a:cubicBezTo>
                <a:cubicBezTo>
                  <a:pt x="1067" y="1280"/>
                  <a:pt x="1066" y="1282"/>
                  <a:pt x="1066" y="1284"/>
                </a:cubicBezTo>
                <a:cubicBezTo>
                  <a:pt x="1066" y="1287"/>
                  <a:pt x="1069" y="1289"/>
                  <a:pt x="1071" y="1290"/>
                </a:cubicBezTo>
                <a:cubicBezTo>
                  <a:pt x="1071" y="1291"/>
                  <a:pt x="1071" y="1291"/>
                  <a:pt x="1071" y="1291"/>
                </a:cubicBezTo>
                <a:cubicBezTo>
                  <a:pt x="1072" y="1291"/>
                  <a:pt x="1073" y="1292"/>
                  <a:pt x="1073" y="1292"/>
                </a:cubicBezTo>
                <a:cubicBezTo>
                  <a:pt x="1074" y="1292"/>
                  <a:pt x="1075" y="1291"/>
                  <a:pt x="1076" y="1292"/>
                </a:cubicBezTo>
                <a:cubicBezTo>
                  <a:pt x="1080" y="1293"/>
                  <a:pt x="1077" y="1295"/>
                  <a:pt x="1075" y="1295"/>
                </a:cubicBezTo>
                <a:cubicBezTo>
                  <a:pt x="1076" y="1297"/>
                  <a:pt x="1078" y="1298"/>
                  <a:pt x="1079" y="1299"/>
                </a:cubicBezTo>
                <a:cubicBezTo>
                  <a:pt x="1079" y="1299"/>
                  <a:pt x="1079" y="1298"/>
                  <a:pt x="1079" y="1298"/>
                </a:cubicBezTo>
                <a:cubicBezTo>
                  <a:pt x="1091" y="1291"/>
                  <a:pt x="1107" y="1300"/>
                  <a:pt x="1121" y="1296"/>
                </a:cubicBezTo>
                <a:cubicBezTo>
                  <a:pt x="1123" y="1297"/>
                  <a:pt x="1127" y="1298"/>
                  <a:pt x="1128" y="1299"/>
                </a:cubicBezTo>
                <a:cubicBezTo>
                  <a:pt x="1129" y="1299"/>
                  <a:pt x="1129" y="1298"/>
                  <a:pt x="1129" y="1298"/>
                </a:cubicBezTo>
                <a:cubicBezTo>
                  <a:pt x="1130" y="1298"/>
                  <a:pt x="1131" y="1298"/>
                  <a:pt x="1131" y="1297"/>
                </a:cubicBezTo>
                <a:cubicBezTo>
                  <a:pt x="1132" y="1298"/>
                  <a:pt x="1134" y="1298"/>
                  <a:pt x="1135" y="1299"/>
                </a:cubicBezTo>
                <a:cubicBezTo>
                  <a:pt x="1137" y="1297"/>
                  <a:pt x="1136" y="1296"/>
                  <a:pt x="1137" y="1295"/>
                </a:cubicBezTo>
                <a:cubicBezTo>
                  <a:pt x="1150" y="1289"/>
                  <a:pt x="1121" y="1287"/>
                  <a:pt x="1127" y="1281"/>
                </a:cubicBezTo>
                <a:cubicBezTo>
                  <a:pt x="1134" y="1280"/>
                  <a:pt x="1134" y="1280"/>
                  <a:pt x="1134" y="1280"/>
                </a:cubicBezTo>
                <a:cubicBezTo>
                  <a:pt x="1127" y="1277"/>
                  <a:pt x="1128" y="1275"/>
                  <a:pt x="1130" y="1273"/>
                </a:cubicBezTo>
                <a:cubicBezTo>
                  <a:pt x="1130" y="1273"/>
                  <a:pt x="1129" y="1273"/>
                  <a:pt x="1129" y="1273"/>
                </a:cubicBezTo>
                <a:cubicBezTo>
                  <a:pt x="1127" y="1274"/>
                  <a:pt x="1120" y="1272"/>
                  <a:pt x="1118" y="1273"/>
                </a:cubicBezTo>
                <a:cubicBezTo>
                  <a:pt x="1114" y="1272"/>
                  <a:pt x="1114" y="1272"/>
                  <a:pt x="1114" y="1272"/>
                </a:cubicBezTo>
                <a:cubicBezTo>
                  <a:pt x="1116" y="1274"/>
                  <a:pt x="1116" y="1274"/>
                  <a:pt x="1116" y="1274"/>
                </a:cubicBezTo>
                <a:cubicBezTo>
                  <a:pt x="1116" y="1275"/>
                  <a:pt x="1115" y="1275"/>
                  <a:pt x="1115" y="1275"/>
                </a:cubicBezTo>
                <a:cubicBezTo>
                  <a:pt x="1116" y="1276"/>
                  <a:pt x="1116" y="1276"/>
                  <a:pt x="1116" y="1276"/>
                </a:cubicBezTo>
                <a:cubicBezTo>
                  <a:pt x="1111" y="1272"/>
                  <a:pt x="1106" y="1273"/>
                  <a:pt x="1102" y="1271"/>
                </a:cubicBezTo>
                <a:cubicBezTo>
                  <a:pt x="1091" y="1269"/>
                  <a:pt x="1080" y="1266"/>
                  <a:pt x="1070" y="1262"/>
                </a:cubicBezTo>
                <a:cubicBezTo>
                  <a:pt x="1067" y="1263"/>
                  <a:pt x="1064" y="1263"/>
                  <a:pt x="1062" y="1263"/>
                </a:cubicBezTo>
                <a:cubicBezTo>
                  <a:pt x="1062" y="1263"/>
                  <a:pt x="1060" y="1262"/>
                  <a:pt x="1058" y="1262"/>
                </a:cubicBezTo>
                <a:cubicBezTo>
                  <a:pt x="1058" y="1262"/>
                  <a:pt x="1057" y="1262"/>
                  <a:pt x="1057" y="1262"/>
                </a:cubicBezTo>
                <a:cubicBezTo>
                  <a:pt x="1057" y="1262"/>
                  <a:pt x="1057" y="1263"/>
                  <a:pt x="1054" y="1262"/>
                </a:cubicBezTo>
                <a:cubicBezTo>
                  <a:pt x="1053" y="1262"/>
                  <a:pt x="1053" y="1262"/>
                  <a:pt x="1053" y="1262"/>
                </a:cubicBezTo>
                <a:cubicBezTo>
                  <a:pt x="1049" y="1262"/>
                  <a:pt x="1045" y="1262"/>
                  <a:pt x="1042" y="1263"/>
                </a:cubicBezTo>
                <a:cubicBezTo>
                  <a:pt x="1033" y="1261"/>
                  <a:pt x="1037" y="1260"/>
                  <a:pt x="1029" y="1258"/>
                </a:cubicBezTo>
                <a:cubicBezTo>
                  <a:pt x="1026" y="1259"/>
                  <a:pt x="1022" y="1257"/>
                  <a:pt x="1020" y="1257"/>
                </a:cubicBezTo>
                <a:cubicBezTo>
                  <a:pt x="1019" y="1257"/>
                  <a:pt x="1018" y="1257"/>
                  <a:pt x="1017" y="1257"/>
                </a:cubicBezTo>
                <a:cubicBezTo>
                  <a:pt x="1017" y="1257"/>
                  <a:pt x="1017" y="1257"/>
                  <a:pt x="1017" y="1257"/>
                </a:cubicBezTo>
                <a:cubicBezTo>
                  <a:pt x="1017" y="1257"/>
                  <a:pt x="1017" y="1257"/>
                  <a:pt x="1017" y="1257"/>
                </a:cubicBezTo>
                <a:cubicBezTo>
                  <a:pt x="1016" y="1257"/>
                  <a:pt x="1016" y="1258"/>
                  <a:pt x="1015" y="1258"/>
                </a:cubicBezTo>
                <a:cubicBezTo>
                  <a:pt x="1015" y="1258"/>
                  <a:pt x="1015" y="1258"/>
                  <a:pt x="1015" y="1258"/>
                </a:cubicBezTo>
                <a:cubicBezTo>
                  <a:pt x="1014" y="1258"/>
                  <a:pt x="1014" y="1258"/>
                  <a:pt x="1014" y="1258"/>
                </a:cubicBezTo>
                <a:cubicBezTo>
                  <a:pt x="1014" y="1259"/>
                  <a:pt x="1014" y="1259"/>
                  <a:pt x="1014" y="1259"/>
                </a:cubicBezTo>
                <a:cubicBezTo>
                  <a:pt x="1014" y="1259"/>
                  <a:pt x="1014" y="1258"/>
                  <a:pt x="1013" y="1258"/>
                </a:cubicBezTo>
                <a:cubicBezTo>
                  <a:pt x="1011" y="1258"/>
                  <a:pt x="1010" y="1258"/>
                  <a:pt x="1009" y="1256"/>
                </a:cubicBezTo>
                <a:cubicBezTo>
                  <a:pt x="1006" y="1255"/>
                  <a:pt x="1003" y="1255"/>
                  <a:pt x="1000" y="1253"/>
                </a:cubicBezTo>
                <a:cubicBezTo>
                  <a:pt x="988" y="1249"/>
                  <a:pt x="977" y="1244"/>
                  <a:pt x="966" y="1240"/>
                </a:cubicBezTo>
                <a:cubicBezTo>
                  <a:pt x="967" y="1239"/>
                  <a:pt x="966" y="1238"/>
                  <a:pt x="964" y="1238"/>
                </a:cubicBezTo>
                <a:cubicBezTo>
                  <a:pt x="963" y="1238"/>
                  <a:pt x="960" y="1239"/>
                  <a:pt x="957" y="1238"/>
                </a:cubicBezTo>
                <a:cubicBezTo>
                  <a:pt x="955" y="1240"/>
                  <a:pt x="958" y="1242"/>
                  <a:pt x="953" y="1241"/>
                </a:cubicBezTo>
                <a:cubicBezTo>
                  <a:pt x="949" y="1240"/>
                  <a:pt x="946" y="1236"/>
                  <a:pt x="941" y="1239"/>
                </a:cubicBezTo>
                <a:cubicBezTo>
                  <a:pt x="941" y="1236"/>
                  <a:pt x="935" y="1238"/>
                  <a:pt x="934" y="1237"/>
                </a:cubicBezTo>
                <a:cubicBezTo>
                  <a:pt x="933" y="1237"/>
                  <a:pt x="931" y="1238"/>
                  <a:pt x="930" y="1237"/>
                </a:cubicBezTo>
                <a:cubicBezTo>
                  <a:pt x="932" y="1236"/>
                  <a:pt x="931" y="1235"/>
                  <a:pt x="931" y="1234"/>
                </a:cubicBezTo>
                <a:cubicBezTo>
                  <a:pt x="936" y="1231"/>
                  <a:pt x="924" y="1233"/>
                  <a:pt x="925" y="1230"/>
                </a:cubicBezTo>
                <a:cubicBezTo>
                  <a:pt x="928" y="1229"/>
                  <a:pt x="928" y="1229"/>
                  <a:pt x="928" y="1229"/>
                </a:cubicBezTo>
                <a:cubicBezTo>
                  <a:pt x="923" y="1228"/>
                  <a:pt x="926" y="1226"/>
                  <a:pt x="926" y="1224"/>
                </a:cubicBezTo>
                <a:cubicBezTo>
                  <a:pt x="927" y="1224"/>
                  <a:pt x="929" y="1224"/>
                  <a:pt x="930" y="1224"/>
                </a:cubicBezTo>
                <a:cubicBezTo>
                  <a:pt x="930" y="1224"/>
                  <a:pt x="930" y="1224"/>
                  <a:pt x="930" y="1224"/>
                </a:cubicBezTo>
                <a:cubicBezTo>
                  <a:pt x="929" y="1224"/>
                  <a:pt x="928" y="1224"/>
                  <a:pt x="926" y="1225"/>
                </a:cubicBezTo>
                <a:cubicBezTo>
                  <a:pt x="927" y="1226"/>
                  <a:pt x="929" y="1226"/>
                  <a:pt x="931" y="1225"/>
                </a:cubicBezTo>
                <a:cubicBezTo>
                  <a:pt x="933" y="1225"/>
                  <a:pt x="933" y="1224"/>
                  <a:pt x="934" y="1223"/>
                </a:cubicBezTo>
                <a:cubicBezTo>
                  <a:pt x="934" y="1223"/>
                  <a:pt x="934" y="1223"/>
                  <a:pt x="934" y="1223"/>
                </a:cubicBezTo>
                <a:cubicBezTo>
                  <a:pt x="934" y="1223"/>
                  <a:pt x="934" y="1223"/>
                  <a:pt x="934" y="1223"/>
                </a:cubicBezTo>
                <a:cubicBezTo>
                  <a:pt x="934" y="1223"/>
                  <a:pt x="934" y="1223"/>
                  <a:pt x="934" y="1223"/>
                </a:cubicBezTo>
                <a:cubicBezTo>
                  <a:pt x="938" y="1225"/>
                  <a:pt x="945" y="1219"/>
                  <a:pt x="951" y="1222"/>
                </a:cubicBezTo>
                <a:cubicBezTo>
                  <a:pt x="954" y="1222"/>
                  <a:pt x="961" y="1222"/>
                  <a:pt x="961" y="1225"/>
                </a:cubicBezTo>
                <a:cubicBezTo>
                  <a:pt x="966" y="1227"/>
                  <a:pt x="973" y="1228"/>
                  <a:pt x="979" y="1229"/>
                </a:cubicBezTo>
                <a:cubicBezTo>
                  <a:pt x="980" y="1229"/>
                  <a:pt x="978" y="1230"/>
                  <a:pt x="980" y="1231"/>
                </a:cubicBezTo>
                <a:cubicBezTo>
                  <a:pt x="981" y="1231"/>
                  <a:pt x="981" y="1231"/>
                  <a:pt x="982" y="1231"/>
                </a:cubicBezTo>
                <a:cubicBezTo>
                  <a:pt x="982" y="1230"/>
                  <a:pt x="983" y="1229"/>
                  <a:pt x="983" y="1229"/>
                </a:cubicBezTo>
                <a:cubicBezTo>
                  <a:pt x="986" y="1229"/>
                  <a:pt x="986" y="1229"/>
                  <a:pt x="986" y="1229"/>
                </a:cubicBezTo>
                <a:cubicBezTo>
                  <a:pt x="986" y="1230"/>
                  <a:pt x="986" y="1230"/>
                  <a:pt x="986" y="1230"/>
                </a:cubicBezTo>
                <a:cubicBezTo>
                  <a:pt x="988" y="1228"/>
                  <a:pt x="992" y="1231"/>
                  <a:pt x="995" y="1232"/>
                </a:cubicBezTo>
                <a:cubicBezTo>
                  <a:pt x="997" y="1233"/>
                  <a:pt x="993" y="1234"/>
                  <a:pt x="997" y="1234"/>
                </a:cubicBezTo>
                <a:cubicBezTo>
                  <a:pt x="998" y="1234"/>
                  <a:pt x="998" y="1234"/>
                  <a:pt x="998" y="1234"/>
                </a:cubicBezTo>
                <a:cubicBezTo>
                  <a:pt x="998" y="1238"/>
                  <a:pt x="1005" y="1237"/>
                  <a:pt x="1008" y="1240"/>
                </a:cubicBezTo>
                <a:cubicBezTo>
                  <a:pt x="1008" y="1239"/>
                  <a:pt x="1008" y="1239"/>
                  <a:pt x="1008" y="1239"/>
                </a:cubicBezTo>
                <a:cubicBezTo>
                  <a:pt x="1008" y="1240"/>
                  <a:pt x="1008" y="1240"/>
                  <a:pt x="1008" y="1240"/>
                </a:cubicBezTo>
                <a:cubicBezTo>
                  <a:pt x="1012" y="1241"/>
                  <a:pt x="1015" y="1243"/>
                  <a:pt x="1018" y="1244"/>
                </a:cubicBezTo>
                <a:cubicBezTo>
                  <a:pt x="1023" y="1244"/>
                  <a:pt x="1027" y="1245"/>
                  <a:pt x="1030" y="1247"/>
                </a:cubicBezTo>
                <a:cubicBezTo>
                  <a:pt x="1032" y="1246"/>
                  <a:pt x="1032" y="1246"/>
                  <a:pt x="1032" y="1246"/>
                </a:cubicBezTo>
                <a:cubicBezTo>
                  <a:pt x="1026" y="1244"/>
                  <a:pt x="1032" y="1243"/>
                  <a:pt x="1030" y="1240"/>
                </a:cubicBezTo>
                <a:cubicBezTo>
                  <a:pt x="1031" y="1241"/>
                  <a:pt x="1034" y="1241"/>
                  <a:pt x="1034" y="1242"/>
                </a:cubicBezTo>
                <a:cubicBezTo>
                  <a:pt x="1033" y="1242"/>
                  <a:pt x="1032" y="1242"/>
                  <a:pt x="1031" y="1242"/>
                </a:cubicBezTo>
                <a:cubicBezTo>
                  <a:pt x="1031" y="1243"/>
                  <a:pt x="1033" y="1244"/>
                  <a:pt x="1035" y="1244"/>
                </a:cubicBezTo>
                <a:cubicBezTo>
                  <a:pt x="1036" y="1244"/>
                  <a:pt x="1036" y="1243"/>
                  <a:pt x="1038" y="1243"/>
                </a:cubicBezTo>
                <a:cubicBezTo>
                  <a:pt x="1037" y="1242"/>
                  <a:pt x="1037" y="1241"/>
                  <a:pt x="1036" y="1240"/>
                </a:cubicBezTo>
                <a:cubicBezTo>
                  <a:pt x="1037" y="1239"/>
                  <a:pt x="1041" y="1240"/>
                  <a:pt x="1044" y="1241"/>
                </a:cubicBezTo>
                <a:cubicBezTo>
                  <a:pt x="1045" y="1242"/>
                  <a:pt x="1045" y="1242"/>
                  <a:pt x="1045" y="1242"/>
                </a:cubicBezTo>
                <a:cubicBezTo>
                  <a:pt x="1044" y="1243"/>
                  <a:pt x="1040" y="1241"/>
                  <a:pt x="1038" y="1243"/>
                </a:cubicBezTo>
                <a:cubicBezTo>
                  <a:pt x="1042" y="1245"/>
                  <a:pt x="1048" y="1241"/>
                  <a:pt x="1053" y="1244"/>
                </a:cubicBezTo>
                <a:cubicBezTo>
                  <a:pt x="1056" y="1244"/>
                  <a:pt x="1062" y="1244"/>
                  <a:pt x="1062" y="1247"/>
                </a:cubicBezTo>
                <a:cubicBezTo>
                  <a:pt x="1067" y="1249"/>
                  <a:pt x="1073" y="1250"/>
                  <a:pt x="1079" y="1250"/>
                </a:cubicBezTo>
                <a:cubicBezTo>
                  <a:pt x="1080" y="1250"/>
                  <a:pt x="1078" y="1251"/>
                  <a:pt x="1080" y="1252"/>
                </a:cubicBezTo>
                <a:cubicBezTo>
                  <a:pt x="1081" y="1252"/>
                  <a:pt x="1081" y="1252"/>
                  <a:pt x="1082" y="1252"/>
                </a:cubicBezTo>
                <a:cubicBezTo>
                  <a:pt x="1082" y="1251"/>
                  <a:pt x="1082" y="1250"/>
                  <a:pt x="1083" y="1250"/>
                </a:cubicBezTo>
                <a:cubicBezTo>
                  <a:pt x="1085" y="1250"/>
                  <a:pt x="1085" y="1250"/>
                  <a:pt x="1085" y="1250"/>
                </a:cubicBezTo>
                <a:cubicBezTo>
                  <a:pt x="1085" y="1250"/>
                  <a:pt x="1085" y="1250"/>
                  <a:pt x="1085" y="1250"/>
                </a:cubicBezTo>
                <a:cubicBezTo>
                  <a:pt x="1087" y="1249"/>
                  <a:pt x="1089" y="1250"/>
                  <a:pt x="1091" y="1250"/>
                </a:cubicBezTo>
                <a:cubicBezTo>
                  <a:pt x="1092" y="1250"/>
                  <a:pt x="1093" y="1251"/>
                  <a:pt x="1093" y="1251"/>
                </a:cubicBezTo>
                <a:cubicBezTo>
                  <a:pt x="1094" y="1251"/>
                  <a:pt x="1094" y="1251"/>
                  <a:pt x="1095" y="1252"/>
                </a:cubicBezTo>
                <a:cubicBezTo>
                  <a:pt x="1097" y="1253"/>
                  <a:pt x="1093" y="1253"/>
                  <a:pt x="1097" y="1254"/>
                </a:cubicBezTo>
                <a:cubicBezTo>
                  <a:pt x="1097" y="1253"/>
                  <a:pt x="1097" y="1253"/>
                  <a:pt x="1097" y="1253"/>
                </a:cubicBezTo>
                <a:cubicBezTo>
                  <a:pt x="1097" y="1257"/>
                  <a:pt x="1105" y="1255"/>
                  <a:pt x="1107" y="1257"/>
                </a:cubicBezTo>
                <a:cubicBezTo>
                  <a:pt x="1107" y="1257"/>
                  <a:pt x="1107" y="1257"/>
                  <a:pt x="1107" y="1257"/>
                </a:cubicBezTo>
                <a:cubicBezTo>
                  <a:pt x="1107" y="1257"/>
                  <a:pt x="1107" y="1257"/>
                  <a:pt x="1107" y="1257"/>
                </a:cubicBezTo>
                <a:cubicBezTo>
                  <a:pt x="1111" y="1258"/>
                  <a:pt x="1115" y="1260"/>
                  <a:pt x="1118" y="1260"/>
                </a:cubicBezTo>
                <a:cubicBezTo>
                  <a:pt x="1125" y="1260"/>
                  <a:pt x="1132" y="1263"/>
                  <a:pt x="1138" y="1263"/>
                </a:cubicBezTo>
                <a:cubicBezTo>
                  <a:pt x="1140" y="1263"/>
                  <a:pt x="1143" y="1264"/>
                  <a:pt x="1146" y="1265"/>
                </a:cubicBezTo>
                <a:cubicBezTo>
                  <a:pt x="1148" y="1264"/>
                  <a:pt x="1150" y="1264"/>
                  <a:pt x="1153" y="1264"/>
                </a:cubicBezTo>
                <a:cubicBezTo>
                  <a:pt x="1152" y="1264"/>
                  <a:pt x="1151" y="1263"/>
                  <a:pt x="1149" y="1262"/>
                </a:cubicBezTo>
                <a:cubicBezTo>
                  <a:pt x="1148" y="1263"/>
                  <a:pt x="1147" y="1263"/>
                  <a:pt x="1147" y="1263"/>
                </a:cubicBezTo>
                <a:cubicBezTo>
                  <a:pt x="1146" y="1262"/>
                  <a:pt x="1146" y="1262"/>
                  <a:pt x="1147" y="1262"/>
                </a:cubicBezTo>
                <a:cubicBezTo>
                  <a:pt x="1142" y="1259"/>
                  <a:pt x="1136" y="1257"/>
                  <a:pt x="1131" y="1254"/>
                </a:cubicBezTo>
                <a:cubicBezTo>
                  <a:pt x="1133" y="1254"/>
                  <a:pt x="1132" y="1252"/>
                  <a:pt x="1130" y="1252"/>
                </a:cubicBezTo>
                <a:cubicBezTo>
                  <a:pt x="1128" y="1252"/>
                  <a:pt x="1124" y="1252"/>
                  <a:pt x="1121" y="1250"/>
                </a:cubicBezTo>
                <a:cubicBezTo>
                  <a:pt x="1118" y="1251"/>
                  <a:pt x="1122" y="1255"/>
                  <a:pt x="1115" y="1253"/>
                </a:cubicBezTo>
                <a:cubicBezTo>
                  <a:pt x="1110" y="1251"/>
                  <a:pt x="1108" y="1245"/>
                  <a:pt x="1102" y="1247"/>
                </a:cubicBezTo>
                <a:cubicBezTo>
                  <a:pt x="1102" y="1243"/>
                  <a:pt x="1094" y="1244"/>
                  <a:pt x="1093" y="1242"/>
                </a:cubicBezTo>
                <a:cubicBezTo>
                  <a:pt x="1092" y="1242"/>
                  <a:pt x="1090" y="1242"/>
                  <a:pt x="1089" y="1241"/>
                </a:cubicBezTo>
                <a:cubicBezTo>
                  <a:pt x="1091" y="1240"/>
                  <a:pt x="1090" y="1239"/>
                  <a:pt x="1091" y="1238"/>
                </a:cubicBezTo>
                <a:cubicBezTo>
                  <a:pt x="1098" y="1235"/>
                  <a:pt x="1082" y="1234"/>
                  <a:pt x="1085" y="1231"/>
                </a:cubicBezTo>
                <a:cubicBezTo>
                  <a:pt x="1089" y="1231"/>
                  <a:pt x="1089" y="1231"/>
                  <a:pt x="1089" y="1231"/>
                </a:cubicBezTo>
                <a:cubicBezTo>
                  <a:pt x="1084" y="1229"/>
                  <a:pt x="1087" y="1227"/>
                  <a:pt x="1087" y="1225"/>
                </a:cubicBezTo>
                <a:cubicBezTo>
                  <a:pt x="1088" y="1225"/>
                  <a:pt x="1088" y="1225"/>
                  <a:pt x="1088" y="1225"/>
                </a:cubicBezTo>
                <a:cubicBezTo>
                  <a:pt x="1089" y="1225"/>
                  <a:pt x="1091" y="1225"/>
                  <a:pt x="1093" y="1225"/>
                </a:cubicBezTo>
                <a:cubicBezTo>
                  <a:pt x="1093" y="1225"/>
                  <a:pt x="1093" y="1225"/>
                  <a:pt x="1093" y="1226"/>
                </a:cubicBezTo>
                <a:cubicBezTo>
                  <a:pt x="1091" y="1226"/>
                  <a:pt x="1090" y="1225"/>
                  <a:pt x="1088" y="1225"/>
                </a:cubicBezTo>
                <a:cubicBezTo>
                  <a:pt x="1088" y="1227"/>
                  <a:pt x="1091" y="1227"/>
                  <a:pt x="1094" y="1228"/>
                </a:cubicBezTo>
                <a:cubicBezTo>
                  <a:pt x="1096" y="1227"/>
                  <a:pt x="1096" y="1227"/>
                  <a:pt x="1098" y="1226"/>
                </a:cubicBezTo>
                <a:cubicBezTo>
                  <a:pt x="1097" y="1226"/>
                  <a:pt x="1097" y="1225"/>
                  <a:pt x="1097" y="1225"/>
                </a:cubicBezTo>
                <a:cubicBezTo>
                  <a:pt x="1099" y="1225"/>
                  <a:pt x="1102" y="1225"/>
                  <a:pt x="1105" y="1225"/>
                </a:cubicBezTo>
                <a:cubicBezTo>
                  <a:pt x="1106" y="1225"/>
                  <a:pt x="1106" y="1225"/>
                  <a:pt x="1107" y="1225"/>
                </a:cubicBezTo>
                <a:cubicBezTo>
                  <a:pt x="1107" y="1226"/>
                  <a:pt x="1107" y="1226"/>
                  <a:pt x="1107" y="1226"/>
                </a:cubicBezTo>
                <a:cubicBezTo>
                  <a:pt x="1106" y="1228"/>
                  <a:pt x="1101" y="1225"/>
                  <a:pt x="1098" y="1226"/>
                </a:cubicBezTo>
                <a:cubicBezTo>
                  <a:pt x="1103" y="1229"/>
                  <a:pt x="1112" y="1225"/>
                  <a:pt x="1118" y="1230"/>
                </a:cubicBezTo>
                <a:cubicBezTo>
                  <a:pt x="1121" y="1230"/>
                  <a:pt x="1129" y="1232"/>
                  <a:pt x="1128" y="1235"/>
                </a:cubicBezTo>
                <a:cubicBezTo>
                  <a:pt x="1134" y="1238"/>
                  <a:pt x="1142" y="1241"/>
                  <a:pt x="1149" y="1242"/>
                </a:cubicBezTo>
                <a:cubicBezTo>
                  <a:pt x="1150" y="1243"/>
                  <a:pt x="1147" y="1244"/>
                  <a:pt x="1150" y="1245"/>
                </a:cubicBezTo>
                <a:cubicBezTo>
                  <a:pt x="1151" y="1245"/>
                  <a:pt x="1151" y="1245"/>
                  <a:pt x="1152" y="1245"/>
                </a:cubicBezTo>
                <a:cubicBezTo>
                  <a:pt x="1152" y="1244"/>
                  <a:pt x="1153" y="1243"/>
                  <a:pt x="1153" y="1243"/>
                </a:cubicBezTo>
                <a:cubicBezTo>
                  <a:pt x="1157" y="1243"/>
                  <a:pt x="1157" y="1243"/>
                  <a:pt x="1157" y="1243"/>
                </a:cubicBezTo>
                <a:cubicBezTo>
                  <a:pt x="1157" y="1243"/>
                  <a:pt x="1156" y="1243"/>
                  <a:pt x="1157" y="1244"/>
                </a:cubicBezTo>
                <a:cubicBezTo>
                  <a:pt x="1160" y="1241"/>
                  <a:pt x="1164" y="1246"/>
                  <a:pt x="1168" y="1247"/>
                </a:cubicBezTo>
                <a:cubicBezTo>
                  <a:pt x="1170" y="1248"/>
                  <a:pt x="1165" y="1248"/>
                  <a:pt x="1170" y="1249"/>
                </a:cubicBezTo>
                <a:cubicBezTo>
                  <a:pt x="1171" y="1249"/>
                  <a:pt x="1171" y="1249"/>
                  <a:pt x="1171" y="1249"/>
                </a:cubicBezTo>
                <a:cubicBezTo>
                  <a:pt x="1171" y="1252"/>
                  <a:pt x="1174" y="1252"/>
                  <a:pt x="1177" y="1253"/>
                </a:cubicBezTo>
                <a:cubicBezTo>
                  <a:pt x="1180" y="1252"/>
                  <a:pt x="1182" y="1252"/>
                  <a:pt x="1185" y="1250"/>
                </a:cubicBezTo>
                <a:cubicBezTo>
                  <a:pt x="1187" y="1250"/>
                  <a:pt x="1191" y="1250"/>
                  <a:pt x="1189" y="1252"/>
                </a:cubicBezTo>
                <a:cubicBezTo>
                  <a:pt x="1186" y="1253"/>
                  <a:pt x="1185" y="1254"/>
                  <a:pt x="1183" y="1255"/>
                </a:cubicBezTo>
                <a:cubicBezTo>
                  <a:pt x="1183" y="1255"/>
                  <a:pt x="1183" y="1255"/>
                  <a:pt x="1183" y="1255"/>
                </a:cubicBezTo>
                <a:cubicBezTo>
                  <a:pt x="1187" y="1257"/>
                  <a:pt x="1192" y="1259"/>
                  <a:pt x="1196" y="1260"/>
                </a:cubicBezTo>
                <a:cubicBezTo>
                  <a:pt x="1200" y="1260"/>
                  <a:pt x="1204" y="1261"/>
                  <a:pt x="1208" y="1262"/>
                </a:cubicBezTo>
                <a:cubicBezTo>
                  <a:pt x="1210" y="1261"/>
                  <a:pt x="1210" y="1261"/>
                  <a:pt x="1210" y="1261"/>
                </a:cubicBezTo>
                <a:cubicBezTo>
                  <a:pt x="1211" y="1261"/>
                  <a:pt x="1213" y="1262"/>
                  <a:pt x="1215" y="1263"/>
                </a:cubicBezTo>
                <a:cubicBezTo>
                  <a:pt x="1215" y="1263"/>
                  <a:pt x="1215" y="1263"/>
                  <a:pt x="1216" y="1263"/>
                </a:cubicBezTo>
                <a:cubicBezTo>
                  <a:pt x="1214" y="1261"/>
                  <a:pt x="1206" y="1261"/>
                  <a:pt x="1210" y="1258"/>
                </a:cubicBezTo>
                <a:cubicBezTo>
                  <a:pt x="1217" y="1257"/>
                  <a:pt x="1223" y="1261"/>
                  <a:pt x="1229" y="1263"/>
                </a:cubicBezTo>
                <a:cubicBezTo>
                  <a:pt x="1230" y="1265"/>
                  <a:pt x="1230" y="1265"/>
                  <a:pt x="1230" y="1265"/>
                </a:cubicBezTo>
                <a:cubicBezTo>
                  <a:pt x="1234" y="1266"/>
                  <a:pt x="1238" y="1267"/>
                  <a:pt x="1238" y="1270"/>
                </a:cubicBezTo>
                <a:cubicBezTo>
                  <a:pt x="1239" y="1268"/>
                  <a:pt x="1236" y="1266"/>
                  <a:pt x="1240" y="1264"/>
                </a:cubicBezTo>
                <a:cubicBezTo>
                  <a:pt x="1237" y="1264"/>
                  <a:pt x="1234" y="1264"/>
                  <a:pt x="1232" y="1263"/>
                </a:cubicBezTo>
                <a:cubicBezTo>
                  <a:pt x="1232" y="1263"/>
                  <a:pt x="1232" y="1263"/>
                  <a:pt x="1232" y="1263"/>
                </a:cubicBezTo>
                <a:cubicBezTo>
                  <a:pt x="1230" y="1262"/>
                  <a:pt x="1231" y="1261"/>
                  <a:pt x="1232" y="1261"/>
                </a:cubicBezTo>
                <a:cubicBezTo>
                  <a:pt x="1232" y="1261"/>
                  <a:pt x="1232" y="1261"/>
                  <a:pt x="1232" y="1260"/>
                </a:cubicBezTo>
                <a:cubicBezTo>
                  <a:pt x="1234" y="1260"/>
                  <a:pt x="1234" y="1260"/>
                  <a:pt x="1234" y="1260"/>
                </a:cubicBezTo>
                <a:cubicBezTo>
                  <a:pt x="1234" y="1260"/>
                  <a:pt x="1234" y="1260"/>
                  <a:pt x="1234" y="1260"/>
                </a:cubicBezTo>
                <a:cubicBezTo>
                  <a:pt x="1234" y="1260"/>
                  <a:pt x="1234" y="1260"/>
                  <a:pt x="1234" y="1260"/>
                </a:cubicBezTo>
                <a:cubicBezTo>
                  <a:pt x="1238" y="1258"/>
                  <a:pt x="1238" y="1258"/>
                  <a:pt x="1238" y="1258"/>
                </a:cubicBezTo>
                <a:cubicBezTo>
                  <a:pt x="1229" y="1257"/>
                  <a:pt x="1235" y="1254"/>
                  <a:pt x="1234" y="1250"/>
                </a:cubicBezTo>
                <a:cubicBezTo>
                  <a:pt x="1232" y="1250"/>
                  <a:pt x="1229" y="1251"/>
                  <a:pt x="1226" y="1251"/>
                </a:cubicBezTo>
                <a:cubicBezTo>
                  <a:pt x="1224" y="1253"/>
                  <a:pt x="1229" y="1255"/>
                  <a:pt x="1221" y="1255"/>
                </a:cubicBezTo>
                <a:cubicBezTo>
                  <a:pt x="1216" y="1255"/>
                  <a:pt x="1212" y="1250"/>
                  <a:pt x="1206" y="1253"/>
                </a:cubicBezTo>
                <a:cubicBezTo>
                  <a:pt x="1205" y="1250"/>
                  <a:pt x="1198" y="1253"/>
                  <a:pt x="1196" y="1251"/>
                </a:cubicBezTo>
                <a:cubicBezTo>
                  <a:pt x="1195" y="1251"/>
                  <a:pt x="1193" y="1252"/>
                  <a:pt x="1191" y="1251"/>
                </a:cubicBezTo>
                <a:cubicBezTo>
                  <a:pt x="1193" y="1250"/>
                  <a:pt x="1192" y="1249"/>
                  <a:pt x="1193" y="1248"/>
                </a:cubicBezTo>
                <a:cubicBezTo>
                  <a:pt x="1199" y="1243"/>
                  <a:pt x="1184" y="1245"/>
                  <a:pt x="1186" y="1242"/>
                </a:cubicBezTo>
                <a:cubicBezTo>
                  <a:pt x="1190" y="1241"/>
                  <a:pt x="1190" y="1241"/>
                  <a:pt x="1190" y="1241"/>
                </a:cubicBezTo>
                <a:cubicBezTo>
                  <a:pt x="1188" y="1240"/>
                  <a:pt x="1187" y="1240"/>
                  <a:pt x="1187" y="1240"/>
                </a:cubicBezTo>
                <a:cubicBezTo>
                  <a:pt x="1188" y="1239"/>
                  <a:pt x="1189" y="1239"/>
                  <a:pt x="1190" y="1239"/>
                </a:cubicBezTo>
                <a:cubicBezTo>
                  <a:pt x="1191" y="1239"/>
                  <a:pt x="1192" y="1239"/>
                  <a:pt x="1192" y="1238"/>
                </a:cubicBezTo>
                <a:cubicBezTo>
                  <a:pt x="1194" y="1238"/>
                  <a:pt x="1196" y="1237"/>
                  <a:pt x="1198" y="1237"/>
                </a:cubicBezTo>
                <a:cubicBezTo>
                  <a:pt x="1201" y="1236"/>
                  <a:pt x="1203" y="1235"/>
                  <a:pt x="1206" y="1234"/>
                </a:cubicBezTo>
                <a:cubicBezTo>
                  <a:pt x="1207" y="1234"/>
                  <a:pt x="1208" y="1233"/>
                  <a:pt x="1209" y="1233"/>
                </a:cubicBezTo>
                <a:cubicBezTo>
                  <a:pt x="1210" y="1233"/>
                  <a:pt x="1211" y="1232"/>
                  <a:pt x="1212" y="1232"/>
                </a:cubicBezTo>
                <a:cubicBezTo>
                  <a:pt x="1212" y="1232"/>
                  <a:pt x="1213" y="1232"/>
                  <a:pt x="1213" y="1232"/>
                </a:cubicBezTo>
                <a:cubicBezTo>
                  <a:pt x="1213" y="1232"/>
                  <a:pt x="1214" y="1232"/>
                  <a:pt x="1214" y="1232"/>
                </a:cubicBezTo>
                <a:cubicBezTo>
                  <a:pt x="1215" y="1232"/>
                  <a:pt x="1216" y="1232"/>
                  <a:pt x="1216" y="1232"/>
                </a:cubicBezTo>
                <a:cubicBezTo>
                  <a:pt x="1220" y="1232"/>
                  <a:pt x="1228" y="1230"/>
                  <a:pt x="1228" y="1233"/>
                </a:cubicBezTo>
                <a:cubicBezTo>
                  <a:pt x="1235" y="1235"/>
                  <a:pt x="1243" y="1235"/>
                  <a:pt x="1251" y="1234"/>
                </a:cubicBezTo>
                <a:cubicBezTo>
                  <a:pt x="1252" y="1235"/>
                  <a:pt x="1249" y="1236"/>
                  <a:pt x="1252" y="1236"/>
                </a:cubicBezTo>
                <a:cubicBezTo>
                  <a:pt x="1253" y="1237"/>
                  <a:pt x="1254" y="1236"/>
                  <a:pt x="1255" y="1236"/>
                </a:cubicBezTo>
                <a:cubicBezTo>
                  <a:pt x="1254" y="1235"/>
                  <a:pt x="1255" y="1234"/>
                  <a:pt x="1255" y="1233"/>
                </a:cubicBezTo>
                <a:cubicBezTo>
                  <a:pt x="1259" y="1233"/>
                  <a:pt x="1259" y="1233"/>
                  <a:pt x="1259" y="1233"/>
                </a:cubicBezTo>
                <a:cubicBezTo>
                  <a:pt x="1259" y="1233"/>
                  <a:pt x="1259" y="1233"/>
                  <a:pt x="1259" y="1233"/>
                </a:cubicBezTo>
                <a:cubicBezTo>
                  <a:pt x="1261" y="1230"/>
                  <a:pt x="1267" y="1234"/>
                  <a:pt x="1271" y="1234"/>
                </a:cubicBezTo>
                <a:cubicBezTo>
                  <a:pt x="1274" y="1235"/>
                  <a:pt x="1269" y="1236"/>
                  <a:pt x="1274" y="1236"/>
                </a:cubicBezTo>
                <a:cubicBezTo>
                  <a:pt x="1275" y="1236"/>
                  <a:pt x="1275" y="1236"/>
                  <a:pt x="1275" y="1236"/>
                </a:cubicBezTo>
                <a:cubicBezTo>
                  <a:pt x="1275" y="1239"/>
                  <a:pt x="1282" y="1238"/>
                  <a:pt x="1286" y="1240"/>
                </a:cubicBezTo>
                <a:cubicBezTo>
                  <a:pt x="1289" y="1240"/>
                  <a:pt x="1291" y="1240"/>
                  <a:pt x="1292" y="1242"/>
                </a:cubicBezTo>
                <a:cubicBezTo>
                  <a:pt x="1303" y="1242"/>
                  <a:pt x="1315" y="1239"/>
                  <a:pt x="1326" y="1237"/>
                </a:cubicBezTo>
                <a:cubicBezTo>
                  <a:pt x="1328" y="1237"/>
                  <a:pt x="1324" y="1240"/>
                  <a:pt x="1329" y="1240"/>
                </a:cubicBezTo>
                <a:cubicBezTo>
                  <a:pt x="1330" y="1240"/>
                  <a:pt x="1331" y="1239"/>
                  <a:pt x="1332" y="1238"/>
                </a:cubicBezTo>
                <a:cubicBezTo>
                  <a:pt x="1331" y="1237"/>
                  <a:pt x="1332" y="1236"/>
                  <a:pt x="1333" y="1234"/>
                </a:cubicBezTo>
                <a:cubicBezTo>
                  <a:pt x="1338" y="1233"/>
                  <a:pt x="1338" y="1233"/>
                  <a:pt x="1338" y="1233"/>
                </a:cubicBezTo>
                <a:cubicBezTo>
                  <a:pt x="1338" y="1233"/>
                  <a:pt x="1338" y="1234"/>
                  <a:pt x="1338" y="1234"/>
                </a:cubicBezTo>
                <a:cubicBezTo>
                  <a:pt x="1341" y="1229"/>
                  <a:pt x="1351" y="1233"/>
                  <a:pt x="1358" y="1232"/>
                </a:cubicBezTo>
                <a:cubicBezTo>
                  <a:pt x="1362" y="1233"/>
                  <a:pt x="1354" y="1236"/>
                  <a:pt x="1362" y="1236"/>
                </a:cubicBezTo>
                <a:cubicBezTo>
                  <a:pt x="1363" y="1235"/>
                  <a:pt x="1363" y="1235"/>
                  <a:pt x="1363" y="1235"/>
                </a:cubicBezTo>
                <a:cubicBezTo>
                  <a:pt x="1365" y="1241"/>
                  <a:pt x="1378" y="1236"/>
                  <a:pt x="1383" y="1240"/>
                </a:cubicBezTo>
                <a:cubicBezTo>
                  <a:pt x="1384" y="1239"/>
                  <a:pt x="1384" y="1239"/>
                  <a:pt x="1384" y="1239"/>
                </a:cubicBezTo>
                <a:cubicBezTo>
                  <a:pt x="1384" y="1240"/>
                  <a:pt x="1384" y="1240"/>
                  <a:pt x="1384" y="1240"/>
                </a:cubicBezTo>
                <a:cubicBezTo>
                  <a:pt x="1389" y="1240"/>
                  <a:pt x="1395" y="1241"/>
                  <a:pt x="1400" y="1241"/>
                </a:cubicBezTo>
                <a:cubicBezTo>
                  <a:pt x="1400" y="1241"/>
                  <a:pt x="1400" y="1241"/>
                  <a:pt x="1400" y="1241"/>
                </a:cubicBezTo>
                <a:cubicBezTo>
                  <a:pt x="1403" y="1241"/>
                  <a:pt x="1406" y="1241"/>
                  <a:pt x="1408" y="1241"/>
                </a:cubicBezTo>
                <a:cubicBezTo>
                  <a:pt x="1413" y="1240"/>
                  <a:pt x="1419" y="1240"/>
                  <a:pt x="1424" y="1240"/>
                </a:cubicBezTo>
                <a:cubicBezTo>
                  <a:pt x="1424" y="1240"/>
                  <a:pt x="1424" y="1240"/>
                  <a:pt x="1424" y="1240"/>
                </a:cubicBezTo>
                <a:cubicBezTo>
                  <a:pt x="1429" y="1238"/>
                  <a:pt x="1429" y="1238"/>
                  <a:pt x="1429" y="1238"/>
                </a:cubicBezTo>
                <a:cubicBezTo>
                  <a:pt x="1418" y="1237"/>
                  <a:pt x="1427" y="1232"/>
                  <a:pt x="1422" y="1227"/>
                </a:cubicBezTo>
                <a:cubicBezTo>
                  <a:pt x="1425" y="1228"/>
                  <a:pt x="1431" y="1226"/>
                  <a:pt x="1431" y="1229"/>
                </a:cubicBezTo>
                <a:cubicBezTo>
                  <a:pt x="1429" y="1230"/>
                  <a:pt x="1427" y="1229"/>
                  <a:pt x="1425" y="1230"/>
                </a:cubicBezTo>
                <a:cubicBezTo>
                  <a:pt x="1426" y="1233"/>
                  <a:pt x="1430" y="1232"/>
                  <a:pt x="1433" y="1231"/>
                </a:cubicBezTo>
                <a:cubicBezTo>
                  <a:pt x="1435" y="1230"/>
                  <a:pt x="1435" y="1229"/>
                  <a:pt x="1437" y="1227"/>
                </a:cubicBezTo>
                <a:cubicBezTo>
                  <a:pt x="1436" y="1226"/>
                  <a:pt x="1435" y="1225"/>
                  <a:pt x="1432" y="1224"/>
                </a:cubicBezTo>
                <a:cubicBezTo>
                  <a:pt x="1434" y="1220"/>
                  <a:pt x="1442" y="1220"/>
                  <a:pt x="1446" y="1220"/>
                </a:cubicBezTo>
                <a:cubicBezTo>
                  <a:pt x="1449" y="1220"/>
                  <a:pt x="1449" y="1220"/>
                  <a:pt x="1449" y="1220"/>
                </a:cubicBezTo>
                <a:cubicBezTo>
                  <a:pt x="1449" y="1223"/>
                  <a:pt x="1441" y="1223"/>
                  <a:pt x="1437" y="1227"/>
                </a:cubicBezTo>
                <a:cubicBezTo>
                  <a:pt x="1445" y="1228"/>
                  <a:pt x="1454" y="1217"/>
                  <a:pt x="1465" y="1218"/>
                </a:cubicBezTo>
                <a:cubicBezTo>
                  <a:pt x="1470" y="1216"/>
                  <a:pt x="1483" y="1212"/>
                  <a:pt x="1484" y="1216"/>
                </a:cubicBezTo>
                <a:cubicBezTo>
                  <a:pt x="1495" y="1217"/>
                  <a:pt x="1509" y="1214"/>
                  <a:pt x="1521" y="1213"/>
                </a:cubicBezTo>
                <a:cubicBezTo>
                  <a:pt x="1523" y="1214"/>
                  <a:pt x="1518" y="1217"/>
                  <a:pt x="1523" y="1217"/>
                </a:cubicBezTo>
                <a:cubicBezTo>
                  <a:pt x="1525" y="1217"/>
                  <a:pt x="1526" y="1216"/>
                  <a:pt x="1527" y="1216"/>
                </a:cubicBezTo>
                <a:cubicBezTo>
                  <a:pt x="1527" y="1214"/>
                  <a:pt x="1528" y="1213"/>
                  <a:pt x="1528" y="1212"/>
                </a:cubicBezTo>
                <a:cubicBezTo>
                  <a:pt x="1530" y="1211"/>
                  <a:pt x="1532" y="1211"/>
                  <a:pt x="1534" y="1211"/>
                </a:cubicBezTo>
                <a:cubicBezTo>
                  <a:pt x="1535" y="1212"/>
                  <a:pt x="1534" y="1212"/>
                  <a:pt x="1534" y="1212"/>
                </a:cubicBezTo>
                <a:cubicBezTo>
                  <a:pt x="1539" y="1207"/>
                  <a:pt x="1547" y="1214"/>
                  <a:pt x="1554" y="1214"/>
                </a:cubicBezTo>
                <a:cubicBezTo>
                  <a:pt x="1558" y="1216"/>
                  <a:pt x="1550" y="1217"/>
                  <a:pt x="1557" y="1218"/>
                </a:cubicBezTo>
                <a:cubicBezTo>
                  <a:pt x="1559" y="1218"/>
                  <a:pt x="1559" y="1218"/>
                  <a:pt x="1559" y="1218"/>
                </a:cubicBezTo>
                <a:cubicBezTo>
                  <a:pt x="1559" y="1224"/>
                  <a:pt x="1574" y="1221"/>
                  <a:pt x="1579" y="1226"/>
                </a:cubicBezTo>
                <a:cubicBezTo>
                  <a:pt x="1579" y="1225"/>
                  <a:pt x="1579" y="1225"/>
                  <a:pt x="1579" y="1225"/>
                </a:cubicBezTo>
                <a:cubicBezTo>
                  <a:pt x="1579" y="1226"/>
                  <a:pt x="1579" y="1226"/>
                  <a:pt x="1579" y="1226"/>
                </a:cubicBezTo>
                <a:cubicBezTo>
                  <a:pt x="1587" y="1228"/>
                  <a:pt x="1594" y="1231"/>
                  <a:pt x="1600" y="1233"/>
                </a:cubicBezTo>
                <a:cubicBezTo>
                  <a:pt x="1614" y="1232"/>
                  <a:pt x="1626" y="1240"/>
                  <a:pt x="1638" y="1240"/>
                </a:cubicBezTo>
                <a:cubicBezTo>
                  <a:pt x="1650" y="1243"/>
                  <a:pt x="1665" y="1250"/>
                  <a:pt x="1664" y="1255"/>
                </a:cubicBezTo>
                <a:cubicBezTo>
                  <a:pt x="1666" y="1254"/>
                  <a:pt x="1662" y="1247"/>
                  <a:pt x="1670" y="1248"/>
                </a:cubicBezTo>
                <a:cubicBezTo>
                  <a:pt x="1677" y="1249"/>
                  <a:pt x="1671" y="1257"/>
                  <a:pt x="1682" y="1258"/>
                </a:cubicBezTo>
                <a:cubicBezTo>
                  <a:pt x="1680" y="1256"/>
                  <a:pt x="1679" y="1255"/>
                  <a:pt x="1683" y="1254"/>
                </a:cubicBezTo>
                <a:cubicBezTo>
                  <a:pt x="1684" y="1254"/>
                  <a:pt x="1685" y="1254"/>
                  <a:pt x="1687" y="1254"/>
                </a:cubicBezTo>
                <a:cubicBezTo>
                  <a:pt x="1694" y="1258"/>
                  <a:pt x="1677" y="1258"/>
                  <a:pt x="1689" y="1261"/>
                </a:cubicBezTo>
                <a:cubicBezTo>
                  <a:pt x="1694" y="1260"/>
                  <a:pt x="1694" y="1260"/>
                  <a:pt x="1694" y="1260"/>
                </a:cubicBezTo>
                <a:cubicBezTo>
                  <a:pt x="1695" y="1261"/>
                  <a:pt x="1695" y="1262"/>
                  <a:pt x="1695" y="1264"/>
                </a:cubicBezTo>
                <a:cubicBezTo>
                  <a:pt x="1696" y="1267"/>
                  <a:pt x="1687" y="1264"/>
                  <a:pt x="1684" y="1267"/>
                </a:cubicBezTo>
                <a:cubicBezTo>
                  <a:pt x="1692" y="1268"/>
                  <a:pt x="1714" y="1274"/>
                  <a:pt x="1693" y="1276"/>
                </a:cubicBezTo>
                <a:cubicBezTo>
                  <a:pt x="1689" y="1275"/>
                  <a:pt x="1682" y="1274"/>
                  <a:pt x="1678" y="1274"/>
                </a:cubicBezTo>
                <a:cubicBezTo>
                  <a:pt x="1678" y="1273"/>
                  <a:pt x="1675" y="1271"/>
                  <a:pt x="1672" y="1270"/>
                </a:cubicBezTo>
                <a:cubicBezTo>
                  <a:pt x="1662" y="1268"/>
                  <a:pt x="1652" y="1268"/>
                  <a:pt x="1643" y="1268"/>
                </a:cubicBezTo>
                <a:cubicBezTo>
                  <a:pt x="1628" y="1263"/>
                  <a:pt x="1634" y="1263"/>
                  <a:pt x="1619" y="1258"/>
                </a:cubicBezTo>
                <a:cubicBezTo>
                  <a:pt x="1615" y="1261"/>
                  <a:pt x="1603" y="1254"/>
                  <a:pt x="1599" y="1258"/>
                </a:cubicBezTo>
                <a:cubicBezTo>
                  <a:pt x="1596" y="1257"/>
                  <a:pt x="1594" y="1257"/>
                  <a:pt x="1591" y="1256"/>
                </a:cubicBezTo>
                <a:cubicBezTo>
                  <a:pt x="1595" y="1260"/>
                  <a:pt x="1595" y="1260"/>
                  <a:pt x="1595" y="1260"/>
                </a:cubicBezTo>
                <a:cubicBezTo>
                  <a:pt x="1594" y="1260"/>
                  <a:pt x="1592" y="1260"/>
                  <a:pt x="1592" y="1261"/>
                </a:cubicBezTo>
                <a:cubicBezTo>
                  <a:pt x="1594" y="1262"/>
                  <a:pt x="1594" y="1262"/>
                  <a:pt x="1594" y="1262"/>
                </a:cubicBezTo>
                <a:cubicBezTo>
                  <a:pt x="1586" y="1254"/>
                  <a:pt x="1576" y="1257"/>
                  <a:pt x="1568" y="1252"/>
                </a:cubicBezTo>
                <a:cubicBezTo>
                  <a:pt x="1544" y="1246"/>
                  <a:pt x="1524" y="1242"/>
                  <a:pt x="1502" y="1240"/>
                </a:cubicBezTo>
                <a:cubicBezTo>
                  <a:pt x="1504" y="1239"/>
                  <a:pt x="1502" y="1238"/>
                  <a:pt x="1499" y="1238"/>
                </a:cubicBezTo>
                <a:cubicBezTo>
                  <a:pt x="1496" y="1240"/>
                  <a:pt x="1491" y="1243"/>
                  <a:pt x="1485" y="1243"/>
                </a:cubicBezTo>
                <a:cubicBezTo>
                  <a:pt x="1483" y="1247"/>
                  <a:pt x="1490" y="1249"/>
                  <a:pt x="1481" y="1251"/>
                </a:cubicBezTo>
                <a:cubicBezTo>
                  <a:pt x="1482" y="1252"/>
                  <a:pt x="1484" y="1253"/>
                  <a:pt x="1488" y="1254"/>
                </a:cubicBezTo>
                <a:cubicBezTo>
                  <a:pt x="1486" y="1252"/>
                  <a:pt x="1485" y="1251"/>
                  <a:pt x="1489" y="1250"/>
                </a:cubicBezTo>
                <a:cubicBezTo>
                  <a:pt x="1490" y="1250"/>
                  <a:pt x="1491" y="1250"/>
                  <a:pt x="1492" y="1250"/>
                </a:cubicBezTo>
                <a:cubicBezTo>
                  <a:pt x="1499" y="1255"/>
                  <a:pt x="1483" y="1254"/>
                  <a:pt x="1494" y="1258"/>
                </a:cubicBezTo>
                <a:cubicBezTo>
                  <a:pt x="1499" y="1257"/>
                  <a:pt x="1499" y="1257"/>
                  <a:pt x="1499" y="1257"/>
                </a:cubicBezTo>
                <a:cubicBezTo>
                  <a:pt x="1499" y="1258"/>
                  <a:pt x="1500" y="1259"/>
                  <a:pt x="1500" y="1261"/>
                </a:cubicBezTo>
                <a:cubicBezTo>
                  <a:pt x="1500" y="1264"/>
                  <a:pt x="1491" y="1260"/>
                  <a:pt x="1489" y="1263"/>
                </a:cubicBezTo>
                <a:cubicBezTo>
                  <a:pt x="1496" y="1264"/>
                  <a:pt x="1515" y="1273"/>
                  <a:pt x="1496" y="1272"/>
                </a:cubicBezTo>
                <a:cubicBezTo>
                  <a:pt x="1492" y="1271"/>
                  <a:pt x="1487" y="1270"/>
                  <a:pt x="1483" y="1270"/>
                </a:cubicBezTo>
                <a:cubicBezTo>
                  <a:pt x="1483" y="1269"/>
                  <a:pt x="1481" y="1266"/>
                  <a:pt x="1478" y="1266"/>
                </a:cubicBezTo>
                <a:cubicBezTo>
                  <a:pt x="1469" y="1264"/>
                  <a:pt x="1460" y="1265"/>
                  <a:pt x="1452" y="1266"/>
                </a:cubicBezTo>
                <a:cubicBezTo>
                  <a:pt x="1450" y="1266"/>
                  <a:pt x="1448" y="1265"/>
                  <a:pt x="1447" y="1265"/>
                </a:cubicBezTo>
                <a:cubicBezTo>
                  <a:pt x="1445" y="1266"/>
                  <a:pt x="1444" y="1267"/>
                  <a:pt x="1450" y="1269"/>
                </a:cubicBezTo>
                <a:cubicBezTo>
                  <a:pt x="1456" y="1268"/>
                  <a:pt x="1456" y="1268"/>
                  <a:pt x="1456" y="1268"/>
                </a:cubicBezTo>
                <a:cubicBezTo>
                  <a:pt x="1457" y="1269"/>
                  <a:pt x="1458" y="1270"/>
                  <a:pt x="1458" y="1272"/>
                </a:cubicBezTo>
                <a:cubicBezTo>
                  <a:pt x="1458" y="1276"/>
                  <a:pt x="1448" y="1271"/>
                  <a:pt x="1445" y="1275"/>
                </a:cubicBezTo>
                <a:cubicBezTo>
                  <a:pt x="1454" y="1277"/>
                  <a:pt x="1477" y="1286"/>
                  <a:pt x="1455" y="1287"/>
                </a:cubicBezTo>
                <a:cubicBezTo>
                  <a:pt x="1450" y="1286"/>
                  <a:pt x="1443" y="1285"/>
                  <a:pt x="1438" y="1285"/>
                </a:cubicBezTo>
                <a:cubicBezTo>
                  <a:pt x="1439" y="1284"/>
                  <a:pt x="1435" y="1281"/>
                  <a:pt x="1431" y="1280"/>
                </a:cubicBezTo>
                <a:cubicBezTo>
                  <a:pt x="1420" y="1278"/>
                  <a:pt x="1408" y="1281"/>
                  <a:pt x="1399" y="1283"/>
                </a:cubicBezTo>
                <a:cubicBezTo>
                  <a:pt x="1381" y="1281"/>
                  <a:pt x="1388" y="1278"/>
                  <a:pt x="1370" y="1278"/>
                </a:cubicBezTo>
                <a:cubicBezTo>
                  <a:pt x="1366" y="1283"/>
                  <a:pt x="1351" y="1280"/>
                  <a:pt x="1348" y="1286"/>
                </a:cubicBezTo>
                <a:cubicBezTo>
                  <a:pt x="1345" y="1287"/>
                  <a:pt x="1342" y="1286"/>
                  <a:pt x="1338" y="1287"/>
                </a:cubicBezTo>
                <a:cubicBezTo>
                  <a:pt x="1344" y="1290"/>
                  <a:pt x="1344" y="1290"/>
                  <a:pt x="1344" y="1290"/>
                </a:cubicBezTo>
                <a:cubicBezTo>
                  <a:pt x="1343" y="1290"/>
                  <a:pt x="1342" y="1291"/>
                  <a:pt x="1342" y="1292"/>
                </a:cubicBezTo>
                <a:cubicBezTo>
                  <a:pt x="1344" y="1293"/>
                  <a:pt x="1344" y="1293"/>
                  <a:pt x="1344" y="1293"/>
                </a:cubicBezTo>
                <a:cubicBezTo>
                  <a:pt x="1337" y="1289"/>
                  <a:pt x="1331" y="1291"/>
                  <a:pt x="1324" y="1292"/>
                </a:cubicBezTo>
                <a:cubicBezTo>
                  <a:pt x="1325" y="1292"/>
                  <a:pt x="1326" y="1292"/>
                  <a:pt x="1327" y="1292"/>
                </a:cubicBezTo>
                <a:cubicBezTo>
                  <a:pt x="1332" y="1291"/>
                  <a:pt x="1337" y="1290"/>
                  <a:pt x="1342" y="1292"/>
                </a:cubicBezTo>
                <a:cubicBezTo>
                  <a:pt x="1344" y="1293"/>
                  <a:pt x="1346" y="1293"/>
                  <a:pt x="1347" y="1292"/>
                </a:cubicBezTo>
                <a:cubicBezTo>
                  <a:pt x="1360" y="1297"/>
                  <a:pt x="1370" y="1301"/>
                  <a:pt x="1382" y="1301"/>
                </a:cubicBezTo>
                <a:cubicBezTo>
                  <a:pt x="1397" y="1301"/>
                  <a:pt x="1415" y="1292"/>
                  <a:pt x="1433" y="1283"/>
                </a:cubicBezTo>
                <a:cubicBezTo>
                  <a:pt x="1433" y="1283"/>
                  <a:pt x="1433" y="1283"/>
                  <a:pt x="1433" y="1283"/>
                </a:cubicBezTo>
                <a:cubicBezTo>
                  <a:pt x="1434" y="1285"/>
                  <a:pt x="1436" y="1286"/>
                  <a:pt x="1438" y="1286"/>
                </a:cubicBezTo>
                <a:cubicBezTo>
                  <a:pt x="1442" y="1286"/>
                  <a:pt x="1448" y="1287"/>
                  <a:pt x="1453" y="1288"/>
                </a:cubicBezTo>
                <a:cubicBezTo>
                  <a:pt x="1454" y="1289"/>
                  <a:pt x="1454" y="1289"/>
                  <a:pt x="1455" y="1289"/>
                </a:cubicBezTo>
                <a:cubicBezTo>
                  <a:pt x="1459" y="1288"/>
                  <a:pt x="1469" y="1288"/>
                  <a:pt x="1469" y="1281"/>
                </a:cubicBezTo>
                <a:cubicBezTo>
                  <a:pt x="1470" y="1281"/>
                  <a:pt x="1470" y="1281"/>
                  <a:pt x="1470" y="1281"/>
                </a:cubicBezTo>
                <a:cubicBezTo>
                  <a:pt x="1470" y="1281"/>
                  <a:pt x="1470" y="1281"/>
                  <a:pt x="1470" y="1281"/>
                </a:cubicBezTo>
                <a:cubicBezTo>
                  <a:pt x="1474" y="1281"/>
                  <a:pt x="1474" y="1281"/>
                  <a:pt x="1474" y="1281"/>
                </a:cubicBezTo>
                <a:cubicBezTo>
                  <a:pt x="1476" y="1281"/>
                  <a:pt x="1477" y="1281"/>
                  <a:pt x="1479" y="1280"/>
                </a:cubicBezTo>
                <a:cubicBezTo>
                  <a:pt x="1479" y="1280"/>
                  <a:pt x="1479" y="1279"/>
                  <a:pt x="1479" y="1279"/>
                </a:cubicBezTo>
                <a:cubicBezTo>
                  <a:pt x="1479" y="1279"/>
                  <a:pt x="1479" y="1279"/>
                  <a:pt x="1479" y="1279"/>
                </a:cubicBezTo>
                <a:cubicBezTo>
                  <a:pt x="1479" y="1280"/>
                  <a:pt x="1479" y="1280"/>
                  <a:pt x="1479" y="1281"/>
                </a:cubicBezTo>
                <a:cubicBezTo>
                  <a:pt x="1480" y="1285"/>
                  <a:pt x="1481" y="1290"/>
                  <a:pt x="1489" y="1294"/>
                </a:cubicBezTo>
                <a:cubicBezTo>
                  <a:pt x="1489" y="1294"/>
                  <a:pt x="1489" y="1294"/>
                  <a:pt x="1489" y="1294"/>
                </a:cubicBezTo>
                <a:cubicBezTo>
                  <a:pt x="1495" y="1297"/>
                  <a:pt x="1503" y="1294"/>
                  <a:pt x="1504" y="1293"/>
                </a:cubicBezTo>
                <a:cubicBezTo>
                  <a:pt x="1505" y="1293"/>
                  <a:pt x="1505" y="1293"/>
                  <a:pt x="1506" y="1293"/>
                </a:cubicBezTo>
                <a:cubicBezTo>
                  <a:pt x="1508" y="1291"/>
                  <a:pt x="1508" y="1289"/>
                  <a:pt x="1508" y="1287"/>
                </a:cubicBezTo>
                <a:cubicBezTo>
                  <a:pt x="1508" y="1286"/>
                  <a:pt x="1508" y="1285"/>
                  <a:pt x="1507" y="1284"/>
                </a:cubicBezTo>
                <a:cubicBezTo>
                  <a:pt x="1510" y="1284"/>
                  <a:pt x="1511" y="1283"/>
                  <a:pt x="1512" y="1281"/>
                </a:cubicBezTo>
                <a:cubicBezTo>
                  <a:pt x="1514" y="1277"/>
                  <a:pt x="1514" y="1277"/>
                  <a:pt x="1514" y="1277"/>
                </a:cubicBezTo>
                <a:cubicBezTo>
                  <a:pt x="1516" y="1275"/>
                  <a:pt x="1515" y="1272"/>
                  <a:pt x="1513" y="1270"/>
                </a:cubicBezTo>
                <a:cubicBezTo>
                  <a:pt x="1513" y="1270"/>
                  <a:pt x="1513" y="1270"/>
                  <a:pt x="1513" y="1270"/>
                </a:cubicBezTo>
                <a:cubicBezTo>
                  <a:pt x="1514" y="1270"/>
                  <a:pt x="1515" y="1270"/>
                  <a:pt x="1515" y="1269"/>
                </a:cubicBezTo>
                <a:cubicBezTo>
                  <a:pt x="1516" y="1273"/>
                  <a:pt x="1517" y="1277"/>
                  <a:pt x="1523" y="1281"/>
                </a:cubicBezTo>
                <a:cubicBezTo>
                  <a:pt x="1524" y="1281"/>
                  <a:pt x="1524" y="1281"/>
                  <a:pt x="1524" y="1281"/>
                </a:cubicBezTo>
                <a:cubicBezTo>
                  <a:pt x="1529" y="1284"/>
                  <a:pt x="1536" y="1282"/>
                  <a:pt x="1537" y="1281"/>
                </a:cubicBezTo>
                <a:cubicBezTo>
                  <a:pt x="1537" y="1281"/>
                  <a:pt x="1538" y="1281"/>
                  <a:pt x="1538" y="1280"/>
                </a:cubicBezTo>
                <a:cubicBezTo>
                  <a:pt x="1540" y="1279"/>
                  <a:pt x="1541" y="1277"/>
                  <a:pt x="1541" y="1275"/>
                </a:cubicBezTo>
                <a:cubicBezTo>
                  <a:pt x="1541" y="1274"/>
                  <a:pt x="1541" y="1274"/>
                  <a:pt x="1541" y="1274"/>
                </a:cubicBezTo>
                <a:cubicBezTo>
                  <a:pt x="1542" y="1273"/>
                  <a:pt x="1543" y="1272"/>
                  <a:pt x="1544" y="1271"/>
                </a:cubicBezTo>
                <a:cubicBezTo>
                  <a:pt x="1545" y="1269"/>
                  <a:pt x="1545" y="1269"/>
                  <a:pt x="1545" y="1269"/>
                </a:cubicBezTo>
                <a:cubicBezTo>
                  <a:pt x="1554" y="1272"/>
                  <a:pt x="1563" y="1275"/>
                  <a:pt x="1573" y="1277"/>
                </a:cubicBezTo>
                <a:cubicBezTo>
                  <a:pt x="1573" y="1278"/>
                  <a:pt x="1572" y="1279"/>
                  <a:pt x="1572" y="1279"/>
                </a:cubicBezTo>
                <a:cubicBezTo>
                  <a:pt x="1572" y="1280"/>
                  <a:pt x="1572" y="1280"/>
                  <a:pt x="1572" y="1280"/>
                </a:cubicBezTo>
                <a:cubicBezTo>
                  <a:pt x="1569" y="1278"/>
                  <a:pt x="1566" y="1277"/>
                  <a:pt x="1563" y="1276"/>
                </a:cubicBezTo>
                <a:cubicBezTo>
                  <a:pt x="1562" y="1276"/>
                  <a:pt x="1560" y="1276"/>
                  <a:pt x="1559" y="1276"/>
                </a:cubicBezTo>
                <a:cubicBezTo>
                  <a:pt x="1556" y="1278"/>
                  <a:pt x="1555" y="1281"/>
                  <a:pt x="1555" y="1282"/>
                </a:cubicBezTo>
                <a:cubicBezTo>
                  <a:pt x="1555" y="1282"/>
                  <a:pt x="1555" y="1282"/>
                  <a:pt x="1555" y="1282"/>
                </a:cubicBezTo>
                <a:cubicBezTo>
                  <a:pt x="1555" y="1283"/>
                  <a:pt x="1556" y="1283"/>
                  <a:pt x="1556" y="1284"/>
                </a:cubicBezTo>
                <a:cubicBezTo>
                  <a:pt x="1556" y="1284"/>
                  <a:pt x="1555" y="1284"/>
                  <a:pt x="1555" y="1284"/>
                </a:cubicBezTo>
                <a:cubicBezTo>
                  <a:pt x="1555" y="1283"/>
                  <a:pt x="1554" y="1283"/>
                  <a:pt x="1553" y="1282"/>
                </a:cubicBezTo>
                <a:cubicBezTo>
                  <a:pt x="1552" y="1282"/>
                  <a:pt x="1552" y="1282"/>
                  <a:pt x="1551" y="1282"/>
                </a:cubicBezTo>
                <a:cubicBezTo>
                  <a:pt x="1549" y="1282"/>
                  <a:pt x="1549" y="1282"/>
                  <a:pt x="1549" y="1282"/>
                </a:cubicBezTo>
                <a:cubicBezTo>
                  <a:pt x="1546" y="1282"/>
                  <a:pt x="1544" y="1284"/>
                  <a:pt x="1543" y="1287"/>
                </a:cubicBezTo>
                <a:cubicBezTo>
                  <a:pt x="1543" y="1290"/>
                  <a:pt x="1545" y="1292"/>
                  <a:pt x="1546" y="1293"/>
                </a:cubicBezTo>
                <a:cubicBezTo>
                  <a:pt x="1546" y="1293"/>
                  <a:pt x="1547" y="1293"/>
                  <a:pt x="1547" y="1293"/>
                </a:cubicBezTo>
                <a:cubicBezTo>
                  <a:pt x="1549" y="1299"/>
                  <a:pt x="1556" y="1299"/>
                  <a:pt x="1559" y="1299"/>
                </a:cubicBezTo>
                <a:cubicBezTo>
                  <a:pt x="1562" y="1299"/>
                  <a:pt x="1562" y="1299"/>
                  <a:pt x="1562" y="1299"/>
                </a:cubicBezTo>
                <a:cubicBezTo>
                  <a:pt x="1563" y="1300"/>
                  <a:pt x="1564" y="1300"/>
                  <a:pt x="1565" y="1300"/>
                </a:cubicBezTo>
                <a:cubicBezTo>
                  <a:pt x="1567" y="1300"/>
                  <a:pt x="1567" y="1300"/>
                  <a:pt x="1567" y="1300"/>
                </a:cubicBezTo>
                <a:cubicBezTo>
                  <a:pt x="1572" y="1300"/>
                  <a:pt x="1572" y="1300"/>
                  <a:pt x="1572" y="1300"/>
                </a:cubicBezTo>
                <a:cubicBezTo>
                  <a:pt x="1572" y="1300"/>
                  <a:pt x="1573" y="1300"/>
                  <a:pt x="1573" y="1300"/>
                </a:cubicBezTo>
                <a:cubicBezTo>
                  <a:pt x="1574" y="1301"/>
                  <a:pt x="1575" y="1301"/>
                  <a:pt x="1576" y="1301"/>
                </a:cubicBezTo>
                <a:cubicBezTo>
                  <a:pt x="1577" y="1302"/>
                  <a:pt x="1578" y="1303"/>
                  <a:pt x="1580" y="1304"/>
                </a:cubicBezTo>
                <a:cubicBezTo>
                  <a:pt x="1580" y="1304"/>
                  <a:pt x="1580" y="1304"/>
                  <a:pt x="1581" y="1304"/>
                </a:cubicBezTo>
                <a:cubicBezTo>
                  <a:pt x="1581" y="1305"/>
                  <a:pt x="1581" y="1305"/>
                  <a:pt x="1581" y="1305"/>
                </a:cubicBezTo>
                <a:cubicBezTo>
                  <a:pt x="1582" y="1307"/>
                  <a:pt x="1584" y="1307"/>
                  <a:pt x="1586" y="1307"/>
                </a:cubicBezTo>
                <a:cubicBezTo>
                  <a:pt x="1587" y="1307"/>
                  <a:pt x="1587" y="1307"/>
                  <a:pt x="1589" y="1309"/>
                </a:cubicBezTo>
                <a:cubicBezTo>
                  <a:pt x="1594" y="1313"/>
                  <a:pt x="1594" y="1313"/>
                  <a:pt x="1594" y="1313"/>
                </a:cubicBezTo>
                <a:cubicBezTo>
                  <a:pt x="1596" y="1314"/>
                  <a:pt x="1600" y="1316"/>
                  <a:pt x="1603" y="1314"/>
                </a:cubicBezTo>
                <a:cubicBezTo>
                  <a:pt x="1603" y="1314"/>
                  <a:pt x="1603" y="1313"/>
                  <a:pt x="1604" y="1313"/>
                </a:cubicBezTo>
                <a:cubicBezTo>
                  <a:pt x="1605" y="1313"/>
                  <a:pt x="1606" y="1313"/>
                  <a:pt x="1607" y="1313"/>
                </a:cubicBezTo>
                <a:cubicBezTo>
                  <a:pt x="1607" y="1314"/>
                  <a:pt x="1608" y="1314"/>
                  <a:pt x="1608" y="1315"/>
                </a:cubicBezTo>
                <a:cubicBezTo>
                  <a:pt x="1619" y="1321"/>
                  <a:pt x="1631" y="1326"/>
                  <a:pt x="1646" y="1330"/>
                </a:cubicBezTo>
                <a:cubicBezTo>
                  <a:pt x="1648" y="1332"/>
                  <a:pt x="1651" y="1332"/>
                  <a:pt x="1653" y="1333"/>
                </a:cubicBezTo>
                <a:cubicBezTo>
                  <a:pt x="1655" y="1333"/>
                  <a:pt x="1657" y="1334"/>
                  <a:pt x="1659" y="1335"/>
                </a:cubicBezTo>
                <a:cubicBezTo>
                  <a:pt x="1661" y="1337"/>
                  <a:pt x="1664" y="1337"/>
                  <a:pt x="1666" y="1335"/>
                </a:cubicBezTo>
                <a:cubicBezTo>
                  <a:pt x="1667" y="1335"/>
                  <a:pt x="1667" y="1334"/>
                  <a:pt x="1667" y="1334"/>
                </a:cubicBezTo>
                <a:cubicBezTo>
                  <a:pt x="1668" y="1334"/>
                  <a:pt x="1668" y="1333"/>
                  <a:pt x="1669" y="1333"/>
                </a:cubicBezTo>
                <a:cubicBezTo>
                  <a:pt x="1667" y="1334"/>
                  <a:pt x="1667" y="1334"/>
                  <a:pt x="1667" y="1334"/>
                </a:cubicBezTo>
                <a:cubicBezTo>
                  <a:pt x="1670" y="1334"/>
                  <a:pt x="1670" y="1334"/>
                  <a:pt x="1670" y="1334"/>
                </a:cubicBezTo>
                <a:cubicBezTo>
                  <a:pt x="1672" y="1335"/>
                  <a:pt x="1675" y="1335"/>
                  <a:pt x="1678" y="1334"/>
                </a:cubicBezTo>
                <a:cubicBezTo>
                  <a:pt x="1679" y="1335"/>
                  <a:pt x="1681" y="1335"/>
                  <a:pt x="1681" y="1335"/>
                </a:cubicBezTo>
                <a:cubicBezTo>
                  <a:pt x="1683" y="1336"/>
                  <a:pt x="1685" y="1337"/>
                  <a:pt x="1691" y="1338"/>
                </a:cubicBezTo>
                <a:cubicBezTo>
                  <a:pt x="1691" y="1338"/>
                  <a:pt x="1692" y="1338"/>
                  <a:pt x="1692" y="1338"/>
                </a:cubicBezTo>
                <a:cubicBezTo>
                  <a:pt x="1700" y="1336"/>
                  <a:pt x="1700" y="1336"/>
                  <a:pt x="1700" y="1336"/>
                </a:cubicBezTo>
                <a:cubicBezTo>
                  <a:pt x="1709" y="1335"/>
                  <a:pt x="1709" y="1335"/>
                  <a:pt x="1709" y="1335"/>
                </a:cubicBezTo>
                <a:cubicBezTo>
                  <a:pt x="1709" y="1335"/>
                  <a:pt x="1709" y="1335"/>
                  <a:pt x="1709" y="1335"/>
                </a:cubicBezTo>
                <a:cubicBezTo>
                  <a:pt x="1709" y="1335"/>
                  <a:pt x="1710" y="1335"/>
                  <a:pt x="1710" y="1335"/>
                </a:cubicBezTo>
                <a:cubicBezTo>
                  <a:pt x="1711" y="1336"/>
                  <a:pt x="1713" y="1336"/>
                  <a:pt x="1715" y="1335"/>
                </a:cubicBezTo>
                <a:cubicBezTo>
                  <a:pt x="1724" y="1332"/>
                  <a:pt x="1724" y="1332"/>
                  <a:pt x="1724" y="1332"/>
                </a:cubicBezTo>
                <a:cubicBezTo>
                  <a:pt x="1724" y="1332"/>
                  <a:pt x="1725" y="1332"/>
                  <a:pt x="1725" y="1332"/>
                </a:cubicBezTo>
                <a:cubicBezTo>
                  <a:pt x="1728" y="1330"/>
                  <a:pt x="1732" y="1327"/>
                  <a:pt x="1731" y="1323"/>
                </a:cubicBezTo>
                <a:cubicBezTo>
                  <a:pt x="1732" y="1323"/>
                  <a:pt x="1732" y="1323"/>
                  <a:pt x="1732" y="1323"/>
                </a:cubicBezTo>
                <a:cubicBezTo>
                  <a:pt x="1732" y="1322"/>
                  <a:pt x="1732" y="1322"/>
                  <a:pt x="1733" y="1321"/>
                </a:cubicBezTo>
                <a:cubicBezTo>
                  <a:pt x="1736" y="1322"/>
                  <a:pt x="1738" y="1322"/>
                  <a:pt x="1742" y="1319"/>
                </a:cubicBezTo>
                <a:cubicBezTo>
                  <a:pt x="1742" y="1319"/>
                  <a:pt x="1742" y="1319"/>
                  <a:pt x="1742" y="1319"/>
                </a:cubicBezTo>
                <a:cubicBezTo>
                  <a:pt x="1746" y="1317"/>
                  <a:pt x="1747" y="1312"/>
                  <a:pt x="1747" y="1310"/>
                </a:cubicBezTo>
                <a:cubicBezTo>
                  <a:pt x="1748" y="1308"/>
                  <a:pt x="1746" y="1306"/>
                  <a:pt x="1744" y="1305"/>
                </a:cubicBezTo>
                <a:cubicBezTo>
                  <a:pt x="1744" y="1304"/>
                  <a:pt x="1744" y="1303"/>
                  <a:pt x="1743" y="1302"/>
                </a:cubicBezTo>
                <a:cubicBezTo>
                  <a:pt x="1742" y="1301"/>
                  <a:pt x="1742" y="1301"/>
                  <a:pt x="1742" y="1301"/>
                </a:cubicBezTo>
                <a:cubicBezTo>
                  <a:pt x="1740" y="1299"/>
                  <a:pt x="1738" y="1298"/>
                  <a:pt x="1736" y="1299"/>
                </a:cubicBezTo>
                <a:cubicBezTo>
                  <a:pt x="1733" y="1300"/>
                  <a:pt x="1732" y="1303"/>
                  <a:pt x="1732" y="1305"/>
                </a:cubicBezTo>
                <a:cubicBezTo>
                  <a:pt x="1733" y="1307"/>
                  <a:pt x="1733" y="1307"/>
                  <a:pt x="1733" y="1307"/>
                </a:cubicBezTo>
                <a:cubicBezTo>
                  <a:pt x="1732" y="1308"/>
                  <a:pt x="1732" y="1308"/>
                  <a:pt x="1731" y="1308"/>
                </a:cubicBezTo>
                <a:cubicBezTo>
                  <a:pt x="1730" y="1309"/>
                  <a:pt x="1730" y="1309"/>
                  <a:pt x="1729" y="1310"/>
                </a:cubicBezTo>
                <a:cubicBezTo>
                  <a:pt x="1727" y="1312"/>
                  <a:pt x="1727" y="1312"/>
                  <a:pt x="1727" y="1312"/>
                </a:cubicBezTo>
                <a:cubicBezTo>
                  <a:pt x="1726" y="1312"/>
                  <a:pt x="1725" y="1313"/>
                  <a:pt x="1723" y="1314"/>
                </a:cubicBezTo>
                <a:cubicBezTo>
                  <a:pt x="1722" y="1314"/>
                  <a:pt x="1722" y="1314"/>
                  <a:pt x="1722" y="1314"/>
                </a:cubicBezTo>
                <a:cubicBezTo>
                  <a:pt x="1722" y="1315"/>
                  <a:pt x="1721" y="1315"/>
                  <a:pt x="1721" y="1315"/>
                </a:cubicBezTo>
                <a:cubicBezTo>
                  <a:pt x="1719" y="1314"/>
                  <a:pt x="1719" y="1314"/>
                  <a:pt x="1719" y="1314"/>
                </a:cubicBezTo>
                <a:cubicBezTo>
                  <a:pt x="1718" y="1314"/>
                  <a:pt x="1718" y="1314"/>
                  <a:pt x="1717" y="1314"/>
                </a:cubicBezTo>
                <a:cubicBezTo>
                  <a:pt x="1716" y="1313"/>
                  <a:pt x="1715" y="1313"/>
                  <a:pt x="1713" y="1313"/>
                </a:cubicBezTo>
                <a:cubicBezTo>
                  <a:pt x="1712" y="1313"/>
                  <a:pt x="1712" y="1313"/>
                  <a:pt x="1711" y="1313"/>
                </a:cubicBezTo>
                <a:cubicBezTo>
                  <a:pt x="1711" y="1313"/>
                  <a:pt x="1710" y="1314"/>
                  <a:pt x="1709" y="1315"/>
                </a:cubicBezTo>
                <a:cubicBezTo>
                  <a:pt x="1707" y="1313"/>
                  <a:pt x="1706" y="1313"/>
                  <a:pt x="1704" y="1313"/>
                </a:cubicBezTo>
                <a:cubicBezTo>
                  <a:pt x="1703" y="1311"/>
                  <a:pt x="1700" y="1310"/>
                  <a:pt x="1698" y="1310"/>
                </a:cubicBezTo>
                <a:cubicBezTo>
                  <a:pt x="1696" y="1310"/>
                  <a:pt x="1694" y="1311"/>
                  <a:pt x="1693" y="1312"/>
                </a:cubicBezTo>
                <a:cubicBezTo>
                  <a:pt x="1694" y="1311"/>
                  <a:pt x="1694" y="1311"/>
                  <a:pt x="1694" y="1311"/>
                </a:cubicBezTo>
                <a:cubicBezTo>
                  <a:pt x="1694" y="1311"/>
                  <a:pt x="1692" y="1312"/>
                  <a:pt x="1691" y="1313"/>
                </a:cubicBezTo>
                <a:cubicBezTo>
                  <a:pt x="1689" y="1313"/>
                  <a:pt x="1688" y="1313"/>
                  <a:pt x="1686" y="1313"/>
                </a:cubicBezTo>
                <a:cubicBezTo>
                  <a:pt x="1686" y="1313"/>
                  <a:pt x="1686" y="1313"/>
                  <a:pt x="1686" y="1313"/>
                </a:cubicBezTo>
                <a:cubicBezTo>
                  <a:pt x="1683" y="1313"/>
                  <a:pt x="1681" y="1312"/>
                  <a:pt x="1677" y="1312"/>
                </a:cubicBezTo>
                <a:cubicBezTo>
                  <a:pt x="1674" y="1311"/>
                  <a:pt x="1671" y="1310"/>
                  <a:pt x="1667" y="1310"/>
                </a:cubicBezTo>
                <a:cubicBezTo>
                  <a:pt x="1666" y="1310"/>
                  <a:pt x="1662" y="1309"/>
                  <a:pt x="1662" y="1309"/>
                </a:cubicBezTo>
                <a:cubicBezTo>
                  <a:pt x="1662" y="1309"/>
                  <a:pt x="1656" y="1307"/>
                  <a:pt x="1656" y="1307"/>
                </a:cubicBezTo>
                <a:cubicBezTo>
                  <a:pt x="1654" y="1305"/>
                  <a:pt x="1652" y="1305"/>
                  <a:pt x="1650" y="1304"/>
                </a:cubicBezTo>
                <a:cubicBezTo>
                  <a:pt x="1650" y="1304"/>
                  <a:pt x="1649" y="1304"/>
                  <a:pt x="1649" y="1304"/>
                </a:cubicBezTo>
                <a:cubicBezTo>
                  <a:pt x="1648" y="1303"/>
                  <a:pt x="1648" y="1303"/>
                  <a:pt x="1648" y="1303"/>
                </a:cubicBezTo>
                <a:cubicBezTo>
                  <a:pt x="1648" y="1302"/>
                  <a:pt x="1647" y="1302"/>
                  <a:pt x="1647" y="1302"/>
                </a:cubicBezTo>
                <a:cubicBezTo>
                  <a:pt x="1647" y="1302"/>
                  <a:pt x="1646" y="1301"/>
                  <a:pt x="1646" y="1300"/>
                </a:cubicBezTo>
                <a:cubicBezTo>
                  <a:pt x="1646" y="1298"/>
                  <a:pt x="1644" y="1296"/>
                  <a:pt x="1640" y="1295"/>
                </a:cubicBezTo>
                <a:cubicBezTo>
                  <a:pt x="1638" y="1294"/>
                  <a:pt x="1635" y="1294"/>
                  <a:pt x="1634" y="1296"/>
                </a:cubicBezTo>
                <a:cubicBezTo>
                  <a:pt x="1633" y="1296"/>
                  <a:pt x="1631" y="1296"/>
                  <a:pt x="1630" y="1297"/>
                </a:cubicBezTo>
                <a:cubicBezTo>
                  <a:pt x="1630" y="1297"/>
                  <a:pt x="1630" y="1297"/>
                  <a:pt x="1630" y="1297"/>
                </a:cubicBezTo>
                <a:cubicBezTo>
                  <a:pt x="1630" y="1297"/>
                  <a:pt x="1630" y="1297"/>
                  <a:pt x="1630" y="1297"/>
                </a:cubicBezTo>
                <a:cubicBezTo>
                  <a:pt x="1631" y="1296"/>
                  <a:pt x="1632" y="1296"/>
                  <a:pt x="1633" y="1296"/>
                </a:cubicBezTo>
                <a:cubicBezTo>
                  <a:pt x="1630" y="1295"/>
                  <a:pt x="1630" y="1295"/>
                  <a:pt x="1630" y="1295"/>
                </a:cubicBezTo>
                <a:cubicBezTo>
                  <a:pt x="1630" y="1295"/>
                  <a:pt x="1629" y="1295"/>
                  <a:pt x="1628" y="1296"/>
                </a:cubicBezTo>
                <a:cubicBezTo>
                  <a:pt x="1628" y="1296"/>
                  <a:pt x="1627" y="1295"/>
                  <a:pt x="1627" y="1295"/>
                </a:cubicBezTo>
                <a:cubicBezTo>
                  <a:pt x="1625" y="1295"/>
                  <a:pt x="1623" y="1294"/>
                  <a:pt x="1621" y="1294"/>
                </a:cubicBezTo>
                <a:cubicBezTo>
                  <a:pt x="1622" y="1292"/>
                  <a:pt x="1621" y="1289"/>
                  <a:pt x="1618" y="1287"/>
                </a:cubicBezTo>
                <a:cubicBezTo>
                  <a:pt x="1617" y="1286"/>
                  <a:pt x="1615" y="1284"/>
                  <a:pt x="1614" y="1284"/>
                </a:cubicBezTo>
                <a:cubicBezTo>
                  <a:pt x="1614" y="1284"/>
                  <a:pt x="1613" y="1284"/>
                  <a:pt x="1613" y="1284"/>
                </a:cubicBezTo>
                <a:cubicBezTo>
                  <a:pt x="1610" y="1284"/>
                  <a:pt x="1608" y="1285"/>
                  <a:pt x="1607" y="1286"/>
                </a:cubicBezTo>
                <a:cubicBezTo>
                  <a:pt x="1606" y="1285"/>
                  <a:pt x="1604" y="1285"/>
                  <a:pt x="1603" y="1284"/>
                </a:cubicBezTo>
                <a:cubicBezTo>
                  <a:pt x="1601" y="1283"/>
                  <a:pt x="1598" y="1282"/>
                  <a:pt x="1596" y="1282"/>
                </a:cubicBezTo>
                <a:cubicBezTo>
                  <a:pt x="1596" y="1282"/>
                  <a:pt x="1596" y="1282"/>
                  <a:pt x="1596" y="1282"/>
                </a:cubicBezTo>
                <a:cubicBezTo>
                  <a:pt x="1620" y="1285"/>
                  <a:pt x="1650" y="1286"/>
                  <a:pt x="1686" y="1280"/>
                </a:cubicBezTo>
                <a:cubicBezTo>
                  <a:pt x="1688" y="1280"/>
                  <a:pt x="1688" y="1280"/>
                  <a:pt x="1688" y="1280"/>
                </a:cubicBezTo>
                <a:cubicBezTo>
                  <a:pt x="1693" y="1281"/>
                  <a:pt x="1693" y="1281"/>
                  <a:pt x="1693" y="1281"/>
                </a:cubicBezTo>
                <a:cubicBezTo>
                  <a:pt x="1693" y="1281"/>
                  <a:pt x="1693" y="1281"/>
                  <a:pt x="1694" y="1281"/>
                </a:cubicBezTo>
                <a:cubicBezTo>
                  <a:pt x="1698" y="1281"/>
                  <a:pt x="1704" y="1280"/>
                  <a:pt x="1706" y="1276"/>
                </a:cubicBezTo>
                <a:cubicBezTo>
                  <a:pt x="1709" y="1275"/>
                  <a:pt x="1712" y="1275"/>
                  <a:pt x="1715" y="1274"/>
                </a:cubicBezTo>
                <a:cubicBezTo>
                  <a:pt x="1717" y="1277"/>
                  <a:pt x="1720" y="1280"/>
                  <a:pt x="1727" y="1282"/>
                </a:cubicBezTo>
                <a:cubicBezTo>
                  <a:pt x="1727" y="1282"/>
                  <a:pt x="1727" y="1282"/>
                  <a:pt x="1727" y="1282"/>
                </a:cubicBezTo>
                <a:cubicBezTo>
                  <a:pt x="1734" y="1283"/>
                  <a:pt x="1741" y="1277"/>
                  <a:pt x="1741" y="1277"/>
                </a:cubicBezTo>
                <a:cubicBezTo>
                  <a:pt x="1742" y="1277"/>
                  <a:pt x="1742" y="1276"/>
                  <a:pt x="1742" y="1276"/>
                </a:cubicBezTo>
                <a:cubicBezTo>
                  <a:pt x="1743" y="1274"/>
                  <a:pt x="1744" y="1272"/>
                  <a:pt x="1743" y="1270"/>
                </a:cubicBezTo>
                <a:cubicBezTo>
                  <a:pt x="1743" y="1270"/>
                  <a:pt x="1742" y="1269"/>
                  <a:pt x="1742" y="1269"/>
                </a:cubicBezTo>
                <a:cubicBezTo>
                  <a:pt x="1743" y="1268"/>
                  <a:pt x="1743" y="1267"/>
                  <a:pt x="1744" y="1266"/>
                </a:cubicBezTo>
                <a:cubicBezTo>
                  <a:pt x="1747" y="1266"/>
                  <a:pt x="1750" y="1265"/>
                  <a:pt x="1753" y="1264"/>
                </a:cubicBezTo>
                <a:cubicBezTo>
                  <a:pt x="1906" y="1216"/>
                  <a:pt x="2045" y="1308"/>
                  <a:pt x="2202" y="1278"/>
                </a:cubicBezTo>
                <a:cubicBezTo>
                  <a:pt x="2040" y="1298"/>
                  <a:pt x="1928" y="1185"/>
                  <a:pt x="1780" y="1233"/>
                </a:cubicBezTo>
                <a:close/>
                <a:moveTo>
                  <a:pt x="1428" y="900"/>
                </a:moveTo>
                <a:cubicBezTo>
                  <a:pt x="1427" y="888"/>
                  <a:pt x="1423" y="886"/>
                  <a:pt x="1423" y="879"/>
                </a:cubicBezTo>
                <a:cubicBezTo>
                  <a:pt x="1423" y="879"/>
                  <a:pt x="1423" y="878"/>
                  <a:pt x="1423" y="878"/>
                </a:cubicBezTo>
                <a:cubicBezTo>
                  <a:pt x="1423" y="878"/>
                  <a:pt x="1423" y="878"/>
                  <a:pt x="1424" y="877"/>
                </a:cubicBezTo>
                <a:cubicBezTo>
                  <a:pt x="1424" y="877"/>
                  <a:pt x="1424" y="876"/>
                  <a:pt x="1425" y="876"/>
                </a:cubicBezTo>
                <a:cubicBezTo>
                  <a:pt x="1425" y="876"/>
                  <a:pt x="1425" y="876"/>
                  <a:pt x="1425" y="876"/>
                </a:cubicBezTo>
                <a:cubicBezTo>
                  <a:pt x="1426" y="875"/>
                  <a:pt x="1426" y="875"/>
                  <a:pt x="1427" y="875"/>
                </a:cubicBezTo>
                <a:cubicBezTo>
                  <a:pt x="1427" y="875"/>
                  <a:pt x="1427" y="874"/>
                  <a:pt x="1427" y="874"/>
                </a:cubicBezTo>
                <a:cubicBezTo>
                  <a:pt x="1428" y="874"/>
                  <a:pt x="1429" y="874"/>
                  <a:pt x="1430" y="873"/>
                </a:cubicBezTo>
                <a:cubicBezTo>
                  <a:pt x="1430" y="873"/>
                  <a:pt x="1430" y="873"/>
                  <a:pt x="1430" y="873"/>
                </a:cubicBezTo>
                <a:cubicBezTo>
                  <a:pt x="1432" y="872"/>
                  <a:pt x="1434" y="872"/>
                  <a:pt x="1436" y="871"/>
                </a:cubicBezTo>
                <a:cubicBezTo>
                  <a:pt x="1436" y="871"/>
                  <a:pt x="1437" y="871"/>
                  <a:pt x="1437" y="871"/>
                </a:cubicBezTo>
                <a:cubicBezTo>
                  <a:pt x="1438" y="871"/>
                  <a:pt x="1439" y="871"/>
                  <a:pt x="1440" y="871"/>
                </a:cubicBezTo>
                <a:cubicBezTo>
                  <a:pt x="1440" y="871"/>
                  <a:pt x="1440" y="871"/>
                  <a:pt x="1441" y="871"/>
                </a:cubicBezTo>
                <a:cubicBezTo>
                  <a:pt x="1442" y="870"/>
                  <a:pt x="1443" y="870"/>
                  <a:pt x="1444" y="870"/>
                </a:cubicBezTo>
                <a:cubicBezTo>
                  <a:pt x="1444" y="870"/>
                  <a:pt x="1444" y="870"/>
                  <a:pt x="1444" y="870"/>
                </a:cubicBezTo>
                <a:cubicBezTo>
                  <a:pt x="1454" y="893"/>
                  <a:pt x="1460" y="910"/>
                  <a:pt x="1460" y="921"/>
                </a:cubicBezTo>
                <a:cubicBezTo>
                  <a:pt x="1460" y="927"/>
                  <a:pt x="1458" y="931"/>
                  <a:pt x="1455" y="932"/>
                </a:cubicBezTo>
                <a:cubicBezTo>
                  <a:pt x="1444" y="937"/>
                  <a:pt x="1418" y="921"/>
                  <a:pt x="1395" y="904"/>
                </a:cubicBezTo>
                <a:lnTo>
                  <a:pt x="1428" y="900"/>
                </a:lnTo>
                <a:close/>
                <a:moveTo>
                  <a:pt x="1363" y="797"/>
                </a:moveTo>
                <a:cubicBezTo>
                  <a:pt x="1363" y="797"/>
                  <a:pt x="1363" y="798"/>
                  <a:pt x="1362" y="798"/>
                </a:cubicBezTo>
                <a:cubicBezTo>
                  <a:pt x="1360" y="799"/>
                  <a:pt x="1358" y="799"/>
                  <a:pt x="1356" y="799"/>
                </a:cubicBezTo>
                <a:cubicBezTo>
                  <a:pt x="1347" y="800"/>
                  <a:pt x="1347" y="800"/>
                  <a:pt x="1347" y="800"/>
                </a:cubicBezTo>
                <a:cubicBezTo>
                  <a:pt x="1354" y="806"/>
                  <a:pt x="1354" y="806"/>
                  <a:pt x="1354" y="806"/>
                </a:cubicBezTo>
                <a:cubicBezTo>
                  <a:pt x="1357" y="808"/>
                  <a:pt x="1358" y="812"/>
                  <a:pt x="1358" y="816"/>
                </a:cubicBezTo>
                <a:cubicBezTo>
                  <a:pt x="1347" y="821"/>
                  <a:pt x="1347" y="821"/>
                  <a:pt x="1347" y="821"/>
                </a:cubicBezTo>
                <a:cubicBezTo>
                  <a:pt x="1347" y="820"/>
                  <a:pt x="1347" y="819"/>
                  <a:pt x="1347" y="818"/>
                </a:cubicBezTo>
                <a:cubicBezTo>
                  <a:pt x="1347" y="816"/>
                  <a:pt x="1346" y="814"/>
                  <a:pt x="1345" y="812"/>
                </a:cubicBezTo>
                <a:cubicBezTo>
                  <a:pt x="1345" y="811"/>
                  <a:pt x="1345" y="809"/>
                  <a:pt x="1344" y="808"/>
                </a:cubicBezTo>
                <a:cubicBezTo>
                  <a:pt x="1344" y="808"/>
                  <a:pt x="1344" y="807"/>
                  <a:pt x="1344" y="807"/>
                </a:cubicBezTo>
                <a:cubicBezTo>
                  <a:pt x="1344" y="806"/>
                  <a:pt x="1344" y="805"/>
                  <a:pt x="1344" y="804"/>
                </a:cubicBezTo>
                <a:cubicBezTo>
                  <a:pt x="1344" y="800"/>
                  <a:pt x="1343" y="797"/>
                  <a:pt x="1343" y="794"/>
                </a:cubicBezTo>
                <a:cubicBezTo>
                  <a:pt x="1348" y="788"/>
                  <a:pt x="1354" y="783"/>
                  <a:pt x="1359" y="777"/>
                </a:cubicBezTo>
                <a:cubicBezTo>
                  <a:pt x="1365" y="795"/>
                  <a:pt x="1365" y="795"/>
                  <a:pt x="1365" y="795"/>
                </a:cubicBezTo>
                <a:cubicBezTo>
                  <a:pt x="1364" y="795"/>
                  <a:pt x="1363" y="796"/>
                  <a:pt x="1363" y="797"/>
                </a:cubicBezTo>
                <a:close/>
                <a:moveTo>
                  <a:pt x="1362" y="769"/>
                </a:moveTo>
                <a:cubicBezTo>
                  <a:pt x="1361" y="770"/>
                  <a:pt x="1360" y="771"/>
                  <a:pt x="1360" y="772"/>
                </a:cubicBezTo>
                <a:cubicBezTo>
                  <a:pt x="1355" y="756"/>
                  <a:pt x="1355" y="756"/>
                  <a:pt x="1355" y="756"/>
                </a:cubicBezTo>
                <a:cubicBezTo>
                  <a:pt x="1356" y="756"/>
                  <a:pt x="1357" y="756"/>
                  <a:pt x="1358" y="755"/>
                </a:cubicBezTo>
                <a:lnTo>
                  <a:pt x="1362" y="769"/>
                </a:lnTo>
                <a:close/>
                <a:moveTo>
                  <a:pt x="1359" y="755"/>
                </a:moveTo>
                <a:cubicBezTo>
                  <a:pt x="1360" y="754"/>
                  <a:pt x="1361" y="754"/>
                  <a:pt x="1362" y="753"/>
                </a:cubicBezTo>
                <a:cubicBezTo>
                  <a:pt x="1366" y="765"/>
                  <a:pt x="1366" y="765"/>
                  <a:pt x="1366" y="765"/>
                </a:cubicBezTo>
                <a:cubicBezTo>
                  <a:pt x="1365" y="766"/>
                  <a:pt x="1364" y="767"/>
                  <a:pt x="1363" y="768"/>
                </a:cubicBezTo>
                <a:lnTo>
                  <a:pt x="1359" y="755"/>
                </a:lnTo>
                <a:close/>
                <a:moveTo>
                  <a:pt x="1366" y="793"/>
                </a:moveTo>
                <a:cubicBezTo>
                  <a:pt x="1361" y="775"/>
                  <a:pt x="1361" y="775"/>
                  <a:pt x="1361" y="775"/>
                </a:cubicBezTo>
                <a:cubicBezTo>
                  <a:pt x="1361" y="774"/>
                  <a:pt x="1362" y="774"/>
                  <a:pt x="1363" y="773"/>
                </a:cubicBezTo>
                <a:cubicBezTo>
                  <a:pt x="1369" y="792"/>
                  <a:pt x="1369" y="792"/>
                  <a:pt x="1369" y="792"/>
                </a:cubicBezTo>
                <a:cubicBezTo>
                  <a:pt x="1368" y="792"/>
                  <a:pt x="1367" y="793"/>
                  <a:pt x="1366" y="793"/>
                </a:cubicBezTo>
                <a:close/>
                <a:moveTo>
                  <a:pt x="1373" y="791"/>
                </a:moveTo>
                <a:cubicBezTo>
                  <a:pt x="1372" y="791"/>
                  <a:pt x="1371" y="791"/>
                  <a:pt x="1371" y="791"/>
                </a:cubicBezTo>
                <a:cubicBezTo>
                  <a:pt x="1364" y="771"/>
                  <a:pt x="1364" y="771"/>
                  <a:pt x="1364" y="771"/>
                </a:cubicBezTo>
                <a:cubicBezTo>
                  <a:pt x="1365" y="770"/>
                  <a:pt x="1366" y="769"/>
                  <a:pt x="1367" y="769"/>
                </a:cubicBezTo>
                <a:lnTo>
                  <a:pt x="1373" y="791"/>
                </a:lnTo>
                <a:close/>
                <a:moveTo>
                  <a:pt x="1349" y="720"/>
                </a:moveTo>
                <a:cubicBezTo>
                  <a:pt x="1349" y="720"/>
                  <a:pt x="1349" y="720"/>
                  <a:pt x="1349" y="720"/>
                </a:cubicBezTo>
                <a:cubicBezTo>
                  <a:pt x="1351" y="709"/>
                  <a:pt x="1353" y="699"/>
                  <a:pt x="1356" y="688"/>
                </a:cubicBezTo>
                <a:cubicBezTo>
                  <a:pt x="1356" y="687"/>
                  <a:pt x="1356" y="686"/>
                  <a:pt x="1356" y="685"/>
                </a:cubicBezTo>
                <a:cubicBezTo>
                  <a:pt x="1357" y="681"/>
                  <a:pt x="1359" y="676"/>
                  <a:pt x="1360" y="672"/>
                </a:cubicBezTo>
                <a:cubicBezTo>
                  <a:pt x="1360" y="671"/>
                  <a:pt x="1361" y="670"/>
                  <a:pt x="1361" y="669"/>
                </a:cubicBezTo>
                <a:cubicBezTo>
                  <a:pt x="1362" y="664"/>
                  <a:pt x="1364" y="659"/>
                  <a:pt x="1365" y="654"/>
                </a:cubicBezTo>
                <a:cubicBezTo>
                  <a:pt x="1365" y="654"/>
                  <a:pt x="1365" y="654"/>
                  <a:pt x="1365" y="654"/>
                </a:cubicBezTo>
                <a:cubicBezTo>
                  <a:pt x="1366" y="653"/>
                  <a:pt x="1366" y="653"/>
                  <a:pt x="1366" y="653"/>
                </a:cubicBezTo>
                <a:cubicBezTo>
                  <a:pt x="1369" y="642"/>
                  <a:pt x="1373" y="630"/>
                  <a:pt x="1378" y="619"/>
                </a:cubicBezTo>
                <a:cubicBezTo>
                  <a:pt x="1378" y="619"/>
                  <a:pt x="1378" y="618"/>
                  <a:pt x="1379" y="617"/>
                </a:cubicBezTo>
                <a:cubicBezTo>
                  <a:pt x="1380" y="612"/>
                  <a:pt x="1382" y="607"/>
                  <a:pt x="1384" y="602"/>
                </a:cubicBezTo>
                <a:cubicBezTo>
                  <a:pt x="1385" y="602"/>
                  <a:pt x="1385" y="601"/>
                  <a:pt x="1385" y="600"/>
                </a:cubicBezTo>
                <a:cubicBezTo>
                  <a:pt x="1389" y="592"/>
                  <a:pt x="1392" y="583"/>
                  <a:pt x="1396" y="575"/>
                </a:cubicBezTo>
                <a:cubicBezTo>
                  <a:pt x="1396" y="575"/>
                  <a:pt x="1396" y="575"/>
                  <a:pt x="1396" y="575"/>
                </a:cubicBezTo>
                <a:cubicBezTo>
                  <a:pt x="1400" y="567"/>
                  <a:pt x="1404" y="558"/>
                  <a:pt x="1407" y="550"/>
                </a:cubicBezTo>
                <a:cubicBezTo>
                  <a:pt x="1408" y="549"/>
                  <a:pt x="1408" y="549"/>
                  <a:pt x="1409" y="548"/>
                </a:cubicBezTo>
                <a:cubicBezTo>
                  <a:pt x="1411" y="543"/>
                  <a:pt x="1413" y="538"/>
                  <a:pt x="1416" y="533"/>
                </a:cubicBezTo>
                <a:cubicBezTo>
                  <a:pt x="1416" y="532"/>
                  <a:pt x="1416" y="532"/>
                  <a:pt x="1417" y="532"/>
                </a:cubicBezTo>
                <a:cubicBezTo>
                  <a:pt x="1422" y="520"/>
                  <a:pt x="1428" y="509"/>
                  <a:pt x="1434" y="498"/>
                </a:cubicBezTo>
                <a:cubicBezTo>
                  <a:pt x="1434" y="498"/>
                  <a:pt x="1434" y="498"/>
                  <a:pt x="1434" y="498"/>
                </a:cubicBezTo>
                <a:cubicBezTo>
                  <a:pt x="1437" y="493"/>
                  <a:pt x="1440" y="487"/>
                  <a:pt x="1443" y="482"/>
                </a:cubicBezTo>
                <a:cubicBezTo>
                  <a:pt x="1443" y="482"/>
                  <a:pt x="1443" y="482"/>
                  <a:pt x="1443" y="481"/>
                </a:cubicBezTo>
                <a:cubicBezTo>
                  <a:pt x="1443" y="481"/>
                  <a:pt x="1443" y="481"/>
                  <a:pt x="1444" y="480"/>
                </a:cubicBezTo>
                <a:cubicBezTo>
                  <a:pt x="1447" y="475"/>
                  <a:pt x="1449" y="470"/>
                  <a:pt x="1452" y="465"/>
                </a:cubicBezTo>
                <a:cubicBezTo>
                  <a:pt x="1452" y="465"/>
                  <a:pt x="1452" y="465"/>
                  <a:pt x="1452" y="465"/>
                </a:cubicBezTo>
                <a:cubicBezTo>
                  <a:pt x="1452" y="465"/>
                  <a:pt x="1452" y="465"/>
                  <a:pt x="1452" y="465"/>
                </a:cubicBezTo>
                <a:cubicBezTo>
                  <a:pt x="1459" y="454"/>
                  <a:pt x="1465" y="444"/>
                  <a:pt x="1471" y="433"/>
                </a:cubicBezTo>
                <a:cubicBezTo>
                  <a:pt x="1471" y="433"/>
                  <a:pt x="1471" y="433"/>
                  <a:pt x="1472" y="433"/>
                </a:cubicBezTo>
                <a:cubicBezTo>
                  <a:pt x="1472" y="432"/>
                  <a:pt x="1472" y="432"/>
                  <a:pt x="1472" y="432"/>
                </a:cubicBezTo>
                <a:cubicBezTo>
                  <a:pt x="1475" y="427"/>
                  <a:pt x="1478" y="423"/>
                  <a:pt x="1481" y="418"/>
                </a:cubicBezTo>
                <a:cubicBezTo>
                  <a:pt x="1481" y="417"/>
                  <a:pt x="1481" y="417"/>
                  <a:pt x="1481" y="417"/>
                </a:cubicBezTo>
                <a:cubicBezTo>
                  <a:pt x="1486" y="409"/>
                  <a:pt x="1491" y="402"/>
                  <a:pt x="1495" y="395"/>
                </a:cubicBezTo>
                <a:cubicBezTo>
                  <a:pt x="1495" y="394"/>
                  <a:pt x="1495" y="394"/>
                  <a:pt x="1496" y="394"/>
                </a:cubicBezTo>
                <a:cubicBezTo>
                  <a:pt x="1500" y="387"/>
                  <a:pt x="1505" y="380"/>
                  <a:pt x="1509" y="373"/>
                </a:cubicBezTo>
                <a:cubicBezTo>
                  <a:pt x="1509" y="373"/>
                  <a:pt x="1510" y="373"/>
                  <a:pt x="1510" y="372"/>
                </a:cubicBezTo>
                <a:cubicBezTo>
                  <a:pt x="1510" y="372"/>
                  <a:pt x="1510" y="372"/>
                  <a:pt x="1510" y="372"/>
                </a:cubicBezTo>
                <a:cubicBezTo>
                  <a:pt x="1513" y="367"/>
                  <a:pt x="1516" y="363"/>
                  <a:pt x="1519" y="359"/>
                </a:cubicBezTo>
                <a:cubicBezTo>
                  <a:pt x="1519" y="359"/>
                  <a:pt x="1519" y="359"/>
                  <a:pt x="1519" y="359"/>
                </a:cubicBezTo>
                <a:cubicBezTo>
                  <a:pt x="1519" y="359"/>
                  <a:pt x="1519" y="358"/>
                  <a:pt x="1519" y="358"/>
                </a:cubicBezTo>
                <a:cubicBezTo>
                  <a:pt x="1519" y="358"/>
                  <a:pt x="1519" y="358"/>
                  <a:pt x="1520" y="358"/>
                </a:cubicBezTo>
                <a:cubicBezTo>
                  <a:pt x="1526" y="349"/>
                  <a:pt x="1532" y="340"/>
                  <a:pt x="1537" y="332"/>
                </a:cubicBezTo>
                <a:cubicBezTo>
                  <a:pt x="1537" y="332"/>
                  <a:pt x="1538" y="331"/>
                  <a:pt x="1538" y="331"/>
                </a:cubicBezTo>
                <a:cubicBezTo>
                  <a:pt x="1540" y="327"/>
                  <a:pt x="1543" y="324"/>
                  <a:pt x="1546" y="320"/>
                </a:cubicBezTo>
                <a:cubicBezTo>
                  <a:pt x="1546" y="319"/>
                  <a:pt x="1547" y="319"/>
                  <a:pt x="1547" y="318"/>
                </a:cubicBezTo>
                <a:cubicBezTo>
                  <a:pt x="1551" y="312"/>
                  <a:pt x="1555" y="307"/>
                  <a:pt x="1559" y="301"/>
                </a:cubicBezTo>
                <a:cubicBezTo>
                  <a:pt x="1559" y="301"/>
                  <a:pt x="1559" y="301"/>
                  <a:pt x="1559" y="301"/>
                </a:cubicBezTo>
                <a:cubicBezTo>
                  <a:pt x="1561" y="298"/>
                  <a:pt x="1563" y="296"/>
                  <a:pt x="1565" y="293"/>
                </a:cubicBezTo>
                <a:cubicBezTo>
                  <a:pt x="1565" y="293"/>
                  <a:pt x="1566" y="292"/>
                  <a:pt x="1566" y="292"/>
                </a:cubicBezTo>
                <a:cubicBezTo>
                  <a:pt x="1568" y="290"/>
                  <a:pt x="1569" y="287"/>
                  <a:pt x="1571" y="285"/>
                </a:cubicBezTo>
                <a:cubicBezTo>
                  <a:pt x="1571" y="285"/>
                  <a:pt x="1571" y="285"/>
                  <a:pt x="1571" y="285"/>
                </a:cubicBezTo>
                <a:cubicBezTo>
                  <a:pt x="1571" y="285"/>
                  <a:pt x="1571" y="285"/>
                  <a:pt x="1571" y="285"/>
                </a:cubicBezTo>
                <a:cubicBezTo>
                  <a:pt x="1574" y="281"/>
                  <a:pt x="1576" y="278"/>
                  <a:pt x="1579" y="275"/>
                </a:cubicBezTo>
                <a:cubicBezTo>
                  <a:pt x="1579" y="275"/>
                  <a:pt x="1579" y="275"/>
                  <a:pt x="1579" y="275"/>
                </a:cubicBezTo>
                <a:cubicBezTo>
                  <a:pt x="1580" y="272"/>
                  <a:pt x="1582" y="270"/>
                  <a:pt x="1584" y="268"/>
                </a:cubicBezTo>
                <a:cubicBezTo>
                  <a:pt x="1584" y="268"/>
                  <a:pt x="1584" y="268"/>
                  <a:pt x="1584" y="268"/>
                </a:cubicBezTo>
                <a:cubicBezTo>
                  <a:pt x="1589" y="261"/>
                  <a:pt x="1594" y="254"/>
                  <a:pt x="1598" y="249"/>
                </a:cubicBezTo>
                <a:cubicBezTo>
                  <a:pt x="1594" y="339"/>
                  <a:pt x="1553" y="463"/>
                  <a:pt x="1487" y="586"/>
                </a:cubicBezTo>
                <a:cubicBezTo>
                  <a:pt x="1449" y="656"/>
                  <a:pt x="1408" y="717"/>
                  <a:pt x="1367" y="764"/>
                </a:cubicBezTo>
                <a:cubicBezTo>
                  <a:pt x="1363" y="752"/>
                  <a:pt x="1363" y="752"/>
                  <a:pt x="1363" y="752"/>
                </a:cubicBezTo>
                <a:cubicBezTo>
                  <a:pt x="1366" y="748"/>
                  <a:pt x="1368" y="743"/>
                  <a:pt x="1366" y="738"/>
                </a:cubicBezTo>
                <a:cubicBezTo>
                  <a:pt x="1364" y="731"/>
                  <a:pt x="1357" y="726"/>
                  <a:pt x="1351" y="728"/>
                </a:cubicBezTo>
                <a:cubicBezTo>
                  <a:pt x="1348" y="721"/>
                  <a:pt x="1348" y="721"/>
                  <a:pt x="1348" y="721"/>
                </a:cubicBezTo>
                <a:cubicBezTo>
                  <a:pt x="1349" y="721"/>
                  <a:pt x="1349" y="720"/>
                  <a:pt x="1349" y="720"/>
                </a:cubicBezTo>
                <a:close/>
                <a:moveTo>
                  <a:pt x="1347" y="728"/>
                </a:moveTo>
                <a:cubicBezTo>
                  <a:pt x="1347" y="727"/>
                  <a:pt x="1348" y="726"/>
                  <a:pt x="1348" y="725"/>
                </a:cubicBezTo>
                <a:cubicBezTo>
                  <a:pt x="1349" y="728"/>
                  <a:pt x="1349" y="728"/>
                  <a:pt x="1349" y="728"/>
                </a:cubicBezTo>
                <a:cubicBezTo>
                  <a:pt x="1348" y="729"/>
                  <a:pt x="1348" y="729"/>
                  <a:pt x="1347" y="729"/>
                </a:cubicBezTo>
                <a:cubicBezTo>
                  <a:pt x="1347" y="729"/>
                  <a:pt x="1347" y="728"/>
                  <a:pt x="1347" y="728"/>
                </a:cubicBezTo>
                <a:close/>
                <a:moveTo>
                  <a:pt x="1343" y="769"/>
                </a:moveTo>
                <a:cubicBezTo>
                  <a:pt x="1343" y="768"/>
                  <a:pt x="1343" y="767"/>
                  <a:pt x="1343" y="766"/>
                </a:cubicBezTo>
                <a:cubicBezTo>
                  <a:pt x="1343" y="763"/>
                  <a:pt x="1344" y="760"/>
                  <a:pt x="1344" y="757"/>
                </a:cubicBezTo>
                <a:cubicBezTo>
                  <a:pt x="1344" y="756"/>
                  <a:pt x="1344" y="754"/>
                  <a:pt x="1344" y="753"/>
                </a:cubicBezTo>
                <a:cubicBezTo>
                  <a:pt x="1344" y="752"/>
                  <a:pt x="1344" y="751"/>
                  <a:pt x="1344" y="750"/>
                </a:cubicBezTo>
                <a:cubicBezTo>
                  <a:pt x="1346" y="752"/>
                  <a:pt x="1348" y="753"/>
                  <a:pt x="1350" y="754"/>
                </a:cubicBezTo>
                <a:cubicBezTo>
                  <a:pt x="1351" y="755"/>
                  <a:pt x="1352" y="755"/>
                  <a:pt x="1353" y="755"/>
                </a:cubicBezTo>
                <a:cubicBezTo>
                  <a:pt x="1358" y="773"/>
                  <a:pt x="1358" y="773"/>
                  <a:pt x="1358" y="773"/>
                </a:cubicBezTo>
                <a:cubicBezTo>
                  <a:pt x="1353" y="779"/>
                  <a:pt x="1348" y="784"/>
                  <a:pt x="1343" y="789"/>
                </a:cubicBezTo>
                <a:cubicBezTo>
                  <a:pt x="1343" y="789"/>
                  <a:pt x="1343" y="788"/>
                  <a:pt x="1343" y="787"/>
                </a:cubicBezTo>
                <a:cubicBezTo>
                  <a:pt x="1343" y="785"/>
                  <a:pt x="1343" y="783"/>
                  <a:pt x="1343" y="781"/>
                </a:cubicBezTo>
                <a:cubicBezTo>
                  <a:pt x="1343" y="780"/>
                  <a:pt x="1343" y="780"/>
                  <a:pt x="1343" y="780"/>
                </a:cubicBezTo>
                <a:cubicBezTo>
                  <a:pt x="1343" y="776"/>
                  <a:pt x="1343" y="773"/>
                  <a:pt x="1343" y="769"/>
                </a:cubicBezTo>
                <a:close/>
                <a:moveTo>
                  <a:pt x="633" y="580"/>
                </a:moveTo>
                <a:cubicBezTo>
                  <a:pt x="629" y="580"/>
                  <a:pt x="629" y="580"/>
                  <a:pt x="629" y="580"/>
                </a:cubicBezTo>
                <a:cubicBezTo>
                  <a:pt x="636" y="507"/>
                  <a:pt x="636" y="507"/>
                  <a:pt x="636" y="507"/>
                </a:cubicBezTo>
                <a:cubicBezTo>
                  <a:pt x="638" y="507"/>
                  <a:pt x="639" y="507"/>
                  <a:pt x="640" y="507"/>
                </a:cubicBezTo>
                <a:cubicBezTo>
                  <a:pt x="641" y="580"/>
                  <a:pt x="641" y="580"/>
                  <a:pt x="641" y="580"/>
                </a:cubicBezTo>
                <a:lnTo>
                  <a:pt x="633" y="580"/>
                </a:lnTo>
                <a:close/>
                <a:moveTo>
                  <a:pt x="667" y="580"/>
                </a:moveTo>
                <a:cubicBezTo>
                  <a:pt x="657" y="580"/>
                  <a:pt x="657" y="580"/>
                  <a:pt x="657" y="580"/>
                </a:cubicBezTo>
                <a:cubicBezTo>
                  <a:pt x="658" y="579"/>
                  <a:pt x="658" y="579"/>
                  <a:pt x="658" y="579"/>
                </a:cubicBezTo>
                <a:cubicBezTo>
                  <a:pt x="644" y="471"/>
                  <a:pt x="644" y="471"/>
                  <a:pt x="644" y="471"/>
                </a:cubicBezTo>
                <a:lnTo>
                  <a:pt x="667" y="580"/>
                </a:lnTo>
                <a:close/>
                <a:moveTo>
                  <a:pt x="645" y="487"/>
                </a:moveTo>
                <a:cubicBezTo>
                  <a:pt x="656" y="580"/>
                  <a:pt x="656" y="580"/>
                  <a:pt x="656" y="580"/>
                </a:cubicBezTo>
                <a:cubicBezTo>
                  <a:pt x="650" y="580"/>
                  <a:pt x="650" y="580"/>
                  <a:pt x="650" y="580"/>
                </a:cubicBezTo>
                <a:lnTo>
                  <a:pt x="645" y="487"/>
                </a:lnTo>
                <a:close/>
                <a:moveTo>
                  <a:pt x="1091" y="1245"/>
                </a:moveTo>
                <a:cubicBezTo>
                  <a:pt x="1092" y="1247"/>
                  <a:pt x="1092" y="1247"/>
                  <a:pt x="1092" y="1247"/>
                </a:cubicBezTo>
                <a:cubicBezTo>
                  <a:pt x="1091" y="1247"/>
                  <a:pt x="1091" y="1247"/>
                  <a:pt x="1091" y="1247"/>
                </a:cubicBezTo>
                <a:lnTo>
                  <a:pt x="1091" y="1245"/>
                </a:lnTo>
                <a:close/>
                <a:moveTo>
                  <a:pt x="1090" y="1248"/>
                </a:moveTo>
                <a:cubicBezTo>
                  <a:pt x="1091" y="1248"/>
                  <a:pt x="1093" y="1248"/>
                  <a:pt x="1093" y="1249"/>
                </a:cubicBezTo>
                <a:cubicBezTo>
                  <a:pt x="1090" y="1249"/>
                  <a:pt x="1090" y="1249"/>
                  <a:pt x="1090" y="1249"/>
                </a:cubicBezTo>
                <a:lnTo>
                  <a:pt x="1090" y="1248"/>
                </a:lnTo>
                <a:close/>
                <a:moveTo>
                  <a:pt x="1069" y="1231"/>
                </a:moveTo>
                <a:cubicBezTo>
                  <a:pt x="1074" y="1230"/>
                  <a:pt x="1079" y="1231"/>
                  <a:pt x="1083" y="1232"/>
                </a:cubicBezTo>
                <a:cubicBezTo>
                  <a:pt x="1084" y="1235"/>
                  <a:pt x="1084" y="1235"/>
                  <a:pt x="1084" y="1235"/>
                </a:cubicBezTo>
                <a:cubicBezTo>
                  <a:pt x="1080" y="1236"/>
                  <a:pt x="1078" y="1234"/>
                  <a:pt x="1074" y="1235"/>
                </a:cubicBezTo>
                <a:cubicBezTo>
                  <a:pt x="1075" y="1232"/>
                  <a:pt x="1066" y="1234"/>
                  <a:pt x="1069" y="1231"/>
                </a:cubicBezTo>
                <a:close/>
                <a:moveTo>
                  <a:pt x="924" y="1231"/>
                </a:moveTo>
                <a:cubicBezTo>
                  <a:pt x="925" y="1233"/>
                  <a:pt x="925" y="1233"/>
                  <a:pt x="925" y="1233"/>
                </a:cubicBezTo>
                <a:cubicBezTo>
                  <a:pt x="922" y="1235"/>
                  <a:pt x="920" y="1234"/>
                  <a:pt x="917" y="1234"/>
                </a:cubicBezTo>
                <a:cubicBezTo>
                  <a:pt x="917" y="1232"/>
                  <a:pt x="910" y="1235"/>
                  <a:pt x="912" y="1232"/>
                </a:cubicBezTo>
                <a:cubicBezTo>
                  <a:pt x="916" y="1230"/>
                  <a:pt x="920" y="1231"/>
                  <a:pt x="924" y="1231"/>
                </a:cubicBezTo>
                <a:close/>
                <a:moveTo>
                  <a:pt x="1025" y="205"/>
                </a:moveTo>
                <a:cubicBezTo>
                  <a:pt x="1025" y="205"/>
                  <a:pt x="1024" y="205"/>
                  <a:pt x="1024" y="205"/>
                </a:cubicBezTo>
                <a:cubicBezTo>
                  <a:pt x="1023" y="182"/>
                  <a:pt x="1023" y="182"/>
                  <a:pt x="1023" y="182"/>
                </a:cubicBezTo>
                <a:lnTo>
                  <a:pt x="1025" y="205"/>
                </a:lnTo>
                <a:close/>
                <a:moveTo>
                  <a:pt x="1022" y="156"/>
                </a:moveTo>
                <a:cubicBezTo>
                  <a:pt x="1028" y="202"/>
                  <a:pt x="1028" y="202"/>
                  <a:pt x="1028" y="202"/>
                </a:cubicBezTo>
                <a:cubicBezTo>
                  <a:pt x="1028" y="203"/>
                  <a:pt x="1027" y="203"/>
                  <a:pt x="1027" y="203"/>
                </a:cubicBezTo>
                <a:lnTo>
                  <a:pt x="1022" y="156"/>
                </a:lnTo>
                <a:close/>
                <a:moveTo>
                  <a:pt x="1024" y="389"/>
                </a:moveTo>
                <a:cubicBezTo>
                  <a:pt x="1025" y="400"/>
                  <a:pt x="1025" y="400"/>
                  <a:pt x="1025" y="400"/>
                </a:cubicBezTo>
                <a:cubicBezTo>
                  <a:pt x="1024" y="400"/>
                  <a:pt x="1024" y="400"/>
                  <a:pt x="1023" y="400"/>
                </a:cubicBezTo>
                <a:cubicBezTo>
                  <a:pt x="1023" y="389"/>
                  <a:pt x="1023" y="389"/>
                  <a:pt x="1023" y="389"/>
                </a:cubicBezTo>
                <a:cubicBezTo>
                  <a:pt x="1023" y="389"/>
                  <a:pt x="1024" y="389"/>
                  <a:pt x="1024" y="389"/>
                </a:cubicBezTo>
                <a:close/>
                <a:moveTo>
                  <a:pt x="1026" y="439"/>
                </a:moveTo>
                <a:cubicBezTo>
                  <a:pt x="1026" y="446"/>
                  <a:pt x="1026" y="446"/>
                  <a:pt x="1026" y="446"/>
                </a:cubicBezTo>
                <a:cubicBezTo>
                  <a:pt x="1025" y="446"/>
                  <a:pt x="1025" y="446"/>
                  <a:pt x="1025" y="446"/>
                </a:cubicBezTo>
                <a:cubicBezTo>
                  <a:pt x="1024" y="439"/>
                  <a:pt x="1024" y="439"/>
                  <a:pt x="1024" y="439"/>
                </a:cubicBezTo>
                <a:cubicBezTo>
                  <a:pt x="1025" y="439"/>
                  <a:pt x="1026" y="439"/>
                  <a:pt x="1026" y="439"/>
                </a:cubicBezTo>
                <a:close/>
                <a:moveTo>
                  <a:pt x="1027" y="462"/>
                </a:moveTo>
                <a:cubicBezTo>
                  <a:pt x="1027" y="465"/>
                  <a:pt x="1027" y="465"/>
                  <a:pt x="1027" y="465"/>
                </a:cubicBezTo>
                <a:cubicBezTo>
                  <a:pt x="1026" y="465"/>
                  <a:pt x="1026" y="465"/>
                  <a:pt x="1026" y="465"/>
                </a:cubicBezTo>
                <a:cubicBezTo>
                  <a:pt x="1026" y="465"/>
                  <a:pt x="1026" y="465"/>
                  <a:pt x="1026" y="465"/>
                </a:cubicBezTo>
                <a:cubicBezTo>
                  <a:pt x="1025" y="465"/>
                  <a:pt x="1025" y="465"/>
                  <a:pt x="1025" y="465"/>
                </a:cubicBezTo>
                <a:cubicBezTo>
                  <a:pt x="1025" y="462"/>
                  <a:pt x="1025" y="462"/>
                  <a:pt x="1025" y="462"/>
                </a:cubicBezTo>
                <a:lnTo>
                  <a:pt x="1027" y="462"/>
                </a:lnTo>
                <a:close/>
                <a:moveTo>
                  <a:pt x="1026" y="469"/>
                </a:moveTo>
                <a:cubicBezTo>
                  <a:pt x="1026" y="469"/>
                  <a:pt x="1026" y="469"/>
                  <a:pt x="1025" y="469"/>
                </a:cubicBezTo>
                <a:cubicBezTo>
                  <a:pt x="1025" y="469"/>
                  <a:pt x="1025" y="469"/>
                  <a:pt x="1025" y="469"/>
                </a:cubicBezTo>
                <a:cubicBezTo>
                  <a:pt x="1026" y="469"/>
                  <a:pt x="1026" y="469"/>
                  <a:pt x="1026" y="469"/>
                </a:cubicBezTo>
                <a:close/>
                <a:moveTo>
                  <a:pt x="1026" y="471"/>
                </a:moveTo>
                <a:cubicBezTo>
                  <a:pt x="1026" y="471"/>
                  <a:pt x="1026" y="471"/>
                  <a:pt x="1026" y="471"/>
                </a:cubicBezTo>
                <a:cubicBezTo>
                  <a:pt x="1026" y="471"/>
                  <a:pt x="1026" y="471"/>
                  <a:pt x="1026" y="471"/>
                </a:cubicBezTo>
                <a:cubicBezTo>
                  <a:pt x="1026" y="470"/>
                  <a:pt x="1026" y="470"/>
                  <a:pt x="1026" y="470"/>
                </a:cubicBezTo>
                <a:cubicBezTo>
                  <a:pt x="1026" y="471"/>
                  <a:pt x="1026" y="471"/>
                  <a:pt x="1026" y="471"/>
                </a:cubicBezTo>
                <a:close/>
                <a:moveTo>
                  <a:pt x="1026" y="472"/>
                </a:moveTo>
                <a:cubicBezTo>
                  <a:pt x="1026" y="472"/>
                  <a:pt x="1026" y="472"/>
                  <a:pt x="1026" y="472"/>
                </a:cubicBezTo>
                <a:cubicBezTo>
                  <a:pt x="1026" y="472"/>
                  <a:pt x="1026" y="472"/>
                  <a:pt x="1026" y="472"/>
                </a:cubicBezTo>
                <a:cubicBezTo>
                  <a:pt x="1026" y="472"/>
                  <a:pt x="1026" y="472"/>
                  <a:pt x="1026" y="472"/>
                </a:cubicBezTo>
                <a:cubicBezTo>
                  <a:pt x="1026" y="472"/>
                  <a:pt x="1026" y="472"/>
                  <a:pt x="1026" y="472"/>
                </a:cubicBezTo>
                <a:close/>
                <a:moveTo>
                  <a:pt x="1026" y="474"/>
                </a:moveTo>
                <a:cubicBezTo>
                  <a:pt x="1026" y="474"/>
                  <a:pt x="1026" y="474"/>
                  <a:pt x="1026" y="474"/>
                </a:cubicBezTo>
                <a:cubicBezTo>
                  <a:pt x="1026" y="474"/>
                  <a:pt x="1026" y="474"/>
                  <a:pt x="1026" y="474"/>
                </a:cubicBezTo>
                <a:cubicBezTo>
                  <a:pt x="1026" y="474"/>
                  <a:pt x="1026" y="474"/>
                  <a:pt x="1026" y="474"/>
                </a:cubicBezTo>
                <a:cubicBezTo>
                  <a:pt x="1026" y="474"/>
                  <a:pt x="1026" y="474"/>
                  <a:pt x="1026" y="474"/>
                </a:cubicBezTo>
                <a:close/>
                <a:moveTo>
                  <a:pt x="1026" y="476"/>
                </a:moveTo>
                <a:cubicBezTo>
                  <a:pt x="1026" y="476"/>
                  <a:pt x="1026" y="476"/>
                  <a:pt x="1026" y="476"/>
                </a:cubicBezTo>
                <a:cubicBezTo>
                  <a:pt x="1026" y="476"/>
                  <a:pt x="1026" y="476"/>
                  <a:pt x="1026" y="476"/>
                </a:cubicBezTo>
                <a:cubicBezTo>
                  <a:pt x="1026" y="476"/>
                  <a:pt x="1026" y="476"/>
                  <a:pt x="1026" y="476"/>
                </a:cubicBezTo>
                <a:cubicBezTo>
                  <a:pt x="1026" y="476"/>
                  <a:pt x="1026" y="476"/>
                  <a:pt x="1026" y="476"/>
                </a:cubicBezTo>
                <a:close/>
                <a:moveTo>
                  <a:pt x="1026" y="478"/>
                </a:moveTo>
                <a:cubicBezTo>
                  <a:pt x="1026" y="478"/>
                  <a:pt x="1026" y="478"/>
                  <a:pt x="1026" y="478"/>
                </a:cubicBezTo>
                <a:cubicBezTo>
                  <a:pt x="1026" y="478"/>
                  <a:pt x="1026" y="478"/>
                  <a:pt x="1026" y="478"/>
                </a:cubicBezTo>
                <a:cubicBezTo>
                  <a:pt x="1026" y="478"/>
                  <a:pt x="1026" y="478"/>
                  <a:pt x="1026" y="478"/>
                </a:cubicBezTo>
                <a:cubicBezTo>
                  <a:pt x="1026" y="478"/>
                  <a:pt x="1026" y="478"/>
                  <a:pt x="1026" y="478"/>
                </a:cubicBezTo>
                <a:close/>
                <a:moveTo>
                  <a:pt x="1026" y="479"/>
                </a:moveTo>
                <a:cubicBezTo>
                  <a:pt x="1026" y="479"/>
                  <a:pt x="1026" y="479"/>
                  <a:pt x="1026" y="479"/>
                </a:cubicBezTo>
                <a:cubicBezTo>
                  <a:pt x="1026" y="479"/>
                  <a:pt x="1026" y="479"/>
                  <a:pt x="1026" y="479"/>
                </a:cubicBezTo>
                <a:cubicBezTo>
                  <a:pt x="1026" y="479"/>
                  <a:pt x="1026" y="479"/>
                  <a:pt x="1026" y="479"/>
                </a:cubicBezTo>
                <a:cubicBezTo>
                  <a:pt x="1026" y="479"/>
                  <a:pt x="1026" y="479"/>
                  <a:pt x="1026" y="479"/>
                </a:cubicBezTo>
                <a:close/>
                <a:moveTo>
                  <a:pt x="1026" y="481"/>
                </a:moveTo>
                <a:cubicBezTo>
                  <a:pt x="1026" y="481"/>
                  <a:pt x="1026" y="481"/>
                  <a:pt x="1026" y="481"/>
                </a:cubicBezTo>
                <a:cubicBezTo>
                  <a:pt x="1026" y="481"/>
                  <a:pt x="1026" y="481"/>
                  <a:pt x="1026" y="481"/>
                </a:cubicBezTo>
                <a:cubicBezTo>
                  <a:pt x="1026" y="481"/>
                  <a:pt x="1026" y="481"/>
                  <a:pt x="1026" y="481"/>
                </a:cubicBezTo>
                <a:cubicBezTo>
                  <a:pt x="1026" y="481"/>
                  <a:pt x="1026" y="481"/>
                  <a:pt x="1026" y="481"/>
                </a:cubicBezTo>
                <a:close/>
                <a:moveTo>
                  <a:pt x="1026" y="483"/>
                </a:moveTo>
                <a:cubicBezTo>
                  <a:pt x="1026" y="483"/>
                  <a:pt x="1026" y="483"/>
                  <a:pt x="1026" y="483"/>
                </a:cubicBezTo>
                <a:cubicBezTo>
                  <a:pt x="1026" y="483"/>
                  <a:pt x="1026" y="483"/>
                  <a:pt x="1026" y="483"/>
                </a:cubicBezTo>
                <a:cubicBezTo>
                  <a:pt x="1026" y="483"/>
                  <a:pt x="1026" y="483"/>
                  <a:pt x="1026" y="483"/>
                </a:cubicBezTo>
                <a:cubicBezTo>
                  <a:pt x="1026" y="483"/>
                  <a:pt x="1026" y="483"/>
                  <a:pt x="1026" y="483"/>
                </a:cubicBezTo>
                <a:close/>
                <a:moveTo>
                  <a:pt x="1026" y="1011"/>
                </a:moveTo>
                <a:cubicBezTo>
                  <a:pt x="1026" y="1029"/>
                  <a:pt x="1026" y="1029"/>
                  <a:pt x="1026" y="1029"/>
                </a:cubicBezTo>
                <a:cubicBezTo>
                  <a:pt x="1022" y="1032"/>
                  <a:pt x="1019" y="1034"/>
                  <a:pt x="1015" y="1036"/>
                </a:cubicBezTo>
                <a:cubicBezTo>
                  <a:pt x="997" y="1044"/>
                  <a:pt x="980" y="1045"/>
                  <a:pt x="965" y="1037"/>
                </a:cubicBezTo>
                <a:cubicBezTo>
                  <a:pt x="965" y="1038"/>
                  <a:pt x="965" y="1038"/>
                  <a:pt x="965" y="1038"/>
                </a:cubicBezTo>
                <a:cubicBezTo>
                  <a:pt x="967" y="1023"/>
                  <a:pt x="967" y="1023"/>
                  <a:pt x="967" y="1023"/>
                </a:cubicBezTo>
                <a:cubicBezTo>
                  <a:pt x="977" y="1022"/>
                  <a:pt x="977" y="1022"/>
                  <a:pt x="977" y="1022"/>
                </a:cubicBezTo>
                <a:cubicBezTo>
                  <a:pt x="986" y="1012"/>
                  <a:pt x="986" y="1012"/>
                  <a:pt x="986" y="1012"/>
                </a:cubicBezTo>
                <a:cubicBezTo>
                  <a:pt x="986" y="1004"/>
                  <a:pt x="986" y="1004"/>
                  <a:pt x="986" y="1004"/>
                </a:cubicBezTo>
                <a:cubicBezTo>
                  <a:pt x="992" y="1005"/>
                  <a:pt x="998" y="1007"/>
                  <a:pt x="1004" y="1008"/>
                </a:cubicBezTo>
                <a:cubicBezTo>
                  <a:pt x="1012" y="1009"/>
                  <a:pt x="1019" y="1010"/>
                  <a:pt x="1026" y="1011"/>
                </a:cubicBezTo>
                <a:close/>
                <a:moveTo>
                  <a:pt x="1016" y="1038"/>
                </a:moveTo>
                <a:cubicBezTo>
                  <a:pt x="1019" y="1037"/>
                  <a:pt x="1023" y="1035"/>
                  <a:pt x="1026" y="1033"/>
                </a:cubicBezTo>
                <a:cubicBezTo>
                  <a:pt x="1027" y="1062"/>
                  <a:pt x="1027" y="1062"/>
                  <a:pt x="1027" y="1062"/>
                </a:cubicBezTo>
                <a:cubicBezTo>
                  <a:pt x="1027" y="1062"/>
                  <a:pt x="1027" y="1062"/>
                  <a:pt x="1027" y="1062"/>
                </a:cubicBezTo>
                <a:cubicBezTo>
                  <a:pt x="1027" y="1062"/>
                  <a:pt x="1026" y="1062"/>
                  <a:pt x="1026" y="1063"/>
                </a:cubicBezTo>
                <a:cubicBezTo>
                  <a:pt x="1026" y="1063"/>
                  <a:pt x="1026" y="1063"/>
                  <a:pt x="1026" y="1063"/>
                </a:cubicBezTo>
                <a:cubicBezTo>
                  <a:pt x="1026" y="1063"/>
                  <a:pt x="1026" y="1063"/>
                  <a:pt x="1026" y="1063"/>
                </a:cubicBezTo>
                <a:cubicBezTo>
                  <a:pt x="1026" y="1063"/>
                  <a:pt x="1026" y="1063"/>
                  <a:pt x="1026" y="1063"/>
                </a:cubicBezTo>
                <a:cubicBezTo>
                  <a:pt x="1026" y="1063"/>
                  <a:pt x="1026" y="1063"/>
                  <a:pt x="1027" y="1063"/>
                </a:cubicBezTo>
                <a:cubicBezTo>
                  <a:pt x="1027" y="1063"/>
                  <a:pt x="1027" y="1063"/>
                  <a:pt x="1027" y="1063"/>
                </a:cubicBezTo>
                <a:cubicBezTo>
                  <a:pt x="1027" y="1063"/>
                  <a:pt x="1026" y="1064"/>
                  <a:pt x="1026" y="1064"/>
                </a:cubicBezTo>
                <a:cubicBezTo>
                  <a:pt x="1026" y="1064"/>
                  <a:pt x="1026" y="1065"/>
                  <a:pt x="1026" y="1065"/>
                </a:cubicBezTo>
                <a:cubicBezTo>
                  <a:pt x="1026" y="1065"/>
                  <a:pt x="1026" y="1065"/>
                  <a:pt x="1026" y="1065"/>
                </a:cubicBezTo>
                <a:cubicBezTo>
                  <a:pt x="1026" y="1065"/>
                  <a:pt x="1026" y="1065"/>
                  <a:pt x="1026" y="1065"/>
                </a:cubicBezTo>
                <a:cubicBezTo>
                  <a:pt x="1026" y="1065"/>
                  <a:pt x="1027" y="1065"/>
                  <a:pt x="1027" y="1065"/>
                </a:cubicBezTo>
                <a:cubicBezTo>
                  <a:pt x="1027" y="1065"/>
                  <a:pt x="1027" y="1065"/>
                  <a:pt x="1027" y="1065"/>
                </a:cubicBezTo>
                <a:cubicBezTo>
                  <a:pt x="1027" y="1065"/>
                  <a:pt x="1027" y="1065"/>
                  <a:pt x="1027" y="1065"/>
                </a:cubicBezTo>
                <a:cubicBezTo>
                  <a:pt x="1027" y="1065"/>
                  <a:pt x="1026" y="1066"/>
                  <a:pt x="1026" y="1066"/>
                </a:cubicBezTo>
                <a:cubicBezTo>
                  <a:pt x="1026" y="1066"/>
                  <a:pt x="1026" y="1066"/>
                  <a:pt x="1026" y="1066"/>
                </a:cubicBezTo>
                <a:cubicBezTo>
                  <a:pt x="1026" y="1066"/>
                  <a:pt x="1026" y="1066"/>
                  <a:pt x="1026" y="1066"/>
                </a:cubicBezTo>
                <a:cubicBezTo>
                  <a:pt x="1026" y="1066"/>
                  <a:pt x="1026" y="1066"/>
                  <a:pt x="1026" y="1067"/>
                </a:cubicBezTo>
                <a:cubicBezTo>
                  <a:pt x="1027" y="1067"/>
                  <a:pt x="1027" y="1067"/>
                  <a:pt x="1027" y="1067"/>
                </a:cubicBezTo>
                <a:cubicBezTo>
                  <a:pt x="1027" y="1067"/>
                  <a:pt x="1027" y="1067"/>
                  <a:pt x="1027" y="1067"/>
                </a:cubicBezTo>
                <a:cubicBezTo>
                  <a:pt x="1027" y="1067"/>
                  <a:pt x="1026" y="1067"/>
                  <a:pt x="1026" y="1068"/>
                </a:cubicBezTo>
                <a:cubicBezTo>
                  <a:pt x="1026" y="1068"/>
                  <a:pt x="1026" y="1068"/>
                  <a:pt x="1026" y="1068"/>
                </a:cubicBezTo>
                <a:cubicBezTo>
                  <a:pt x="1026" y="1068"/>
                  <a:pt x="1026" y="1068"/>
                  <a:pt x="1026" y="1068"/>
                </a:cubicBezTo>
                <a:cubicBezTo>
                  <a:pt x="1026" y="1068"/>
                  <a:pt x="1027" y="1068"/>
                  <a:pt x="1027" y="1068"/>
                </a:cubicBezTo>
                <a:cubicBezTo>
                  <a:pt x="1027" y="1068"/>
                  <a:pt x="1027" y="1068"/>
                  <a:pt x="1027" y="1068"/>
                </a:cubicBezTo>
                <a:cubicBezTo>
                  <a:pt x="1027" y="1069"/>
                  <a:pt x="1027" y="1069"/>
                  <a:pt x="1027" y="1069"/>
                </a:cubicBezTo>
                <a:cubicBezTo>
                  <a:pt x="1027" y="1069"/>
                  <a:pt x="1026" y="1069"/>
                  <a:pt x="1026" y="1070"/>
                </a:cubicBezTo>
                <a:cubicBezTo>
                  <a:pt x="1026" y="1070"/>
                  <a:pt x="1026" y="1070"/>
                  <a:pt x="1027" y="1070"/>
                </a:cubicBezTo>
                <a:cubicBezTo>
                  <a:pt x="1027" y="1070"/>
                  <a:pt x="1027" y="1070"/>
                  <a:pt x="1027" y="1070"/>
                </a:cubicBezTo>
                <a:cubicBezTo>
                  <a:pt x="1027" y="1070"/>
                  <a:pt x="1027" y="1070"/>
                  <a:pt x="1027" y="1070"/>
                </a:cubicBezTo>
                <a:cubicBezTo>
                  <a:pt x="1027" y="1070"/>
                  <a:pt x="1027" y="1070"/>
                  <a:pt x="1027" y="1070"/>
                </a:cubicBezTo>
                <a:cubicBezTo>
                  <a:pt x="1027" y="1070"/>
                  <a:pt x="1027" y="1070"/>
                  <a:pt x="1027" y="1070"/>
                </a:cubicBezTo>
                <a:cubicBezTo>
                  <a:pt x="1027" y="1070"/>
                  <a:pt x="1027" y="1070"/>
                  <a:pt x="1027" y="1070"/>
                </a:cubicBezTo>
                <a:cubicBezTo>
                  <a:pt x="1027" y="1071"/>
                  <a:pt x="1026" y="1071"/>
                  <a:pt x="1026" y="1071"/>
                </a:cubicBezTo>
                <a:cubicBezTo>
                  <a:pt x="1026" y="1071"/>
                  <a:pt x="1027" y="1072"/>
                  <a:pt x="1027" y="1072"/>
                </a:cubicBezTo>
                <a:cubicBezTo>
                  <a:pt x="1027" y="1072"/>
                  <a:pt x="1027" y="1072"/>
                  <a:pt x="1027" y="1072"/>
                </a:cubicBezTo>
                <a:cubicBezTo>
                  <a:pt x="1027" y="1072"/>
                  <a:pt x="1027" y="1072"/>
                  <a:pt x="1027" y="1072"/>
                </a:cubicBezTo>
                <a:cubicBezTo>
                  <a:pt x="1027" y="1072"/>
                  <a:pt x="1027" y="1072"/>
                  <a:pt x="1027" y="1072"/>
                </a:cubicBezTo>
                <a:cubicBezTo>
                  <a:pt x="1027" y="1072"/>
                  <a:pt x="1027" y="1072"/>
                  <a:pt x="1027" y="1072"/>
                </a:cubicBezTo>
                <a:cubicBezTo>
                  <a:pt x="1027" y="1072"/>
                  <a:pt x="1027" y="1072"/>
                  <a:pt x="1027" y="1072"/>
                </a:cubicBezTo>
                <a:cubicBezTo>
                  <a:pt x="1027" y="1072"/>
                  <a:pt x="1026" y="1073"/>
                  <a:pt x="1026" y="1073"/>
                </a:cubicBezTo>
                <a:cubicBezTo>
                  <a:pt x="1026" y="1073"/>
                  <a:pt x="1027" y="1073"/>
                  <a:pt x="1027" y="1073"/>
                </a:cubicBezTo>
                <a:cubicBezTo>
                  <a:pt x="1027" y="1073"/>
                  <a:pt x="1027" y="1073"/>
                  <a:pt x="1027" y="1073"/>
                </a:cubicBezTo>
                <a:cubicBezTo>
                  <a:pt x="1027" y="1073"/>
                  <a:pt x="1027" y="1074"/>
                  <a:pt x="1027" y="1074"/>
                </a:cubicBezTo>
                <a:cubicBezTo>
                  <a:pt x="1027" y="1074"/>
                  <a:pt x="1027" y="1074"/>
                  <a:pt x="1027" y="1074"/>
                </a:cubicBezTo>
                <a:cubicBezTo>
                  <a:pt x="1027" y="1074"/>
                  <a:pt x="1027" y="1074"/>
                  <a:pt x="1027" y="1074"/>
                </a:cubicBezTo>
                <a:cubicBezTo>
                  <a:pt x="1027" y="1074"/>
                  <a:pt x="1027" y="1074"/>
                  <a:pt x="1027" y="1074"/>
                </a:cubicBezTo>
                <a:cubicBezTo>
                  <a:pt x="1027" y="1074"/>
                  <a:pt x="1027" y="1074"/>
                  <a:pt x="1027" y="1075"/>
                </a:cubicBezTo>
                <a:cubicBezTo>
                  <a:pt x="1027" y="1075"/>
                  <a:pt x="1027" y="1075"/>
                  <a:pt x="1027" y="1075"/>
                </a:cubicBezTo>
                <a:cubicBezTo>
                  <a:pt x="1027" y="1075"/>
                  <a:pt x="1027" y="1075"/>
                  <a:pt x="1027" y="1075"/>
                </a:cubicBezTo>
                <a:cubicBezTo>
                  <a:pt x="1027" y="1075"/>
                  <a:pt x="1027" y="1075"/>
                  <a:pt x="1027" y="1075"/>
                </a:cubicBezTo>
                <a:cubicBezTo>
                  <a:pt x="1027" y="1075"/>
                  <a:pt x="1027" y="1075"/>
                  <a:pt x="1027" y="1076"/>
                </a:cubicBezTo>
                <a:cubicBezTo>
                  <a:pt x="1027" y="1076"/>
                  <a:pt x="1027" y="1076"/>
                  <a:pt x="1027" y="1076"/>
                </a:cubicBezTo>
                <a:cubicBezTo>
                  <a:pt x="1027" y="1076"/>
                  <a:pt x="1027" y="1076"/>
                  <a:pt x="1027" y="1076"/>
                </a:cubicBezTo>
                <a:cubicBezTo>
                  <a:pt x="1027" y="1076"/>
                  <a:pt x="1027" y="1076"/>
                  <a:pt x="1027" y="1077"/>
                </a:cubicBezTo>
                <a:cubicBezTo>
                  <a:pt x="1027" y="1077"/>
                  <a:pt x="1027" y="1077"/>
                  <a:pt x="1027" y="1077"/>
                </a:cubicBezTo>
                <a:cubicBezTo>
                  <a:pt x="1027" y="1077"/>
                  <a:pt x="1027" y="1077"/>
                  <a:pt x="1027" y="1077"/>
                </a:cubicBezTo>
                <a:cubicBezTo>
                  <a:pt x="1027" y="1077"/>
                  <a:pt x="1027" y="1077"/>
                  <a:pt x="1027" y="1077"/>
                </a:cubicBezTo>
                <a:cubicBezTo>
                  <a:pt x="1027" y="1077"/>
                  <a:pt x="1027" y="1077"/>
                  <a:pt x="1027" y="1077"/>
                </a:cubicBezTo>
                <a:cubicBezTo>
                  <a:pt x="1027" y="1077"/>
                  <a:pt x="1027" y="1078"/>
                  <a:pt x="1027" y="1078"/>
                </a:cubicBezTo>
                <a:cubicBezTo>
                  <a:pt x="1027" y="1078"/>
                  <a:pt x="1027" y="1078"/>
                  <a:pt x="1027" y="1078"/>
                </a:cubicBezTo>
                <a:cubicBezTo>
                  <a:pt x="1027" y="1079"/>
                  <a:pt x="1027" y="1079"/>
                  <a:pt x="1027" y="1079"/>
                </a:cubicBezTo>
                <a:cubicBezTo>
                  <a:pt x="1027" y="1079"/>
                  <a:pt x="1027" y="1079"/>
                  <a:pt x="1027" y="1079"/>
                </a:cubicBezTo>
                <a:cubicBezTo>
                  <a:pt x="1027" y="1079"/>
                  <a:pt x="1027" y="1079"/>
                  <a:pt x="1027" y="1079"/>
                </a:cubicBezTo>
                <a:cubicBezTo>
                  <a:pt x="1027" y="1079"/>
                  <a:pt x="1027" y="1079"/>
                  <a:pt x="1027" y="1079"/>
                </a:cubicBezTo>
                <a:cubicBezTo>
                  <a:pt x="1027" y="1079"/>
                  <a:pt x="1027" y="1079"/>
                  <a:pt x="1028" y="1079"/>
                </a:cubicBezTo>
                <a:cubicBezTo>
                  <a:pt x="1027" y="1079"/>
                  <a:pt x="1027" y="1080"/>
                  <a:pt x="1027" y="1080"/>
                </a:cubicBezTo>
                <a:cubicBezTo>
                  <a:pt x="1027" y="1080"/>
                  <a:pt x="1027" y="1081"/>
                  <a:pt x="1027" y="1081"/>
                </a:cubicBezTo>
                <a:cubicBezTo>
                  <a:pt x="1027" y="1081"/>
                  <a:pt x="1027" y="1081"/>
                  <a:pt x="1028" y="1081"/>
                </a:cubicBezTo>
                <a:cubicBezTo>
                  <a:pt x="1028" y="1081"/>
                  <a:pt x="1028" y="1081"/>
                  <a:pt x="1028" y="1081"/>
                </a:cubicBezTo>
                <a:cubicBezTo>
                  <a:pt x="1028" y="1101"/>
                  <a:pt x="1028" y="1101"/>
                  <a:pt x="1028" y="1101"/>
                </a:cubicBezTo>
                <a:cubicBezTo>
                  <a:pt x="1025" y="1101"/>
                  <a:pt x="1025" y="1101"/>
                  <a:pt x="1025" y="1101"/>
                </a:cubicBezTo>
                <a:cubicBezTo>
                  <a:pt x="1000" y="1100"/>
                  <a:pt x="966" y="1071"/>
                  <a:pt x="963" y="1051"/>
                </a:cubicBezTo>
                <a:cubicBezTo>
                  <a:pt x="964" y="1040"/>
                  <a:pt x="964" y="1040"/>
                  <a:pt x="964" y="1040"/>
                </a:cubicBezTo>
                <a:cubicBezTo>
                  <a:pt x="980" y="1048"/>
                  <a:pt x="997" y="1047"/>
                  <a:pt x="1016" y="1038"/>
                </a:cubicBezTo>
                <a:close/>
                <a:moveTo>
                  <a:pt x="1132" y="1077"/>
                </a:moveTo>
                <a:cubicBezTo>
                  <a:pt x="1130" y="1065"/>
                  <a:pt x="1130" y="1065"/>
                  <a:pt x="1130" y="1065"/>
                </a:cubicBezTo>
                <a:cubicBezTo>
                  <a:pt x="1134" y="1062"/>
                  <a:pt x="1135" y="1057"/>
                  <a:pt x="1134" y="1051"/>
                </a:cubicBezTo>
                <a:cubicBezTo>
                  <a:pt x="1133" y="1044"/>
                  <a:pt x="1127" y="1039"/>
                  <a:pt x="1121" y="1039"/>
                </a:cubicBezTo>
                <a:cubicBezTo>
                  <a:pt x="1113" y="1000"/>
                  <a:pt x="1113" y="1000"/>
                  <a:pt x="1113" y="1000"/>
                </a:cubicBezTo>
                <a:cubicBezTo>
                  <a:pt x="1116" y="999"/>
                  <a:pt x="1119" y="998"/>
                  <a:pt x="1122" y="997"/>
                </a:cubicBezTo>
                <a:cubicBezTo>
                  <a:pt x="1125" y="1000"/>
                  <a:pt x="1128" y="1003"/>
                  <a:pt x="1131" y="1006"/>
                </a:cubicBezTo>
                <a:cubicBezTo>
                  <a:pt x="1132" y="1006"/>
                  <a:pt x="1132" y="1007"/>
                  <a:pt x="1132" y="1007"/>
                </a:cubicBezTo>
                <a:cubicBezTo>
                  <a:pt x="1133" y="1008"/>
                  <a:pt x="1134" y="1009"/>
                  <a:pt x="1135" y="1010"/>
                </a:cubicBezTo>
                <a:cubicBezTo>
                  <a:pt x="1138" y="1013"/>
                  <a:pt x="1141" y="1017"/>
                  <a:pt x="1145" y="1020"/>
                </a:cubicBezTo>
                <a:cubicBezTo>
                  <a:pt x="1148" y="1024"/>
                  <a:pt x="1152" y="1029"/>
                  <a:pt x="1156" y="1034"/>
                </a:cubicBezTo>
                <a:cubicBezTo>
                  <a:pt x="1151" y="1053"/>
                  <a:pt x="1143" y="1067"/>
                  <a:pt x="1132" y="1077"/>
                </a:cubicBezTo>
                <a:close/>
                <a:moveTo>
                  <a:pt x="1121" y="1086"/>
                </a:moveTo>
                <a:cubicBezTo>
                  <a:pt x="1120" y="1087"/>
                  <a:pt x="1119" y="1088"/>
                  <a:pt x="1117" y="1088"/>
                </a:cubicBezTo>
                <a:cubicBezTo>
                  <a:pt x="1117" y="1088"/>
                  <a:pt x="1117" y="1088"/>
                  <a:pt x="1117" y="1088"/>
                </a:cubicBezTo>
                <a:cubicBezTo>
                  <a:pt x="1117" y="1089"/>
                  <a:pt x="1116" y="1089"/>
                  <a:pt x="1116" y="1089"/>
                </a:cubicBezTo>
                <a:cubicBezTo>
                  <a:pt x="1115" y="1090"/>
                  <a:pt x="1114" y="1091"/>
                  <a:pt x="1113" y="1091"/>
                </a:cubicBezTo>
                <a:cubicBezTo>
                  <a:pt x="1113" y="1091"/>
                  <a:pt x="1112" y="1092"/>
                  <a:pt x="1111" y="1092"/>
                </a:cubicBezTo>
                <a:cubicBezTo>
                  <a:pt x="1111" y="1092"/>
                  <a:pt x="1111" y="1092"/>
                  <a:pt x="1111" y="1092"/>
                </a:cubicBezTo>
                <a:cubicBezTo>
                  <a:pt x="1106" y="1095"/>
                  <a:pt x="1101" y="1097"/>
                  <a:pt x="1097" y="1098"/>
                </a:cubicBezTo>
                <a:cubicBezTo>
                  <a:pt x="1093" y="1069"/>
                  <a:pt x="1093" y="1069"/>
                  <a:pt x="1093" y="1069"/>
                </a:cubicBezTo>
                <a:cubicBezTo>
                  <a:pt x="1094" y="1068"/>
                  <a:pt x="1095" y="1067"/>
                  <a:pt x="1095" y="1067"/>
                </a:cubicBezTo>
                <a:cubicBezTo>
                  <a:pt x="1098" y="1064"/>
                  <a:pt x="1099" y="1059"/>
                  <a:pt x="1098" y="1055"/>
                </a:cubicBezTo>
                <a:cubicBezTo>
                  <a:pt x="1098" y="1051"/>
                  <a:pt x="1096" y="1047"/>
                  <a:pt x="1093" y="1045"/>
                </a:cubicBezTo>
                <a:cubicBezTo>
                  <a:pt x="1091" y="1043"/>
                  <a:pt x="1088" y="1043"/>
                  <a:pt x="1085" y="1043"/>
                </a:cubicBezTo>
                <a:cubicBezTo>
                  <a:pt x="1083" y="1024"/>
                  <a:pt x="1083" y="1024"/>
                  <a:pt x="1083" y="1024"/>
                </a:cubicBezTo>
                <a:cubicBezTo>
                  <a:pt x="1115" y="1022"/>
                  <a:pt x="1115" y="1022"/>
                  <a:pt x="1115" y="1022"/>
                </a:cubicBezTo>
                <a:cubicBezTo>
                  <a:pt x="1119" y="1040"/>
                  <a:pt x="1119" y="1040"/>
                  <a:pt x="1119" y="1040"/>
                </a:cubicBezTo>
                <a:cubicBezTo>
                  <a:pt x="1116" y="1040"/>
                  <a:pt x="1114" y="1042"/>
                  <a:pt x="1112" y="1044"/>
                </a:cubicBezTo>
                <a:cubicBezTo>
                  <a:pt x="1110" y="1048"/>
                  <a:pt x="1109" y="1052"/>
                  <a:pt x="1110" y="1056"/>
                </a:cubicBezTo>
                <a:cubicBezTo>
                  <a:pt x="1111" y="1061"/>
                  <a:pt x="1115" y="1066"/>
                  <a:pt x="1119" y="1067"/>
                </a:cubicBezTo>
                <a:cubicBezTo>
                  <a:pt x="1122" y="1085"/>
                  <a:pt x="1122" y="1085"/>
                  <a:pt x="1122" y="1085"/>
                </a:cubicBezTo>
                <a:cubicBezTo>
                  <a:pt x="1122" y="1085"/>
                  <a:pt x="1122" y="1085"/>
                  <a:pt x="1122" y="1086"/>
                </a:cubicBezTo>
                <a:cubicBezTo>
                  <a:pt x="1122" y="1086"/>
                  <a:pt x="1122" y="1086"/>
                  <a:pt x="1122" y="1086"/>
                </a:cubicBezTo>
                <a:cubicBezTo>
                  <a:pt x="1121" y="1086"/>
                  <a:pt x="1121" y="1086"/>
                  <a:pt x="1121" y="1086"/>
                </a:cubicBezTo>
                <a:close/>
                <a:moveTo>
                  <a:pt x="1087" y="1100"/>
                </a:moveTo>
                <a:cubicBezTo>
                  <a:pt x="1084" y="1071"/>
                  <a:pt x="1084" y="1071"/>
                  <a:pt x="1084" y="1071"/>
                </a:cubicBezTo>
                <a:cubicBezTo>
                  <a:pt x="1085" y="1071"/>
                  <a:pt x="1086" y="1071"/>
                  <a:pt x="1087" y="1071"/>
                </a:cubicBezTo>
                <a:cubicBezTo>
                  <a:pt x="1090" y="1100"/>
                  <a:pt x="1090" y="1100"/>
                  <a:pt x="1090" y="1100"/>
                </a:cubicBezTo>
                <a:cubicBezTo>
                  <a:pt x="1089" y="1100"/>
                  <a:pt x="1088" y="1100"/>
                  <a:pt x="1087" y="1100"/>
                </a:cubicBezTo>
                <a:close/>
                <a:moveTo>
                  <a:pt x="1058" y="1101"/>
                </a:moveTo>
                <a:cubicBezTo>
                  <a:pt x="1056" y="1071"/>
                  <a:pt x="1056" y="1071"/>
                  <a:pt x="1056" y="1071"/>
                </a:cubicBezTo>
                <a:cubicBezTo>
                  <a:pt x="1057" y="1070"/>
                  <a:pt x="1058" y="1069"/>
                  <a:pt x="1058" y="1069"/>
                </a:cubicBezTo>
                <a:cubicBezTo>
                  <a:pt x="1061" y="1066"/>
                  <a:pt x="1062" y="1062"/>
                  <a:pt x="1062" y="1058"/>
                </a:cubicBezTo>
                <a:cubicBezTo>
                  <a:pt x="1062" y="1050"/>
                  <a:pt x="1056" y="1044"/>
                  <a:pt x="1050" y="1044"/>
                </a:cubicBezTo>
                <a:cubicBezTo>
                  <a:pt x="1049" y="1027"/>
                  <a:pt x="1049" y="1027"/>
                  <a:pt x="1049" y="1027"/>
                </a:cubicBezTo>
                <a:cubicBezTo>
                  <a:pt x="1081" y="1025"/>
                  <a:pt x="1081" y="1025"/>
                  <a:pt x="1081" y="1025"/>
                </a:cubicBezTo>
                <a:cubicBezTo>
                  <a:pt x="1083" y="1043"/>
                  <a:pt x="1083" y="1043"/>
                  <a:pt x="1083" y="1043"/>
                </a:cubicBezTo>
                <a:cubicBezTo>
                  <a:pt x="1078" y="1044"/>
                  <a:pt x="1074" y="1050"/>
                  <a:pt x="1074" y="1056"/>
                </a:cubicBezTo>
                <a:cubicBezTo>
                  <a:pt x="1074" y="1057"/>
                  <a:pt x="1074" y="1058"/>
                  <a:pt x="1074" y="1058"/>
                </a:cubicBezTo>
                <a:cubicBezTo>
                  <a:pt x="1074" y="1062"/>
                  <a:pt x="1076" y="1066"/>
                  <a:pt x="1079" y="1068"/>
                </a:cubicBezTo>
                <a:cubicBezTo>
                  <a:pt x="1080" y="1069"/>
                  <a:pt x="1081" y="1070"/>
                  <a:pt x="1082" y="1070"/>
                </a:cubicBezTo>
                <a:cubicBezTo>
                  <a:pt x="1086" y="1100"/>
                  <a:pt x="1086" y="1100"/>
                  <a:pt x="1086" y="1100"/>
                </a:cubicBezTo>
                <a:cubicBezTo>
                  <a:pt x="1085" y="1100"/>
                  <a:pt x="1085" y="1100"/>
                  <a:pt x="1085" y="1101"/>
                </a:cubicBezTo>
                <a:cubicBezTo>
                  <a:pt x="1084" y="1101"/>
                  <a:pt x="1084" y="1101"/>
                  <a:pt x="1083" y="1101"/>
                </a:cubicBezTo>
                <a:cubicBezTo>
                  <a:pt x="1083" y="1101"/>
                  <a:pt x="1083" y="1101"/>
                  <a:pt x="1083" y="1101"/>
                </a:cubicBezTo>
                <a:cubicBezTo>
                  <a:pt x="1082" y="1101"/>
                  <a:pt x="1082" y="1101"/>
                  <a:pt x="1082" y="1101"/>
                </a:cubicBezTo>
                <a:cubicBezTo>
                  <a:pt x="1080" y="1101"/>
                  <a:pt x="1080" y="1101"/>
                  <a:pt x="1080" y="1101"/>
                </a:cubicBezTo>
                <a:cubicBezTo>
                  <a:pt x="1078" y="1101"/>
                  <a:pt x="1078" y="1101"/>
                  <a:pt x="1078" y="1101"/>
                </a:cubicBezTo>
                <a:cubicBezTo>
                  <a:pt x="1075" y="1101"/>
                  <a:pt x="1075" y="1101"/>
                  <a:pt x="1075" y="1101"/>
                </a:cubicBezTo>
                <a:cubicBezTo>
                  <a:pt x="1073" y="1101"/>
                  <a:pt x="1073" y="1101"/>
                  <a:pt x="1073" y="1101"/>
                </a:cubicBezTo>
                <a:lnTo>
                  <a:pt x="1058" y="1101"/>
                </a:lnTo>
                <a:close/>
                <a:moveTo>
                  <a:pt x="1056" y="1101"/>
                </a:moveTo>
                <a:cubicBezTo>
                  <a:pt x="1053" y="1101"/>
                  <a:pt x="1053" y="1101"/>
                  <a:pt x="1053" y="1101"/>
                </a:cubicBezTo>
                <a:cubicBezTo>
                  <a:pt x="1052" y="1072"/>
                  <a:pt x="1052" y="1072"/>
                  <a:pt x="1052" y="1072"/>
                </a:cubicBezTo>
                <a:cubicBezTo>
                  <a:pt x="1053" y="1072"/>
                  <a:pt x="1054" y="1072"/>
                  <a:pt x="1055" y="1072"/>
                </a:cubicBezTo>
                <a:lnTo>
                  <a:pt x="1056" y="1101"/>
                </a:lnTo>
                <a:close/>
                <a:moveTo>
                  <a:pt x="1047" y="1017"/>
                </a:moveTo>
                <a:cubicBezTo>
                  <a:pt x="1048" y="1044"/>
                  <a:pt x="1048" y="1044"/>
                  <a:pt x="1048" y="1044"/>
                </a:cubicBezTo>
                <a:cubicBezTo>
                  <a:pt x="1047" y="1044"/>
                  <a:pt x="1046" y="1045"/>
                  <a:pt x="1044" y="1045"/>
                </a:cubicBezTo>
                <a:cubicBezTo>
                  <a:pt x="1044" y="1020"/>
                  <a:pt x="1044" y="1020"/>
                  <a:pt x="1044" y="1020"/>
                </a:cubicBezTo>
                <a:cubicBezTo>
                  <a:pt x="1045" y="1019"/>
                  <a:pt x="1046" y="1018"/>
                  <a:pt x="1047" y="1017"/>
                </a:cubicBezTo>
                <a:close/>
                <a:moveTo>
                  <a:pt x="1043" y="1016"/>
                </a:moveTo>
                <a:cubicBezTo>
                  <a:pt x="1043" y="1012"/>
                  <a:pt x="1043" y="1012"/>
                  <a:pt x="1043" y="1012"/>
                </a:cubicBezTo>
                <a:cubicBezTo>
                  <a:pt x="1044" y="1012"/>
                  <a:pt x="1045" y="1012"/>
                  <a:pt x="1047" y="1012"/>
                </a:cubicBezTo>
                <a:cubicBezTo>
                  <a:pt x="1047" y="1014"/>
                  <a:pt x="1047" y="1014"/>
                  <a:pt x="1047" y="1014"/>
                </a:cubicBezTo>
                <a:cubicBezTo>
                  <a:pt x="1046" y="1014"/>
                  <a:pt x="1044" y="1015"/>
                  <a:pt x="1043" y="1016"/>
                </a:cubicBezTo>
                <a:close/>
                <a:moveTo>
                  <a:pt x="1086" y="863"/>
                </a:moveTo>
                <a:cubicBezTo>
                  <a:pt x="1089" y="877"/>
                  <a:pt x="1089" y="877"/>
                  <a:pt x="1089" y="877"/>
                </a:cubicBezTo>
                <a:cubicBezTo>
                  <a:pt x="1088" y="877"/>
                  <a:pt x="1088" y="877"/>
                  <a:pt x="1088" y="877"/>
                </a:cubicBezTo>
                <a:cubicBezTo>
                  <a:pt x="1088" y="876"/>
                  <a:pt x="1088" y="875"/>
                  <a:pt x="1087" y="874"/>
                </a:cubicBezTo>
                <a:cubicBezTo>
                  <a:pt x="1087" y="872"/>
                  <a:pt x="1087" y="870"/>
                  <a:pt x="1087" y="868"/>
                </a:cubicBezTo>
                <a:cubicBezTo>
                  <a:pt x="1086" y="867"/>
                  <a:pt x="1086" y="865"/>
                  <a:pt x="1086" y="863"/>
                </a:cubicBezTo>
                <a:close/>
                <a:moveTo>
                  <a:pt x="1086" y="861"/>
                </a:moveTo>
                <a:cubicBezTo>
                  <a:pt x="1086" y="860"/>
                  <a:pt x="1086" y="859"/>
                  <a:pt x="1086" y="858"/>
                </a:cubicBezTo>
                <a:cubicBezTo>
                  <a:pt x="1086" y="861"/>
                  <a:pt x="1086" y="861"/>
                  <a:pt x="1086" y="861"/>
                </a:cubicBezTo>
                <a:close/>
                <a:moveTo>
                  <a:pt x="1089" y="879"/>
                </a:moveTo>
                <a:cubicBezTo>
                  <a:pt x="1092" y="893"/>
                  <a:pt x="1092" y="893"/>
                  <a:pt x="1092" y="893"/>
                </a:cubicBezTo>
                <a:cubicBezTo>
                  <a:pt x="1091" y="893"/>
                  <a:pt x="1091" y="893"/>
                  <a:pt x="1091" y="893"/>
                </a:cubicBezTo>
                <a:cubicBezTo>
                  <a:pt x="1091" y="892"/>
                  <a:pt x="1090" y="890"/>
                  <a:pt x="1090" y="888"/>
                </a:cubicBezTo>
                <a:cubicBezTo>
                  <a:pt x="1090" y="887"/>
                  <a:pt x="1089" y="885"/>
                  <a:pt x="1089" y="883"/>
                </a:cubicBezTo>
                <a:cubicBezTo>
                  <a:pt x="1089" y="882"/>
                  <a:pt x="1089" y="880"/>
                  <a:pt x="1088" y="879"/>
                </a:cubicBezTo>
                <a:lnTo>
                  <a:pt x="1089" y="879"/>
                </a:lnTo>
                <a:close/>
                <a:moveTo>
                  <a:pt x="1092" y="895"/>
                </a:moveTo>
                <a:cubicBezTo>
                  <a:pt x="1095" y="909"/>
                  <a:pt x="1095" y="909"/>
                  <a:pt x="1095" y="909"/>
                </a:cubicBezTo>
                <a:cubicBezTo>
                  <a:pt x="1095" y="909"/>
                  <a:pt x="1095" y="909"/>
                  <a:pt x="1095" y="909"/>
                </a:cubicBezTo>
                <a:cubicBezTo>
                  <a:pt x="1094" y="907"/>
                  <a:pt x="1094" y="905"/>
                  <a:pt x="1093" y="904"/>
                </a:cubicBezTo>
                <a:cubicBezTo>
                  <a:pt x="1093" y="902"/>
                  <a:pt x="1092" y="900"/>
                  <a:pt x="1092" y="898"/>
                </a:cubicBezTo>
                <a:cubicBezTo>
                  <a:pt x="1092" y="897"/>
                  <a:pt x="1092" y="896"/>
                  <a:pt x="1091" y="895"/>
                </a:cubicBezTo>
                <a:lnTo>
                  <a:pt x="1092" y="895"/>
                </a:lnTo>
                <a:close/>
                <a:moveTo>
                  <a:pt x="1092" y="968"/>
                </a:moveTo>
                <a:cubicBezTo>
                  <a:pt x="1094" y="970"/>
                  <a:pt x="1096" y="971"/>
                  <a:pt x="1098" y="973"/>
                </a:cubicBezTo>
                <a:cubicBezTo>
                  <a:pt x="1088" y="974"/>
                  <a:pt x="1088" y="974"/>
                  <a:pt x="1088" y="974"/>
                </a:cubicBezTo>
                <a:cubicBezTo>
                  <a:pt x="1089" y="972"/>
                  <a:pt x="1091" y="970"/>
                  <a:pt x="1092" y="968"/>
                </a:cubicBezTo>
                <a:close/>
                <a:moveTo>
                  <a:pt x="1095" y="911"/>
                </a:moveTo>
                <a:cubicBezTo>
                  <a:pt x="1095" y="911"/>
                  <a:pt x="1095" y="911"/>
                  <a:pt x="1095" y="911"/>
                </a:cubicBezTo>
                <a:cubicBezTo>
                  <a:pt x="1095" y="911"/>
                  <a:pt x="1095" y="911"/>
                  <a:pt x="1095" y="911"/>
                </a:cubicBezTo>
                <a:cubicBezTo>
                  <a:pt x="1095" y="911"/>
                  <a:pt x="1095" y="911"/>
                  <a:pt x="1095" y="911"/>
                </a:cubicBezTo>
                <a:close/>
                <a:moveTo>
                  <a:pt x="1099" y="975"/>
                </a:moveTo>
                <a:cubicBezTo>
                  <a:pt x="1102" y="978"/>
                  <a:pt x="1105" y="980"/>
                  <a:pt x="1108" y="983"/>
                </a:cubicBezTo>
                <a:cubicBezTo>
                  <a:pt x="1109" y="988"/>
                  <a:pt x="1109" y="988"/>
                  <a:pt x="1109" y="988"/>
                </a:cubicBezTo>
                <a:cubicBezTo>
                  <a:pt x="1079" y="991"/>
                  <a:pt x="1079" y="991"/>
                  <a:pt x="1079" y="991"/>
                </a:cubicBezTo>
                <a:cubicBezTo>
                  <a:pt x="1079" y="985"/>
                  <a:pt x="1079" y="985"/>
                  <a:pt x="1079" y="985"/>
                </a:cubicBezTo>
                <a:cubicBezTo>
                  <a:pt x="1081" y="982"/>
                  <a:pt x="1084" y="979"/>
                  <a:pt x="1086" y="976"/>
                </a:cubicBezTo>
                <a:lnTo>
                  <a:pt x="1099" y="975"/>
                </a:lnTo>
                <a:close/>
                <a:moveTo>
                  <a:pt x="1120" y="974"/>
                </a:moveTo>
                <a:cubicBezTo>
                  <a:pt x="1120" y="973"/>
                  <a:pt x="1119" y="973"/>
                  <a:pt x="1119" y="973"/>
                </a:cubicBezTo>
                <a:cubicBezTo>
                  <a:pt x="1119" y="972"/>
                  <a:pt x="1119" y="972"/>
                  <a:pt x="1119" y="972"/>
                </a:cubicBezTo>
                <a:cubicBezTo>
                  <a:pt x="1115" y="963"/>
                  <a:pt x="1111" y="955"/>
                  <a:pt x="1108" y="947"/>
                </a:cubicBezTo>
                <a:cubicBezTo>
                  <a:pt x="1111" y="941"/>
                  <a:pt x="1115" y="936"/>
                  <a:pt x="1119" y="930"/>
                </a:cubicBezTo>
                <a:cubicBezTo>
                  <a:pt x="1119" y="931"/>
                  <a:pt x="1119" y="931"/>
                  <a:pt x="1119" y="931"/>
                </a:cubicBezTo>
                <a:cubicBezTo>
                  <a:pt x="1119" y="934"/>
                  <a:pt x="1119" y="934"/>
                  <a:pt x="1119" y="934"/>
                </a:cubicBezTo>
                <a:cubicBezTo>
                  <a:pt x="1119" y="937"/>
                  <a:pt x="1119" y="937"/>
                  <a:pt x="1119" y="937"/>
                </a:cubicBezTo>
                <a:cubicBezTo>
                  <a:pt x="1119" y="941"/>
                  <a:pt x="1119" y="941"/>
                  <a:pt x="1119" y="941"/>
                </a:cubicBezTo>
                <a:cubicBezTo>
                  <a:pt x="1119" y="944"/>
                  <a:pt x="1119" y="944"/>
                  <a:pt x="1119" y="944"/>
                </a:cubicBezTo>
                <a:cubicBezTo>
                  <a:pt x="1119" y="948"/>
                  <a:pt x="1119" y="948"/>
                  <a:pt x="1119" y="948"/>
                </a:cubicBezTo>
                <a:cubicBezTo>
                  <a:pt x="1119" y="951"/>
                  <a:pt x="1119" y="951"/>
                  <a:pt x="1119" y="951"/>
                </a:cubicBezTo>
                <a:cubicBezTo>
                  <a:pt x="1119" y="955"/>
                  <a:pt x="1119" y="955"/>
                  <a:pt x="1119" y="955"/>
                </a:cubicBezTo>
                <a:cubicBezTo>
                  <a:pt x="1119" y="958"/>
                  <a:pt x="1119" y="958"/>
                  <a:pt x="1119" y="958"/>
                </a:cubicBezTo>
                <a:cubicBezTo>
                  <a:pt x="1119" y="962"/>
                  <a:pt x="1119" y="962"/>
                  <a:pt x="1119" y="962"/>
                </a:cubicBezTo>
                <a:cubicBezTo>
                  <a:pt x="1119" y="965"/>
                  <a:pt x="1119" y="965"/>
                  <a:pt x="1119" y="965"/>
                </a:cubicBezTo>
                <a:cubicBezTo>
                  <a:pt x="1119" y="968"/>
                  <a:pt x="1119" y="968"/>
                  <a:pt x="1119" y="968"/>
                </a:cubicBezTo>
                <a:cubicBezTo>
                  <a:pt x="1119" y="972"/>
                  <a:pt x="1119" y="972"/>
                  <a:pt x="1119" y="972"/>
                </a:cubicBezTo>
                <a:lnTo>
                  <a:pt x="1120" y="974"/>
                </a:lnTo>
                <a:close/>
                <a:moveTo>
                  <a:pt x="1052" y="1012"/>
                </a:moveTo>
                <a:cubicBezTo>
                  <a:pt x="1062" y="1012"/>
                  <a:pt x="1071" y="1012"/>
                  <a:pt x="1080" y="1010"/>
                </a:cubicBezTo>
                <a:cubicBezTo>
                  <a:pt x="1081" y="1023"/>
                  <a:pt x="1081" y="1023"/>
                  <a:pt x="1081" y="1023"/>
                </a:cubicBezTo>
                <a:cubicBezTo>
                  <a:pt x="1049" y="1026"/>
                  <a:pt x="1049" y="1026"/>
                  <a:pt x="1049" y="1026"/>
                </a:cubicBezTo>
                <a:cubicBezTo>
                  <a:pt x="1049" y="1016"/>
                  <a:pt x="1049" y="1016"/>
                  <a:pt x="1049" y="1016"/>
                </a:cubicBezTo>
                <a:cubicBezTo>
                  <a:pt x="1050" y="1015"/>
                  <a:pt x="1051" y="1014"/>
                  <a:pt x="1052" y="1012"/>
                </a:cubicBezTo>
                <a:close/>
                <a:moveTo>
                  <a:pt x="1048" y="1010"/>
                </a:moveTo>
                <a:cubicBezTo>
                  <a:pt x="1047" y="995"/>
                  <a:pt x="1047" y="995"/>
                  <a:pt x="1047" y="995"/>
                </a:cubicBezTo>
                <a:cubicBezTo>
                  <a:pt x="1067" y="994"/>
                  <a:pt x="1067" y="994"/>
                  <a:pt x="1067" y="994"/>
                </a:cubicBezTo>
                <a:cubicBezTo>
                  <a:pt x="1061" y="999"/>
                  <a:pt x="1056" y="1005"/>
                  <a:pt x="1051" y="1009"/>
                </a:cubicBezTo>
                <a:lnTo>
                  <a:pt x="1048" y="1010"/>
                </a:lnTo>
                <a:close/>
                <a:moveTo>
                  <a:pt x="1081" y="1007"/>
                </a:moveTo>
                <a:cubicBezTo>
                  <a:pt x="1079" y="993"/>
                  <a:pt x="1079" y="993"/>
                  <a:pt x="1079" y="993"/>
                </a:cubicBezTo>
                <a:cubicBezTo>
                  <a:pt x="1110" y="990"/>
                  <a:pt x="1110" y="990"/>
                  <a:pt x="1110" y="990"/>
                </a:cubicBezTo>
                <a:cubicBezTo>
                  <a:pt x="1111" y="999"/>
                  <a:pt x="1111" y="999"/>
                  <a:pt x="1111" y="999"/>
                </a:cubicBezTo>
                <a:cubicBezTo>
                  <a:pt x="1105" y="1002"/>
                  <a:pt x="1098" y="1004"/>
                  <a:pt x="1091" y="1006"/>
                </a:cubicBezTo>
                <a:lnTo>
                  <a:pt x="1081" y="1007"/>
                </a:lnTo>
                <a:close/>
                <a:moveTo>
                  <a:pt x="1112" y="1001"/>
                </a:moveTo>
                <a:cubicBezTo>
                  <a:pt x="1112" y="1004"/>
                  <a:pt x="1112" y="1004"/>
                  <a:pt x="1112" y="1004"/>
                </a:cubicBezTo>
                <a:cubicBezTo>
                  <a:pt x="1101" y="1005"/>
                  <a:pt x="1101" y="1005"/>
                  <a:pt x="1101" y="1005"/>
                </a:cubicBezTo>
                <a:cubicBezTo>
                  <a:pt x="1105" y="1004"/>
                  <a:pt x="1108" y="1003"/>
                  <a:pt x="1112" y="1001"/>
                </a:cubicBezTo>
                <a:close/>
                <a:moveTo>
                  <a:pt x="1091" y="1008"/>
                </a:moveTo>
                <a:cubicBezTo>
                  <a:pt x="1113" y="1006"/>
                  <a:pt x="1113" y="1006"/>
                  <a:pt x="1113" y="1006"/>
                </a:cubicBezTo>
                <a:cubicBezTo>
                  <a:pt x="1115" y="1020"/>
                  <a:pt x="1115" y="1020"/>
                  <a:pt x="1115" y="1020"/>
                </a:cubicBezTo>
                <a:cubicBezTo>
                  <a:pt x="1083" y="1023"/>
                  <a:pt x="1083" y="1023"/>
                  <a:pt x="1083" y="1023"/>
                </a:cubicBezTo>
                <a:cubicBezTo>
                  <a:pt x="1081" y="1010"/>
                  <a:pt x="1081" y="1010"/>
                  <a:pt x="1081" y="1010"/>
                </a:cubicBezTo>
                <a:cubicBezTo>
                  <a:pt x="1085" y="1009"/>
                  <a:pt x="1088" y="1008"/>
                  <a:pt x="1091" y="1008"/>
                </a:cubicBezTo>
                <a:close/>
                <a:moveTo>
                  <a:pt x="1111" y="986"/>
                </a:moveTo>
                <a:cubicBezTo>
                  <a:pt x="1114" y="989"/>
                  <a:pt x="1117" y="992"/>
                  <a:pt x="1121" y="995"/>
                </a:cubicBezTo>
                <a:cubicBezTo>
                  <a:pt x="1118" y="996"/>
                  <a:pt x="1116" y="998"/>
                  <a:pt x="1113" y="999"/>
                </a:cubicBezTo>
                <a:lnTo>
                  <a:pt x="1111" y="986"/>
                </a:lnTo>
                <a:close/>
                <a:moveTo>
                  <a:pt x="1078" y="981"/>
                </a:moveTo>
                <a:cubicBezTo>
                  <a:pt x="1078" y="977"/>
                  <a:pt x="1078" y="977"/>
                  <a:pt x="1078" y="977"/>
                </a:cubicBezTo>
                <a:cubicBezTo>
                  <a:pt x="1082" y="976"/>
                  <a:pt x="1082" y="976"/>
                  <a:pt x="1082" y="976"/>
                </a:cubicBezTo>
                <a:cubicBezTo>
                  <a:pt x="1080" y="978"/>
                  <a:pt x="1079" y="979"/>
                  <a:pt x="1078" y="981"/>
                </a:cubicBezTo>
                <a:close/>
                <a:moveTo>
                  <a:pt x="1078" y="993"/>
                </a:moveTo>
                <a:cubicBezTo>
                  <a:pt x="1079" y="1007"/>
                  <a:pt x="1079" y="1007"/>
                  <a:pt x="1079" y="1007"/>
                </a:cubicBezTo>
                <a:cubicBezTo>
                  <a:pt x="1056" y="1009"/>
                  <a:pt x="1056" y="1009"/>
                  <a:pt x="1056" y="1009"/>
                </a:cubicBezTo>
                <a:cubicBezTo>
                  <a:pt x="1061" y="1004"/>
                  <a:pt x="1066" y="999"/>
                  <a:pt x="1071" y="993"/>
                </a:cubicBezTo>
                <a:lnTo>
                  <a:pt x="1078" y="993"/>
                </a:lnTo>
                <a:close/>
                <a:moveTo>
                  <a:pt x="1073" y="991"/>
                </a:moveTo>
                <a:cubicBezTo>
                  <a:pt x="1074" y="990"/>
                  <a:pt x="1076" y="988"/>
                  <a:pt x="1077" y="987"/>
                </a:cubicBezTo>
                <a:cubicBezTo>
                  <a:pt x="1077" y="991"/>
                  <a:pt x="1077" y="991"/>
                  <a:pt x="1077" y="991"/>
                </a:cubicBezTo>
                <a:lnTo>
                  <a:pt x="1073" y="991"/>
                </a:lnTo>
                <a:close/>
                <a:moveTo>
                  <a:pt x="1068" y="992"/>
                </a:moveTo>
                <a:cubicBezTo>
                  <a:pt x="1047" y="994"/>
                  <a:pt x="1047" y="994"/>
                  <a:pt x="1047" y="994"/>
                </a:cubicBezTo>
                <a:cubicBezTo>
                  <a:pt x="1047" y="979"/>
                  <a:pt x="1047" y="979"/>
                  <a:pt x="1047" y="979"/>
                </a:cubicBezTo>
                <a:cubicBezTo>
                  <a:pt x="1076" y="977"/>
                  <a:pt x="1076" y="977"/>
                  <a:pt x="1076" y="977"/>
                </a:cubicBezTo>
                <a:cubicBezTo>
                  <a:pt x="1076" y="982"/>
                  <a:pt x="1076" y="982"/>
                  <a:pt x="1076" y="982"/>
                </a:cubicBezTo>
                <a:cubicBezTo>
                  <a:pt x="1074" y="986"/>
                  <a:pt x="1071" y="989"/>
                  <a:pt x="1068" y="992"/>
                </a:cubicBezTo>
                <a:close/>
                <a:moveTo>
                  <a:pt x="1046" y="1101"/>
                </a:moveTo>
                <a:cubicBezTo>
                  <a:pt x="1046" y="1101"/>
                  <a:pt x="1046" y="1101"/>
                  <a:pt x="1046" y="1101"/>
                </a:cubicBezTo>
                <a:cubicBezTo>
                  <a:pt x="1046" y="1085"/>
                  <a:pt x="1046" y="1085"/>
                  <a:pt x="1046" y="1085"/>
                </a:cubicBezTo>
                <a:lnTo>
                  <a:pt x="1046" y="1101"/>
                </a:lnTo>
                <a:close/>
                <a:moveTo>
                  <a:pt x="1047" y="1072"/>
                </a:moveTo>
                <a:cubicBezTo>
                  <a:pt x="1048" y="1072"/>
                  <a:pt x="1049" y="1073"/>
                  <a:pt x="1050" y="1073"/>
                </a:cubicBezTo>
                <a:cubicBezTo>
                  <a:pt x="1051" y="1101"/>
                  <a:pt x="1051" y="1101"/>
                  <a:pt x="1051" y="1101"/>
                </a:cubicBezTo>
                <a:cubicBezTo>
                  <a:pt x="1048" y="1101"/>
                  <a:pt x="1048" y="1101"/>
                  <a:pt x="1048" y="1101"/>
                </a:cubicBezTo>
                <a:lnTo>
                  <a:pt x="1047" y="1072"/>
                </a:lnTo>
                <a:close/>
                <a:moveTo>
                  <a:pt x="1089" y="1071"/>
                </a:moveTo>
                <a:cubicBezTo>
                  <a:pt x="1090" y="1071"/>
                  <a:pt x="1091" y="1070"/>
                  <a:pt x="1092" y="1070"/>
                </a:cubicBezTo>
                <a:cubicBezTo>
                  <a:pt x="1095" y="1098"/>
                  <a:pt x="1095" y="1098"/>
                  <a:pt x="1095" y="1098"/>
                </a:cubicBezTo>
                <a:cubicBezTo>
                  <a:pt x="1094" y="1099"/>
                  <a:pt x="1093" y="1099"/>
                  <a:pt x="1092" y="1099"/>
                </a:cubicBezTo>
                <a:lnTo>
                  <a:pt x="1089" y="1071"/>
                </a:lnTo>
                <a:close/>
                <a:moveTo>
                  <a:pt x="1121" y="1068"/>
                </a:moveTo>
                <a:cubicBezTo>
                  <a:pt x="1122" y="1068"/>
                  <a:pt x="1123" y="1068"/>
                  <a:pt x="1124" y="1068"/>
                </a:cubicBezTo>
                <a:cubicBezTo>
                  <a:pt x="1127" y="1082"/>
                  <a:pt x="1127" y="1082"/>
                  <a:pt x="1127" y="1082"/>
                </a:cubicBezTo>
                <a:cubicBezTo>
                  <a:pt x="1126" y="1083"/>
                  <a:pt x="1125" y="1083"/>
                  <a:pt x="1124" y="1084"/>
                </a:cubicBezTo>
                <a:lnTo>
                  <a:pt x="1121" y="1068"/>
                </a:lnTo>
                <a:close/>
                <a:moveTo>
                  <a:pt x="1126" y="1067"/>
                </a:moveTo>
                <a:cubicBezTo>
                  <a:pt x="1127" y="1067"/>
                  <a:pt x="1128" y="1067"/>
                  <a:pt x="1129" y="1066"/>
                </a:cubicBezTo>
                <a:cubicBezTo>
                  <a:pt x="1131" y="1078"/>
                  <a:pt x="1131" y="1078"/>
                  <a:pt x="1131" y="1078"/>
                </a:cubicBezTo>
                <a:cubicBezTo>
                  <a:pt x="1130" y="1079"/>
                  <a:pt x="1129" y="1080"/>
                  <a:pt x="1128" y="1080"/>
                </a:cubicBezTo>
                <a:lnTo>
                  <a:pt x="1126" y="1067"/>
                </a:lnTo>
                <a:close/>
                <a:moveTo>
                  <a:pt x="1157" y="1030"/>
                </a:moveTo>
                <a:cubicBezTo>
                  <a:pt x="1153" y="1025"/>
                  <a:pt x="1149" y="1021"/>
                  <a:pt x="1146" y="1016"/>
                </a:cubicBezTo>
                <a:cubicBezTo>
                  <a:pt x="1144" y="1014"/>
                  <a:pt x="1142" y="1011"/>
                  <a:pt x="1140" y="1008"/>
                </a:cubicBezTo>
                <a:cubicBezTo>
                  <a:pt x="1139" y="1006"/>
                  <a:pt x="1137" y="1003"/>
                  <a:pt x="1135" y="1001"/>
                </a:cubicBezTo>
                <a:cubicBezTo>
                  <a:pt x="1135" y="1000"/>
                  <a:pt x="1135" y="1000"/>
                  <a:pt x="1134" y="999"/>
                </a:cubicBezTo>
                <a:cubicBezTo>
                  <a:pt x="1133" y="997"/>
                  <a:pt x="1132" y="995"/>
                  <a:pt x="1131" y="993"/>
                </a:cubicBezTo>
                <a:cubicBezTo>
                  <a:pt x="1144" y="999"/>
                  <a:pt x="1144" y="999"/>
                  <a:pt x="1144" y="999"/>
                </a:cubicBezTo>
                <a:cubicBezTo>
                  <a:pt x="1160" y="999"/>
                  <a:pt x="1160" y="999"/>
                  <a:pt x="1160" y="999"/>
                </a:cubicBezTo>
                <a:cubicBezTo>
                  <a:pt x="1160" y="1010"/>
                  <a:pt x="1159" y="1021"/>
                  <a:pt x="1157" y="1030"/>
                </a:cubicBezTo>
                <a:close/>
                <a:moveTo>
                  <a:pt x="1138" y="900"/>
                </a:moveTo>
                <a:cubicBezTo>
                  <a:pt x="1138" y="900"/>
                  <a:pt x="1138" y="900"/>
                  <a:pt x="1138" y="900"/>
                </a:cubicBezTo>
                <a:cubicBezTo>
                  <a:pt x="1138" y="900"/>
                  <a:pt x="1138" y="900"/>
                  <a:pt x="1138" y="900"/>
                </a:cubicBezTo>
                <a:close/>
                <a:moveTo>
                  <a:pt x="1136" y="878"/>
                </a:moveTo>
                <a:cubicBezTo>
                  <a:pt x="1128" y="879"/>
                  <a:pt x="1128" y="879"/>
                  <a:pt x="1128" y="879"/>
                </a:cubicBezTo>
                <a:cubicBezTo>
                  <a:pt x="1134" y="885"/>
                  <a:pt x="1134" y="885"/>
                  <a:pt x="1134" y="885"/>
                </a:cubicBezTo>
                <a:cubicBezTo>
                  <a:pt x="1137" y="887"/>
                  <a:pt x="1138" y="890"/>
                  <a:pt x="1138" y="893"/>
                </a:cubicBezTo>
                <a:cubicBezTo>
                  <a:pt x="1137" y="896"/>
                  <a:pt x="1135" y="899"/>
                  <a:pt x="1133" y="902"/>
                </a:cubicBezTo>
                <a:cubicBezTo>
                  <a:pt x="1119" y="907"/>
                  <a:pt x="1119" y="907"/>
                  <a:pt x="1119" y="907"/>
                </a:cubicBezTo>
                <a:cubicBezTo>
                  <a:pt x="1119" y="910"/>
                  <a:pt x="1119" y="910"/>
                  <a:pt x="1119" y="910"/>
                </a:cubicBezTo>
                <a:cubicBezTo>
                  <a:pt x="1119" y="914"/>
                  <a:pt x="1119" y="914"/>
                  <a:pt x="1119" y="914"/>
                </a:cubicBezTo>
                <a:cubicBezTo>
                  <a:pt x="1119" y="917"/>
                  <a:pt x="1119" y="917"/>
                  <a:pt x="1119" y="917"/>
                </a:cubicBezTo>
                <a:cubicBezTo>
                  <a:pt x="1119" y="920"/>
                  <a:pt x="1119" y="920"/>
                  <a:pt x="1119" y="920"/>
                </a:cubicBezTo>
                <a:cubicBezTo>
                  <a:pt x="1119" y="924"/>
                  <a:pt x="1119" y="924"/>
                  <a:pt x="1119" y="924"/>
                </a:cubicBezTo>
                <a:cubicBezTo>
                  <a:pt x="1119" y="924"/>
                  <a:pt x="1119" y="924"/>
                  <a:pt x="1119" y="924"/>
                </a:cubicBezTo>
                <a:cubicBezTo>
                  <a:pt x="1115" y="931"/>
                  <a:pt x="1111" y="937"/>
                  <a:pt x="1106" y="944"/>
                </a:cubicBezTo>
                <a:cubicBezTo>
                  <a:pt x="1105" y="942"/>
                  <a:pt x="1105" y="940"/>
                  <a:pt x="1104" y="938"/>
                </a:cubicBezTo>
                <a:cubicBezTo>
                  <a:pt x="1103" y="935"/>
                  <a:pt x="1102" y="931"/>
                  <a:pt x="1100" y="928"/>
                </a:cubicBezTo>
                <a:cubicBezTo>
                  <a:pt x="1100" y="928"/>
                  <a:pt x="1100" y="927"/>
                  <a:pt x="1100" y="926"/>
                </a:cubicBezTo>
                <a:cubicBezTo>
                  <a:pt x="1084" y="842"/>
                  <a:pt x="1084" y="842"/>
                  <a:pt x="1084" y="842"/>
                </a:cubicBezTo>
                <a:cubicBezTo>
                  <a:pt x="1084" y="824"/>
                  <a:pt x="1085" y="806"/>
                  <a:pt x="1087" y="788"/>
                </a:cubicBezTo>
                <a:cubicBezTo>
                  <a:pt x="1088" y="788"/>
                  <a:pt x="1089" y="788"/>
                  <a:pt x="1090" y="788"/>
                </a:cubicBezTo>
                <a:cubicBezTo>
                  <a:pt x="1090" y="788"/>
                  <a:pt x="1090" y="788"/>
                  <a:pt x="1090" y="788"/>
                </a:cubicBezTo>
                <a:cubicBezTo>
                  <a:pt x="1093" y="787"/>
                  <a:pt x="1096" y="787"/>
                  <a:pt x="1098" y="787"/>
                </a:cubicBezTo>
                <a:cubicBezTo>
                  <a:pt x="1098" y="787"/>
                  <a:pt x="1099" y="787"/>
                  <a:pt x="1099" y="787"/>
                </a:cubicBezTo>
                <a:cubicBezTo>
                  <a:pt x="1101" y="787"/>
                  <a:pt x="1104" y="787"/>
                  <a:pt x="1107" y="787"/>
                </a:cubicBezTo>
                <a:cubicBezTo>
                  <a:pt x="1107" y="787"/>
                  <a:pt x="1107" y="787"/>
                  <a:pt x="1107" y="787"/>
                </a:cubicBezTo>
                <a:cubicBezTo>
                  <a:pt x="1108" y="787"/>
                  <a:pt x="1109" y="787"/>
                  <a:pt x="1109" y="787"/>
                </a:cubicBezTo>
                <a:cubicBezTo>
                  <a:pt x="1109" y="787"/>
                  <a:pt x="1109" y="787"/>
                  <a:pt x="1110" y="787"/>
                </a:cubicBezTo>
                <a:cubicBezTo>
                  <a:pt x="1110" y="787"/>
                  <a:pt x="1110" y="787"/>
                  <a:pt x="1110" y="787"/>
                </a:cubicBezTo>
                <a:cubicBezTo>
                  <a:pt x="1122" y="787"/>
                  <a:pt x="1135" y="790"/>
                  <a:pt x="1151" y="794"/>
                </a:cubicBezTo>
                <a:cubicBezTo>
                  <a:pt x="1152" y="794"/>
                  <a:pt x="1152" y="794"/>
                  <a:pt x="1152" y="794"/>
                </a:cubicBezTo>
                <a:cubicBezTo>
                  <a:pt x="1154" y="795"/>
                  <a:pt x="1157" y="796"/>
                  <a:pt x="1160" y="796"/>
                </a:cubicBezTo>
                <a:cubicBezTo>
                  <a:pt x="1160" y="797"/>
                  <a:pt x="1160" y="797"/>
                  <a:pt x="1161" y="797"/>
                </a:cubicBezTo>
                <a:cubicBezTo>
                  <a:pt x="1163" y="798"/>
                  <a:pt x="1166" y="798"/>
                  <a:pt x="1169" y="799"/>
                </a:cubicBezTo>
                <a:cubicBezTo>
                  <a:pt x="1169" y="799"/>
                  <a:pt x="1169" y="800"/>
                  <a:pt x="1170" y="800"/>
                </a:cubicBezTo>
                <a:cubicBezTo>
                  <a:pt x="1170" y="800"/>
                  <a:pt x="1170" y="800"/>
                  <a:pt x="1171" y="800"/>
                </a:cubicBezTo>
                <a:cubicBezTo>
                  <a:pt x="1173" y="801"/>
                  <a:pt x="1176" y="802"/>
                  <a:pt x="1178" y="803"/>
                </a:cubicBezTo>
                <a:cubicBezTo>
                  <a:pt x="1179" y="803"/>
                  <a:pt x="1180" y="803"/>
                  <a:pt x="1180" y="803"/>
                </a:cubicBezTo>
                <a:cubicBezTo>
                  <a:pt x="1182" y="804"/>
                  <a:pt x="1184" y="805"/>
                  <a:pt x="1187" y="806"/>
                </a:cubicBezTo>
                <a:cubicBezTo>
                  <a:pt x="1174" y="830"/>
                  <a:pt x="1161" y="854"/>
                  <a:pt x="1149" y="876"/>
                </a:cubicBezTo>
                <a:cubicBezTo>
                  <a:pt x="1144" y="877"/>
                  <a:pt x="1140" y="878"/>
                  <a:pt x="1136" y="878"/>
                </a:cubicBezTo>
                <a:close/>
                <a:moveTo>
                  <a:pt x="1090" y="966"/>
                </a:moveTo>
                <a:cubicBezTo>
                  <a:pt x="1088" y="969"/>
                  <a:pt x="1085" y="972"/>
                  <a:pt x="1083" y="974"/>
                </a:cubicBezTo>
                <a:cubicBezTo>
                  <a:pt x="1077" y="975"/>
                  <a:pt x="1077" y="975"/>
                  <a:pt x="1077" y="975"/>
                </a:cubicBezTo>
                <a:cubicBezTo>
                  <a:pt x="1076" y="961"/>
                  <a:pt x="1076" y="961"/>
                  <a:pt x="1076" y="961"/>
                </a:cubicBezTo>
                <a:cubicBezTo>
                  <a:pt x="1083" y="960"/>
                  <a:pt x="1083" y="960"/>
                  <a:pt x="1083" y="960"/>
                </a:cubicBezTo>
                <a:cubicBezTo>
                  <a:pt x="1086" y="962"/>
                  <a:pt x="1088" y="964"/>
                  <a:pt x="1090" y="966"/>
                </a:cubicBezTo>
                <a:close/>
                <a:moveTo>
                  <a:pt x="1076" y="959"/>
                </a:moveTo>
                <a:cubicBezTo>
                  <a:pt x="1075" y="952"/>
                  <a:pt x="1075" y="952"/>
                  <a:pt x="1075" y="952"/>
                </a:cubicBezTo>
                <a:cubicBezTo>
                  <a:pt x="1077" y="954"/>
                  <a:pt x="1079" y="956"/>
                  <a:pt x="1082" y="958"/>
                </a:cubicBezTo>
                <a:lnTo>
                  <a:pt x="1076" y="959"/>
                </a:lnTo>
                <a:close/>
                <a:moveTo>
                  <a:pt x="1076" y="975"/>
                </a:moveTo>
                <a:cubicBezTo>
                  <a:pt x="1047" y="978"/>
                  <a:pt x="1047" y="978"/>
                  <a:pt x="1047" y="978"/>
                </a:cubicBezTo>
                <a:cubicBezTo>
                  <a:pt x="1046" y="963"/>
                  <a:pt x="1046" y="963"/>
                  <a:pt x="1046" y="963"/>
                </a:cubicBezTo>
                <a:cubicBezTo>
                  <a:pt x="1074" y="961"/>
                  <a:pt x="1074" y="961"/>
                  <a:pt x="1074" y="961"/>
                </a:cubicBezTo>
                <a:lnTo>
                  <a:pt x="1076" y="975"/>
                </a:lnTo>
                <a:close/>
                <a:moveTo>
                  <a:pt x="1046" y="962"/>
                </a:moveTo>
                <a:cubicBezTo>
                  <a:pt x="1045" y="947"/>
                  <a:pt x="1045" y="947"/>
                  <a:pt x="1045" y="947"/>
                </a:cubicBezTo>
                <a:cubicBezTo>
                  <a:pt x="1067" y="945"/>
                  <a:pt x="1067" y="945"/>
                  <a:pt x="1067" y="945"/>
                </a:cubicBezTo>
                <a:cubicBezTo>
                  <a:pt x="1069" y="947"/>
                  <a:pt x="1071" y="949"/>
                  <a:pt x="1073" y="950"/>
                </a:cubicBezTo>
                <a:cubicBezTo>
                  <a:pt x="1074" y="959"/>
                  <a:pt x="1074" y="959"/>
                  <a:pt x="1074" y="959"/>
                </a:cubicBezTo>
                <a:lnTo>
                  <a:pt x="1046" y="962"/>
                </a:lnTo>
                <a:close/>
                <a:moveTo>
                  <a:pt x="1045" y="945"/>
                </a:moveTo>
                <a:cubicBezTo>
                  <a:pt x="1044" y="931"/>
                  <a:pt x="1044" y="931"/>
                  <a:pt x="1044" y="931"/>
                </a:cubicBezTo>
                <a:cubicBezTo>
                  <a:pt x="1050" y="931"/>
                  <a:pt x="1050" y="931"/>
                  <a:pt x="1050" y="931"/>
                </a:cubicBezTo>
                <a:cubicBezTo>
                  <a:pt x="1051" y="932"/>
                  <a:pt x="1053" y="934"/>
                  <a:pt x="1055" y="935"/>
                </a:cubicBezTo>
                <a:cubicBezTo>
                  <a:pt x="1055" y="935"/>
                  <a:pt x="1056" y="936"/>
                  <a:pt x="1057" y="937"/>
                </a:cubicBezTo>
                <a:cubicBezTo>
                  <a:pt x="1059" y="939"/>
                  <a:pt x="1062" y="941"/>
                  <a:pt x="1065" y="944"/>
                </a:cubicBezTo>
                <a:lnTo>
                  <a:pt x="1045" y="945"/>
                </a:lnTo>
                <a:close/>
                <a:moveTo>
                  <a:pt x="1044" y="929"/>
                </a:moveTo>
                <a:cubicBezTo>
                  <a:pt x="1044" y="926"/>
                  <a:pt x="1044" y="926"/>
                  <a:pt x="1044" y="926"/>
                </a:cubicBezTo>
                <a:cubicBezTo>
                  <a:pt x="1045" y="927"/>
                  <a:pt x="1046" y="928"/>
                  <a:pt x="1047" y="929"/>
                </a:cubicBezTo>
                <a:lnTo>
                  <a:pt x="1044" y="929"/>
                </a:lnTo>
                <a:close/>
                <a:moveTo>
                  <a:pt x="1046" y="1011"/>
                </a:moveTo>
                <a:cubicBezTo>
                  <a:pt x="1045" y="1011"/>
                  <a:pt x="1044" y="1011"/>
                  <a:pt x="1043" y="1011"/>
                </a:cubicBezTo>
                <a:cubicBezTo>
                  <a:pt x="1043" y="1010"/>
                  <a:pt x="1043" y="1010"/>
                  <a:pt x="1043" y="1010"/>
                </a:cubicBezTo>
                <a:cubicBezTo>
                  <a:pt x="1044" y="1010"/>
                  <a:pt x="1044" y="1010"/>
                  <a:pt x="1044" y="1009"/>
                </a:cubicBezTo>
                <a:cubicBezTo>
                  <a:pt x="1044" y="1009"/>
                  <a:pt x="1044" y="1008"/>
                  <a:pt x="1043" y="1008"/>
                </a:cubicBezTo>
                <a:cubicBezTo>
                  <a:pt x="1043" y="1008"/>
                  <a:pt x="1043" y="1008"/>
                  <a:pt x="1043" y="1008"/>
                </a:cubicBezTo>
                <a:cubicBezTo>
                  <a:pt x="1044" y="1008"/>
                  <a:pt x="1044" y="1008"/>
                  <a:pt x="1044" y="1007"/>
                </a:cubicBezTo>
                <a:cubicBezTo>
                  <a:pt x="1044" y="1007"/>
                  <a:pt x="1044" y="1007"/>
                  <a:pt x="1043" y="1006"/>
                </a:cubicBezTo>
                <a:cubicBezTo>
                  <a:pt x="1043" y="1006"/>
                  <a:pt x="1043" y="1006"/>
                  <a:pt x="1043" y="1006"/>
                </a:cubicBezTo>
                <a:cubicBezTo>
                  <a:pt x="1044" y="1006"/>
                  <a:pt x="1044" y="1006"/>
                  <a:pt x="1044" y="1006"/>
                </a:cubicBezTo>
                <a:cubicBezTo>
                  <a:pt x="1044" y="1005"/>
                  <a:pt x="1043" y="1005"/>
                  <a:pt x="1043" y="1005"/>
                </a:cubicBezTo>
                <a:cubicBezTo>
                  <a:pt x="1043" y="1005"/>
                  <a:pt x="1043" y="1005"/>
                  <a:pt x="1043" y="1005"/>
                </a:cubicBezTo>
                <a:cubicBezTo>
                  <a:pt x="1043" y="1005"/>
                  <a:pt x="1044" y="1004"/>
                  <a:pt x="1044" y="1004"/>
                </a:cubicBezTo>
                <a:cubicBezTo>
                  <a:pt x="1044" y="1003"/>
                  <a:pt x="1043" y="1003"/>
                  <a:pt x="1043" y="1003"/>
                </a:cubicBezTo>
                <a:cubicBezTo>
                  <a:pt x="1043" y="1003"/>
                  <a:pt x="1043" y="1003"/>
                  <a:pt x="1043" y="1003"/>
                </a:cubicBezTo>
                <a:cubicBezTo>
                  <a:pt x="1043" y="1003"/>
                  <a:pt x="1044" y="1002"/>
                  <a:pt x="1044" y="1002"/>
                </a:cubicBezTo>
                <a:cubicBezTo>
                  <a:pt x="1044" y="1002"/>
                  <a:pt x="1043" y="1001"/>
                  <a:pt x="1043" y="1001"/>
                </a:cubicBezTo>
                <a:cubicBezTo>
                  <a:pt x="1043" y="1001"/>
                  <a:pt x="1043" y="1001"/>
                  <a:pt x="1043" y="1001"/>
                </a:cubicBezTo>
                <a:cubicBezTo>
                  <a:pt x="1043" y="1001"/>
                  <a:pt x="1044" y="1001"/>
                  <a:pt x="1044" y="1000"/>
                </a:cubicBezTo>
                <a:cubicBezTo>
                  <a:pt x="1044" y="1000"/>
                  <a:pt x="1043" y="1000"/>
                  <a:pt x="1043" y="999"/>
                </a:cubicBezTo>
                <a:cubicBezTo>
                  <a:pt x="1043" y="999"/>
                  <a:pt x="1043" y="999"/>
                  <a:pt x="1043" y="999"/>
                </a:cubicBezTo>
                <a:cubicBezTo>
                  <a:pt x="1043" y="999"/>
                  <a:pt x="1043" y="999"/>
                  <a:pt x="1043" y="998"/>
                </a:cubicBezTo>
                <a:cubicBezTo>
                  <a:pt x="1043" y="998"/>
                  <a:pt x="1043" y="998"/>
                  <a:pt x="1043" y="998"/>
                </a:cubicBezTo>
                <a:cubicBezTo>
                  <a:pt x="1043" y="997"/>
                  <a:pt x="1043" y="997"/>
                  <a:pt x="1043" y="997"/>
                </a:cubicBezTo>
                <a:cubicBezTo>
                  <a:pt x="1043" y="997"/>
                  <a:pt x="1043" y="997"/>
                  <a:pt x="1043" y="997"/>
                </a:cubicBezTo>
                <a:cubicBezTo>
                  <a:pt x="1043" y="996"/>
                  <a:pt x="1043" y="996"/>
                  <a:pt x="1043" y="996"/>
                </a:cubicBezTo>
                <a:cubicBezTo>
                  <a:pt x="1043" y="996"/>
                  <a:pt x="1043" y="996"/>
                  <a:pt x="1043" y="996"/>
                </a:cubicBezTo>
                <a:cubicBezTo>
                  <a:pt x="1043" y="996"/>
                  <a:pt x="1043" y="995"/>
                  <a:pt x="1043" y="995"/>
                </a:cubicBezTo>
                <a:cubicBezTo>
                  <a:pt x="1043" y="995"/>
                  <a:pt x="1043" y="994"/>
                  <a:pt x="1043" y="994"/>
                </a:cubicBezTo>
                <a:cubicBezTo>
                  <a:pt x="1043" y="994"/>
                  <a:pt x="1043" y="994"/>
                  <a:pt x="1043" y="994"/>
                </a:cubicBezTo>
                <a:cubicBezTo>
                  <a:pt x="1043" y="994"/>
                  <a:pt x="1043" y="994"/>
                  <a:pt x="1043" y="993"/>
                </a:cubicBezTo>
                <a:cubicBezTo>
                  <a:pt x="1043" y="993"/>
                  <a:pt x="1043" y="993"/>
                  <a:pt x="1043" y="992"/>
                </a:cubicBezTo>
                <a:cubicBezTo>
                  <a:pt x="1043" y="992"/>
                  <a:pt x="1043" y="992"/>
                  <a:pt x="1043" y="992"/>
                </a:cubicBezTo>
                <a:cubicBezTo>
                  <a:pt x="1043" y="992"/>
                  <a:pt x="1043" y="992"/>
                  <a:pt x="1043" y="991"/>
                </a:cubicBezTo>
                <a:cubicBezTo>
                  <a:pt x="1043" y="991"/>
                  <a:pt x="1043" y="991"/>
                  <a:pt x="1043" y="991"/>
                </a:cubicBezTo>
                <a:cubicBezTo>
                  <a:pt x="1040" y="923"/>
                  <a:pt x="1040" y="923"/>
                  <a:pt x="1040" y="923"/>
                </a:cubicBezTo>
                <a:cubicBezTo>
                  <a:pt x="1041" y="924"/>
                  <a:pt x="1042" y="924"/>
                  <a:pt x="1042" y="925"/>
                </a:cubicBezTo>
                <a:lnTo>
                  <a:pt x="1046" y="1011"/>
                </a:lnTo>
                <a:close/>
                <a:moveTo>
                  <a:pt x="1039" y="474"/>
                </a:moveTo>
                <a:cubicBezTo>
                  <a:pt x="1039" y="474"/>
                  <a:pt x="1039" y="473"/>
                  <a:pt x="1039" y="473"/>
                </a:cubicBezTo>
                <a:cubicBezTo>
                  <a:pt x="1039" y="472"/>
                  <a:pt x="1039" y="472"/>
                  <a:pt x="1038" y="472"/>
                </a:cubicBezTo>
                <a:cubicBezTo>
                  <a:pt x="1039" y="472"/>
                  <a:pt x="1039" y="472"/>
                  <a:pt x="1039" y="471"/>
                </a:cubicBezTo>
                <a:cubicBezTo>
                  <a:pt x="1039" y="471"/>
                  <a:pt x="1039" y="470"/>
                  <a:pt x="1038" y="470"/>
                </a:cubicBezTo>
                <a:cubicBezTo>
                  <a:pt x="1039" y="470"/>
                  <a:pt x="1039" y="470"/>
                  <a:pt x="1039" y="469"/>
                </a:cubicBezTo>
                <a:cubicBezTo>
                  <a:pt x="1039" y="469"/>
                  <a:pt x="1039" y="468"/>
                  <a:pt x="1038" y="468"/>
                </a:cubicBezTo>
                <a:cubicBezTo>
                  <a:pt x="1039" y="468"/>
                  <a:pt x="1039" y="468"/>
                  <a:pt x="1039" y="468"/>
                </a:cubicBezTo>
                <a:cubicBezTo>
                  <a:pt x="1039" y="467"/>
                  <a:pt x="1039" y="467"/>
                  <a:pt x="1038" y="467"/>
                </a:cubicBezTo>
                <a:cubicBezTo>
                  <a:pt x="1039" y="467"/>
                  <a:pt x="1039" y="466"/>
                  <a:pt x="1039" y="466"/>
                </a:cubicBezTo>
                <a:cubicBezTo>
                  <a:pt x="1039" y="465"/>
                  <a:pt x="1039" y="465"/>
                  <a:pt x="1038" y="465"/>
                </a:cubicBezTo>
                <a:cubicBezTo>
                  <a:pt x="1038" y="465"/>
                  <a:pt x="1038" y="465"/>
                  <a:pt x="1038" y="465"/>
                </a:cubicBezTo>
                <a:cubicBezTo>
                  <a:pt x="1038" y="462"/>
                  <a:pt x="1038" y="462"/>
                  <a:pt x="1038" y="462"/>
                </a:cubicBezTo>
                <a:cubicBezTo>
                  <a:pt x="1048" y="462"/>
                  <a:pt x="1048" y="462"/>
                  <a:pt x="1048" y="462"/>
                </a:cubicBezTo>
                <a:cubicBezTo>
                  <a:pt x="1039" y="474"/>
                  <a:pt x="1039" y="474"/>
                  <a:pt x="1039" y="474"/>
                </a:cubicBezTo>
                <a:cubicBezTo>
                  <a:pt x="1039" y="474"/>
                  <a:pt x="1039" y="474"/>
                  <a:pt x="1039" y="474"/>
                </a:cubicBezTo>
                <a:close/>
                <a:moveTo>
                  <a:pt x="1039" y="475"/>
                </a:moveTo>
                <a:cubicBezTo>
                  <a:pt x="1039" y="475"/>
                  <a:pt x="1039" y="475"/>
                  <a:pt x="1039" y="475"/>
                </a:cubicBezTo>
                <a:cubicBezTo>
                  <a:pt x="1039" y="475"/>
                  <a:pt x="1039" y="475"/>
                  <a:pt x="1039" y="475"/>
                </a:cubicBezTo>
                <a:cubicBezTo>
                  <a:pt x="1039" y="475"/>
                  <a:pt x="1039" y="475"/>
                  <a:pt x="1039" y="475"/>
                </a:cubicBezTo>
                <a:cubicBezTo>
                  <a:pt x="1039" y="475"/>
                  <a:pt x="1039" y="475"/>
                  <a:pt x="1039" y="475"/>
                </a:cubicBezTo>
                <a:close/>
                <a:moveTo>
                  <a:pt x="1039" y="474"/>
                </a:moveTo>
                <a:cubicBezTo>
                  <a:pt x="1039" y="473"/>
                  <a:pt x="1039" y="473"/>
                  <a:pt x="1039" y="473"/>
                </a:cubicBezTo>
                <a:cubicBezTo>
                  <a:pt x="1039" y="473"/>
                  <a:pt x="1039" y="473"/>
                  <a:pt x="1039" y="473"/>
                </a:cubicBezTo>
                <a:cubicBezTo>
                  <a:pt x="1039" y="473"/>
                  <a:pt x="1039" y="474"/>
                  <a:pt x="1039" y="474"/>
                </a:cubicBezTo>
                <a:close/>
                <a:moveTo>
                  <a:pt x="1038" y="472"/>
                </a:moveTo>
                <a:cubicBezTo>
                  <a:pt x="1038" y="471"/>
                  <a:pt x="1038" y="471"/>
                  <a:pt x="1038" y="471"/>
                </a:cubicBezTo>
                <a:cubicBezTo>
                  <a:pt x="1039" y="471"/>
                  <a:pt x="1039" y="471"/>
                  <a:pt x="1039" y="471"/>
                </a:cubicBezTo>
                <a:cubicBezTo>
                  <a:pt x="1039" y="472"/>
                  <a:pt x="1039" y="472"/>
                  <a:pt x="1038" y="472"/>
                </a:cubicBezTo>
                <a:close/>
                <a:moveTo>
                  <a:pt x="1038" y="470"/>
                </a:moveTo>
                <a:cubicBezTo>
                  <a:pt x="1038" y="470"/>
                  <a:pt x="1038" y="470"/>
                  <a:pt x="1038" y="470"/>
                </a:cubicBezTo>
                <a:cubicBezTo>
                  <a:pt x="1038" y="470"/>
                  <a:pt x="1039" y="470"/>
                  <a:pt x="1039" y="470"/>
                </a:cubicBezTo>
                <a:cubicBezTo>
                  <a:pt x="1039" y="470"/>
                  <a:pt x="1039" y="470"/>
                  <a:pt x="1038" y="470"/>
                </a:cubicBezTo>
                <a:close/>
                <a:moveTo>
                  <a:pt x="1038" y="468"/>
                </a:moveTo>
                <a:cubicBezTo>
                  <a:pt x="1038" y="468"/>
                  <a:pt x="1038" y="468"/>
                  <a:pt x="1038" y="468"/>
                </a:cubicBezTo>
                <a:cubicBezTo>
                  <a:pt x="1038" y="468"/>
                  <a:pt x="1039" y="468"/>
                  <a:pt x="1039" y="468"/>
                </a:cubicBezTo>
                <a:cubicBezTo>
                  <a:pt x="1039" y="468"/>
                  <a:pt x="1038" y="468"/>
                  <a:pt x="1038" y="468"/>
                </a:cubicBezTo>
                <a:close/>
                <a:moveTo>
                  <a:pt x="1050" y="462"/>
                </a:moveTo>
                <a:cubicBezTo>
                  <a:pt x="1049" y="462"/>
                  <a:pt x="1049" y="462"/>
                  <a:pt x="1049" y="462"/>
                </a:cubicBezTo>
                <a:cubicBezTo>
                  <a:pt x="1063" y="461"/>
                  <a:pt x="1063" y="461"/>
                  <a:pt x="1063" y="461"/>
                </a:cubicBezTo>
                <a:cubicBezTo>
                  <a:pt x="1063" y="457"/>
                  <a:pt x="1063" y="457"/>
                  <a:pt x="1063" y="457"/>
                </a:cubicBezTo>
                <a:cubicBezTo>
                  <a:pt x="1068" y="457"/>
                  <a:pt x="1068" y="457"/>
                  <a:pt x="1068" y="457"/>
                </a:cubicBezTo>
                <a:cubicBezTo>
                  <a:pt x="1068" y="444"/>
                  <a:pt x="1068" y="444"/>
                  <a:pt x="1068" y="444"/>
                </a:cubicBezTo>
                <a:cubicBezTo>
                  <a:pt x="1061" y="445"/>
                  <a:pt x="1061" y="445"/>
                  <a:pt x="1061" y="445"/>
                </a:cubicBezTo>
                <a:cubicBezTo>
                  <a:pt x="1062" y="445"/>
                  <a:pt x="1062" y="445"/>
                  <a:pt x="1062" y="445"/>
                </a:cubicBezTo>
                <a:cubicBezTo>
                  <a:pt x="1056" y="398"/>
                  <a:pt x="1056" y="398"/>
                  <a:pt x="1056" y="398"/>
                </a:cubicBezTo>
                <a:cubicBezTo>
                  <a:pt x="1062" y="400"/>
                  <a:pt x="1069" y="402"/>
                  <a:pt x="1075" y="404"/>
                </a:cubicBezTo>
                <a:cubicBezTo>
                  <a:pt x="1090" y="408"/>
                  <a:pt x="1104" y="413"/>
                  <a:pt x="1119" y="417"/>
                </a:cubicBezTo>
                <a:cubicBezTo>
                  <a:pt x="1119" y="417"/>
                  <a:pt x="1120" y="417"/>
                  <a:pt x="1120" y="417"/>
                </a:cubicBezTo>
                <a:cubicBezTo>
                  <a:pt x="1098" y="438"/>
                  <a:pt x="1072" y="457"/>
                  <a:pt x="1041" y="475"/>
                </a:cubicBezTo>
                <a:lnTo>
                  <a:pt x="1050" y="462"/>
                </a:lnTo>
                <a:close/>
                <a:moveTo>
                  <a:pt x="1060" y="445"/>
                </a:moveTo>
                <a:cubicBezTo>
                  <a:pt x="1058" y="445"/>
                  <a:pt x="1058" y="445"/>
                  <a:pt x="1058" y="445"/>
                </a:cubicBezTo>
                <a:cubicBezTo>
                  <a:pt x="1049" y="445"/>
                  <a:pt x="1049" y="445"/>
                  <a:pt x="1049" y="445"/>
                </a:cubicBezTo>
                <a:cubicBezTo>
                  <a:pt x="1050" y="445"/>
                  <a:pt x="1050" y="445"/>
                  <a:pt x="1050" y="445"/>
                </a:cubicBezTo>
                <a:cubicBezTo>
                  <a:pt x="1045" y="395"/>
                  <a:pt x="1045" y="395"/>
                  <a:pt x="1045" y="395"/>
                </a:cubicBezTo>
                <a:cubicBezTo>
                  <a:pt x="1045" y="395"/>
                  <a:pt x="1045" y="395"/>
                  <a:pt x="1045" y="395"/>
                </a:cubicBezTo>
                <a:cubicBezTo>
                  <a:pt x="1048" y="396"/>
                  <a:pt x="1051" y="397"/>
                  <a:pt x="1054" y="397"/>
                </a:cubicBezTo>
                <a:lnTo>
                  <a:pt x="1060" y="445"/>
                </a:lnTo>
                <a:close/>
                <a:moveTo>
                  <a:pt x="1048" y="445"/>
                </a:moveTo>
                <a:cubicBezTo>
                  <a:pt x="1037" y="445"/>
                  <a:pt x="1037" y="445"/>
                  <a:pt x="1037" y="445"/>
                </a:cubicBezTo>
                <a:cubicBezTo>
                  <a:pt x="1037" y="439"/>
                  <a:pt x="1037" y="439"/>
                  <a:pt x="1037" y="439"/>
                </a:cubicBezTo>
                <a:cubicBezTo>
                  <a:pt x="1037" y="439"/>
                  <a:pt x="1038" y="438"/>
                  <a:pt x="1037" y="438"/>
                </a:cubicBezTo>
                <a:cubicBezTo>
                  <a:pt x="1037" y="437"/>
                  <a:pt x="1037" y="437"/>
                  <a:pt x="1037" y="437"/>
                </a:cubicBezTo>
                <a:cubicBezTo>
                  <a:pt x="1037" y="437"/>
                  <a:pt x="1037" y="437"/>
                  <a:pt x="1037" y="436"/>
                </a:cubicBezTo>
                <a:cubicBezTo>
                  <a:pt x="1037" y="436"/>
                  <a:pt x="1037" y="435"/>
                  <a:pt x="1036" y="435"/>
                </a:cubicBezTo>
                <a:cubicBezTo>
                  <a:pt x="1037" y="435"/>
                  <a:pt x="1037" y="435"/>
                  <a:pt x="1037" y="434"/>
                </a:cubicBezTo>
                <a:cubicBezTo>
                  <a:pt x="1037" y="434"/>
                  <a:pt x="1037" y="433"/>
                  <a:pt x="1036" y="433"/>
                </a:cubicBezTo>
                <a:cubicBezTo>
                  <a:pt x="1037" y="433"/>
                  <a:pt x="1037" y="433"/>
                  <a:pt x="1037" y="433"/>
                </a:cubicBezTo>
                <a:cubicBezTo>
                  <a:pt x="1037" y="432"/>
                  <a:pt x="1037" y="432"/>
                  <a:pt x="1036" y="432"/>
                </a:cubicBezTo>
                <a:cubicBezTo>
                  <a:pt x="1036" y="432"/>
                  <a:pt x="1036" y="432"/>
                  <a:pt x="1036" y="432"/>
                </a:cubicBezTo>
                <a:cubicBezTo>
                  <a:pt x="1037" y="432"/>
                  <a:pt x="1037" y="431"/>
                  <a:pt x="1037" y="431"/>
                </a:cubicBezTo>
                <a:cubicBezTo>
                  <a:pt x="1037" y="430"/>
                  <a:pt x="1037" y="430"/>
                  <a:pt x="1036" y="430"/>
                </a:cubicBezTo>
                <a:cubicBezTo>
                  <a:pt x="1036" y="430"/>
                  <a:pt x="1036" y="430"/>
                  <a:pt x="1036" y="430"/>
                </a:cubicBezTo>
                <a:cubicBezTo>
                  <a:pt x="1037" y="430"/>
                  <a:pt x="1037" y="429"/>
                  <a:pt x="1037" y="429"/>
                </a:cubicBezTo>
                <a:cubicBezTo>
                  <a:pt x="1037" y="429"/>
                  <a:pt x="1036" y="428"/>
                  <a:pt x="1036" y="428"/>
                </a:cubicBezTo>
                <a:cubicBezTo>
                  <a:pt x="1036" y="428"/>
                  <a:pt x="1036" y="428"/>
                  <a:pt x="1036" y="428"/>
                </a:cubicBezTo>
                <a:cubicBezTo>
                  <a:pt x="1036" y="428"/>
                  <a:pt x="1037" y="428"/>
                  <a:pt x="1037" y="427"/>
                </a:cubicBezTo>
                <a:cubicBezTo>
                  <a:pt x="1037" y="427"/>
                  <a:pt x="1036" y="427"/>
                  <a:pt x="1036" y="426"/>
                </a:cubicBezTo>
                <a:cubicBezTo>
                  <a:pt x="1036" y="426"/>
                  <a:pt x="1036" y="426"/>
                  <a:pt x="1036" y="426"/>
                </a:cubicBezTo>
                <a:cubicBezTo>
                  <a:pt x="1036" y="426"/>
                  <a:pt x="1037" y="426"/>
                  <a:pt x="1037" y="425"/>
                </a:cubicBezTo>
                <a:cubicBezTo>
                  <a:pt x="1037" y="425"/>
                  <a:pt x="1036" y="425"/>
                  <a:pt x="1036" y="425"/>
                </a:cubicBezTo>
                <a:cubicBezTo>
                  <a:pt x="1036" y="425"/>
                  <a:pt x="1036" y="425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3"/>
                  <a:pt x="1036" y="423"/>
                  <a:pt x="1036" y="423"/>
                </a:cubicBezTo>
                <a:cubicBezTo>
                  <a:pt x="1036" y="423"/>
                  <a:pt x="1036" y="423"/>
                  <a:pt x="1036" y="423"/>
                </a:cubicBezTo>
                <a:cubicBezTo>
                  <a:pt x="1036" y="423"/>
                  <a:pt x="1036" y="422"/>
                  <a:pt x="1036" y="422"/>
                </a:cubicBezTo>
                <a:cubicBezTo>
                  <a:pt x="1036" y="422"/>
                  <a:pt x="1036" y="421"/>
                  <a:pt x="1036" y="421"/>
                </a:cubicBezTo>
                <a:cubicBezTo>
                  <a:pt x="1036" y="421"/>
                  <a:pt x="1036" y="421"/>
                  <a:pt x="1036" y="421"/>
                </a:cubicBezTo>
                <a:cubicBezTo>
                  <a:pt x="1036" y="421"/>
                  <a:pt x="1036" y="421"/>
                  <a:pt x="1036" y="420"/>
                </a:cubicBezTo>
                <a:cubicBezTo>
                  <a:pt x="1036" y="420"/>
                  <a:pt x="1036" y="420"/>
                  <a:pt x="1036" y="419"/>
                </a:cubicBezTo>
                <a:cubicBezTo>
                  <a:pt x="1036" y="419"/>
                  <a:pt x="1036" y="419"/>
                  <a:pt x="1036" y="419"/>
                </a:cubicBezTo>
                <a:cubicBezTo>
                  <a:pt x="1036" y="419"/>
                  <a:pt x="1036" y="419"/>
                  <a:pt x="1036" y="418"/>
                </a:cubicBezTo>
                <a:cubicBezTo>
                  <a:pt x="1036" y="418"/>
                  <a:pt x="1036" y="418"/>
                  <a:pt x="1035" y="418"/>
                </a:cubicBezTo>
                <a:cubicBezTo>
                  <a:pt x="1035" y="417"/>
                  <a:pt x="1035" y="417"/>
                  <a:pt x="1035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6" y="416"/>
                  <a:pt x="1036" y="416"/>
                  <a:pt x="1035" y="416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6" y="416"/>
                  <a:pt x="1036" y="415"/>
                  <a:pt x="1036" y="415"/>
                </a:cubicBezTo>
                <a:cubicBezTo>
                  <a:pt x="1036" y="414"/>
                  <a:pt x="1036" y="414"/>
                  <a:pt x="1035" y="414"/>
                </a:cubicBezTo>
                <a:cubicBezTo>
                  <a:pt x="1035" y="414"/>
                  <a:pt x="1035" y="414"/>
                  <a:pt x="1035" y="414"/>
                </a:cubicBezTo>
                <a:cubicBezTo>
                  <a:pt x="1036" y="414"/>
                  <a:pt x="1036" y="414"/>
                  <a:pt x="1036" y="413"/>
                </a:cubicBezTo>
                <a:cubicBezTo>
                  <a:pt x="1036" y="413"/>
                  <a:pt x="1036" y="412"/>
                  <a:pt x="1035" y="412"/>
                </a:cubicBezTo>
                <a:cubicBezTo>
                  <a:pt x="1035" y="412"/>
                  <a:pt x="1035" y="412"/>
                  <a:pt x="1035" y="412"/>
                </a:cubicBezTo>
                <a:cubicBezTo>
                  <a:pt x="1036" y="412"/>
                  <a:pt x="1036" y="412"/>
                  <a:pt x="1036" y="411"/>
                </a:cubicBezTo>
                <a:cubicBezTo>
                  <a:pt x="1036" y="411"/>
                  <a:pt x="1036" y="411"/>
                  <a:pt x="1035" y="411"/>
                </a:cubicBezTo>
                <a:cubicBezTo>
                  <a:pt x="1035" y="410"/>
                  <a:pt x="1035" y="410"/>
                  <a:pt x="1035" y="410"/>
                </a:cubicBezTo>
                <a:cubicBezTo>
                  <a:pt x="1035" y="410"/>
                  <a:pt x="1036" y="410"/>
                  <a:pt x="1036" y="410"/>
                </a:cubicBezTo>
                <a:cubicBezTo>
                  <a:pt x="1036" y="409"/>
                  <a:pt x="1035" y="409"/>
                  <a:pt x="1035" y="409"/>
                </a:cubicBezTo>
                <a:cubicBezTo>
                  <a:pt x="1035" y="409"/>
                  <a:pt x="1035" y="409"/>
                  <a:pt x="1035" y="409"/>
                </a:cubicBezTo>
                <a:cubicBezTo>
                  <a:pt x="1035" y="408"/>
                  <a:pt x="1036" y="408"/>
                  <a:pt x="1036" y="408"/>
                </a:cubicBezTo>
                <a:cubicBezTo>
                  <a:pt x="1036" y="407"/>
                  <a:pt x="1035" y="407"/>
                  <a:pt x="1035" y="407"/>
                </a:cubicBezTo>
                <a:cubicBezTo>
                  <a:pt x="1035" y="407"/>
                  <a:pt x="1035" y="407"/>
                  <a:pt x="1035" y="407"/>
                </a:cubicBezTo>
                <a:cubicBezTo>
                  <a:pt x="1035" y="407"/>
                  <a:pt x="1036" y="406"/>
                  <a:pt x="1035" y="406"/>
                </a:cubicBezTo>
                <a:cubicBezTo>
                  <a:pt x="1035" y="406"/>
                  <a:pt x="1035" y="405"/>
                  <a:pt x="1035" y="405"/>
                </a:cubicBezTo>
                <a:cubicBezTo>
                  <a:pt x="1035" y="405"/>
                  <a:pt x="1035" y="405"/>
                  <a:pt x="1035" y="405"/>
                </a:cubicBezTo>
                <a:cubicBezTo>
                  <a:pt x="1035" y="405"/>
                  <a:pt x="1035" y="405"/>
                  <a:pt x="1035" y="404"/>
                </a:cubicBezTo>
                <a:cubicBezTo>
                  <a:pt x="1035" y="404"/>
                  <a:pt x="1035" y="404"/>
                  <a:pt x="1035" y="404"/>
                </a:cubicBezTo>
                <a:cubicBezTo>
                  <a:pt x="1035" y="403"/>
                  <a:pt x="1035" y="403"/>
                  <a:pt x="1035" y="403"/>
                </a:cubicBezTo>
                <a:cubicBezTo>
                  <a:pt x="1035" y="403"/>
                  <a:pt x="1035" y="403"/>
                  <a:pt x="1035" y="402"/>
                </a:cubicBezTo>
                <a:cubicBezTo>
                  <a:pt x="1035" y="402"/>
                  <a:pt x="1035" y="402"/>
                  <a:pt x="1035" y="402"/>
                </a:cubicBezTo>
                <a:cubicBezTo>
                  <a:pt x="1035" y="402"/>
                  <a:pt x="1035" y="402"/>
                  <a:pt x="1035" y="402"/>
                </a:cubicBezTo>
                <a:cubicBezTo>
                  <a:pt x="1035" y="401"/>
                  <a:pt x="1035" y="401"/>
                  <a:pt x="1035" y="401"/>
                </a:cubicBezTo>
                <a:cubicBezTo>
                  <a:pt x="1035" y="400"/>
                  <a:pt x="1035" y="400"/>
                  <a:pt x="1035" y="400"/>
                </a:cubicBezTo>
                <a:cubicBezTo>
                  <a:pt x="1034" y="392"/>
                  <a:pt x="1034" y="392"/>
                  <a:pt x="1034" y="392"/>
                </a:cubicBezTo>
                <a:cubicBezTo>
                  <a:pt x="1034" y="392"/>
                  <a:pt x="1034" y="392"/>
                  <a:pt x="1034" y="392"/>
                </a:cubicBezTo>
                <a:cubicBezTo>
                  <a:pt x="1037" y="393"/>
                  <a:pt x="1040" y="394"/>
                  <a:pt x="1043" y="394"/>
                </a:cubicBezTo>
                <a:cubicBezTo>
                  <a:pt x="1043" y="394"/>
                  <a:pt x="1043" y="394"/>
                  <a:pt x="1043" y="394"/>
                </a:cubicBezTo>
                <a:lnTo>
                  <a:pt x="1048" y="445"/>
                </a:lnTo>
                <a:close/>
                <a:moveTo>
                  <a:pt x="1037" y="437"/>
                </a:moveTo>
                <a:cubicBezTo>
                  <a:pt x="1037" y="436"/>
                  <a:pt x="1037" y="436"/>
                  <a:pt x="1037" y="436"/>
                </a:cubicBezTo>
                <a:cubicBezTo>
                  <a:pt x="1037" y="436"/>
                  <a:pt x="1037" y="436"/>
                  <a:pt x="1037" y="436"/>
                </a:cubicBezTo>
                <a:cubicBezTo>
                  <a:pt x="1037" y="437"/>
                  <a:pt x="1037" y="437"/>
                  <a:pt x="1037" y="437"/>
                </a:cubicBezTo>
                <a:close/>
                <a:moveTo>
                  <a:pt x="1036" y="435"/>
                </a:moveTo>
                <a:cubicBezTo>
                  <a:pt x="1036" y="435"/>
                  <a:pt x="1036" y="435"/>
                  <a:pt x="1036" y="435"/>
                </a:cubicBezTo>
                <a:cubicBezTo>
                  <a:pt x="1037" y="435"/>
                  <a:pt x="1037" y="435"/>
                  <a:pt x="1037" y="435"/>
                </a:cubicBezTo>
                <a:cubicBezTo>
                  <a:pt x="1037" y="435"/>
                  <a:pt x="1037" y="435"/>
                  <a:pt x="1036" y="435"/>
                </a:cubicBezTo>
                <a:close/>
                <a:moveTo>
                  <a:pt x="1036" y="433"/>
                </a:moveTo>
                <a:cubicBezTo>
                  <a:pt x="1036" y="433"/>
                  <a:pt x="1036" y="433"/>
                  <a:pt x="1036" y="433"/>
                </a:cubicBezTo>
                <a:cubicBezTo>
                  <a:pt x="1036" y="433"/>
                  <a:pt x="1037" y="433"/>
                  <a:pt x="1037" y="433"/>
                </a:cubicBezTo>
                <a:cubicBezTo>
                  <a:pt x="1037" y="433"/>
                  <a:pt x="1037" y="433"/>
                  <a:pt x="1036" y="433"/>
                </a:cubicBezTo>
                <a:close/>
                <a:moveTo>
                  <a:pt x="1036" y="432"/>
                </a:moveTo>
                <a:cubicBezTo>
                  <a:pt x="1036" y="431"/>
                  <a:pt x="1036" y="431"/>
                  <a:pt x="1036" y="431"/>
                </a:cubicBezTo>
                <a:cubicBezTo>
                  <a:pt x="1036" y="431"/>
                  <a:pt x="1037" y="431"/>
                  <a:pt x="1037" y="431"/>
                </a:cubicBezTo>
                <a:cubicBezTo>
                  <a:pt x="1037" y="431"/>
                  <a:pt x="1036" y="431"/>
                  <a:pt x="1036" y="432"/>
                </a:cubicBezTo>
                <a:close/>
                <a:moveTo>
                  <a:pt x="1036" y="429"/>
                </a:moveTo>
                <a:cubicBezTo>
                  <a:pt x="1036" y="429"/>
                  <a:pt x="1036" y="429"/>
                  <a:pt x="1036" y="429"/>
                </a:cubicBezTo>
                <a:cubicBezTo>
                  <a:pt x="1036" y="430"/>
                  <a:pt x="1036" y="430"/>
                  <a:pt x="1036" y="430"/>
                </a:cubicBezTo>
                <a:lnTo>
                  <a:pt x="1036" y="429"/>
                </a:lnTo>
                <a:close/>
                <a:moveTo>
                  <a:pt x="1036" y="428"/>
                </a:moveTo>
                <a:cubicBezTo>
                  <a:pt x="1036" y="428"/>
                  <a:pt x="1036" y="428"/>
                  <a:pt x="1036" y="428"/>
                </a:cubicBezTo>
                <a:cubicBezTo>
                  <a:pt x="1036" y="428"/>
                  <a:pt x="1036" y="428"/>
                  <a:pt x="1036" y="428"/>
                </a:cubicBezTo>
                <a:cubicBezTo>
                  <a:pt x="1036" y="428"/>
                  <a:pt x="1036" y="428"/>
                  <a:pt x="1036" y="428"/>
                </a:cubicBezTo>
                <a:close/>
                <a:moveTo>
                  <a:pt x="1036" y="426"/>
                </a:moveTo>
                <a:cubicBezTo>
                  <a:pt x="1036" y="426"/>
                  <a:pt x="1036" y="426"/>
                  <a:pt x="1036" y="426"/>
                </a:cubicBezTo>
                <a:cubicBezTo>
                  <a:pt x="1036" y="426"/>
                  <a:pt x="1036" y="426"/>
                  <a:pt x="1036" y="426"/>
                </a:cubicBezTo>
                <a:cubicBezTo>
                  <a:pt x="1036" y="426"/>
                  <a:pt x="1036" y="426"/>
                  <a:pt x="1036" y="426"/>
                </a:cubicBezTo>
                <a:close/>
                <a:moveTo>
                  <a:pt x="1036" y="424"/>
                </a:moveTo>
                <a:cubicBezTo>
                  <a:pt x="1036" y="424"/>
                  <a:pt x="1036" y="424"/>
                  <a:pt x="1036" y="424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4"/>
                  <a:pt x="1036" y="424"/>
                  <a:pt x="1036" y="424"/>
                </a:cubicBezTo>
                <a:close/>
                <a:moveTo>
                  <a:pt x="1036" y="423"/>
                </a:moveTo>
                <a:cubicBezTo>
                  <a:pt x="1036" y="422"/>
                  <a:pt x="1036" y="422"/>
                  <a:pt x="1036" y="422"/>
                </a:cubicBezTo>
                <a:cubicBezTo>
                  <a:pt x="1036" y="422"/>
                  <a:pt x="1036" y="422"/>
                  <a:pt x="1036" y="422"/>
                </a:cubicBezTo>
                <a:cubicBezTo>
                  <a:pt x="1036" y="422"/>
                  <a:pt x="1036" y="423"/>
                  <a:pt x="1036" y="423"/>
                </a:cubicBezTo>
                <a:close/>
                <a:moveTo>
                  <a:pt x="1035" y="417"/>
                </a:moveTo>
                <a:cubicBezTo>
                  <a:pt x="1036" y="417"/>
                  <a:pt x="1036" y="417"/>
                  <a:pt x="1036" y="417"/>
                </a:cubicBezTo>
                <a:cubicBezTo>
                  <a:pt x="1036" y="417"/>
                  <a:pt x="1036" y="417"/>
                  <a:pt x="1035" y="417"/>
                </a:cubicBezTo>
                <a:close/>
                <a:moveTo>
                  <a:pt x="1035" y="416"/>
                </a:moveTo>
                <a:cubicBezTo>
                  <a:pt x="1035" y="415"/>
                  <a:pt x="1035" y="415"/>
                  <a:pt x="1035" y="415"/>
                </a:cubicBezTo>
                <a:cubicBezTo>
                  <a:pt x="1035" y="415"/>
                  <a:pt x="1036" y="415"/>
                  <a:pt x="1036" y="415"/>
                </a:cubicBezTo>
                <a:cubicBezTo>
                  <a:pt x="1036" y="415"/>
                  <a:pt x="1036" y="416"/>
                  <a:pt x="1035" y="416"/>
                </a:cubicBezTo>
                <a:close/>
                <a:moveTo>
                  <a:pt x="1035" y="414"/>
                </a:moveTo>
                <a:cubicBezTo>
                  <a:pt x="1035" y="413"/>
                  <a:pt x="1035" y="413"/>
                  <a:pt x="1035" y="413"/>
                </a:cubicBezTo>
                <a:cubicBezTo>
                  <a:pt x="1035" y="413"/>
                  <a:pt x="1035" y="413"/>
                  <a:pt x="1036" y="413"/>
                </a:cubicBezTo>
                <a:cubicBezTo>
                  <a:pt x="1036" y="414"/>
                  <a:pt x="1035" y="414"/>
                  <a:pt x="1035" y="414"/>
                </a:cubicBezTo>
                <a:close/>
                <a:moveTo>
                  <a:pt x="1035" y="412"/>
                </a:moveTo>
                <a:cubicBezTo>
                  <a:pt x="1035" y="412"/>
                  <a:pt x="1035" y="412"/>
                  <a:pt x="1035" y="412"/>
                </a:cubicBezTo>
                <a:cubicBezTo>
                  <a:pt x="1035" y="412"/>
                  <a:pt x="1035" y="412"/>
                  <a:pt x="1035" y="412"/>
                </a:cubicBezTo>
                <a:close/>
                <a:moveTo>
                  <a:pt x="1035" y="410"/>
                </a:moveTo>
                <a:cubicBezTo>
                  <a:pt x="1035" y="410"/>
                  <a:pt x="1035" y="410"/>
                  <a:pt x="1035" y="410"/>
                </a:cubicBezTo>
                <a:cubicBezTo>
                  <a:pt x="1035" y="410"/>
                  <a:pt x="1035" y="410"/>
                  <a:pt x="1035" y="410"/>
                </a:cubicBezTo>
                <a:cubicBezTo>
                  <a:pt x="1035" y="410"/>
                  <a:pt x="1035" y="410"/>
                  <a:pt x="1035" y="410"/>
                </a:cubicBezTo>
                <a:close/>
                <a:moveTo>
                  <a:pt x="1035" y="409"/>
                </a:moveTo>
                <a:cubicBezTo>
                  <a:pt x="1035" y="408"/>
                  <a:pt x="1035" y="408"/>
                  <a:pt x="1035" y="408"/>
                </a:cubicBezTo>
                <a:cubicBezTo>
                  <a:pt x="1035" y="408"/>
                  <a:pt x="1035" y="408"/>
                  <a:pt x="1035" y="408"/>
                </a:cubicBezTo>
                <a:cubicBezTo>
                  <a:pt x="1035" y="408"/>
                  <a:pt x="1035" y="408"/>
                  <a:pt x="1035" y="409"/>
                </a:cubicBezTo>
                <a:close/>
                <a:moveTo>
                  <a:pt x="1035" y="407"/>
                </a:moveTo>
                <a:cubicBezTo>
                  <a:pt x="1035" y="406"/>
                  <a:pt x="1035" y="406"/>
                  <a:pt x="1035" y="406"/>
                </a:cubicBezTo>
                <a:cubicBezTo>
                  <a:pt x="1035" y="406"/>
                  <a:pt x="1035" y="406"/>
                  <a:pt x="1035" y="406"/>
                </a:cubicBezTo>
                <a:cubicBezTo>
                  <a:pt x="1035" y="407"/>
                  <a:pt x="1035" y="407"/>
                  <a:pt x="1035" y="407"/>
                </a:cubicBezTo>
                <a:close/>
                <a:moveTo>
                  <a:pt x="1035" y="405"/>
                </a:moveTo>
                <a:cubicBezTo>
                  <a:pt x="1035" y="405"/>
                  <a:pt x="1035" y="405"/>
                  <a:pt x="1035" y="405"/>
                </a:cubicBezTo>
                <a:cubicBezTo>
                  <a:pt x="1035" y="405"/>
                  <a:pt x="1035" y="405"/>
                  <a:pt x="1035" y="405"/>
                </a:cubicBezTo>
                <a:cubicBezTo>
                  <a:pt x="1035" y="405"/>
                  <a:pt x="1035" y="405"/>
                  <a:pt x="1035" y="405"/>
                </a:cubicBezTo>
                <a:close/>
                <a:moveTo>
                  <a:pt x="1035" y="403"/>
                </a:moveTo>
                <a:cubicBezTo>
                  <a:pt x="1035" y="403"/>
                  <a:pt x="1035" y="403"/>
                  <a:pt x="1035" y="403"/>
                </a:cubicBezTo>
                <a:cubicBezTo>
                  <a:pt x="1035" y="403"/>
                  <a:pt x="1035" y="403"/>
                  <a:pt x="1035" y="403"/>
                </a:cubicBezTo>
                <a:cubicBezTo>
                  <a:pt x="1035" y="403"/>
                  <a:pt x="1035" y="403"/>
                  <a:pt x="1035" y="403"/>
                </a:cubicBezTo>
                <a:close/>
                <a:moveTo>
                  <a:pt x="1255" y="836"/>
                </a:moveTo>
                <a:cubicBezTo>
                  <a:pt x="1249" y="840"/>
                  <a:pt x="1240" y="844"/>
                  <a:pt x="1231" y="848"/>
                </a:cubicBezTo>
                <a:cubicBezTo>
                  <a:pt x="1222" y="851"/>
                  <a:pt x="1214" y="853"/>
                  <a:pt x="1207" y="853"/>
                </a:cubicBezTo>
                <a:cubicBezTo>
                  <a:pt x="1199" y="854"/>
                  <a:pt x="1199" y="854"/>
                  <a:pt x="1199" y="854"/>
                </a:cubicBezTo>
                <a:cubicBezTo>
                  <a:pt x="1205" y="860"/>
                  <a:pt x="1205" y="860"/>
                  <a:pt x="1205" y="860"/>
                </a:cubicBezTo>
                <a:cubicBezTo>
                  <a:pt x="1209" y="863"/>
                  <a:pt x="1210" y="868"/>
                  <a:pt x="1209" y="873"/>
                </a:cubicBezTo>
                <a:cubicBezTo>
                  <a:pt x="1196" y="878"/>
                  <a:pt x="1196" y="878"/>
                  <a:pt x="1196" y="878"/>
                </a:cubicBezTo>
                <a:cubicBezTo>
                  <a:pt x="1196" y="878"/>
                  <a:pt x="1196" y="878"/>
                  <a:pt x="1196" y="878"/>
                </a:cubicBezTo>
                <a:cubicBezTo>
                  <a:pt x="1195" y="879"/>
                  <a:pt x="1195" y="879"/>
                  <a:pt x="1195" y="879"/>
                </a:cubicBezTo>
                <a:cubicBezTo>
                  <a:pt x="1191" y="874"/>
                  <a:pt x="1188" y="870"/>
                  <a:pt x="1189" y="865"/>
                </a:cubicBezTo>
                <a:cubicBezTo>
                  <a:pt x="1192" y="856"/>
                  <a:pt x="1192" y="856"/>
                  <a:pt x="1192" y="856"/>
                </a:cubicBezTo>
                <a:cubicBezTo>
                  <a:pt x="1184" y="861"/>
                  <a:pt x="1184" y="861"/>
                  <a:pt x="1184" y="861"/>
                </a:cubicBezTo>
                <a:cubicBezTo>
                  <a:pt x="1178" y="865"/>
                  <a:pt x="1169" y="869"/>
                  <a:pt x="1160" y="873"/>
                </a:cubicBezTo>
                <a:cubicBezTo>
                  <a:pt x="1158" y="873"/>
                  <a:pt x="1155" y="874"/>
                  <a:pt x="1153" y="875"/>
                </a:cubicBezTo>
                <a:cubicBezTo>
                  <a:pt x="1165" y="853"/>
                  <a:pt x="1177" y="830"/>
                  <a:pt x="1189" y="807"/>
                </a:cubicBezTo>
                <a:cubicBezTo>
                  <a:pt x="1190" y="807"/>
                  <a:pt x="1190" y="807"/>
                  <a:pt x="1190" y="807"/>
                </a:cubicBezTo>
                <a:cubicBezTo>
                  <a:pt x="1193" y="808"/>
                  <a:pt x="1196" y="809"/>
                  <a:pt x="1200" y="811"/>
                </a:cubicBezTo>
                <a:cubicBezTo>
                  <a:pt x="1200" y="811"/>
                  <a:pt x="1201" y="811"/>
                  <a:pt x="1202" y="811"/>
                </a:cubicBezTo>
                <a:cubicBezTo>
                  <a:pt x="1203" y="812"/>
                  <a:pt x="1205" y="812"/>
                  <a:pt x="1206" y="813"/>
                </a:cubicBezTo>
                <a:cubicBezTo>
                  <a:pt x="1207" y="814"/>
                  <a:pt x="1209" y="814"/>
                  <a:pt x="1211" y="815"/>
                </a:cubicBezTo>
                <a:cubicBezTo>
                  <a:pt x="1211" y="815"/>
                  <a:pt x="1211" y="815"/>
                  <a:pt x="1211" y="815"/>
                </a:cubicBezTo>
                <a:cubicBezTo>
                  <a:pt x="1211" y="815"/>
                  <a:pt x="1211" y="816"/>
                  <a:pt x="1211" y="816"/>
                </a:cubicBezTo>
                <a:cubicBezTo>
                  <a:pt x="1212" y="816"/>
                  <a:pt x="1212" y="816"/>
                  <a:pt x="1212" y="816"/>
                </a:cubicBezTo>
                <a:cubicBezTo>
                  <a:pt x="1212" y="816"/>
                  <a:pt x="1212" y="816"/>
                  <a:pt x="1212" y="816"/>
                </a:cubicBezTo>
                <a:cubicBezTo>
                  <a:pt x="1216" y="817"/>
                  <a:pt x="1220" y="819"/>
                  <a:pt x="1223" y="820"/>
                </a:cubicBezTo>
                <a:cubicBezTo>
                  <a:pt x="1224" y="820"/>
                  <a:pt x="1225" y="821"/>
                  <a:pt x="1226" y="821"/>
                </a:cubicBezTo>
                <a:cubicBezTo>
                  <a:pt x="1229" y="823"/>
                  <a:pt x="1232" y="824"/>
                  <a:pt x="1235" y="825"/>
                </a:cubicBezTo>
                <a:cubicBezTo>
                  <a:pt x="1236" y="826"/>
                  <a:pt x="1237" y="826"/>
                  <a:pt x="1238" y="826"/>
                </a:cubicBezTo>
                <a:cubicBezTo>
                  <a:pt x="1240" y="827"/>
                  <a:pt x="1242" y="828"/>
                  <a:pt x="1244" y="829"/>
                </a:cubicBezTo>
                <a:cubicBezTo>
                  <a:pt x="1246" y="830"/>
                  <a:pt x="1248" y="831"/>
                  <a:pt x="1249" y="831"/>
                </a:cubicBezTo>
                <a:cubicBezTo>
                  <a:pt x="1250" y="832"/>
                  <a:pt x="1251" y="832"/>
                  <a:pt x="1252" y="833"/>
                </a:cubicBezTo>
                <a:cubicBezTo>
                  <a:pt x="1253" y="833"/>
                  <a:pt x="1255" y="834"/>
                  <a:pt x="1256" y="834"/>
                </a:cubicBezTo>
                <a:cubicBezTo>
                  <a:pt x="1256" y="834"/>
                  <a:pt x="1256" y="835"/>
                  <a:pt x="1257" y="835"/>
                </a:cubicBezTo>
                <a:lnTo>
                  <a:pt x="1255" y="836"/>
                </a:lnTo>
                <a:close/>
                <a:moveTo>
                  <a:pt x="1337" y="396"/>
                </a:moveTo>
                <a:cubicBezTo>
                  <a:pt x="1338" y="395"/>
                  <a:pt x="1338" y="395"/>
                  <a:pt x="1339" y="394"/>
                </a:cubicBezTo>
                <a:cubicBezTo>
                  <a:pt x="1340" y="393"/>
                  <a:pt x="1341" y="393"/>
                  <a:pt x="1342" y="392"/>
                </a:cubicBezTo>
                <a:cubicBezTo>
                  <a:pt x="1343" y="391"/>
                  <a:pt x="1344" y="390"/>
                  <a:pt x="1345" y="389"/>
                </a:cubicBezTo>
                <a:cubicBezTo>
                  <a:pt x="1345" y="389"/>
                  <a:pt x="1345" y="389"/>
                  <a:pt x="1345" y="389"/>
                </a:cubicBezTo>
                <a:cubicBezTo>
                  <a:pt x="1341" y="407"/>
                  <a:pt x="1336" y="427"/>
                  <a:pt x="1329" y="450"/>
                </a:cubicBezTo>
                <a:cubicBezTo>
                  <a:pt x="1318" y="460"/>
                  <a:pt x="1307" y="470"/>
                  <a:pt x="1296" y="480"/>
                </a:cubicBezTo>
                <a:cubicBezTo>
                  <a:pt x="1290" y="439"/>
                  <a:pt x="1290" y="439"/>
                  <a:pt x="1290" y="439"/>
                </a:cubicBezTo>
                <a:cubicBezTo>
                  <a:pt x="1307" y="422"/>
                  <a:pt x="1324" y="407"/>
                  <a:pt x="1337" y="396"/>
                </a:cubicBezTo>
                <a:close/>
                <a:moveTo>
                  <a:pt x="1285" y="444"/>
                </a:moveTo>
                <a:cubicBezTo>
                  <a:pt x="1290" y="482"/>
                  <a:pt x="1290" y="482"/>
                  <a:pt x="1290" y="482"/>
                </a:cubicBezTo>
                <a:cubicBezTo>
                  <a:pt x="1292" y="482"/>
                  <a:pt x="1292" y="482"/>
                  <a:pt x="1292" y="482"/>
                </a:cubicBezTo>
                <a:cubicBezTo>
                  <a:pt x="1287" y="443"/>
                  <a:pt x="1287" y="443"/>
                  <a:pt x="1287" y="443"/>
                </a:cubicBezTo>
                <a:cubicBezTo>
                  <a:pt x="1287" y="442"/>
                  <a:pt x="1288" y="441"/>
                  <a:pt x="1288" y="441"/>
                </a:cubicBezTo>
                <a:cubicBezTo>
                  <a:pt x="1295" y="482"/>
                  <a:pt x="1295" y="482"/>
                  <a:pt x="1295" y="482"/>
                </a:cubicBezTo>
                <a:cubicBezTo>
                  <a:pt x="1295" y="482"/>
                  <a:pt x="1295" y="482"/>
                  <a:pt x="1295" y="482"/>
                </a:cubicBezTo>
                <a:cubicBezTo>
                  <a:pt x="1287" y="482"/>
                  <a:pt x="1287" y="482"/>
                  <a:pt x="1287" y="482"/>
                </a:cubicBezTo>
                <a:cubicBezTo>
                  <a:pt x="1287" y="480"/>
                  <a:pt x="1287" y="480"/>
                  <a:pt x="1287" y="480"/>
                </a:cubicBezTo>
                <a:cubicBezTo>
                  <a:pt x="1288" y="480"/>
                  <a:pt x="1288" y="480"/>
                  <a:pt x="1288" y="479"/>
                </a:cubicBezTo>
                <a:cubicBezTo>
                  <a:pt x="1288" y="479"/>
                  <a:pt x="1288" y="478"/>
                  <a:pt x="1287" y="478"/>
                </a:cubicBezTo>
                <a:cubicBezTo>
                  <a:pt x="1287" y="478"/>
                  <a:pt x="1287" y="478"/>
                  <a:pt x="1287" y="478"/>
                </a:cubicBezTo>
                <a:cubicBezTo>
                  <a:pt x="1287" y="478"/>
                  <a:pt x="1288" y="478"/>
                  <a:pt x="1288" y="477"/>
                </a:cubicBezTo>
                <a:cubicBezTo>
                  <a:pt x="1288" y="477"/>
                  <a:pt x="1287" y="477"/>
                  <a:pt x="1287" y="477"/>
                </a:cubicBezTo>
                <a:cubicBezTo>
                  <a:pt x="1287" y="476"/>
                  <a:pt x="1287" y="476"/>
                  <a:pt x="1287" y="476"/>
                </a:cubicBezTo>
                <a:cubicBezTo>
                  <a:pt x="1287" y="476"/>
                  <a:pt x="1288" y="476"/>
                  <a:pt x="1288" y="476"/>
                </a:cubicBezTo>
                <a:cubicBezTo>
                  <a:pt x="1288" y="475"/>
                  <a:pt x="1287" y="475"/>
                  <a:pt x="1287" y="475"/>
                </a:cubicBezTo>
                <a:cubicBezTo>
                  <a:pt x="1287" y="475"/>
                  <a:pt x="1287" y="475"/>
                  <a:pt x="1287" y="475"/>
                </a:cubicBezTo>
                <a:cubicBezTo>
                  <a:pt x="1287" y="475"/>
                  <a:pt x="1288" y="474"/>
                  <a:pt x="1287" y="474"/>
                </a:cubicBezTo>
                <a:cubicBezTo>
                  <a:pt x="1287" y="473"/>
                  <a:pt x="1287" y="473"/>
                  <a:pt x="1286" y="473"/>
                </a:cubicBezTo>
                <a:cubicBezTo>
                  <a:pt x="1286" y="473"/>
                  <a:pt x="1286" y="473"/>
                  <a:pt x="1286" y="473"/>
                </a:cubicBezTo>
                <a:cubicBezTo>
                  <a:pt x="1287" y="473"/>
                  <a:pt x="1287" y="473"/>
                  <a:pt x="1287" y="472"/>
                </a:cubicBezTo>
                <a:cubicBezTo>
                  <a:pt x="1287" y="472"/>
                  <a:pt x="1287" y="471"/>
                  <a:pt x="1286" y="471"/>
                </a:cubicBezTo>
                <a:cubicBezTo>
                  <a:pt x="1286" y="471"/>
                  <a:pt x="1286" y="471"/>
                  <a:pt x="1286" y="471"/>
                </a:cubicBezTo>
                <a:cubicBezTo>
                  <a:pt x="1287" y="471"/>
                  <a:pt x="1287" y="471"/>
                  <a:pt x="1287" y="470"/>
                </a:cubicBezTo>
                <a:cubicBezTo>
                  <a:pt x="1287" y="470"/>
                  <a:pt x="1287" y="470"/>
                  <a:pt x="1286" y="470"/>
                </a:cubicBezTo>
                <a:cubicBezTo>
                  <a:pt x="1286" y="469"/>
                  <a:pt x="1286" y="469"/>
                  <a:pt x="1286" y="469"/>
                </a:cubicBezTo>
                <a:cubicBezTo>
                  <a:pt x="1287" y="469"/>
                  <a:pt x="1287" y="469"/>
                  <a:pt x="1287" y="469"/>
                </a:cubicBezTo>
                <a:cubicBezTo>
                  <a:pt x="1287" y="468"/>
                  <a:pt x="1286" y="468"/>
                  <a:pt x="1286" y="468"/>
                </a:cubicBezTo>
                <a:cubicBezTo>
                  <a:pt x="1286" y="468"/>
                  <a:pt x="1286" y="468"/>
                  <a:pt x="1286" y="468"/>
                </a:cubicBezTo>
                <a:cubicBezTo>
                  <a:pt x="1286" y="467"/>
                  <a:pt x="1287" y="467"/>
                  <a:pt x="1287" y="467"/>
                </a:cubicBezTo>
                <a:cubicBezTo>
                  <a:pt x="1287" y="466"/>
                  <a:pt x="1286" y="466"/>
                  <a:pt x="1286" y="466"/>
                </a:cubicBezTo>
                <a:cubicBezTo>
                  <a:pt x="1286" y="466"/>
                  <a:pt x="1286" y="466"/>
                  <a:pt x="1286" y="466"/>
                </a:cubicBezTo>
                <a:cubicBezTo>
                  <a:pt x="1286" y="466"/>
                  <a:pt x="1286" y="465"/>
                  <a:pt x="1286" y="465"/>
                </a:cubicBezTo>
                <a:cubicBezTo>
                  <a:pt x="1286" y="465"/>
                  <a:pt x="1286" y="464"/>
                  <a:pt x="1286" y="464"/>
                </a:cubicBezTo>
                <a:cubicBezTo>
                  <a:pt x="1286" y="464"/>
                  <a:pt x="1286" y="464"/>
                  <a:pt x="1286" y="464"/>
                </a:cubicBezTo>
                <a:cubicBezTo>
                  <a:pt x="1286" y="464"/>
                  <a:pt x="1286" y="464"/>
                  <a:pt x="1286" y="463"/>
                </a:cubicBezTo>
                <a:cubicBezTo>
                  <a:pt x="1286" y="463"/>
                  <a:pt x="1286" y="463"/>
                  <a:pt x="1285" y="463"/>
                </a:cubicBezTo>
                <a:cubicBezTo>
                  <a:pt x="1285" y="462"/>
                  <a:pt x="1285" y="462"/>
                  <a:pt x="1285" y="462"/>
                </a:cubicBezTo>
                <a:cubicBezTo>
                  <a:pt x="1286" y="462"/>
                  <a:pt x="1286" y="462"/>
                  <a:pt x="1286" y="462"/>
                </a:cubicBezTo>
                <a:cubicBezTo>
                  <a:pt x="1286" y="461"/>
                  <a:pt x="1286" y="461"/>
                  <a:pt x="1285" y="461"/>
                </a:cubicBezTo>
                <a:cubicBezTo>
                  <a:pt x="1284" y="445"/>
                  <a:pt x="1284" y="445"/>
                  <a:pt x="1284" y="445"/>
                </a:cubicBezTo>
                <a:cubicBezTo>
                  <a:pt x="1284" y="445"/>
                  <a:pt x="1285" y="445"/>
                  <a:pt x="1285" y="444"/>
                </a:cubicBezTo>
                <a:close/>
                <a:moveTo>
                  <a:pt x="1287" y="478"/>
                </a:moveTo>
                <a:cubicBezTo>
                  <a:pt x="1287" y="478"/>
                  <a:pt x="1287" y="478"/>
                  <a:pt x="1287" y="478"/>
                </a:cubicBezTo>
                <a:cubicBezTo>
                  <a:pt x="1287" y="478"/>
                  <a:pt x="1287" y="478"/>
                  <a:pt x="1287" y="478"/>
                </a:cubicBezTo>
                <a:close/>
                <a:moveTo>
                  <a:pt x="1287" y="476"/>
                </a:moveTo>
                <a:cubicBezTo>
                  <a:pt x="1287" y="476"/>
                  <a:pt x="1287" y="476"/>
                  <a:pt x="1287" y="476"/>
                </a:cubicBezTo>
                <a:cubicBezTo>
                  <a:pt x="1287" y="476"/>
                  <a:pt x="1287" y="476"/>
                  <a:pt x="1287" y="476"/>
                </a:cubicBezTo>
                <a:cubicBezTo>
                  <a:pt x="1287" y="476"/>
                  <a:pt x="1287" y="476"/>
                  <a:pt x="1287" y="476"/>
                </a:cubicBezTo>
                <a:close/>
                <a:moveTo>
                  <a:pt x="1287" y="475"/>
                </a:moveTo>
                <a:cubicBezTo>
                  <a:pt x="1287" y="474"/>
                  <a:pt x="1287" y="474"/>
                  <a:pt x="1287" y="474"/>
                </a:cubicBezTo>
                <a:cubicBezTo>
                  <a:pt x="1287" y="474"/>
                  <a:pt x="1287" y="474"/>
                  <a:pt x="1287" y="474"/>
                </a:cubicBezTo>
                <a:cubicBezTo>
                  <a:pt x="1287" y="474"/>
                  <a:pt x="1287" y="475"/>
                  <a:pt x="1287" y="475"/>
                </a:cubicBezTo>
                <a:close/>
                <a:moveTo>
                  <a:pt x="1286" y="473"/>
                </a:moveTo>
                <a:cubicBezTo>
                  <a:pt x="1286" y="473"/>
                  <a:pt x="1286" y="473"/>
                  <a:pt x="1286" y="473"/>
                </a:cubicBezTo>
                <a:cubicBezTo>
                  <a:pt x="1287" y="472"/>
                  <a:pt x="1287" y="472"/>
                  <a:pt x="1287" y="472"/>
                </a:cubicBezTo>
                <a:cubicBezTo>
                  <a:pt x="1287" y="473"/>
                  <a:pt x="1287" y="473"/>
                  <a:pt x="1286" y="473"/>
                </a:cubicBezTo>
                <a:close/>
                <a:moveTo>
                  <a:pt x="1286" y="471"/>
                </a:moveTo>
                <a:cubicBezTo>
                  <a:pt x="1286" y="471"/>
                  <a:pt x="1286" y="471"/>
                  <a:pt x="1286" y="471"/>
                </a:cubicBezTo>
                <a:cubicBezTo>
                  <a:pt x="1286" y="471"/>
                  <a:pt x="1286" y="471"/>
                  <a:pt x="1287" y="471"/>
                </a:cubicBezTo>
                <a:cubicBezTo>
                  <a:pt x="1287" y="471"/>
                  <a:pt x="1286" y="471"/>
                  <a:pt x="1286" y="471"/>
                </a:cubicBezTo>
                <a:close/>
                <a:moveTo>
                  <a:pt x="1286" y="469"/>
                </a:moveTo>
                <a:cubicBezTo>
                  <a:pt x="1286" y="469"/>
                  <a:pt x="1286" y="469"/>
                  <a:pt x="1286" y="469"/>
                </a:cubicBezTo>
                <a:cubicBezTo>
                  <a:pt x="1286" y="469"/>
                  <a:pt x="1286" y="469"/>
                  <a:pt x="1286" y="469"/>
                </a:cubicBezTo>
                <a:cubicBezTo>
                  <a:pt x="1286" y="469"/>
                  <a:pt x="1286" y="469"/>
                  <a:pt x="1286" y="469"/>
                </a:cubicBezTo>
                <a:close/>
                <a:moveTo>
                  <a:pt x="1286" y="467"/>
                </a:moveTo>
                <a:cubicBezTo>
                  <a:pt x="1286" y="467"/>
                  <a:pt x="1286" y="467"/>
                  <a:pt x="1286" y="467"/>
                </a:cubicBezTo>
                <a:cubicBezTo>
                  <a:pt x="1286" y="467"/>
                  <a:pt x="1286" y="467"/>
                  <a:pt x="1286" y="467"/>
                </a:cubicBezTo>
                <a:cubicBezTo>
                  <a:pt x="1286" y="467"/>
                  <a:pt x="1286" y="467"/>
                  <a:pt x="1286" y="467"/>
                </a:cubicBezTo>
                <a:close/>
                <a:moveTo>
                  <a:pt x="1286" y="466"/>
                </a:moveTo>
                <a:cubicBezTo>
                  <a:pt x="1286" y="465"/>
                  <a:pt x="1286" y="465"/>
                  <a:pt x="1286" y="465"/>
                </a:cubicBezTo>
                <a:cubicBezTo>
                  <a:pt x="1286" y="465"/>
                  <a:pt x="1286" y="465"/>
                  <a:pt x="1286" y="465"/>
                </a:cubicBezTo>
                <a:cubicBezTo>
                  <a:pt x="1286" y="466"/>
                  <a:pt x="1286" y="466"/>
                  <a:pt x="1286" y="466"/>
                </a:cubicBezTo>
                <a:close/>
                <a:moveTo>
                  <a:pt x="1286" y="464"/>
                </a:moveTo>
                <a:cubicBezTo>
                  <a:pt x="1286" y="464"/>
                  <a:pt x="1286" y="464"/>
                  <a:pt x="1286" y="464"/>
                </a:cubicBezTo>
                <a:cubicBezTo>
                  <a:pt x="1286" y="464"/>
                  <a:pt x="1286" y="464"/>
                  <a:pt x="1286" y="464"/>
                </a:cubicBezTo>
                <a:cubicBezTo>
                  <a:pt x="1286" y="464"/>
                  <a:pt x="1286" y="464"/>
                  <a:pt x="1286" y="464"/>
                </a:cubicBezTo>
                <a:close/>
                <a:moveTo>
                  <a:pt x="1293" y="1121"/>
                </a:moveTo>
                <a:cubicBezTo>
                  <a:pt x="1293" y="1121"/>
                  <a:pt x="1293" y="1121"/>
                  <a:pt x="1293" y="1121"/>
                </a:cubicBezTo>
                <a:cubicBezTo>
                  <a:pt x="1293" y="1120"/>
                  <a:pt x="1293" y="1120"/>
                  <a:pt x="1294" y="1120"/>
                </a:cubicBezTo>
                <a:cubicBezTo>
                  <a:pt x="1294" y="1120"/>
                  <a:pt x="1294" y="1120"/>
                  <a:pt x="1294" y="1119"/>
                </a:cubicBezTo>
                <a:cubicBezTo>
                  <a:pt x="1294" y="1119"/>
                  <a:pt x="1294" y="1119"/>
                  <a:pt x="1294" y="1119"/>
                </a:cubicBezTo>
                <a:cubicBezTo>
                  <a:pt x="1295" y="1118"/>
                  <a:pt x="1295" y="1118"/>
                  <a:pt x="1295" y="1117"/>
                </a:cubicBezTo>
                <a:cubicBezTo>
                  <a:pt x="1295" y="1117"/>
                  <a:pt x="1295" y="1117"/>
                  <a:pt x="1296" y="1116"/>
                </a:cubicBezTo>
                <a:cubicBezTo>
                  <a:pt x="1296" y="1116"/>
                  <a:pt x="1296" y="1115"/>
                  <a:pt x="1296" y="1115"/>
                </a:cubicBezTo>
                <a:cubicBezTo>
                  <a:pt x="1297" y="1114"/>
                  <a:pt x="1297" y="1114"/>
                  <a:pt x="1297" y="1114"/>
                </a:cubicBezTo>
                <a:cubicBezTo>
                  <a:pt x="1297" y="1113"/>
                  <a:pt x="1298" y="1113"/>
                  <a:pt x="1298" y="1112"/>
                </a:cubicBezTo>
                <a:cubicBezTo>
                  <a:pt x="1298" y="1112"/>
                  <a:pt x="1298" y="1111"/>
                  <a:pt x="1298" y="1111"/>
                </a:cubicBezTo>
                <a:cubicBezTo>
                  <a:pt x="1299" y="1110"/>
                  <a:pt x="1299" y="1109"/>
                  <a:pt x="1300" y="1108"/>
                </a:cubicBezTo>
                <a:cubicBezTo>
                  <a:pt x="1300" y="1108"/>
                  <a:pt x="1300" y="1108"/>
                  <a:pt x="1300" y="1107"/>
                </a:cubicBezTo>
                <a:cubicBezTo>
                  <a:pt x="1301" y="1107"/>
                  <a:pt x="1301" y="1106"/>
                  <a:pt x="1302" y="1105"/>
                </a:cubicBezTo>
                <a:cubicBezTo>
                  <a:pt x="1302" y="1104"/>
                  <a:pt x="1302" y="1104"/>
                  <a:pt x="1302" y="1103"/>
                </a:cubicBezTo>
                <a:cubicBezTo>
                  <a:pt x="1303" y="1103"/>
                  <a:pt x="1303" y="1102"/>
                  <a:pt x="1304" y="1101"/>
                </a:cubicBezTo>
                <a:cubicBezTo>
                  <a:pt x="1304" y="1100"/>
                  <a:pt x="1304" y="1100"/>
                  <a:pt x="1304" y="1099"/>
                </a:cubicBezTo>
                <a:cubicBezTo>
                  <a:pt x="1305" y="1098"/>
                  <a:pt x="1305" y="1097"/>
                  <a:pt x="1306" y="1096"/>
                </a:cubicBezTo>
                <a:cubicBezTo>
                  <a:pt x="1306" y="1096"/>
                  <a:pt x="1306" y="1095"/>
                  <a:pt x="1306" y="1095"/>
                </a:cubicBezTo>
                <a:cubicBezTo>
                  <a:pt x="1307" y="1094"/>
                  <a:pt x="1307" y="1093"/>
                  <a:pt x="1308" y="1091"/>
                </a:cubicBezTo>
                <a:cubicBezTo>
                  <a:pt x="1308" y="1091"/>
                  <a:pt x="1308" y="1091"/>
                  <a:pt x="1308" y="1090"/>
                </a:cubicBezTo>
                <a:cubicBezTo>
                  <a:pt x="1309" y="1089"/>
                  <a:pt x="1309" y="1088"/>
                  <a:pt x="1310" y="1086"/>
                </a:cubicBezTo>
                <a:cubicBezTo>
                  <a:pt x="1310" y="1086"/>
                  <a:pt x="1310" y="1086"/>
                  <a:pt x="1310" y="1085"/>
                </a:cubicBezTo>
                <a:cubicBezTo>
                  <a:pt x="1311" y="1084"/>
                  <a:pt x="1311" y="1083"/>
                  <a:pt x="1312" y="1081"/>
                </a:cubicBezTo>
                <a:cubicBezTo>
                  <a:pt x="1312" y="1081"/>
                  <a:pt x="1312" y="1081"/>
                  <a:pt x="1312" y="1081"/>
                </a:cubicBezTo>
                <a:cubicBezTo>
                  <a:pt x="1314" y="1076"/>
                  <a:pt x="1316" y="1070"/>
                  <a:pt x="1318" y="1065"/>
                </a:cubicBezTo>
                <a:cubicBezTo>
                  <a:pt x="1321" y="1104"/>
                  <a:pt x="1316" y="1129"/>
                  <a:pt x="1304" y="1138"/>
                </a:cubicBezTo>
                <a:cubicBezTo>
                  <a:pt x="1297" y="1143"/>
                  <a:pt x="1287" y="1143"/>
                  <a:pt x="1275" y="1138"/>
                </a:cubicBezTo>
                <a:cubicBezTo>
                  <a:pt x="1275" y="1138"/>
                  <a:pt x="1275" y="1138"/>
                  <a:pt x="1275" y="1138"/>
                </a:cubicBezTo>
                <a:cubicBezTo>
                  <a:pt x="1268" y="1134"/>
                  <a:pt x="1268" y="1134"/>
                  <a:pt x="1268" y="1134"/>
                </a:cubicBezTo>
                <a:lnTo>
                  <a:pt x="1293" y="1121"/>
                </a:lnTo>
                <a:close/>
                <a:moveTo>
                  <a:pt x="1280" y="392"/>
                </a:moveTo>
                <a:cubicBezTo>
                  <a:pt x="1280" y="393"/>
                  <a:pt x="1280" y="393"/>
                  <a:pt x="1280" y="393"/>
                </a:cubicBezTo>
                <a:cubicBezTo>
                  <a:pt x="1279" y="382"/>
                  <a:pt x="1279" y="382"/>
                  <a:pt x="1279" y="382"/>
                </a:cubicBezTo>
                <a:lnTo>
                  <a:pt x="1280" y="392"/>
                </a:lnTo>
                <a:close/>
                <a:moveTo>
                  <a:pt x="1278" y="494"/>
                </a:moveTo>
                <a:cubicBezTo>
                  <a:pt x="1278" y="494"/>
                  <a:pt x="1277" y="494"/>
                  <a:pt x="1277" y="494"/>
                </a:cubicBezTo>
                <a:cubicBezTo>
                  <a:pt x="1276" y="493"/>
                  <a:pt x="1276" y="493"/>
                  <a:pt x="1276" y="493"/>
                </a:cubicBezTo>
                <a:cubicBezTo>
                  <a:pt x="1276" y="492"/>
                  <a:pt x="1276" y="492"/>
                  <a:pt x="1276" y="492"/>
                </a:cubicBezTo>
                <a:cubicBezTo>
                  <a:pt x="1278" y="492"/>
                  <a:pt x="1278" y="492"/>
                  <a:pt x="1278" y="492"/>
                </a:cubicBezTo>
                <a:lnTo>
                  <a:pt x="1278" y="494"/>
                </a:lnTo>
                <a:close/>
                <a:moveTo>
                  <a:pt x="1277" y="483"/>
                </a:moveTo>
                <a:cubicBezTo>
                  <a:pt x="1276" y="483"/>
                  <a:pt x="1276" y="483"/>
                  <a:pt x="1276" y="483"/>
                </a:cubicBezTo>
                <a:cubicBezTo>
                  <a:pt x="1276" y="481"/>
                  <a:pt x="1276" y="481"/>
                  <a:pt x="1276" y="481"/>
                </a:cubicBezTo>
                <a:cubicBezTo>
                  <a:pt x="1276" y="481"/>
                  <a:pt x="1277" y="480"/>
                  <a:pt x="1277" y="480"/>
                </a:cubicBezTo>
                <a:lnTo>
                  <a:pt x="1277" y="483"/>
                </a:lnTo>
                <a:close/>
                <a:moveTo>
                  <a:pt x="1276" y="453"/>
                </a:moveTo>
                <a:cubicBezTo>
                  <a:pt x="1276" y="461"/>
                  <a:pt x="1276" y="461"/>
                  <a:pt x="1276" y="461"/>
                </a:cubicBezTo>
                <a:cubicBezTo>
                  <a:pt x="1276" y="461"/>
                  <a:pt x="1275" y="461"/>
                  <a:pt x="1275" y="461"/>
                </a:cubicBezTo>
                <a:cubicBezTo>
                  <a:pt x="1275" y="455"/>
                  <a:pt x="1275" y="455"/>
                  <a:pt x="1275" y="455"/>
                </a:cubicBezTo>
                <a:cubicBezTo>
                  <a:pt x="1275" y="454"/>
                  <a:pt x="1275" y="454"/>
                  <a:pt x="1276" y="453"/>
                </a:cubicBezTo>
                <a:close/>
                <a:moveTo>
                  <a:pt x="1274" y="843"/>
                </a:moveTo>
                <a:cubicBezTo>
                  <a:pt x="1275" y="845"/>
                  <a:pt x="1275" y="845"/>
                  <a:pt x="1275" y="845"/>
                </a:cubicBezTo>
                <a:cubicBezTo>
                  <a:pt x="1272" y="847"/>
                  <a:pt x="1269" y="849"/>
                  <a:pt x="1266" y="850"/>
                </a:cubicBezTo>
                <a:cubicBezTo>
                  <a:pt x="1266" y="851"/>
                  <a:pt x="1266" y="851"/>
                  <a:pt x="1266" y="851"/>
                </a:cubicBezTo>
                <a:cubicBezTo>
                  <a:pt x="1264" y="852"/>
                  <a:pt x="1264" y="852"/>
                  <a:pt x="1264" y="852"/>
                </a:cubicBezTo>
                <a:cubicBezTo>
                  <a:pt x="1261" y="848"/>
                  <a:pt x="1259" y="844"/>
                  <a:pt x="1260" y="840"/>
                </a:cubicBezTo>
                <a:cubicBezTo>
                  <a:pt x="1261" y="837"/>
                  <a:pt x="1261" y="837"/>
                  <a:pt x="1261" y="837"/>
                </a:cubicBezTo>
                <a:cubicBezTo>
                  <a:pt x="1261" y="837"/>
                  <a:pt x="1261" y="837"/>
                  <a:pt x="1261" y="837"/>
                </a:cubicBezTo>
                <a:cubicBezTo>
                  <a:pt x="1262" y="837"/>
                  <a:pt x="1262" y="837"/>
                  <a:pt x="1262" y="837"/>
                </a:cubicBezTo>
                <a:cubicBezTo>
                  <a:pt x="1265" y="838"/>
                  <a:pt x="1268" y="840"/>
                  <a:pt x="1271" y="841"/>
                </a:cubicBezTo>
                <a:cubicBezTo>
                  <a:pt x="1271" y="841"/>
                  <a:pt x="1272" y="842"/>
                  <a:pt x="1273" y="842"/>
                </a:cubicBezTo>
                <a:cubicBezTo>
                  <a:pt x="1273" y="842"/>
                  <a:pt x="1274" y="843"/>
                  <a:pt x="1274" y="843"/>
                </a:cubicBezTo>
                <a:close/>
                <a:moveTo>
                  <a:pt x="1269" y="336"/>
                </a:moveTo>
                <a:cubicBezTo>
                  <a:pt x="1273" y="395"/>
                  <a:pt x="1273" y="395"/>
                  <a:pt x="1273" y="395"/>
                </a:cubicBezTo>
                <a:cubicBezTo>
                  <a:pt x="1270" y="396"/>
                  <a:pt x="1267" y="397"/>
                  <a:pt x="1264" y="398"/>
                </a:cubicBezTo>
                <a:lnTo>
                  <a:pt x="1269" y="336"/>
                </a:lnTo>
                <a:close/>
                <a:moveTo>
                  <a:pt x="1258" y="472"/>
                </a:moveTo>
                <a:cubicBezTo>
                  <a:pt x="1259" y="470"/>
                  <a:pt x="1261" y="468"/>
                  <a:pt x="1263" y="466"/>
                </a:cubicBezTo>
                <a:cubicBezTo>
                  <a:pt x="1264" y="466"/>
                  <a:pt x="1264" y="466"/>
                  <a:pt x="1264" y="466"/>
                </a:cubicBezTo>
                <a:cubicBezTo>
                  <a:pt x="1264" y="467"/>
                  <a:pt x="1264" y="467"/>
                  <a:pt x="1264" y="467"/>
                </a:cubicBezTo>
                <a:cubicBezTo>
                  <a:pt x="1264" y="467"/>
                  <a:pt x="1264" y="467"/>
                  <a:pt x="1264" y="467"/>
                </a:cubicBezTo>
                <a:cubicBezTo>
                  <a:pt x="1263" y="467"/>
                  <a:pt x="1263" y="467"/>
                  <a:pt x="1263" y="468"/>
                </a:cubicBezTo>
                <a:cubicBezTo>
                  <a:pt x="1263" y="468"/>
                  <a:pt x="1263" y="468"/>
                  <a:pt x="1263" y="468"/>
                </a:cubicBezTo>
                <a:cubicBezTo>
                  <a:pt x="1263" y="468"/>
                  <a:pt x="1264" y="468"/>
                  <a:pt x="1264" y="468"/>
                </a:cubicBezTo>
                <a:cubicBezTo>
                  <a:pt x="1264" y="469"/>
                  <a:pt x="1264" y="469"/>
                  <a:pt x="1264" y="469"/>
                </a:cubicBezTo>
                <a:cubicBezTo>
                  <a:pt x="1264" y="469"/>
                  <a:pt x="1263" y="468"/>
                  <a:pt x="1263" y="468"/>
                </a:cubicBezTo>
                <a:cubicBezTo>
                  <a:pt x="1263" y="468"/>
                  <a:pt x="1264" y="469"/>
                  <a:pt x="1264" y="469"/>
                </a:cubicBezTo>
                <a:cubicBezTo>
                  <a:pt x="1264" y="469"/>
                  <a:pt x="1264" y="469"/>
                  <a:pt x="1264" y="469"/>
                </a:cubicBezTo>
                <a:cubicBezTo>
                  <a:pt x="1263" y="469"/>
                  <a:pt x="1263" y="469"/>
                  <a:pt x="1263" y="469"/>
                </a:cubicBezTo>
                <a:cubicBezTo>
                  <a:pt x="1263" y="470"/>
                  <a:pt x="1263" y="470"/>
                  <a:pt x="1263" y="470"/>
                </a:cubicBezTo>
                <a:cubicBezTo>
                  <a:pt x="1263" y="470"/>
                  <a:pt x="1264" y="470"/>
                  <a:pt x="1264" y="470"/>
                </a:cubicBezTo>
                <a:cubicBezTo>
                  <a:pt x="1264" y="470"/>
                  <a:pt x="1264" y="470"/>
                  <a:pt x="1264" y="470"/>
                </a:cubicBezTo>
                <a:cubicBezTo>
                  <a:pt x="1264" y="470"/>
                  <a:pt x="1264" y="470"/>
                  <a:pt x="1263" y="470"/>
                </a:cubicBezTo>
                <a:cubicBezTo>
                  <a:pt x="1264" y="470"/>
                  <a:pt x="1264" y="470"/>
                  <a:pt x="1264" y="470"/>
                </a:cubicBezTo>
                <a:cubicBezTo>
                  <a:pt x="1264" y="470"/>
                  <a:pt x="1264" y="470"/>
                  <a:pt x="1264" y="470"/>
                </a:cubicBezTo>
                <a:cubicBezTo>
                  <a:pt x="1263" y="470"/>
                  <a:pt x="1263" y="471"/>
                  <a:pt x="1263" y="471"/>
                </a:cubicBezTo>
                <a:cubicBezTo>
                  <a:pt x="1263" y="471"/>
                  <a:pt x="1263" y="472"/>
                  <a:pt x="1263" y="472"/>
                </a:cubicBezTo>
                <a:cubicBezTo>
                  <a:pt x="1263" y="472"/>
                  <a:pt x="1264" y="472"/>
                  <a:pt x="1264" y="472"/>
                </a:cubicBezTo>
                <a:cubicBezTo>
                  <a:pt x="1264" y="472"/>
                  <a:pt x="1264" y="472"/>
                  <a:pt x="1264" y="472"/>
                </a:cubicBezTo>
                <a:cubicBezTo>
                  <a:pt x="1264" y="472"/>
                  <a:pt x="1264" y="472"/>
                  <a:pt x="1263" y="472"/>
                </a:cubicBezTo>
                <a:cubicBezTo>
                  <a:pt x="1264" y="472"/>
                  <a:pt x="1264" y="472"/>
                  <a:pt x="1264" y="472"/>
                </a:cubicBezTo>
                <a:cubicBezTo>
                  <a:pt x="1264" y="472"/>
                  <a:pt x="1264" y="472"/>
                  <a:pt x="1264" y="472"/>
                </a:cubicBezTo>
                <a:cubicBezTo>
                  <a:pt x="1263" y="472"/>
                  <a:pt x="1263" y="473"/>
                  <a:pt x="1263" y="473"/>
                </a:cubicBezTo>
                <a:cubicBezTo>
                  <a:pt x="1263" y="473"/>
                  <a:pt x="1263" y="473"/>
                  <a:pt x="1263" y="473"/>
                </a:cubicBezTo>
                <a:cubicBezTo>
                  <a:pt x="1263" y="473"/>
                  <a:pt x="1264" y="473"/>
                  <a:pt x="1264" y="473"/>
                </a:cubicBezTo>
                <a:cubicBezTo>
                  <a:pt x="1264" y="474"/>
                  <a:pt x="1264" y="474"/>
                  <a:pt x="1264" y="474"/>
                </a:cubicBezTo>
                <a:cubicBezTo>
                  <a:pt x="1264" y="474"/>
                  <a:pt x="1264" y="474"/>
                  <a:pt x="1264" y="474"/>
                </a:cubicBezTo>
                <a:cubicBezTo>
                  <a:pt x="1264" y="474"/>
                  <a:pt x="1264" y="474"/>
                  <a:pt x="1264" y="474"/>
                </a:cubicBezTo>
                <a:cubicBezTo>
                  <a:pt x="1264" y="474"/>
                  <a:pt x="1264" y="474"/>
                  <a:pt x="1264" y="474"/>
                </a:cubicBezTo>
                <a:cubicBezTo>
                  <a:pt x="1263" y="474"/>
                  <a:pt x="1263" y="474"/>
                  <a:pt x="1263" y="475"/>
                </a:cubicBezTo>
                <a:cubicBezTo>
                  <a:pt x="1263" y="475"/>
                  <a:pt x="1263" y="475"/>
                  <a:pt x="1263" y="475"/>
                </a:cubicBezTo>
                <a:cubicBezTo>
                  <a:pt x="1264" y="475"/>
                  <a:pt x="1264" y="475"/>
                  <a:pt x="1264" y="475"/>
                </a:cubicBezTo>
                <a:cubicBezTo>
                  <a:pt x="1264" y="476"/>
                  <a:pt x="1264" y="476"/>
                  <a:pt x="1264" y="476"/>
                </a:cubicBezTo>
                <a:cubicBezTo>
                  <a:pt x="1264" y="476"/>
                  <a:pt x="1264" y="476"/>
                  <a:pt x="1263" y="475"/>
                </a:cubicBezTo>
                <a:cubicBezTo>
                  <a:pt x="1264" y="476"/>
                  <a:pt x="1264" y="476"/>
                  <a:pt x="1264" y="476"/>
                </a:cubicBezTo>
                <a:cubicBezTo>
                  <a:pt x="1263" y="476"/>
                  <a:pt x="1263" y="476"/>
                  <a:pt x="1263" y="477"/>
                </a:cubicBezTo>
                <a:cubicBezTo>
                  <a:pt x="1263" y="477"/>
                  <a:pt x="1263" y="477"/>
                  <a:pt x="1263" y="477"/>
                </a:cubicBezTo>
                <a:cubicBezTo>
                  <a:pt x="1264" y="477"/>
                  <a:pt x="1264" y="477"/>
                  <a:pt x="1264" y="477"/>
                </a:cubicBezTo>
                <a:cubicBezTo>
                  <a:pt x="1264" y="477"/>
                  <a:pt x="1264" y="477"/>
                  <a:pt x="1264" y="477"/>
                </a:cubicBezTo>
                <a:cubicBezTo>
                  <a:pt x="1264" y="477"/>
                  <a:pt x="1264" y="477"/>
                  <a:pt x="1264" y="477"/>
                </a:cubicBezTo>
                <a:cubicBezTo>
                  <a:pt x="1264" y="477"/>
                  <a:pt x="1264" y="477"/>
                  <a:pt x="1264" y="477"/>
                </a:cubicBezTo>
                <a:cubicBezTo>
                  <a:pt x="1264" y="477"/>
                  <a:pt x="1263" y="478"/>
                  <a:pt x="1263" y="478"/>
                </a:cubicBezTo>
                <a:cubicBezTo>
                  <a:pt x="1263" y="478"/>
                  <a:pt x="1263" y="479"/>
                  <a:pt x="1263" y="479"/>
                </a:cubicBezTo>
                <a:cubicBezTo>
                  <a:pt x="1264" y="479"/>
                  <a:pt x="1264" y="479"/>
                  <a:pt x="1264" y="479"/>
                </a:cubicBezTo>
                <a:cubicBezTo>
                  <a:pt x="1264" y="479"/>
                  <a:pt x="1264" y="479"/>
                  <a:pt x="1264" y="479"/>
                </a:cubicBezTo>
                <a:cubicBezTo>
                  <a:pt x="1264" y="479"/>
                  <a:pt x="1264" y="479"/>
                  <a:pt x="1264" y="479"/>
                </a:cubicBezTo>
                <a:cubicBezTo>
                  <a:pt x="1264" y="479"/>
                  <a:pt x="1264" y="479"/>
                  <a:pt x="1264" y="479"/>
                </a:cubicBezTo>
                <a:cubicBezTo>
                  <a:pt x="1264" y="479"/>
                  <a:pt x="1264" y="479"/>
                  <a:pt x="1264" y="479"/>
                </a:cubicBezTo>
                <a:cubicBezTo>
                  <a:pt x="1264" y="479"/>
                  <a:pt x="1264" y="479"/>
                  <a:pt x="1264" y="479"/>
                </a:cubicBezTo>
                <a:cubicBezTo>
                  <a:pt x="1264" y="479"/>
                  <a:pt x="1264" y="479"/>
                  <a:pt x="1264" y="479"/>
                </a:cubicBezTo>
                <a:cubicBezTo>
                  <a:pt x="1264" y="479"/>
                  <a:pt x="1263" y="480"/>
                  <a:pt x="1263" y="480"/>
                </a:cubicBezTo>
                <a:cubicBezTo>
                  <a:pt x="1263" y="480"/>
                  <a:pt x="1263" y="480"/>
                  <a:pt x="1263" y="480"/>
                </a:cubicBezTo>
                <a:cubicBezTo>
                  <a:pt x="1263" y="480"/>
                  <a:pt x="1263" y="480"/>
                  <a:pt x="1263" y="480"/>
                </a:cubicBezTo>
                <a:cubicBezTo>
                  <a:pt x="1263" y="480"/>
                  <a:pt x="1263" y="480"/>
                  <a:pt x="1263" y="480"/>
                </a:cubicBezTo>
                <a:cubicBezTo>
                  <a:pt x="1263" y="481"/>
                  <a:pt x="1264" y="481"/>
                  <a:pt x="1264" y="481"/>
                </a:cubicBezTo>
                <a:cubicBezTo>
                  <a:pt x="1264" y="481"/>
                  <a:pt x="1264" y="481"/>
                  <a:pt x="1264" y="481"/>
                </a:cubicBezTo>
                <a:cubicBezTo>
                  <a:pt x="1264" y="483"/>
                  <a:pt x="1264" y="483"/>
                  <a:pt x="1264" y="483"/>
                </a:cubicBezTo>
                <a:cubicBezTo>
                  <a:pt x="1262" y="483"/>
                  <a:pt x="1262" y="483"/>
                  <a:pt x="1262" y="483"/>
                </a:cubicBezTo>
                <a:cubicBezTo>
                  <a:pt x="1262" y="483"/>
                  <a:pt x="1262" y="483"/>
                  <a:pt x="1262" y="483"/>
                </a:cubicBezTo>
                <a:cubicBezTo>
                  <a:pt x="1257" y="483"/>
                  <a:pt x="1257" y="483"/>
                  <a:pt x="1257" y="483"/>
                </a:cubicBezTo>
                <a:lnTo>
                  <a:pt x="1258" y="472"/>
                </a:lnTo>
                <a:close/>
                <a:moveTo>
                  <a:pt x="1178" y="570"/>
                </a:moveTo>
                <a:cubicBezTo>
                  <a:pt x="1181" y="566"/>
                  <a:pt x="1183" y="563"/>
                  <a:pt x="1186" y="559"/>
                </a:cubicBezTo>
                <a:cubicBezTo>
                  <a:pt x="1186" y="559"/>
                  <a:pt x="1186" y="559"/>
                  <a:pt x="1186" y="559"/>
                </a:cubicBezTo>
                <a:cubicBezTo>
                  <a:pt x="1202" y="537"/>
                  <a:pt x="1218" y="516"/>
                  <a:pt x="1235" y="498"/>
                </a:cubicBezTo>
                <a:cubicBezTo>
                  <a:pt x="1235" y="498"/>
                  <a:pt x="1235" y="498"/>
                  <a:pt x="1235" y="497"/>
                </a:cubicBezTo>
                <a:cubicBezTo>
                  <a:pt x="1237" y="495"/>
                  <a:pt x="1240" y="492"/>
                  <a:pt x="1242" y="489"/>
                </a:cubicBezTo>
                <a:cubicBezTo>
                  <a:pt x="1243" y="489"/>
                  <a:pt x="1243" y="488"/>
                  <a:pt x="1244" y="488"/>
                </a:cubicBezTo>
                <a:cubicBezTo>
                  <a:pt x="1246" y="485"/>
                  <a:pt x="1248" y="483"/>
                  <a:pt x="1250" y="480"/>
                </a:cubicBezTo>
                <a:cubicBezTo>
                  <a:pt x="1251" y="479"/>
                  <a:pt x="1252" y="479"/>
                  <a:pt x="1252" y="478"/>
                </a:cubicBezTo>
                <a:cubicBezTo>
                  <a:pt x="1253" y="477"/>
                  <a:pt x="1254" y="476"/>
                  <a:pt x="1256" y="475"/>
                </a:cubicBezTo>
                <a:cubicBezTo>
                  <a:pt x="1255" y="483"/>
                  <a:pt x="1255" y="483"/>
                  <a:pt x="1255" y="483"/>
                </a:cubicBezTo>
                <a:cubicBezTo>
                  <a:pt x="1256" y="483"/>
                  <a:pt x="1256" y="483"/>
                  <a:pt x="1256" y="483"/>
                </a:cubicBezTo>
                <a:cubicBezTo>
                  <a:pt x="1251" y="484"/>
                  <a:pt x="1251" y="484"/>
                  <a:pt x="1251" y="484"/>
                </a:cubicBezTo>
                <a:cubicBezTo>
                  <a:pt x="1251" y="491"/>
                  <a:pt x="1251" y="491"/>
                  <a:pt x="1251" y="491"/>
                </a:cubicBezTo>
                <a:cubicBezTo>
                  <a:pt x="1254" y="491"/>
                  <a:pt x="1254" y="491"/>
                  <a:pt x="1254" y="491"/>
                </a:cubicBezTo>
                <a:cubicBezTo>
                  <a:pt x="1254" y="493"/>
                  <a:pt x="1254" y="493"/>
                  <a:pt x="1254" y="493"/>
                </a:cubicBezTo>
                <a:cubicBezTo>
                  <a:pt x="1265" y="492"/>
                  <a:pt x="1265" y="492"/>
                  <a:pt x="1265" y="492"/>
                </a:cubicBezTo>
                <a:cubicBezTo>
                  <a:pt x="1265" y="495"/>
                  <a:pt x="1265" y="495"/>
                  <a:pt x="1265" y="495"/>
                </a:cubicBezTo>
                <a:cubicBezTo>
                  <a:pt x="1264" y="495"/>
                  <a:pt x="1264" y="495"/>
                  <a:pt x="1264" y="495"/>
                </a:cubicBezTo>
                <a:cubicBezTo>
                  <a:pt x="1264" y="495"/>
                  <a:pt x="1264" y="496"/>
                  <a:pt x="1264" y="496"/>
                </a:cubicBezTo>
                <a:cubicBezTo>
                  <a:pt x="1264" y="496"/>
                  <a:pt x="1264" y="496"/>
                  <a:pt x="1264" y="496"/>
                </a:cubicBezTo>
                <a:cubicBezTo>
                  <a:pt x="1264" y="496"/>
                  <a:pt x="1264" y="496"/>
                  <a:pt x="1264" y="496"/>
                </a:cubicBezTo>
                <a:cubicBezTo>
                  <a:pt x="1264" y="496"/>
                  <a:pt x="1264" y="496"/>
                  <a:pt x="1264" y="496"/>
                </a:cubicBezTo>
                <a:cubicBezTo>
                  <a:pt x="1265" y="496"/>
                  <a:pt x="1265" y="496"/>
                  <a:pt x="1265" y="496"/>
                </a:cubicBezTo>
                <a:cubicBezTo>
                  <a:pt x="1265" y="496"/>
                  <a:pt x="1265" y="496"/>
                  <a:pt x="1265" y="496"/>
                </a:cubicBezTo>
                <a:cubicBezTo>
                  <a:pt x="1264" y="497"/>
                  <a:pt x="1264" y="497"/>
                  <a:pt x="1264" y="497"/>
                </a:cubicBezTo>
                <a:cubicBezTo>
                  <a:pt x="1264" y="497"/>
                  <a:pt x="1264" y="497"/>
                  <a:pt x="1264" y="497"/>
                </a:cubicBezTo>
                <a:cubicBezTo>
                  <a:pt x="1264" y="497"/>
                  <a:pt x="1265" y="497"/>
                  <a:pt x="1265" y="497"/>
                </a:cubicBezTo>
                <a:cubicBezTo>
                  <a:pt x="1265" y="498"/>
                  <a:pt x="1265" y="498"/>
                  <a:pt x="1265" y="498"/>
                </a:cubicBezTo>
                <a:cubicBezTo>
                  <a:pt x="1265" y="498"/>
                  <a:pt x="1265" y="498"/>
                  <a:pt x="1265" y="498"/>
                </a:cubicBezTo>
                <a:cubicBezTo>
                  <a:pt x="1265" y="498"/>
                  <a:pt x="1265" y="498"/>
                  <a:pt x="1265" y="498"/>
                </a:cubicBezTo>
                <a:cubicBezTo>
                  <a:pt x="1265" y="498"/>
                  <a:pt x="1265" y="498"/>
                  <a:pt x="1265" y="498"/>
                </a:cubicBezTo>
                <a:cubicBezTo>
                  <a:pt x="1264" y="498"/>
                  <a:pt x="1264" y="499"/>
                  <a:pt x="1264" y="499"/>
                </a:cubicBezTo>
                <a:cubicBezTo>
                  <a:pt x="1264" y="499"/>
                  <a:pt x="1264" y="499"/>
                  <a:pt x="1264" y="499"/>
                </a:cubicBezTo>
                <a:cubicBezTo>
                  <a:pt x="1264" y="499"/>
                  <a:pt x="1265" y="499"/>
                  <a:pt x="1265" y="499"/>
                </a:cubicBezTo>
                <a:cubicBezTo>
                  <a:pt x="1265" y="500"/>
                  <a:pt x="1265" y="500"/>
                  <a:pt x="1265" y="500"/>
                </a:cubicBezTo>
                <a:cubicBezTo>
                  <a:pt x="1265" y="500"/>
                  <a:pt x="1265" y="500"/>
                  <a:pt x="1265" y="500"/>
                </a:cubicBezTo>
                <a:cubicBezTo>
                  <a:pt x="1265" y="500"/>
                  <a:pt x="1265" y="500"/>
                  <a:pt x="1265" y="500"/>
                </a:cubicBezTo>
                <a:cubicBezTo>
                  <a:pt x="1265" y="500"/>
                  <a:pt x="1265" y="500"/>
                  <a:pt x="1265" y="500"/>
                </a:cubicBezTo>
                <a:cubicBezTo>
                  <a:pt x="1264" y="500"/>
                  <a:pt x="1264" y="500"/>
                  <a:pt x="1264" y="501"/>
                </a:cubicBezTo>
                <a:cubicBezTo>
                  <a:pt x="1264" y="501"/>
                  <a:pt x="1264" y="501"/>
                  <a:pt x="1264" y="501"/>
                </a:cubicBezTo>
                <a:cubicBezTo>
                  <a:pt x="1265" y="501"/>
                  <a:pt x="1265" y="501"/>
                  <a:pt x="1265" y="501"/>
                </a:cubicBezTo>
                <a:cubicBezTo>
                  <a:pt x="1265" y="501"/>
                  <a:pt x="1265" y="501"/>
                  <a:pt x="1265" y="501"/>
                </a:cubicBezTo>
                <a:cubicBezTo>
                  <a:pt x="1265" y="501"/>
                  <a:pt x="1265" y="501"/>
                  <a:pt x="1265" y="501"/>
                </a:cubicBezTo>
                <a:cubicBezTo>
                  <a:pt x="1265" y="501"/>
                  <a:pt x="1265" y="501"/>
                  <a:pt x="1265" y="501"/>
                </a:cubicBezTo>
                <a:cubicBezTo>
                  <a:pt x="1265" y="502"/>
                  <a:pt x="1265" y="502"/>
                  <a:pt x="1265" y="502"/>
                </a:cubicBezTo>
                <a:cubicBezTo>
                  <a:pt x="1264" y="502"/>
                  <a:pt x="1264" y="502"/>
                  <a:pt x="1264" y="502"/>
                </a:cubicBezTo>
                <a:cubicBezTo>
                  <a:pt x="1264" y="503"/>
                  <a:pt x="1264" y="503"/>
                  <a:pt x="1264" y="503"/>
                </a:cubicBezTo>
                <a:cubicBezTo>
                  <a:pt x="1265" y="503"/>
                  <a:pt x="1265" y="503"/>
                  <a:pt x="1265" y="503"/>
                </a:cubicBezTo>
                <a:cubicBezTo>
                  <a:pt x="1265" y="503"/>
                  <a:pt x="1265" y="503"/>
                  <a:pt x="1265" y="503"/>
                </a:cubicBezTo>
                <a:cubicBezTo>
                  <a:pt x="1265" y="503"/>
                  <a:pt x="1265" y="503"/>
                  <a:pt x="1265" y="503"/>
                </a:cubicBezTo>
                <a:cubicBezTo>
                  <a:pt x="1265" y="503"/>
                  <a:pt x="1265" y="503"/>
                  <a:pt x="1265" y="503"/>
                </a:cubicBezTo>
                <a:cubicBezTo>
                  <a:pt x="1265" y="503"/>
                  <a:pt x="1265" y="503"/>
                  <a:pt x="1265" y="503"/>
                </a:cubicBezTo>
                <a:cubicBezTo>
                  <a:pt x="1264" y="504"/>
                  <a:pt x="1264" y="504"/>
                  <a:pt x="1264" y="504"/>
                </a:cubicBezTo>
                <a:cubicBezTo>
                  <a:pt x="1264" y="504"/>
                  <a:pt x="1264" y="504"/>
                  <a:pt x="1264" y="505"/>
                </a:cubicBezTo>
                <a:cubicBezTo>
                  <a:pt x="1265" y="505"/>
                  <a:pt x="1265" y="505"/>
                  <a:pt x="1265" y="505"/>
                </a:cubicBezTo>
                <a:cubicBezTo>
                  <a:pt x="1265" y="505"/>
                  <a:pt x="1265" y="505"/>
                  <a:pt x="1265" y="505"/>
                </a:cubicBezTo>
                <a:cubicBezTo>
                  <a:pt x="1265" y="505"/>
                  <a:pt x="1265" y="505"/>
                  <a:pt x="1265" y="505"/>
                </a:cubicBezTo>
                <a:cubicBezTo>
                  <a:pt x="1265" y="505"/>
                  <a:pt x="1265" y="505"/>
                  <a:pt x="1265" y="505"/>
                </a:cubicBezTo>
                <a:cubicBezTo>
                  <a:pt x="1265" y="505"/>
                  <a:pt x="1265" y="505"/>
                  <a:pt x="1265" y="505"/>
                </a:cubicBezTo>
                <a:cubicBezTo>
                  <a:pt x="1265" y="505"/>
                  <a:pt x="1264" y="506"/>
                  <a:pt x="1264" y="506"/>
                </a:cubicBezTo>
                <a:cubicBezTo>
                  <a:pt x="1264" y="506"/>
                  <a:pt x="1264" y="506"/>
                  <a:pt x="1264" y="506"/>
                </a:cubicBezTo>
                <a:cubicBezTo>
                  <a:pt x="1265" y="506"/>
                  <a:pt x="1265" y="506"/>
                  <a:pt x="1265" y="506"/>
                </a:cubicBezTo>
                <a:cubicBezTo>
                  <a:pt x="1265" y="507"/>
                  <a:pt x="1265" y="507"/>
                  <a:pt x="1265" y="507"/>
                </a:cubicBezTo>
                <a:cubicBezTo>
                  <a:pt x="1265" y="507"/>
                  <a:pt x="1265" y="507"/>
                  <a:pt x="1265" y="507"/>
                </a:cubicBezTo>
                <a:cubicBezTo>
                  <a:pt x="1265" y="507"/>
                  <a:pt x="1265" y="507"/>
                  <a:pt x="1265" y="507"/>
                </a:cubicBezTo>
                <a:cubicBezTo>
                  <a:pt x="1265" y="507"/>
                  <a:pt x="1265" y="507"/>
                  <a:pt x="1265" y="507"/>
                </a:cubicBezTo>
                <a:cubicBezTo>
                  <a:pt x="1265" y="507"/>
                  <a:pt x="1264" y="507"/>
                  <a:pt x="1264" y="508"/>
                </a:cubicBezTo>
                <a:cubicBezTo>
                  <a:pt x="1264" y="508"/>
                  <a:pt x="1264" y="508"/>
                  <a:pt x="1264" y="508"/>
                </a:cubicBezTo>
                <a:cubicBezTo>
                  <a:pt x="1265" y="508"/>
                  <a:pt x="1265" y="508"/>
                  <a:pt x="1265" y="508"/>
                </a:cubicBezTo>
                <a:cubicBezTo>
                  <a:pt x="1265" y="508"/>
                  <a:pt x="1265" y="508"/>
                  <a:pt x="1265" y="508"/>
                </a:cubicBezTo>
                <a:cubicBezTo>
                  <a:pt x="1265" y="508"/>
                  <a:pt x="1265" y="508"/>
                  <a:pt x="1265" y="508"/>
                </a:cubicBezTo>
                <a:cubicBezTo>
                  <a:pt x="1265" y="508"/>
                  <a:pt x="1265" y="508"/>
                  <a:pt x="1265" y="508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4" y="509"/>
                  <a:pt x="1264" y="509"/>
                </a:cubicBezTo>
                <a:cubicBezTo>
                  <a:pt x="1264" y="510"/>
                  <a:pt x="1264" y="510"/>
                  <a:pt x="1265" y="510"/>
                </a:cubicBezTo>
                <a:cubicBezTo>
                  <a:pt x="1265" y="510"/>
                  <a:pt x="1265" y="510"/>
                  <a:pt x="1265" y="510"/>
                </a:cubicBezTo>
                <a:cubicBezTo>
                  <a:pt x="1265" y="510"/>
                  <a:pt x="1265" y="510"/>
                  <a:pt x="1265" y="510"/>
                </a:cubicBezTo>
                <a:cubicBezTo>
                  <a:pt x="1265" y="510"/>
                  <a:pt x="1265" y="510"/>
                  <a:pt x="1265" y="510"/>
                </a:cubicBezTo>
                <a:cubicBezTo>
                  <a:pt x="1265" y="510"/>
                  <a:pt x="1265" y="510"/>
                  <a:pt x="1265" y="510"/>
                </a:cubicBezTo>
                <a:cubicBezTo>
                  <a:pt x="1265" y="510"/>
                  <a:pt x="1265" y="510"/>
                  <a:pt x="1265" y="510"/>
                </a:cubicBezTo>
                <a:cubicBezTo>
                  <a:pt x="1265" y="511"/>
                  <a:pt x="1264" y="511"/>
                  <a:pt x="1264" y="511"/>
                </a:cubicBezTo>
                <a:cubicBezTo>
                  <a:pt x="1264" y="511"/>
                  <a:pt x="1264" y="511"/>
                  <a:pt x="1264" y="511"/>
                </a:cubicBezTo>
                <a:cubicBezTo>
                  <a:pt x="1212" y="563"/>
                  <a:pt x="1163" y="617"/>
                  <a:pt x="1121" y="671"/>
                </a:cubicBezTo>
                <a:cubicBezTo>
                  <a:pt x="1121" y="669"/>
                  <a:pt x="1122" y="668"/>
                  <a:pt x="1123" y="666"/>
                </a:cubicBezTo>
                <a:cubicBezTo>
                  <a:pt x="1123" y="666"/>
                  <a:pt x="1123" y="666"/>
                  <a:pt x="1123" y="666"/>
                </a:cubicBezTo>
                <a:cubicBezTo>
                  <a:pt x="1134" y="641"/>
                  <a:pt x="1148" y="616"/>
                  <a:pt x="1163" y="593"/>
                </a:cubicBezTo>
                <a:cubicBezTo>
                  <a:pt x="1163" y="593"/>
                  <a:pt x="1163" y="593"/>
                  <a:pt x="1163" y="593"/>
                </a:cubicBezTo>
                <a:cubicBezTo>
                  <a:pt x="1165" y="589"/>
                  <a:pt x="1168" y="586"/>
                  <a:pt x="1170" y="582"/>
                </a:cubicBezTo>
                <a:cubicBezTo>
                  <a:pt x="1170" y="582"/>
                  <a:pt x="1170" y="581"/>
                  <a:pt x="1171" y="581"/>
                </a:cubicBezTo>
                <a:cubicBezTo>
                  <a:pt x="1173" y="578"/>
                  <a:pt x="1175" y="574"/>
                  <a:pt x="1178" y="571"/>
                </a:cubicBezTo>
                <a:cubicBezTo>
                  <a:pt x="1178" y="570"/>
                  <a:pt x="1178" y="570"/>
                  <a:pt x="1178" y="570"/>
                </a:cubicBezTo>
                <a:close/>
                <a:moveTo>
                  <a:pt x="1147" y="424"/>
                </a:moveTo>
                <a:cubicBezTo>
                  <a:pt x="1147" y="424"/>
                  <a:pt x="1147" y="424"/>
                  <a:pt x="1147" y="424"/>
                </a:cubicBezTo>
                <a:cubicBezTo>
                  <a:pt x="1151" y="425"/>
                  <a:pt x="1155" y="426"/>
                  <a:pt x="1159" y="426"/>
                </a:cubicBezTo>
                <a:cubicBezTo>
                  <a:pt x="1160" y="426"/>
                  <a:pt x="1160" y="426"/>
                  <a:pt x="1160" y="426"/>
                </a:cubicBezTo>
                <a:cubicBezTo>
                  <a:pt x="1164" y="427"/>
                  <a:pt x="1168" y="428"/>
                  <a:pt x="1172" y="429"/>
                </a:cubicBezTo>
                <a:cubicBezTo>
                  <a:pt x="1169" y="430"/>
                  <a:pt x="1166" y="431"/>
                  <a:pt x="1163" y="432"/>
                </a:cubicBezTo>
                <a:cubicBezTo>
                  <a:pt x="1163" y="432"/>
                  <a:pt x="1163" y="432"/>
                  <a:pt x="1162" y="432"/>
                </a:cubicBezTo>
                <a:cubicBezTo>
                  <a:pt x="1162" y="432"/>
                  <a:pt x="1162" y="432"/>
                  <a:pt x="1162" y="432"/>
                </a:cubicBezTo>
                <a:cubicBezTo>
                  <a:pt x="1162" y="432"/>
                  <a:pt x="1162" y="432"/>
                  <a:pt x="1162" y="432"/>
                </a:cubicBezTo>
                <a:cubicBezTo>
                  <a:pt x="1118" y="448"/>
                  <a:pt x="1078" y="463"/>
                  <a:pt x="1041" y="478"/>
                </a:cubicBezTo>
                <a:cubicBezTo>
                  <a:pt x="1074" y="460"/>
                  <a:pt x="1101" y="440"/>
                  <a:pt x="1123" y="418"/>
                </a:cubicBezTo>
                <a:cubicBezTo>
                  <a:pt x="1123" y="418"/>
                  <a:pt x="1123" y="418"/>
                  <a:pt x="1123" y="418"/>
                </a:cubicBezTo>
                <a:cubicBezTo>
                  <a:pt x="1131" y="420"/>
                  <a:pt x="1139" y="422"/>
                  <a:pt x="1147" y="424"/>
                </a:cubicBezTo>
                <a:close/>
                <a:moveTo>
                  <a:pt x="1142" y="207"/>
                </a:moveTo>
                <a:cubicBezTo>
                  <a:pt x="1143" y="204"/>
                  <a:pt x="1145" y="201"/>
                  <a:pt x="1146" y="199"/>
                </a:cubicBezTo>
                <a:cubicBezTo>
                  <a:pt x="1147" y="198"/>
                  <a:pt x="1147" y="196"/>
                  <a:pt x="1148" y="195"/>
                </a:cubicBezTo>
                <a:cubicBezTo>
                  <a:pt x="1149" y="193"/>
                  <a:pt x="1150" y="192"/>
                  <a:pt x="1151" y="190"/>
                </a:cubicBezTo>
                <a:cubicBezTo>
                  <a:pt x="1152" y="189"/>
                  <a:pt x="1152" y="187"/>
                  <a:pt x="1153" y="186"/>
                </a:cubicBezTo>
                <a:cubicBezTo>
                  <a:pt x="1154" y="184"/>
                  <a:pt x="1156" y="181"/>
                  <a:pt x="1157" y="178"/>
                </a:cubicBezTo>
                <a:cubicBezTo>
                  <a:pt x="1158" y="177"/>
                  <a:pt x="1159" y="176"/>
                  <a:pt x="1159" y="175"/>
                </a:cubicBezTo>
                <a:cubicBezTo>
                  <a:pt x="1160" y="173"/>
                  <a:pt x="1161" y="172"/>
                  <a:pt x="1162" y="170"/>
                </a:cubicBezTo>
                <a:cubicBezTo>
                  <a:pt x="1163" y="169"/>
                  <a:pt x="1164" y="167"/>
                  <a:pt x="1165" y="166"/>
                </a:cubicBezTo>
                <a:cubicBezTo>
                  <a:pt x="1166" y="164"/>
                  <a:pt x="1168" y="161"/>
                  <a:pt x="1169" y="159"/>
                </a:cubicBezTo>
                <a:cubicBezTo>
                  <a:pt x="1170" y="158"/>
                  <a:pt x="1171" y="157"/>
                  <a:pt x="1171" y="155"/>
                </a:cubicBezTo>
                <a:cubicBezTo>
                  <a:pt x="1172" y="154"/>
                  <a:pt x="1173" y="153"/>
                  <a:pt x="1174" y="151"/>
                </a:cubicBezTo>
                <a:cubicBezTo>
                  <a:pt x="1175" y="150"/>
                  <a:pt x="1176" y="149"/>
                  <a:pt x="1177" y="147"/>
                </a:cubicBezTo>
                <a:cubicBezTo>
                  <a:pt x="1178" y="146"/>
                  <a:pt x="1179" y="144"/>
                  <a:pt x="1180" y="142"/>
                </a:cubicBezTo>
                <a:cubicBezTo>
                  <a:pt x="1181" y="140"/>
                  <a:pt x="1182" y="139"/>
                  <a:pt x="1183" y="138"/>
                </a:cubicBezTo>
                <a:cubicBezTo>
                  <a:pt x="1184" y="136"/>
                  <a:pt x="1185" y="135"/>
                  <a:pt x="1186" y="134"/>
                </a:cubicBezTo>
                <a:cubicBezTo>
                  <a:pt x="1187" y="132"/>
                  <a:pt x="1188" y="131"/>
                  <a:pt x="1189" y="130"/>
                </a:cubicBezTo>
                <a:cubicBezTo>
                  <a:pt x="1190" y="129"/>
                  <a:pt x="1191" y="127"/>
                  <a:pt x="1192" y="126"/>
                </a:cubicBezTo>
                <a:cubicBezTo>
                  <a:pt x="1193" y="124"/>
                  <a:pt x="1194" y="123"/>
                  <a:pt x="1195" y="121"/>
                </a:cubicBezTo>
                <a:cubicBezTo>
                  <a:pt x="1196" y="120"/>
                  <a:pt x="1197" y="119"/>
                  <a:pt x="1198" y="118"/>
                </a:cubicBezTo>
                <a:cubicBezTo>
                  <a:pt x="1198" y="117"/>
                  <a:pt x="1199" y="115"/>
                  <a:pt x="1200" y="114"/>
                </a:cubicBezTo>
                <a:cubicBezTo>
                  <a:pt x="1201" y="113"/>
                  <a:pt x="1202" y="112"/>
                  <a:pt x="1203" y="111"/>
                </a:cubicBezTo>
                <a:cubicBezTo>
                  <a:pt x="1204" y="109"/>
                  <a:pt x="1205" y="108"/>
                  <a:pt x="1206" y="106"/>
                </a:cubicBezTo>
                <a:cubicBezTo>
                  <a:pt x="1207" y="105"/>
                  <a:pt x="1208" y="104"/>
                  <a:pt x="1209" y="103"/>
                </a:cubicBezTo>
                <a:cubicBezTo>
                  <a:pt x="1209" y="102"/>
                  <a:pt x="1210" y="102"/>
                  <a:pt x="1211" y="101"/>
                </a:cubicBezTo>
                <a:cubicBezTo>
                  <a:pt x="1212" y="100"/>
                  <a:pt x="1213" y="98"/>
                  <a:pt x="1213" y="97"/>
                </a:cubicBezTo>
                <a:cubicBezTo>
                  <a:pt x="1214" y="96"/>
                  <a:pt x="1215" y="95"/>
                  <a:pt x="1216" y="94"/>
                </a:cubicBezTo>
                <a:cubicBezTo>
                  <a:pt x="1217" y="93"/>
                  <a:pt x="1218" y="92"/>
                  <a:pt x="1218" y="91"/>
                </a:cubicBezTo>
                <a:cubicBezTo>
                  <a:pt x="1219" y="91"/>
                  <a:pt x="1219" y="90"/>
                  <a:pt x="1219" y="90"/>
                </a:cubicBezTo>
                <a:cubicBezTo>
                  <a:pt x="1219" y="187"/>
                  <a:pt x="1219" y="301"/>
                  <a:pt x="1141" y="394"/>
                </a:cubicBezTo>
                <a:cubicBezTo>
                  <a:pt x="1141" y="393"/>
                  <a:pt x="1141" y="393"/>
                  <a:pt x="1140" y="393"/>
                </a:cubicBezTo>
                <a:cubicBezTo>
                  <a:pt x="1138" y="391"/>
                  <a:pt x="1137" y="389"/>
                  <a:pt x="1135" y="386"/>
                </a:cubicBezTo>
                <a:cubicBezTo>
                  <a:pt x="1134" y="385"/>
                  <a:pt x="1134" y="385"/>
                  <a:pt x="1133" y="384"/>
                </a:cubicBezTo>
                <a:cubicBezTo>
                  <a:pt x="1131" y="382"/>
                  <a:pt x="1130" y="379"/>
                  <a:pt x="1128" y="377"/>
                </a:cubicBezTo>
                <a:cubicBezTo>
                  <a:pt x="1128" y="377"/>
                  <a:pt x="1128" y="376"/>
                  <a:pt x="1128" y="376"/>
                </a:cubicBezTo>
                <a:cubicBezTo>
                  <a:pt x="1126" y="373"/>
                  <a:pt x="1125" y="371"/>
                  <a:pt x="1124" y="368"/>
                </a:cubicBezTo>
                <a:cubicBezTo>
                  <a:pt x="1123" y="367"/>
                  <a:pt x="1123" y="366"/>
                  <a:pt x="1122" y="365"/>
                </a:cubicBezTo>
                <a:cubicBezTo>
                  <a:pt x="1121" y="363"/>
                  <a:pt x="1120" y="361"/>
                  <a:pt x="1119" y="358"/>
                </a:cubicBezTo>
                <a:cubicBezTo>
                  <a:pt x="1119" y="358"/>
                  <a:pt x="1119" y="357"/>
                  <a:pt x="1119" y="357"/>
                </a:cubicBezTo>
                <a:cubicBezTo>
                  <a:pt x="1118" y="354"/>
                  <a:pt x="1117" y="351"/>
                  <a:pt x="1116" y="348"/>
                </a:cubicBezTo>
                <a:cubicBezTo>
                  <a:pt x="1116" y="347"/>
                  <a:pt x="1116" y="347"/>
                  <a:pt x="1116" y="346"/>
                </a:cubicBezTo>
                <a:cubicBezTo>
                  <a:pt x="1115" y="343"/>
                  <a:pt x="1114" y="341"/>
                  <a:pt x="1114" y="338"/>
                </a:cubicBezTo>
                <a:cubicBezTo>
                  <a:pt x="1114" y="338"/>
                  <a:pt x="1114" y="337"/>
                  <a:pt x="1114" y="337"/>
                </a:cubicBezTo>
                <a:cubicBezTo>
                  <a:pt x="1113" y="334"/>
                  <a:pt x="1113" y="331"/>
                  <a:pt x="1113" y="328"/>
                </a:cubicBezTo>
                <a:cubicBezTo>
                  <a:pt x="1113" y="327"/>
                  <a:pt x="1112" y="326"/>
                  <a:pt x="1112" y="325"/>
                </a:cubicBezTo>
                <a:cubicBezTo>
                  <a:pt x="1112" y="323"/>
                  <a:pt x="1112" y="320"/>
                  <a:pt x="1112" y="318"/>
                </a:cubicBezTo>
                <a:cubicBezTo>
                  <a:pt x="1112" y="317"/>
                  <a:pt x="1112" y="316"/>
                  <a:pt x="1112" y="316"/>
                </a:cubicBezTo>
                <a:cubicBezTo>
                  <a:pt x="1112" y="313"/>
                  <a:pt x="1112" y="310"/>
                  <a:pt x="1112" y="307"/>
                </a:cubicBezTo>
                <a:cubicBezTo>
                  <a:pt x="1112" y="306"/>
                  <a:pt x="1112" y="305"/>
                  <a:pt x="1112" y="304"/>
                </a:cubicBezTo>
                <a:cubicBezTo>
                  <a:pt x="1113" y="301"/>
                  <a:pt x="1113" y="299"/>
                  <a:pt x="1113" y="297"/>
                </a:cubicBezTo>
                <a:cubicBezTo>
                  <a:pt x="1113" y="296"/>
                  <a:pt x="1113" y="295"/>
                  <a:pt x="1113" y="294"/>
                </a:cubicBezTo>
                <a:cubicBezTo>
                  <a:pt x="1114" y="291"/>
                  <a:pt x="1114" y="288"/>
                  <a:pt x="1115" y="285"/>
                </a:cubicBezTo>
                <a:cubicBezTo>
                  <a:pt x="1115" y="284"/>
                  <a:pt x="1115" y="283"/>
                  <a:pt x="1115" y="282"/>
                </a:cubicBezTo>
                <a:cubicBezTo>
                  <a:pt x="1116" y="280"/>
                  <a:pt x="1116" y="277"/>
                  <a:pt x="1117" y="275"/>
                </a:cubicBezTo>
                <a:cubicBezTo>
                  <a:pt x="1117" y="274"/>
                  <a:pt x="1117" y="273"/>
                  <a:pt x="1118" y="272"/>
                </a:cubicBezTo>
                <a:cubicBezTo>
                  <a:pt x="1118" y="269"/>
                  <a:pt x="1119" y="266"/>
                  <a:pt x="1120" y="263"/>
                </a:cubicBezTo>
                <a:cubicBezTo>
                  <a:pt x="1120" y="262"/>
                  <a:pt x="1120" y="261"/>
                  <a:pt x="1121" y="260"/>
                </a:cubicBezTo>
                <a:cubicBezTo>
                  <a:pt x="1121" y="258"/>
                  <a:pt x="1122" y="256"/>
                  <a:pt x="1123" y="253"/>
                </a:cubicBezTo>
                <a:cubicBezTo>
                  <a:pt x="1123" y="252"/>
                  <a:pt x="1124" y="251"/>
                  <a:pt x="1124" y="250"/>
                </a:cubicBezTo>
                <a:cubicBezTo>
                  <a:pt x="1125" y="247"/>
                  <a:pt x="1126" y="244"/>
                  <a:pt x="1127" y="241"/>
                </a:cubicBezTo>
                <a:cubicBezTo>
                  <a:pt x="1127" y="240"/>
                  <a:pt x="1128" y="239"/>
                  <a:pt x="1128" y="238"/>
                </a:cubicBezTo>
                <a:cubicBezTo>
                  <a:pt x="1129" y="236"/>
                  <a:pt x="1130" y="234"/>
                  <a:pt x="1131" y="232"/>
                </a:cubicBezTo>
                <a:cubicBezTo>
                  <a:pt x="1131" y="231"/>
                  <a:pt x="1132" y="229"/>
                  <a:pt x="1132" y="228"/>
                </a:cubicBezTo>
                <a:cubicBezTo>
                  <a:pt x="1133" y="226"/>
                  <a:pt x="1135" y="223"/>
                  <a:pt x="1136" y="220"/>
                </a:cubicBezTo>
                <a:cubicBezTo>
                  <a:pt x="1136" y="219"/>
                  <a:pt x="1137" y="218"/>
                  <a:pt x="1138" y="216"/>
                </a:cubicBezTo>
                <a:cubicBezTo>
                  <a:pt x="1138" y="214"/>
                  <a:pt x="1139" y="212"/>
                  <a:pt x="1140" y="210"/>
                </a:cubicBezTo>
                <a:cubicBezTo>
                  <a:pt x="1141" y="209"/>
                  <a:pt x="1141" y="208"/>
                  <a:pt x="1142" y="207"/>
                </a:cubicBezTo>
                <a:close/>
                <a:moveTo>
                  <a:pt x="1140" y="128"/>
                </a:moveTo>
                <a:cubicBezTo>
                  <a:pt x="1120" y="141"/>
                  <a:pt x="1100" y="154"/>
                  <a:pt x="1081" y="166"/>
                </a:cubicBezTo>
                <a:cubicBezTo>
                  <a:pt x="1081" y="166"/>
                  <a:pt x="1081" y="166"/>
                  <a:pt x="1081" y="166"/>
                </a:cubicBezTo>
                <a:cubicBezTo>
                  <a:pt x="1081" y="166"/>
                  <a:pt x="1081" y="167"/>
                  <a:pt x="1081" y="167"/>
                </a:cubicBezTo>
                <a:cubicBezTo>
                  <a:pt x="1063" y="179"/>
                  <a:pt x="1046" y="190"/>
                  <a:pt x="1030" y="201"/>
                </a:cubicBezTo>
                <a:cubicBezTo>
                  <a:pt x="1019" y="122"/>
                  <a:pt x="1019" y="122"/>
                  <a:pt x="1019" y="122"/>
                </a:cubicBezTo>
                <a:cubicBezTo>
                  <a:pt x="1019" y="106"/>
                  <a:pt x="1019" y="106"/>
                  <a:pt x="1019" y="106"/>
                </a:cubicBezTo>
                <a:cubicBezTo>
                  <a:pt x="1032" y="108"/>
                  <a:pt x="1123" y="125"/>
                  <a:pt x="1140" y="128"/>
                </a:cubicBezTo>
                <a:close/>
                <a:moveTo>
                  <a:pt x="1018" y="210"/>
                </a:moveTo>
                <a:cubicBezTo>
                  <a:pt x="1017" y="210"/>
                  <a:pt x="1016" y="211"/>
                  <a:pt x="1015" y="211"/>
                </a:cubicBezTo>
                <a:cubicBezTo>
                  <a:pt x="1018" y="208"/>
                  <a:pt x="1018" y="208"/>
                  <a:pt x="1018" y="208"/>
                </a:cubicBezTo>
                <a:lnTo>
                  <a:pt x="1018" y="210"/>
                </a:lnTo>
                <a:close/>
                <a:moveTo>
                  <a:pt x="1015" y="129"/>
                </a:moveTo>
                <a:cubicBezTo>
                  <a:pt x="1018" y="205"/>
                  <a:pt x="1018" y="205"/>
                  <a:pt x="1018" y="205"/>
                </a:cubicBezTo>
                <a:cubicBezTo>
                  <a:pt x="1011" y="214"/>
                  <a:pt x="1011" y="214"/>
                  <a:pt x="1011" y="214"/>
                </a:cubicBezTo>
                <a:cubicBezTo>
                  <a:pt x="1010" y="215"/>
                  <a:pt x="1009" y="216"/>
                  <a:pt x="1008" y="217"/>
                </a:cubicBezTo>
                <a:lnTo>
                  <a:pt x="1015" y="129"/>
                </a:lnTo>
                <a:close/>
                <a:moveTo>
                  <a:pt x="980" y="505"/>
                </a:moveTo>
                <a:cubicBezTo>
                  <a:pt x="973" y="508"/>
                  <a:pt x="965" y="512"/>
                  <a:pt x="958" y="515"/>
                </a:cubicBezTo>
                <a:cubicBezTo>
                  <a:pt x="938" y="525"/>
                  <a:pt x="919" y="535"/>
                  <a:pt x="901" y="544"/>
                </a:cubicBezTo>
                <a:cubicBezTo>
                  <a:pt x="946" y="380"/>
                  <a:pt x="946" y="380"/>
                  <a:pt x="946" y="380"/>
                </a:cubicBezTo>
                <a:cubicBezTo>
                  <a:pt x="949" y="380"/>
                  <a:pt x="953" y="380"/>
                  <a:pt x="957" y="380"/>
                </a:cubicBezTo>
                <a:cubicBezTo>
                  <a:pt x="958" y="380"/>
                  <a:pt x="958" y="380"/>
                  <a:pt x="959" y="380"/>
                </a:cubicBezTo>
                <a:cubicBezTo>
                  <a:pt x="962" y="380"/>
                  <a:pt x="965" y="380"/>
                  <a:pt x="968" y="380"/>
                </a:cubicBezTo>
                <a:cubicBezTo>
                  <a:pt x="969" y="380"/>
                  <a:pt x="970" y="380"/>
                  <a:pt x="971" y="380"/>
                </a:cubicBezTo>
                <a:cubicBezTo>
                  <a:pt x="974" y="381"/>
                  <a:pt x="976" y="381"/>
                  <a:pt x="979" y="381"/>
                </a:cubicBezTo>
                <a:cubicBezTo>
                  <a:pt x="980" y="381"/>
                  <a:pt x="981" y="381"/>
                  <a:pt x="982" y="381"/>
                </a:cubicBezTo>
                <a:cubicBezTo>
                  <a:pt x="983" y="382"/>
                  <a:pt x="984" y="382"/>
                  <a:pt x="985" y="382"/>
                </a:cubicBezTo>
                <a:cubicBezTo>
                  <a:pt x="986" y="382"/>
                  <a:pt x="986" y="383"/>
                  <a:pt x="986" y="383"/>
                </a:cubicBezTo>
                <a:cubicBezTo>
                  <a:pt x="987" y="382"/>
                  <a:pt x="987" y="382"/>
                  <a:pt x="987" y="382"/>
                </a:cubicBezTo>
                <a:cubicBezTo>
                  <a:pt x="989" y="382"/>
                  <a:pt x="991" y="383"/>
                  <a:pt x="993" y="383"/>
                </a:cubicBezTo>
                <a:cubicBezTo>
                  <a:pt x="993" y="383"/>
                  <a:pt x="993" y="383"/>
                  <a:pt x="993" y="383"/>
                </a:cubicBezTo>
                <a:cubicBezTo>
                  <a:pt x="988" y="447"/>
                  <a:pt x="988" y="447"/>
                  <a:pt x="988" y="447"/>
                </a:cubicBezTo>
                <a:cubicBezTo>
                  <a:pt x="978" y="447"/>
                  <a:pt x="978" y="447"/>
                  <a:pt x="978" y="447"/>
                </a:cubicBezTo>
                <a:cubicBezTo>
                  <a:pt x="978" y="460"/>
                  <a:pt x="978" y="460"/>
                  <a:pt x="978" y="460"/>
                </a:cubicBezTo>
                <a:cubicBezTo>
                  <a:pt x="983" y="460"/>
                  <a:pt x="983" y="460"/>
                  <a:pt x="983" y="460"/>
                </a:cubicBezTo>
                <a:cubicBezTo>
                  <a:pt x="983" y="463"/>
                  <a:pt x="983" y="463"/>
                  <a:pt x="983" y="463"/>
                </a:cubicBezTo>
                <a:cubicBezTo>
                  <a:pt x="995" y="463"/>
                  <a:pt x="995" y="463"/>
                  <a:pt x="995" y="463"/>
                </a:cubicBezTo>
                <a:cubicBezTo>
                  <a:pt x="994" y="464"/>
                  <a:pt x="994" y="464"/>
                  <a:pt x="994" y="464"/>
                </a:cubicBezTo>
                <a:cubicBezTo>
                  <a:pt x="1012" y="490"/>
                  <a:pt x="1012" y="490"/>
                  <a:pt x="1012" y="490"/>
                </a:cubicBezTo>
                <a:cubicBezTo>
                  <a:pt x="1002" y="495"/>
                  <a:pt x="991" y="500"/>
                  <a:pt x="980" y="504"/>
                </a:cubicBezTo>
                <a:lnTo>
                  <a:pt x="980" y="505"/>
                </a:lnTo>
                <a:close/>
                <a:moveTo>
                  <a:pt x="1011" y="402"/>
                </a:moveTo>
                <a:cubicBezTo>
                  <a:pt x="1011" y="402"/>
                  <a:pt x="1011" y="402"/>
                  <a:pt x="1011" y="402"/>
                </a:cubicBezTo>
                <a:cubicBezTo>
                  <a:pt x="1011" y="402"/>
                  <a:pt x="1011" y="402"/>
                  <a:pt x="1011" y="402"/>
                </a:cubicBezTo>
                <a:cubicBezTo>
                  <a:pt x="1011" y="402"/>
                  <a:pt x="1011" y="402"/>
                  <a:pt x="1011" y="402"/>
                </a:cubicBezTo>
                <a:cubicBezTo>
                  <a:pt x="1011" y="402"/>
                  <a:pt x="1012" y="402"/>
                  <a:pt x="1012" y="402"/>
                </a:cubicBezTo>
                <a:cubicBezTo>
                  <a:pt x="1012" y="402"/>
                  <a:pt x="1012" y="402"/>
                  <a:pt x="1012" y="402"/>
                </a:cubicBezTo>
                <a:cubicBezTo>
                  <a:pt x="1011" y="402"/>
                  <a:pt x="1011" y="403"/>
                  <a:pt x="1011" y="403"/>
                </a:cubicBezTo>
                <a:cubicBezTo>
                  <a:pt x="1011" y="403"/>
                  <a:pt x="1011" y="403"/>
                  <a:pt x="1011" y="404"/>
                </a:cubicBezTo>
                <a:cubicBezTo>
                  <a:pt x="1011" y="404"/>
                  <a:pt x="1012" y="404"/>
                  <a:pt x="1012" y="404"/>
                </a:cubicBezTo>
                <a:cubicBezTo>
                  <a:pt x="1012" y="404"/>
                  <a:pt x="1012" y="404"/>
                  <a:pt x="1012" y="404"/>
                </a:cubicBezTo>
                <a:cubicBezTo>
                  <a:pt x="1012" y="404"/>
                  <a:pt x="1011" y="404"/>
                  <a:pt x="1011" y="404"/>
                </a:cubicBezTo>
                <a:cubicBezTo>
                  <a:pt x="1011" y="404"/>
                  <a:pt x="1012" y="404"/>
                  <a:pt x="1012" y="404"/>
                </a:cubicBezTo>
                <a:cubicBezTo>
                  <a:pt x="1012" y="404"/>
                  <a:pt x="1012" y="404"/>
                  <a:pt x="1012" y="404"/>
                </a:cubicBezTo>
                <a:cubicBezTo>
                  <a:pt x="1011" y="404"/>
                  <a:pt x="1011" y="405"/>
                  <a:pt x="1011" y="405"/>
                </a:cubicBezTo>
                <a:cubicBezTo>
                  <a:pt x="1011" y="405"/>
                  <a:pt x="1011" y="405"/>
                  <a:pt x="1011" y="405"/>
                </a:cubicBezTo>
                <a:cubicBezTo>
                  <a:pt x="1011" y="405"/>
                  <a:pt x="1012" y="405"/>
                  <a:pt x="1012" y="405"/>
                </a:cubicBezTo>
                <a:cubicBezTo>
                  <a:pt x="1012" y="406"/>
                  <a:pt x="1012" y="406"/>
                  <a:pt x="1012" y="406"/>
                </a:cubicBezTo>
                <a:cubicBezTo>
                  <a:pt x="1012" y="406"/>
                  <a:pt x="1012" y="406"/>
                  <a:pt x="1011" y="406"/>
                </a:cubicBezTo>
                <a:cubicBezTo>
                  <a:pt x="1012" y="406"/>
                  <a:pt x="1012" y="406"/>
                  <a:pt x="1012" y="406"/>
                </a:cubicBezTo>
                <a:cubicBezTo>
                  <a:pt x="1012" y="406"/>
                  <a:pt x="1012" y="406"/>
                  <a:pt x="1012" y="406"/>
                </a:cubicBezTo>
                <a:cubicBezTo>
                  <a:pt x="1011" y="406"/>
                  <a:pt x="1011" y="406"/>
                  <a:pt x="1011" y="407"/>
                </a:cubicBezTo>
                <a:cubicBezTo>
                  <a:pt x="1011" y="407"/>
                  <a:pt x="1011" y="407"/>
                  <a:pt x="1011" y="407"/>
                </a:cubicBezTo>
                <a:cubicBezTo>
                  <a:pt x="1011" y="407"/>
                  <a:pt x="1012" y="407"/>
                  <a:pt x="1012" y="407"/>
                </a:cubicBezTo>
                <a:cubicBezTo>
                  <a:pt x="1012" y="408"/>
                  <a:pt x="1012" y="408"/>
                  <a:pt x="1012" y="408"/>
                </a:cubicBezTo>
                <a:cubicBezTo>
                  <a:pt x="1012" y="407"/>
                  <a:pt x="1012" y="407"/>
                  <a:pt x="1011" y="407"/>
                </a:cubicBezTo>
                <a:cubicBezTo>
                  <a:pt x="1012" y="407"/>
                  <a:pt x="1012" y="407"/>
                  <a:pt x="1012" y="408"/>
                </a:cubicBezTo>
                <a:cubicBezTo>
                  <a:pt x="1012" y="408"/>
                  <a:pt x="1012" y="408"/>
                  <a:pt x="1012" y="408"/>
                </a:cubicBezTo>
                <a:cubicBezTo>
                  <a:pt x="1011" y="408"/>
                  <a:pt x="1011" y="408"/>
                  <a:pt x="1011" y="408"/>
                </a:cubicBezTo>
                <a:cubicBezTo>
                  <a:pt x="1011" y="409"/>
                  <a:pt x="1011" y="409"/>
                  <a:pt x="1011" y="409"/>
                </a:cubicBezTo>
                <a:cubicBezTo>
                  <a:pt x="1012" y="409"/>
                  <a:pt x="1012" y="409"/>
                  <a:pt x="1012" y="409"/>
                </a:cubicBezTo>
                <a:cubicBezTo>
                  <a:pt x="1012" y="409"/>
                  <a:pt x="1012" y="409"/>
                  <a:pt x="1012" y="409"/>
                </a:cubicBezTo>
                <a:cubicBezTo>
                  <a:pt x="1012" y="409"/>
                  <a:pt x="1012" y="409"/>
                  <a:pt x="1012" y="409"/>
                </a:cubicBezTo>
                <a:cubicBezTo>
                  <a:pt x="1012" y="409"/>
                  <a:pt x="1012" y="409"/>
                  <a:pt x="1012" y="409"/>
                </a:cubicBezTo>
                <a:cubicBezTo>
                  <a:pt x="1012" y="409"/>
                  <a:pt x="1012" y="409"/>
                  <a:pt x="1012" y="409"/>
                </a:cubicBezTo>
                <a:cubicBezTo>
                  <a:pt x="1012" y="410"/>
                  <a:pt x="1011" y="410"/>
                  <a:pt x="1011" y="410"/>
                </a:cubicBezTo>
                <a:cubicBezTo>
                  <a:pt x="1011" y="410"/>
                  <a:pt x="1011" y="410"/>
                  <a:pt x="1011" y="411"/>
                </a:cubicBezTo>
                <a:cubicBezTo>
                  <a:pt x="1012" y="411"/>
                  <a:pt x="1012" y="411"/>
                  <a:pt x="1012" y="411"/>
                </a:cubicBezTo>
                <a:cubicBezTo>
                  <a:pt x="1012" y="411"/>
                  <a:pt x="1012" y="411"/>
                  <a:pt x="1012" y="411"/>
                </a:cubicBezTo>
                <a:cubicBezTo>
                  <a:pt x="1012" y="411"/>
                  <a:pt x="1012" y="411"/>
                  <a:pt x="1012" y="411"/>
                </a:cubicBezTo>
                <a:cubicBezTo>
                  <a:pt x="1012" y="411"/>
                  <a:pt x="1012" y="411"/>
                  <a:pt x="1012" y="411"/>
                </a:cubicBezTo>
                <a:cubicBezTo>
                  <a:pt x="1012" y="411"/>
                  <a:pt x="1012" y="411"/>
                  <a:pt x="1012" y="411"/>
                </a:cubicBezTo>
                <a:cubicBezTo>
                  <a:pt x="1012" y="411"/>
                  <a:pt x="1011" y="412"/>
                  <a:pt x="1011" y="412"/>
                </a:cubicBezTo>
                <a:cubicBezTo>
                  <a:pt x="1011" y="412"/>
                  <a:pt x="1011" y="412"/>
                  <a:pt x="1011" y="412"/>
                </a:cubicBezTo>
                <a:cubicBezTo>
                  <a:pt x="1012" y="412"/>
                  <a:pt x="1012" y="412"/>
                  <a:pt x="1012" y="412"/>
                </a:cubicBezTo>
                <a:cubicBezTo>
                  <a:pt x="1012" y="413"/>
                  <a:pt x="1012" y="413"/>
                  <a:pt x="1012" y="413"/>
                </a:cubicBezTo>
                <a:cubicBezTo>
                  <a:pt x="1012" y="413"/>
                  <a:pt x="1012" y="413"/>
                  <a:pt x="1012" y="413"/>
                </a:cubicBezTo>
                <a:cubicBezTo>
                  <a:pt x="1012" y="413"/>
                  <a:pt x="1012" y="413"/>
                  <a:pt x="1012" y="413"/>
                </a:cubicBezTo>
                <a:cubicBezTo>
                  <a:pt x="1012" y="413"/>
                  <a:pt x="1012" y="413"/>
                  <a:pt x="1012" y="413"/>
                </a:cubicBezTo>
                <a:cubicBezTo>
                  <a:pt x="1012" y="413"/>
                  <a:pt x="1011" y="413"/>
                  <a:pt x="1011" y="414"/>
                </a:cubicBezTo>
                <a:cubicBezTo>
                  <a:pt x="1011" y="414"/>
                  <a:pt x="1011" y="414"/>
                  <a:pt x="1011" y="414"/>
                </a:cubicBezTo>
                <a:cubicBezTo>
                  <a:pt x="1012" y="414"/>
                  <a:pt x="1012" y="414"/>
                  <a:pt x="1012" y="414"/>
                </a:cubicBezTo>
                <a:cubicBezTo>
                  <a:pt x="1012" y="415"/>
                  <a:pt x="1012" y="415"/>
                  <a:pt x="1012" y="415"/>
                </a:cubicBezTo>
                <a:cubicBezTo>
                  <a:pt x="1012" y="415"/>
                  <a:pt x="1012" y="415"/>
                  <a:pt x="1012" y="414"/>
                </a:cubicBezTo>
                <a:cubicBezTo>
                  <a:pt x="1012" y="415"/>
                  <a:pt x="1012" y="415"/>
                  <a:pt x="1012" y="415"/>
                </a:cubicBezTo>
                <a:cubicBezTo>
                  <a:pt x="1012" y="415"/>
                  <a:pt x="1012" y="415"/>
                  <a:pt x="1012" y="415"/>
                </a:cubicBezTo>
                <a:cubicBezTo>
                  <a:pt x="1012" y="415"/>
                  <a:pt x="1011" y="415"/>
                  <a:pt x="1011" y="416"/>
                </a:cubicBezTo>
                <a:cubicBezTo>
                  <a:pt x="1011" y="416"/>
                  <a:pt x="1011" y="416"/>
                  <a:pt x="1012" y="416"/>
                </a:cubicBezTo>
                <a:cubicBezTo>
                  <a:pt x="1012" y="416"/>
                  <a:pt x="1012" y="416"/>
                  <a:pt x="1012" y="416"/>
                </a:cubicBezTo>
                <a:cubicBezTo>
                  <a:pt x="1012" y="416"/>
                  <a:pt x="1012" y="416"/>
                  <a:pt x="1012" y="416"/>
                </a:cubicBezTo>
                <a:cubicBezTo>
                  <a:pt x="1012" y="416"/>
                  <a:pt x="1012" y="416"/>
                  <a:pt x="1012" y="416"/>
                </a:cubicBezTo>
                <a:cubicBezTo>
                  <a:pt x="1012" y="416"/>
                  <a:pt x="1012" y="416"/>
                  <a:pt x="1012" y="416"/>
                </a:cubicBezTo>
                <a:cubicBezTo>
                  <a:pt x="1012" y="417"/>
                  <a:pt x="1012" y="417"/>
                  <a:pt x="1012" y="417"/>
                </a:cubicBezTo>
                <a:cubicBezTo>
                  <a:pt x="1012" y="417"/>
                  <a:pt x="1011" y="417"/>
                  <a:pt x="1011" y="417"/>
                </a:cubicBezTo>
                <a:cubicBezTo>
                  <a:pt x="1011" y="417"/>
                  <a:pt x="1012" y="418"/>
                  <a:pt x="1012" y="418"/>
                </a:cubicBezTo>
                <a:cubicBezTo>
                  <a:pt x="1012" y="418"/>
                  <a:pt x="1012" y="418"/>
                  <a:pt x="1012" y="418"/>
                </a:cubicBezTo>
                <a:cubicBezTo>
                  <a:pt x="1012" y="418"/>
                  <a:pt x="1012" y="418"/>
                  <a:pt x="1012" y="418"/>
                </a:cubicBezTo>
                <a:cubicBezTo>
                  <a:pt x="1012" y="418"/>
                  <a:pt x="1012" y="418"/>
                  <a:pt x="1012" y="418"/>
                </a:cubicBezTo>
                <a:cubicBezTo>
                  <a:pt x="1012" y="418"/>
                  <a:pt x="1012" y="418"/>
                  <a:pt x="1012" y="418"/>
                </a:cubicBezTo>
                <a:cubicBezTo>
                  <a:pt x="1012" y="418"/>
                  <a:pt x="1012" y="418"/>
                  <a:pt x="1012" y="418"/>
                </a:cubicBezTo>
                <a:cubicBezTo>
                  <a:pt x="1012" y="418"/>
                  <a:pt x="1011" y="419"/>
                  <a:pt x="1011" y="419"/>
                </a:cubicBezTo>
                <a:cubicBezTo>
                  <a:pt x="1011" y="419"/>
                  <a:pt x="1012" y="419"/>
                  <a:pt x="1012" y="419"/>
                </a:cubicBezTo>
                <a:cubicBezTo>
                  <a:pt x="1012" y="419"/>
                  <a:pt x="1012" y="419"/>
                  <a:pt x="1012" y="419"/>
                </a:cubicBezTo>
                <a:cubicBezTo>
                  <a:pt x="1012" y="419"/>
                  <a:pt x="1012" y="419"/>
                  <a:pt x="1012" y="419"/>
                </a:cubicBezTo>
                <a:cubicBezTo>
                  <a:pt x="1012" y="420"/>
                  <a:pt x="1012" y="420"/>
                  <a:pt x="1012" y="420"/>
                </a:cubicBezTo>
                <a:cubicBezTo>
                  <a:pt x="1012" y="420"/>
                  <a:pt x="1012" y="420"/>
                  <a:pt x="1012" y="420"/>
                </a:cubicBezTo>
                <a:cubicBezTo>
                  <a:pt x="1012" y="420"/>
                  <a:pt x="1012" y="420"/>
                  <a:pt x="1012" y="420"/>
                </a:cubicBezTo>
                <a:cubicBezTo>
                  <a:pt x="1012" y="420"/>
                  <a:pt x="1012" y="421"/>
                  <a:pt x="1012" y="421"/>
                </a:cubicBezTo>
                <a:cubicBezTo>
                  <a:pt x="1012" y="421"/>
                  <a:pt x="1012" y="421"/>
                  <a:pt x="1012" y="421"/>
                </a:cubicBezTo>
                <a:cubicBezTo>
                  <a:pt x="1012" y="421"/>
                  <a:pt x="1012" y="421"/>
                  <a:pt x="1012" y="421"/>
                </a:cubicBezTo>
                <a:cubicBezTo>
                  <a:pt x="1012" y="421"/>
                  <a:pt x="1012" y="421"/>
                  <a:pt x="1012" y="421"/>
                </a:cubicBezTo>
                <a:cubicBezTo>
                  <a:pt x="1012" y="421"/>
                  <a:pt x="1012" y="421"/>
                  <a:pt x="1012" y="422"/>
                </a:cubicBezTo>
                <a:cubicBezTo>
                  <a:pt x="1012" y="422"/>
                  <a:pt x="1012" y="422"/>
                  <a:pt x="1012" y="422"/>
                </a:cubicBezTo>
                <a:cubicBezTo>
                  <a:pt x="1012" y="422"/>
                  <a:pt x="1012" y="422"/>
                  <a:pt x="1012" y="422"/>
                </a:cubicBezTo>
                <a:cubicBezTo>
                  <a:pt x="1012" y="422"/>
                  <a:pt x="1012" y="422"/>
                  <a:pt x="1012" y="423"/>
                </a:cubicBezTo>
                <a:cubicBezTo>
                  <a:pt x="1012" y="423"/>
                  <a:pt x="1012" y="423"/>
                  <a:pt x="1012" y="423"/>
                </a:cubicBezTo>
                <a:cubicBezTo>
                  <a:pt x="1012" y="423"/>
                  <a:pt x="1012" y="423"/>
                  <a:pt x="1012" y="423"/>
                </a:cubicBezTo>
                <a:cubicBezTo>
                  <a:pt x="1012" y="423"/>
                  <a:pt x="1012" y="423"/>
                  <a:pt x="1012" y="423"/>
                </a:cubicBezTo>
                <a:cubicBezTo>
                  <a:pt x="1012" y="423"/>
                  <a:pt x="1012" y="423"/>
                  <a:pt x="1012" y="423"/>
                </a:cubicBezTo>
                <a:cubicBezTo>
                  <a:pt x="1012" y="423"/>
                  <a:pt x="1012" y="423"/>
                  <a:pt x="1012" y="423"/>
                </a:cubicBezTo>
                <a:cubicBezTo>
                  <a:pt x="1012" y="424"/>
                  <a:pt x="1012" y="424"/>
                  <a:pt x="1012" y="424"/>
                </a:cubicBezTo>
                <a:cubicBezTo>
                  <a:pt x="1012" y="424"/>
                  <a:pt x="1012" y="424"/>
                  <a:pt x="1012" y="424"/>
                </a:cubicBezTo>
                <a:cubicBezTo>
                  <a:pt x="1012" y="425"/>
                  <a:pt x="1012" y="425"/>
                  <a:pt x="1012" y="425"/>
                </a:cubicBezTo>
                <a:cubicBezTo>
                  <a:pt x="1012" y="425"/>
                  <a:pt x="1012" y="425"/>
                  <a:pt x="1012" y="425"/>
                </a:cubicBezTo>
                <a:cubicBezTo>
                  <a:pt x="1012" y="425"/>
                  <a:pt x="1012" y="425"/>
                  <a:pt x="1012" y="425"/>
                </a:cubicBezTo>
                <a:cubicBezTo>
                  <a:pt x="1012" y="425"/>
                  <a:pt x="1012" y="425"/>
                  <a:pt x="1012" y="425"/>
                </a:cubicBezTo>
                <a:cubicBezTo>
                  <a:pt x="1012" y="425"/>
                  <a:pt x="1012" y="425"/>
                  <a:pt x="1012" y="425"/>
                </a:cubicBezTo>
                <a:cubicBezTo>
                  <a:pt x="1012" y="425"/>
                  <a:pt x="1012" y="425"/>
                  <a:pt x="1012" y="425"/>
                </a:cubicBezTo>
                <a:cubicBezTo>
                  <a:pt x="1012" y="425"/>
                  <a:pt x="1012" y="426"/>
                  <a:pt x="1012" y="426"/>
                </a:cubicBezTo>
                <a:cubicBezTo>
                  <a:pt x="1012" y="426"/>
                  <a:pt x="1012" y="426"/>
                  <a:pt x="1012" y="427"/>
                </a:cubicBezTo>
                <a:cubicBezTo>
                  <a:pt x="1012" y="427"/>
                  <a:pt x="1012" y="427"/>
                  <a:pt x="1012" y="427"/>
                </a:cubicBezTo>
                <a:cubicBezTo>
                  <a:pt x="1012" y="427"/>
                  <a:pt x="1012" y="427"/>
                  <a:pt x="1012" y="427"/>
                </a:cubicBezTo>
                <a:cubicBezTo>
                  <a:pt x="1012" y="427"/>
                  <a:pt x="1012" y="427"/>
                  <a:pt x="1012" y="427"/>
                </a:cubicBezTo>
                <a:cubicBezTo>
                  <a:pt x="1012" y="427"/>
                  <a:pt x="1012" y="427"/>
                  <a:pt x="1012" y="427"/>
                </a:cubicBezTo>
                <a:cubicBezTo>
                  <a:pt x="1012" y="427"/>
                  <a:pt x="1012" y="427"/>
                  <a:pt x="1012" y="427"/>
                </a:cubicBezTo>
                <a:cubicBezTo>
                  <a:pt x="1012" y="427"/>
                  <a:pt x="1012" y="428"/>
                  <a:pt x="1011" y="428"/>
                </a:cubicBezTo>
                <a:cubicBezTo>
                  <a:pt x="1011" y="428"/>
                  <a:pt x="1012" y="428"/>
                  <a:pt x="1012" y="428"/>
                </a:cubicBezTo>
                <a:cubicBezTo>
                  <a:pt x="1012" y="428"/>
                  <a:pt x="1012" y="428"/>
                  <a:pt x="1012" y="428"/>
                </a:cubicBezTo>
                <a:cubicBezTo>
                  <a:pt x="1012" y="429"/>
                  <a:pt x="1012" y="429"/>
                  <a:pt x="1012" y="429"/>
                </a:cubicBezTo>
                <a:cubicBezTo>
                  <a:pt x="1012" y="429"/>
                  <a:pt x="1012" y="429"/>
                  <a:pt x="1012" y="429"/>
                </a:cubicBezTo>
                <a:cubicBezTo>
                  <a:pt x="1012" y="429"/>
                  <a:pt x="1011" y="429"/>
                  <a:pt x="1011" y="430"/>
                </a:cubicBezTo>
                <a:cubicBezTo>
                  <a:pt x="1011" y="430"/>
                  <a:pt x="1012" y="430"/>
                  <a:pt x="1012" y="430"/>
                </a:cubicBezTo>
                <a:cubicBezTo>
                  <a:pt x="1012" y="430"/>
                  <a:pt x="1012" y="430"/>
                  <a:pt x="1012" y="430"/>
                </a:cubicBezTo>
                <a:cubicBezTo>
                  <a:pt x="1012" y="431"/>
                  <a:pt x="1012" y="431"/>
                  <a:pt x="1012" y="431"/>
                </a:cubicBezTo>
                <a:cubicBezTo>
                  <a:pt x="1012" y="431"/>
                  <a:pt x="1012" y="431"/>
                  <a:pt x="1012" y="431"/>
                </a:cubicBezTo>
                <a:cubicBezTo>
                  <a:pt x="1012" y="431"/>
                  <a:pt x="1012" y="431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1" y="432"/>
                  <a:pt x="1011" y="432"/>
                  <a:pt x="1012" y="432"/>
                </a:cubicBezTo>
                <a:cubicBezTo>
                  <a:pt x="1012" y="432"/>
                  <a:pt x="1012" y="432"/>
                  <a:pt x="1012" y="432"/>
                </a:cubicBezTo>
                <a:cubicBezTo>
                  <a:pt x="1012" y="432"/>
                  <a:pt x="1012" y="432"/>
                  <a:pt x="1012" y="432"/>
                </a:cubicBezTo>
                <a:cubicBezTo>
                  <a:pt x="1012" y="432"/>
                  <a:pt x="1012" y="432"/>
                  <a:pt x="1012" y="432"/>
                </a:cubicBezTo>
                <a:cubicBezTo>
                  <a:pt x="1012" y="432"/>
                  <a:pt x="1012" y="432"/>
                  <a:pt x="1012" y="432"/>
                </a:cubicBezTo>
                <a:cubicBezTo>
                  <a:pt x="1012" y="432"/>
                  <a:pt x="1012" y="432"/>
                  <a:pt x="1012" y="432"/>
                </a:cubicBezTo>
                <a:cubicBezTo>
                  <a:pt x="1012" y="432"/>
                  <a:pt x="1011" y="433"/>
                  <a:pt x="1011" y="433"/>
                </a:cubicBezTo>
                <a:cubicBezTo>
                  <a:pt x="1011" y="433"/>
                  <a:pt x="1012" y="434"/>
                  <a:pt x="1012" y="434"/>
                </a:cubicBezTo>
                <a:cubicBezTo>
                  <a:pt x="1012" y="434"/>
                  <a:pt x="1012" y="434"/>
                  <a:pt x="1012" y="434"/>
                </a:cubicBezTo>
                <a:cubicBezTo>
                  <a:pt x="1012" y="434"/>
                  <a:pt x="1012" y="434"/>
                  <a:pt x="1012" y="434"/>
                </a:cubicBezTo>
                <a:cubicBezTo>
                  <a:pt x="1012" y="434"/>
                  <a:pt x="1012" y="434"/>
                  <a:pt x="1012" y="434"/>
                </a:cubicBezTo>
                <a:cubicBezTo>
                  <a:pt x="1012" y="434"/>
                  <a:pt x="1012" y="434"/>
                  <a:pt x="1012" y="434"/>
                </a:cubicBezTo>
                <a:cubicBezTo>
                  <a:pt x="1012" y="434"/>
                  <a:pt x="1011" y="435"/>
                  <a:pt x="1011" y="435"/>
                </a:cubicBezTo>
                <a:cubicBezTo>
                  <a:pt x="1011" y="435"/>
                  <a:pt x="1011" y="435"/>
                  <a:pt x="1012" y="435"/>
                </a:cubicBezTo>
                <a:cubicBezTo>
                  <a:pt x="1012" y="435"/>
                  <a:pt x="1012" y="435"/>
                  <a:pt x="1013" y="435"/>
                </a:cubicBezTo>
                <a:cubicBezTo>
                  <a:pt x="1013" y="436"/>
                  <a:pt x="1013" y="436"/>
                  <a:pt x="1013" y="436"/>
                </a:cubicBezTo>
                <a:cubicBezTo>
                  <a:pt x="1012" y="436"/>
                  <a:pt x="1012" y="436"/>
                  <a:pt x="1012" y="436"/>
                </a:cubicBezTo>
                <a:cubicBezTo>
                  <a:pt x="1012" y="436"/>
                  <a:pt x="1012" y="436"/>
                  <a:pt x="1012" y="436"/>
                </a:cubicBezTo>
                <a:cubicBezTo>
                  <a:pt x="1012" y="436"/>
                  <a:pt x="1011" y="436"/>
                  <a:pt x="1011" y="437"/>
                </a:cubicBezTo>
                <a:cubicBezTo>
                  <a:pt x="1011" y="437"/>
                  <a:pt x="1011" y="437"/>
                  <a:pt x="1012" y="437"/>
                </a:cubicBezTo>
                <a:cubicBezTo>
                  <a:pt x="1012" y="437"/>
                  <a:pt x="1012" y="437"/>
                  <a:pt x="1013" y="437"/>
                </a:cubicBezTo>
                <a:cubicBezTo>
                  <a:pt x="1013" y="438"/>
                  <a:pt x="1013" y="438"/>
                  <a:pt x="1013" y="438"/>
                </a:cubicBezTo>
                <a:cubicBezTo>
                  <a:pt x="1012" y="438"/>
                  <a:pt x="1012" y="438"/>
                  <a:pt x="1012" y="438"/>
                </a:cubicBezTo>
                <a:cubicBezTo>
                  <a:pt x="1012" y="438"/>
                  <a:pt x="1012" y="438"/>
                  <a:pt x="1012" y="438"/>
                </a:cubicBezTo>
                <a:cubicBezTo>
                  <a:pt x="1012" y="438"/>
                  <a:pt x="1011" y="438"/>
                  <a:pt x="1011" y="439"/>
                </a:cubicBezTo>
                <a:cubicBezTo>
                  <a:pt x="1011" y="439"/>
                  <a:pt x="1011" y="439"/>
                  <a:pt x="1012" y="439"/>
                </a:cubicBezTo>
                <a:cubicBezTo>
                  <a:pt x="1012" y="439"/>
                  <a:pt x="1012" y="439"/>
                  <a:pt x="1012" y="439"/>
                </a:cubicBezTo>
                <a:cubicBezTo>
                  <a:pt x="1012" y="439"/>
                  <a:pt x="1012" y="439"/>
                  <a:pt x="1012" y="439"/>
                </a:cubicBezTo>
                <a:cubicBezTo>
                  <a:pt x="1012" y="439"/>
                  <a:pt x="1012" y="439"/>
                  <a:pt x="1012" y="439"/>
                </a:cubicBezTo>
                <a:cubicBezTo>
                  <a:pt x="1012" y="439"/>
                  <a:pt x="1012" y="439"/>
                  <a:pt x="1012" y="439"/>
                </a:cubicBezTo>
                <a:cubicBezTo>
                  <a:pt x="1012" y="439"/>
                  <a:pt x="1013" y="439"/>
                  <a:pt x="1013" y="439"/>
                </a:cubicBezTo>
                <a:cubicBezTo>
                  <a:pt x="1013" y="446"/>
                  <a:pt x="1013" y="446"/>
                  <a:pt x="1013" y="446"/>
                </a:cubicBezTo>
                <a:cubicBezTo>
                  <a:pt x="990" y="447"/>
                  <a:pt x="990" y="447"/>
                  <a:pt x="990" y="447"/>
                </a:cubicBezTo>
                <a:cubicBezTo>
                  <a:pt x="995" y="383"/>
                  <a:pt x="995" y="383"/>
                  <a:pt x="995" y="383"/>
                </a:cubicBezTo>
                <a:cubicBezTo>
                  <a:pt x="1000" y="384"/>
                  <a:pt x="1006" y="385"/>
                  <a:pt x="1011" y="386"/>
                </a:cubicBezTo>
                <a:cubicBezTo>
                  <a:pt x="1011" y="386"/>
                  <a:pt x="1011" y="386"/>
                  <a:pt x="1011" y="386"/>
                </a:cubicBezTo>
                <a:cubicBezTo>
                  <a:pt x="1012" y="401"/>
                  <a:pt x="1012" y="401"/>
                  <a:pt x="1012" y="401"/>
                </a:cubicBezTo>
                <a:cubicBezTo>
                  <a:pt x="1011" y="401"/>
                  <a:pt x="1011" y="401"/>
                  <a:pt x="1011" y="401"/>
                </a:cubicBezTo>
                <a:cubicBezTo>
                  <a:pt x="1011" y="402"/>
                  <a:pt x="1011" y="402"/>
                  <a:pt x="1011" y="402"/>
                </a:cubicBezTo>
                <a:close/>
                <a:moveTo>
                  <a:pt x="1013" y="467"/>
                </a:moveTo>
                <a:cubicBezTo>
                  <a:pt x="1012" y="467"/>
                  <a:pt x="1012" y="467"/>
                  <a:pt x="1012" y="467"/>
                </a:cubicBezTo>
                <a:cubicBezTo>
                  <a:pt x="1012" y="467"/>
                  <a:pt x="1013" y="467"/>
                  <a:pt x="1013" y="467"/>
                </a:cubicBezTo>
                <a:cubicBezTo>
                  <a:pt x="1013" y="467"/>
                  <a:pt x="1013" y="467"/>
                  <a:pt x="1013" y="467"/>
                </a:cubicBezTo>
                <a:cubicBezTo>
                  <a:pt x="1013" y="467"/>
                  <a:pt x="1013" y="467"/>
                  <a:pt x="1013" y="467"/>
                </a:cubicBezTo>
                <a:cubicBezTo>
                  <a:pt x="1013" y="467"/>
                  <a:pt x="1012" y="468"/>
                  <a:pt x="1012" y="468"/>
                </a:cubicBezTo>
                <a:cubicBezTo>
                  <a:pt x="1012" y="468"/>
                  <a:pt x="1012" y="469"/>
                  <a:pt x="1013" y="469"/>
                </a:cubicBezTo>
                <a:cubicBezTo>
                  <a:pt x="1013" y="469"/>
                  <a:pt x="1013" y="469"/>
                  <a:pt x="1013" y="469"/>
                </a:cubicBezTo>
                <a:cubicBezTo>
                  <a:pt x="1013" y="469"/>
                  <a:pt x="1013" y="469"/>
                  <a:pt x="1013" y="469"/>
                </a:cubicBezTo>
                <a:cubicBezTo>
                  <a:pt x="1013" y="469"/>
                  <a:pt x="1013" y="469"/>
                  <a:pt x="1013" y="469"/>
                </a:cubicBezTo>
                <a:cubicBezTo>
                  <a:pt x="1013" y="469"/>
                  <a:pt x="1013" y="469"/>
                  <a:pt x="1013" y="469"/>
                </a:cubicBezTo>
                <a:cubicBezTo>
                  <a:pt x="1013" y="469"/>
                  <a:pt x="1012" y="470"/>
                  <a:pt x="1012" y="470"/>
                </a:cubicBezTo>
                <a:cubicBezTo>
                  <a:pt x="1012" y="470"/>
                  <a:pt x="1013" y="470"/>
                  <a:pt x="1013" y="470"/>
                </a:cubicBezTo>
                <a:cubicBezTo>
                  <a:pt x="1013" y="470"/>
                  <a:pt x="1013" y="470"/>
                  <a:pt x="1013" y="470"/>
                </a:cubicBezTo>
                <a:cubicBezTo>
                  <a:pt x="1013" y="471"/>
                  <a:pt x="1013" y="471"/>
                  <a:pt x="1013" y="471"/>
                </a:cubicBezTo>
                <a:cubicBezTo>
                  <a:pt x="1013" y="471"/>
                  <a:pt x="1013" y="471"/>
                  <a:pt x="1013" y="471"/>
                </a:cubicBezTo>
                <a:cubicBezTo>
                  <a:pt x="1013" y="471"/>
                  <a:pt x="1013" y="471"/>
                  <a:pt x="1013" y="471"/>
                </a:cubicBezTo>
                <a:cubicBezTo>
                  <a:pt x="1013" y="471"/>
                  <a:pt x="1012" y="471"/>
                  <a:pt x="1012" y="472"/>
                </a:cubicBezTo>
                <a:cubicBezTo>
                  <a:pt x="1012" y="472"/>
                  <a:pt x="1013" y="472"/>
                  <a:pt x="1013" y="472"/>
                </a:cubicBezTo>
                <a:cubicBezTo>
                  <a:pt x="1013" y="472"/>
                  <a:pt x="1013" y="472"/>
                  <a:pt x="1013" y="472"/>
                </a:cubicBezTo>
                <a:cubicBezTo>
                  <a:pt x="1013" y="473"/>
                  <a:pt x="1013" y="473"/>
                  <a:pt x="1013" y="473"/>
                </a:cubicBezTo>
                <a:cubicBezTo>
                  <a:pt x="1013" y="473"/>
                  <a:pt x="1013" y="473"/>
                  <a:pt x="1013" y="473"/>
                </a:cubicBezTo>
                <a:cubicBezTo>
                  <a:pt x="1013" y="473"/>
                  <a:pt x="1013" y="473"/>
                  <a:pt x="1013" y="473"/>
                </a:cubicBezTo>
                <a:cubicBezTo>
                  <a:pt x="1013" y="473"/>
                  <a:pt x="1012" y="473"/>
                  <a:pt x="1012" y="474"/>
                </a:cubicBezTo>
                <a:cubicBezTo>
                  <a:pt x="1012" y="474"/>
                  <a:pt x="1013" y="474"/>
                  <a:pt x="1013" y="474"/>
                </a:cubicBezTo>
                <a:cubicBezTo>
                  <a:pt x="1013" y="474"/>
                  <a:pt x="1013" y="474"/>
                  <a:pt x="1013" y="474"/>
                </a:cubicBezTo>
                <a:cubicBezTo>
                  <a:pt x="1013" y="475"/>
                  <a:pt x="1013" y="475"/>
                  <a:pt x="1013" y="475"/>
                </a:cubicBezTo>
                <a:cubicBezTo>
                  <a:pt x="1013" y="475"/>
                  <a:pt x="1013" y="475"/>
                  <a:pt x="1013" y="475"/>
                </a:cubicBezTo>
                <a:cubicBezTo>
                  <a:pt x="1013" y="475"/>
                  <a:pt x="1013" y="474"/>
                  <a:pt x="1013" y="474"/>
                </a:cubicBezTo>
                <a:cubicBezTo>
                  <a:pt x="1013" y="474"/>
                  <a:pt x="1013" y="474"/>
                  <a:pt x="1013" y="474"/>
                </a:cubicBezTo>
                <a:cubicBezTo>
                  <a:pt x="1013" y="475"/>
                  <a:pt x="1013" y="475"/>
                  <a:pt x="1013" y="475"/>
                </a:cubicBezTo>
                <a:cubicBezTo>
                  <a:pt x="1008" y="463"/>
                  <a:pt x="1008" y="463"/>
                  <a:pt x="1008" y="463"/>
                </a:cubicBezTo>
                <a:cubicBezTo>
                  <a:pt x="1013" y="463"/>
                  <a:pt x="1013" y="463"/>
                  <a:pt x="1013" y="463"/>
                </a:cubicBezTo>
                <a:cubicBezTo>
                  <a:pt x="1013" y="466"/>
                  <a:pt x="1013" y="466"/>
                  <a:pt x="1013" y="466"/>
                </a:cubicBezTo>
                <a:cubicBezTo>
                  <a:pt x="1013" y="466"/>
                  <a:pt x="1012" y="466"/>
                  <a:pt x="1012" y="467"/>
                </a:cubicBezTo>
                <a:cubicBezTo>
                  <a:pt x="1012" y="467"/>
                  <a:pt x="1012" y="467"/>
                  <a:pt x="1013" y="467"/>
                </a:cubicBezTo>
                <a:close/>
                <a:moveTo>
                  <a:pt x="1013" y="476"/>
                </a:moveTo>
                <a:cubicBezTo>
                  <a:pt x="1013" y="476"/>
                  <a:pt x="1013" y="476"/>
                  <a:pt x="1013" y="476"/>
                </a:cubicBezTo>
                <a:cubicBezTo>
                  <a:pt x="1013" y="476"/>
                  <a:pt x="1013" y="476"/>
                  <a:pt x="1013" y="476"/>
                </a:cubicBezTo>
                <a:cubicBezTo>
                  <a:pt x="1013" y="476"/>
                  <a:pt x="1013" y="476"/>
                  <a:pt x="1013" y="476"/>
                </a:cubicBezTo>
                <a:cubicBezTo>
                  <a:pt x="1013" y="476"/>
                  <a:pt x="1013" y="476"/>
                  <a:pt x="1013" y="476"/>
                </a:cubicBezTo>
                <a:cubicBezTo>
                  <a:pt x="1013" y="476"/>
                  <a:pt x="1013" y="476"/>
                  <a:pt x="1013" y="476"/>
                </a:cubicBezTo>
                <a:cubicBezTo>
                  <a:pt x="1013" y="476"/>
                  <a:pt x="1013" y="476"/>
                  <a:pt x="1013" y="476"/>
                </a:cubicBezTo>
                <a:cubicBezTo>
                  <a:pt x="1013" y="476"/>
                  <a:pt x="1013" y="476"/>
                  <a:pt x="1013" y="476"/>
                </a:cubicBezTo>
                <a:cubicBezTo>
                  <a:pt x="1013" y="476"/>
                  <a:pt x="1013" y="476"/>
                  <a:pt x="1013" y="476"/>
                </a:cubicBezTo>
                <a:cubicBezTo>
                  <a:pt x="1013" y="476"/>
                  <a:pt x="1013" y="476"/>
                  <a:pt x="1013" y="476"/>
                </a:cubicBezTo>
                <a:cubicBezTo>
                  <a:pt x="1013" y="476"/>
                  <a:pt x="1013" y="476"/>
                  <a:pt x="1013" y="476"/>
                </a:cubicBezTo>
                <a:close/>
                <a:moveTo>
                  <a:pt x="985" y="233"/>
                </a:moveTo>
                <a:cubicBezTo>
                  <a:pt x="1013" y="127"/>
                  <a:pt x="1013" y="127"/>
                  <a:pt x="1013" y="127"/>
                </a:cubicBezTo>
                <a:cubicBezTo>
                  <a:pt x="1006" y="218"/>
                  <a:pt x="1006" y="218"/>
                  <a:pt x="1006" y="218"/>
                </a:cubicBezTo>
                <a:cubicBezTo>
                  <a:pt x="999" y="223"/>
                  <a:pt x="992" y="228"/>
                  <a:pt x="985" y="233"/>
                </a:cubicBezTo>
                <a:close/>
                <a:moveTo>
                  <a:pt x="996" y="463"/>
                </a:moveTo>
                <a:cubicBezTo>
                  <a:pt x="1007" y="463"/>
                  <a:pt x="1007" y="463"/>
                  <a:pt x="1007" y="463"/>
                </a:cubicBezTo>
                <a:cubicBezTo>
                  <a:pt x="1007" y="463"/>
                  <a:pt x="1007" y="463"/>
                  <a:pt x="1007" y="463"/>
                </a:cubicBezTo>
                <a:cubicBezTo>
                  <a:pt x="1013" y="480"/>
                  <a:pt x="1013" y="480"/>
                  <a:pt x="1013" y="480"/>
                </a:cubicBezTo>
                <a:cubicBezTo>
                  <a:pt x="1013" y="481"/>
                  <a:pt x="1013" y="481"/>
                  <a:pt x="1013" y="481"/>
                </a:cubicBezTo>
                <a:cubicBezTo>
                  <a:pt x="1013" y="481"/>
                  <a:pt x="1013" y="481"/>
                  <a:pt x="1013" y="481"/>
                </a:cubicBezTo>
                <a:cubicBezTo>
                  <a:pt x="1013" y="481"/>
                  <a:pt x="1013" y="481"/>
                  <a:pt x="1013" y="481"/>
                </a:cubicBezTo>
                <a:cubicBezTo>
                  <a:pt x="1013" y="482"/>
                  <a:pt x="1013" y="482"/>
                  <a:pt x="1013" y="482"/>
                </a:cubicBezTo>
                <a:cubicBezTo>
                  <a:pt x="1013" y="482"/>
                  <a:pt x="1013" y="482"/>
                  <a:pt x="1013" y="482"/>
                </a:cubicBezTo>
                <a:cubicBezTo>
                  <a:pt x="1013" y="483"/>
                  <a:pt x="1013" y="483"/>
                  <a:pt x="1013" y="483"/>
                </a:cubicBezTo>
                <a:cubicBezTo>
                  <a:pt x="1013" y="483"/>
                  <a:pt x="1013" y="483"/>
                  <a:pt x="1014" y="483"/>
                </a:cubicBezTo>
                <a:cubicBezTo>
                  <a:pt x="1014" y="483"/>
                  <a:pt x="1014" y="483"/>
                  <a:pt x="1014" y="483"/>
                </a:cubicBezTo>
                <a:cubicBezTo>
                  <a:pt x="1014" y="483"/>
                  <a:pt x="1014" y="483"/>
                  <a:pt x="1014" y="483"/>
                </a:cubicBezTo>
                <a:cubicBezTo>
                  <a:pt x="1014" y="483"/>
                  <a:pt x="1014" y="483"/>
                  <a:pt x="1014" y="483"/>
                </a:cubicBezTo>
                <a:cubicBezTo>
                  <a:pt x="1014" y="483"/>
                  <a:pt x="1014" y="483"/>
                  <a:pt x="1014" y="483"/>
                </a:cubicBezTo>
                <a:cubicBezTo>
                  <a:pt x="1013" y="483"/>
                  <a:pt x="1013" y="484"/>
                  <a:pt x="1013" y="484"/>
                </a:cubicBezTo>
                <a:cubicBezTo>
                  <a:pt x="1013" y="484"/>
                  <a:pt x="1013" y="484"/>
                  <a:pt x="1013" y="485"/>
                </a:cubicBezTo>
                <a:cubicBezTo>
                  <a:pt x="1013" y="485"/>
                  <a:pt x="1013" y="485"/>
                  <a:pt x="1013" y="485"/>
                </a:cubicBezTo>
                <a:cubicBezTo>
                  <a:pt x="1013" y="485"/>
                  <a:pt x="1013" y="485"/>
                  <a:pt x="1013" y="485"/>
                </a:cubicBezTo>
                <a:cubicBezTo>
                  <a:pt x="1013" y="485"/>
                  <a:pt x="1013" y="485"/>
                  <a:pt x="1014" y="485"/>
                </a:cubicBezTo>
                <a:cubicBezTo>
                  <a:pt x="1014" y="485"/>
                  <a:pt x="1014" y="485"/>
                  <a:pt x="1014" y="485"/>
                </a:cubicBezTo>
                <a:cubicBezTo>
                  <a:pt x="1014" y="489"/>
                  <a:pt x="1014" y="489"/>
                  <a:pt x="1014" y="489"/>
                </a:cubicBezTo>
                <a:cubicBezTo>
                  <a:pt x="1014" y="489"/>
                  <a:pt x="1014" y="489"/>
                  <a:pt x="1013" y="490"/>
                </a:cubicBezTo>
                <a:lnTo>
                  <a:pt x="996" y="463"/>
                </a:lnTo>
                <a:close/>
                <a:moveTo>
                  <a:pt x="1014" y="111"/>
                </a:moveTo>
                <a:cubicBezTo>
                  <a:pt x="1014" y="113"/>
                  <a:pt x="1014" y="113"/>
                  <a:pt x="1014" y="113"/>
                </a:cubicBezTo>
                <a:cubicBezTo>
                  <a:pt x="1014" y="112"/>
                  <a:pt x="1014" y="112"/>
                  <a:pt x="1014" y="112"/>
                </a:cubicBezTo>
                <a:cubicBezTo>
                  <a:pt x="981" y="236"/>
                  <a:pt x="981" y="236"/>
                  <a:pt x="981" y="236"/>
                </a:cubicBezTo>
                <a:cubicBezTo>
                  <a:pt x="969" y="245"/>
                  <a:pt x="957" y="254"/>
                  <a:pt x="945" y="263"/>
                </a:cubicBezTo>
                <a:cubicBezTo>
                  <a:pt x="967" y="216"/>
                  <a:pt x="1004" y="134"/>
                  <a:pt x="1014" y="111"/>
                </a:cubicBezTo>
                <a:close/>
                <a:moveTo>
                  <a:pt x="810" y="494"/>
                </a:moveTo>
                <a:cubicBezTo>
                  <a:pt x="810" y="493"/>
                  <a:pt x="810" y="492"/>
                  <a:pt x="810" y="490"/>
                </a:cubicBezTo>
                <a:cubicBezTo>
                  <a:pt x="810" y="490"/>
                  <a:pt x="810" y="489"/>
                  <a:pt x="811" y="488"/>
                </a:cubicBezTo>
                <a:cubicBezTo>
                  <a:pt x="815" y="461"/>
                  <a:pt x="837" y="410"/>
                  <a:pt x="887" y="392"/>
                </a:cubicBezTo>
                <a:cubicBezTo>
                  <a:pt x="810" y="502"/>
                  <a:pt x="810" y="502"/>
                  <a:pt x="810" y="502"/>
                </a:cubicBezTo>
                <a:cubicBezTo>
                  <a:pt x="810" y="501"/>
                  <a:pt x="810" y="500"/>
                  <a:pt x="810" y="499"/>
                </a:cubicBezTo>
                <a:cubicBezTo>
                  <a:pt x="810" y="497"/>
                  <a:pt x="810" y="496"/>
                  <a:pt x="810" y="494"/>
                </a:cubicBezTo>
                <a:close/>
                <a:moveTo>
                  <a:pt x="782" y="545"/>
                </a:moveTo>
                <a:cubicBezTo>
                  <a:pt x="782" y="545"/>
                  <a:pt x="782" y="545"/>
                  <a:pt x="782" y="545"/>
                </a:cubicBezTo>
                <a:cubicBezTo>
                  <a:pt x="803" y="514"/>
                  <a:pt x="803" y="514"/>
                  <a:pt x="803" y="514"/>
                </a:cubicBezTo>
                <a:cubicBezTo>
                  <a:pt x="814" y="529"/>
                  <a:pt x="828" y="537"/>
                  <a:pt x="840" y="541"/>
                </a:cubicBezTo>
                <a:cubicBezTo>
                  <a:pt x="840" y="541"/>
                  <a:pt x="841" y="541"/>
                  <a:pt x="841" y="541"/>
                </a:cubicBezTo>
                <a:cubicBezTo>
                  <a:pt x="841" y="541"/>
                  <a:pt x="841" y="541"/>
                  <a:pt x="841" y="541"/>
                </a:cubicBezTo>
                <a:cubicBezTo>
                  <a:pt x="842" y="542"/>
                  <a:pt x="843" y="542"/>
                  <a:pt x="844" y="542"/>
                </a:cubicBezTo>
                <a:cubicBezTo>
                  <a:pt x="845" y="542"/>
                  <a:pt x="845" y="542"/>
                  <a:pt x="845" y="542"/>
                </a:cubicBezTo>
                <a:cubicBezTo>
                  <a:pt x="847" y="543"/>
                  <a:pt x="848" y="543"/>
                  <a:pt x="849" y="543"/>
                </a:cubicBezTo>
                <a:cubicBezTo>
                  <a:pt x="850" y="543"/>
                  <a:pt x="850" y="543"/>
                  <a:pt x="850" y="543"/>
                </a:cubicBezTo>
                <a:cubicBezTo>
                  <a:pt x="851" y="543"/>
                  <a:pt x="852" y="544"/>
                  <a:pt x="853" y="544"/>
                </a:cubicBezTo>
                <a:cubicBezTo>
                  <a:pt x="853" y="544"/>
                  <a:pt x="854" y="544"/>
                  <a:pt x="854" y="544"/>
                </a:cubicBezTo>
                <a:cubicBezTo>
                  <a:pt x="855" y="544"/>
                  <a:pt x="856" y="544"/>
                  <a:pt x="857" y="544"/>
                </a:cubicBezTo>
                <a:cubicBezTo>
                  <a:pt x="856" y="544"/>
                  <a:pt x="855" y="544"/>
                  <a:pt x="853" y="544"/>
                </a:cubicBezTo>
                <a:cubicBezTo>
                  <a:pt x="853" y="544"/>
                  <a:pt x="852" y="543"/>
                  <a:pt x="852" y="543"/>
                </a:cubicBezTo>
                <a:cubicBezTo>
                  <a:pt x="851" y="543"/>
                  <a:pt x="850" y="543"/>
                  <a:pt x="850" y="543"/>
                </a:cubicBezTo>
                <a:cubicBezTo>
                  <a:pt x="849" y="543"/>
                  <a:pt x="849" y="543"/>
                  <a:pt x="848" y="542"/>
                </a:cubicBezTo>
                <a:cubicBezTo>
                  <a:pt x="847" y="542"/>
                  <a:pt x="847" y="542"/>
                  <a:pt x="846" y="542"/>
                </a:cubicBezTo>
                <a:cubicBezTo>
                  <a:pt x="845" y="542"/>
                  <a:pt x="845" y="541"/>
                  <a:pt x="844" y="541"/>
                </a:cubicBezTo>
                <a:cubicBezTo>
                  <a:pt x="843" y="541"/>
                  <a:pt x="843" y="541"/>
                  <a:pt x="842" y="540"/>
                </a:cubicBezTo>
                <a:cubicBezTo>
                  <a:pt x="841" y="540"/>
                  <a:pt x="841" y="540"/>
                  <a:pt x="840" y="539"/>
                </a:cubicBezTo>
                <a:cubicBezTo>
                  <a:pt x="839" y="539"/>
                  <a:pt x="839" y="539"/>
                  <a:pt x="838" y="539"/>
                </a:cubicBezTo>
                <a:cubicBezTo>
                  <a:pt x="837" y="538"/>
                  <a:pt x="837" y="538"/>
                  <a:pt x="836" y="537"/>
                </a:cubicBezTo>
                <a:cubicBezTo>
                  <a:pt x="836" y="537"/>
                  <a:pt x="835" y="537"/>
                  <a:pt x="834" y="536"/>
                </a:cubicBezTo>
                <a:cubicBezTo>
                  <a:pt x="834" y="536"/>
                  <a:pt x="833" y="535"/>
                  <a:pt x="832" y="535"/>
                </a:cubicBezTo>
                <a:cubicBezTo>
                  <a:pt x="832" y="535"/>
                  <a:pt x="831" y="534"/>
                  <a:pt x="831" y="534"/>
                </a:cubicBezTo>
                <a:cubicBezTo>
                  <a:pt x="830" y="533"/>
                  <a:pt x="829" y="533"/>
                  <a:pt x="829" y="532"/>
                </a:cubicBezTo>
                <a:cubicBezTo>
                  <a:pt x="828" y="532"/>
                  <a:pt x="828" y="532"/>
                  <a:pt x="828" y="531"/>
                </a:cubicBezTo>
                <a:cubicBezTo>
                  <a:pt x="827" y="531"/>
                  <a:pt x="826" y="530"/>
                  <a:pt x="825" y="529"/>
                </a:cubicBezTo>
                <a:cubicBezTo>
                  <a:pt x="825" y="529"/>
                  <a:pt x="825" y="529"/>
                  <a:pt x="825" y="529"/>
                </a:cubicBezTo>
                <a:cubicBezTo>
                  <a:pt x="817" y="522"/>
                  <a:pt x="812" y="513"/>
                  <a:pt x="810" y="504"/>
                </a:cubicBezTo>
                <a:cubicBezTo>
                  <a:pt x="890" y="391"/>
                  <a:pt x="890" y="391"/>
                  <a:pt x="890" y="391"/>
                </a:cubicBezTo>
                <a:cubicBezTo>
                  <a:pt x="894" y="389"/>
                  <a:pt x="898" y="388"/>
                  <a:pt x="902" y="387"/>
                </a:cubicBezTo>
                <a:cubicBezTo>
                  <a:pt x="903" y="387"/>
                  <a:pt x="903" y="387"/>
                  <a:pt x="904" y="386"/>
                </a:cubicBezTo>
                <a:cubicBezTo>
                  <a:pt x="917" y="383"/>
                  <a:pt x="930" y="381"/>
                  <a:pt x="942" y="380"/>
                </a:cubicBezTo>
                <a:cubicBezTo>
                  <a:pt x="942" y="380"/>
                  <a:pt x="942" y="380"/>
                  <a:pt x="942" y="380"/>
                </a:cubicBezTo>
                <a:cubicBezTo>
                  <a:pt x="898" y="547"/>
                  <a:pt x="898" y="547"/>
                  <a:pt x="898" y="547"/>
                </a:cubicBezTo>
                <a:cubicBezTo>
                  <a:pt x="882" y="555"/>
                  <a:pt x="868" y="564"/>
                  <a:pt x="853" y="572"/>
                </a:cubicBezTo>
                <a:cubicBezTo>
                  <a:pt x="853" y="572"/>
                  <a:pt x="853" y="572"/>
                  <a:pt x="853" y="572"/>
                </a:cubicBezTo>
                <a:cubicBezTo>
                  <a:pt x="853" y="572"/>
                  <a:pt x="853" y="572"/>
                  <a:pt x="853" y="573"/>
                </a:cubicBezTo>
                <a:cubicBezTo>
                  <a:pt x="829" y="588"/>
                  <a:pt x="807" y="603"/>
                  <a:pt x="786" y="619"/>
                </a:cubicBezTo>
                <a:cubicBezTo>
                  <a:pt x="759" y="628"/>
                  <a:pt x="733" y="638"/>
                  <a:pt x="708" y="650"/>
                </a:cubicBezTo>
                <a:lnTo>
                  <a:pt x="782" y="545"/>
                </a:lnTo>
                <a:close/>
                <a:moveTo>
                  <a:pt x="823" y="824"/>
                </a:moveTo>
                <a:cubicBezTo>
                  <a:pt x="821" y="834"/>
                  <a:pt x="821" y="834"/>
                  <a:pt x="821" y="834"/>
                </a:cubicBezTo>
                <a:cubicBezTo>
                  <a:pt x="809" y="828"/>
                  <a:pt x="809" y="828"/>
                  <a:pt x="809" y="828"/>
                </a:cubicBezTo>
                <a:cubicBezTo>
                  <a:pt x="805" y="822"/>
                  <a:pt x="805" y="822"/>
                  <a:pt x="805" y="822"/>
                </a:cubicBezTo>
                <a:cubicBezTo>
                  <a:pt x="808" y="822"/>
                  <a:pt x="810" y="823"/>
                  <a:pt x="812" y="823"/>
                </a:cubicBezTo>
                <a:cubicBezTo>
                  <a:pt x="813" y="823"/>
                  <a:pt x="813" y="823"/>
                  <a:pt x="813" y="823"/>
                </a:cubicBezTo>
                <a:cubicBezTo>
                  <a:pt x="816" y="823"/>
                  <a:pt x="819" y="824"/>
                  <a:pt x="823" y="824"/>
                </a:cubicBezTo>
                <a:cubicBezTo>
                  <a:pt x="823" y="824"/>
                  <a:pt x="823" y="824"/>
                  <a:pt x="823" y="824"/>
                </a:cubicBezTo>
                <a:close/>
                <a:moveTo>
                  <a:pt x="805" y="826"/>
                </a:moveTo>
                <a:cubicBezTo>
                  <a:pt x="805" y="826"/>
                  <a:pt x="805" y="826"/>
                  <a:pt x="805" y="826"/>
                </a:cubicBezTo>
                <a:cubicBezTo>
                  <a:pt x="802" y="822"/>
                  <a:pt x="802" y="822"/>
                  <a:pt x="802" y="822"/>
                </a:cubicBezTo>
                <a:cubicBezTo>
                  <a:pt x="802" y="822"/>
                  <a:pt x="802" y="822"/>
                  <a:pt x="802" y="822"/>
                </a:cubicBezTo>
                <a:lnTo>
                  <a:pt x="805" y="826"/>
                </a:lnTo>
                <a:close/>
                <a:moveTo>
                  <a:pt x="789" y="821"/>
                </a:moveTo>
                <a:cubicBezTo>
                  <a:pt x="789" y="821"/>
                  <a:pt x="789" y="821"/>
                  <a:pt x="789" y="821"/>
                </a:cubicBezTo>
                <a:cubicBezTo>
                  <a:pt x="798" y="836"/>
                  <a:pt x="798" y="836"/>
                  <a:pt x="798" y="836"/>
                </a:cubicBezTo>
                <a:cubicBezTo>
                  <a:pt x="798" y="836"/>
                  <a:pt x="798" y="836"/>
                  <a:pt x="798" y="836"/>
                </a:cubicBezTo>
                <a:lnTo>
                  <a:pt x="789" y="821"/>
                </a:lnTo>
                <a:close/>
                <a:moveTo>
                  <a:pt x="796" y="836"/>
                </a:moveTo>
                <a:cubicBezTo>
                  <a:pt x="763" y="821"/>
                  <a:pt x="763" y="821"/>
                  <a:pt x="763" y="821"/>
                </a:cubicBezTo>
                <a:cubicBezTo>
                  <a:pt x="764" y="821"/>
                  <a:pt x="764" y="821"/>
                  <a:pt x="765" y="821"/>
                </a:cubicBezTo>
                <a:cubicBezTo>
                  <a:pt x="766" y="821"/>
                  <a:pt x="766" y="821"/>
                  <a:pt x="767" y="821"/>
                </a:cubicBezTo>
                <a:cubicBezTo>
                  <a:pt x="769" y="821"/>
                  <a:pt x="771" y="821"/>
                  <a:pt x="773" y="821"/>
                </a:cubicBezTo>
                <a:cubicBezTo>
                  <a:pt x="774" y="821"/>
                  <a:pt x="775" y="821"/>
                  <a:pt x="776" y="821"/>
                </a:cubicBezTo>
                <a:cubicBezTo>
                  <a:pt x="778" y="821"/>
                  <a:pt x="780" y="821"/>
                  <a:pt x="782" y="821"/>
                </a:cubicBezTo>
                <a:cubicBezTo>
                  <a:pt x="783" y="821"/>
                  <a:pt x="784" y="821"/>
                  <a:pt x="785" y="821"/>
                </a:cubicBezTo>
                <a:cubicBezTo>
                  <a:pt x="786" y="821"/>
                  <a:pt x="786" y="821"/>
                  <a:pt x="787" y="821"/>
                </a:cubicBezTo>
                <a:lnTo>
                  <a:pt x="796" y="836"/>
                </a:lnTo>
                <a:close/>
                <a:moveTo>
                  <a:pt x="753" y="821"/>
                </a:moveTo>
                <a:cubicBezTo>
                  <a:pt x="751" y="829"/>
                  <a:pt x="751" y="829"/>
                  <a:pt x="751" y="829"/>
                </a:cubicBezTo>
                <a:cubicBezTo>
                  <a:pt x="751" y="830"/>
                  <a:pt x="751" y="830"/>
                  <a:pt x="751" y="830"/>
                </a:cubicBezTo>
                <a:cubicBezTo>
                  <a:pt x="749" y="840"/>
                  <a:pt x="749" y="840"/>
                  <a:pt x="749" y="840"/>
                </a:cubicBezTo>
                <a:cubicBezTo>
                  <a:pt x="745" y="833"/>
                  <a:pt x="742" y="827"/>
                  <a:pt x="740" y="821"/>
                </a:cubicBezTo>
                <a:cubicBezTo>
                  <a:pt x="743" y="821"/>
                  <a:pt x="746" y="821"/>
                  <a:pt x="749" y="821"/>
                </a:cubicBezTo>
                <a:cubicBezTo>
                  <a:pt x="750" y="821"/>
                  <a:pt x="751" y="821"/>
                  <a:pt x="753" y="821"/>
                </a:cubicBezTo>
                <a:close/>
                <a:moveTo>
                  <a:pt x="533" y="1018"/>
                </a:moveTo>
                <a:cubicBezTo>
                  <a:pt x="511" y="994"/>
                  <a:pt x="500" y="972"/>
                  <a:pt x="495" y="953"/>
                </a:cubicBezTo>
                <a:cubicBezTo>
                  <a:pt x="489" y="924"/>
                  <a:pt x="499" y="900"/>
                  <a:pt x="513" y="882"/>
                </a:cubicBezTo>
                <a:cubicBezTo>
                  <a:pt x="513" y="882"/>
                  <a:pt x="513" y="882"/>
                  <a:pt x="514" y="882"/>
                </a:cubicBezTo>
                <a:cubicBezTo>
                  <a:pt x="514" y="881"/>
                  <a:pt x="514" y="881"/>
                  <a:pt x="514" y="881"/>
                </a:cubicBezTo>
                <a:cubicBezTo>
                  <a:pt x="522" y="870"/>
                  <a:pt x="532" y="861"/>
                  <a:pt x="540" y="855"/>
                </a:cubicBezTo>
                <a:cubicBezTo>
                  <a:pt x="540" y="855"/>
                  <a:pt x="540" y="855"/>
                  <a:pt x="540" y="855"/>
                </a:cubicBezTo>
                <a:cubicBezTo>
                  <a:pt x="541" y="854"/>
                  <a:pt x="542" y="854"/>
                  <a:pt x="543" y="853"/>
                </a:cubicBezTo>
                <a:cubicBezTo>
                  <a:pt x="543" y="853"/>
                  <a:pt x="543" y="853"/>
                  <a:pt x="543" y="853"/>
                </a:cubicBezTo>
                <a:cubicBezTo>
                  <a:pt x="544" y="852"/>
                  <a:pt x="544" y="852"/>
                  <a:pt x="545" y="851"/>
                </a:cubicBezTo>
                <a:cubicBezTo>
                  <a:pt x="545" y="851"/>
                  <a:pt x="545" y="851"/>
                  <a:pt x="545" y="851"/>
                </a:cubicBezTo>
                <a:cubicBezTo>
                  <a:pt x="546" y="851"/>
                  <a:pt x="547" y="850"/>
                  <a:pt x="547" y="850"/>
                </a:cubicBezTo>
                <a:cubicBezTo>
                  <a:pt x="547" y="850"/>
                  <a:pt x="548" y="850"/>
                  <a:pt x="548" y="850"/>
                </a:cubicBezTo>
                <a:cubicBezTo>
                  <a:pt x="548" y="849"/>
                  <a:pt x="549" y="849"/>
                  <a:pt x="549" y="848"/>
                </a:cubicBezTo>
                <a:cubicBezTo>
                  <a:pt x="550" y="848"/>
                  <a:pt x="550" y="848"/>
                  <a:pt x="550" y="848"/>
                </a:cubicBezTo>
                <a:cubicBezTo>
                  <a:pt x="550" y="848"/>
                  <a:pt x="551" y="848"/>
                  <a:pt x="551" y="847"/>
                </a:cubicBezTo>
                <a:cubicBezTo>
                  <a:pt x="551" y="847"/>
                  <a:pt x="551" y="847"/>
                  <a:pt x="552" y="847"/>
                </a:cubicBezTo>
                <a:cubicBezTo>
                  <a:pt x="552" y="847"/>
                  <a:pt x="553" y="846"/>
                  <a:pt x="553" y="846"/>
                </a:cubicBezTo>
                <a:cubicBezTo>
                  <a:pt x="554" y="845"/>
                  <a:pt x="555" y="845"/>
                  <a:pt x="556" y="844"/>
                </a:cubicBezTo>
                <a:cubicBezTo>
                  <a:pt x="556" y="844"/>
                  <a:pt x="556" y="845"/>
                  <a:pt x="556" y="845"/>
                </a:cubicBezTo>
                <a:cubicBezTo>
                  <a:pt x="557" y="844"/>
                  <a:pt x="557" y="844"/>
                  <a:pt x="557" y="844"/>
                </a:cubicBezTo>
                <a:cubicBezTo>
                  <a:pt x="557" y="844"/>
                  <a:pt x="557" y="844"/>
                  <a:pt x="557" y="843"/>
                </a:cubicBezTo>
                <a:cubicBezTo>
                  <a:pt x="558" y="843"/>
                  <a:pt x="558" y="843"/>
                  <a:pt x="558" y="843"/>
                </a:cubicBezTo>
                <a:cubicBezTo>
                  <a:pt x="559" y="842"/>
                  <a:pt x="561" y="842"/>
                  <a:pt x="563" y="841"/>
                </a:cubicBezTo>
                <a:cubicBezTo>
                  <a:pt x="563" y="841"/>
                  <a:pt x="563" y="841"/>
                  <a:pt x="564" y="841"/>
                </a:cubicBezTo>
                <a:cubicBezTo>
                  <a:pt x="565" y="840"/>
                  <a:pt x="567" y="839"/>
                  <a:pt x="569" y="838"/>
                </a:cubicBezTo>
                <a:cubicBezTo>
                  <a:pt x="570" y="838"/>
                  <a:pt x="570" y="838"/>
                  <a:pt x="570" y="838"/>
                </a:cubicBezTo>
                <a:cubicBezTo>
                  <a:pt x="573" y="837"/>
                  <a:pt x="575" y="837"/>
                  <a:pt x="577" y="836"/>
                </a:cubicBezTo>
                <a:cubicBezTo>
                  <a:pt x="577" y="836"/>
                  <a:pt x="578" y="836"/>
                  <a:pt x="578" y="836"/>
                </a:cubicBezTo>
                <a:cubicBezTo>
                  <a:pt x="580" y="835"/>
                  <a:pt x="583" y="835"/>
                  <a:pt x="586" y="834"/>
                </a:cubicBezTo>
                <a:cubicBezTo>
                  <a:pt x="586" y="834"/>
                  <a:pt x="586" y="834"/>
                  <a:pt x="586" y="834"/>
                </a:cubicBezTo>
                <a:cubicBezTo>
                  <a:pt x="589" y="834"/>
                  <a:pt x="592" y="833"/>
                  <a:pt x="595" y="833"/>
                </a:cubicBezTo>
                <a:cubicBezTo>
                  <a:pt x="595" y="833"/>
                  <a:pt x="596" y="833"/>
                  <a:pt x="596" y="833"/>
                </a:cubicBezTo>
                <a:cubicBezTo>
                  <a:pt x="599" y="833"/>
                  <a:pt x="602" y="832"/>
                  <a:pt x="605" y="832"/>
                </a:cubicBezTo>
                <a:cubicBezTo>
                  <a:pt x="606" y="832"/>
                  <a:pt x="607" y="832"/>
                  <a:pt x="607" y="832"/>
                </a:cubicBezTo>
                <a:cubicBezTo>
                  <a:pt x="610" y="832"/>
                  <a:pt x="614" y="832"/>
                  <a:pt x="617" y="832"/>
                </a:cubicBezTo>
                <a:cubicBezTo>
                  <a:pt x="617" y="832"/>
                  <a:pt x="618" y="832"/>
                  <a:pt x="618" y="832"/>
                </a:cubicBezTo>
                <a:cubicBezTo>
                  <a:pt x="601" y="875"/>
                  <a:pt x="595" y="918"/>
                  <a:pt x="605" y="956"/>
                </a:cubicBezTo>
                <a:cubicBezTo>
                  <a:pt x="608" y="967"/>
                  <a:pt x="613" y="977"/>
                  <a:pt x="619" y="987"/>
                </a:cubicBezTo>
                <a:cubicBezTo>
                  <a:pt x="635" y="1016"/>
                  <a:pt x="661" y="1039"/>
                  <a:pt x="700" y="1057"/>
                </a:cubicBezTo>
                <a:cubicBezTo>
                  <a:pt x="706" y="1060"/>
                  <a:pt x="713" y="1062"/>
                  <a:pt x="720" y="1064"/>
                </a:cubicBezTo>
                <a:cubicBezTo>
                  <a:pt x="661" y="1079"/>
                  <a:pt x="592" y="1075"/>
                  <a:pt x="533" y="1018"/>
                </a:cubicBezTo>
                <a:close/>
                <a:moveTo>
                  <a:pt x="834" y="1014"/>
                </a:moveTo>
                <a:cubicBezTo>
                  <a:pt x="831" y="1021"/>
                  <a:pt x="828" y="1027"/>
                  <a:pt x="825" y="1034"/>
                </a:cubicBezTo>
                <a:cubicBezTo>
                  <a:pt x="825" y="1034"/>
                  <a:pt x="825" y="1035"/>
                  <a:pt x="825" y="1035"/>
                </a:cubicBezTo>
                <a:cubicBezTo>
                  <a:pt x="822" y="1041"/>
                  <a:pt x="820" y="1048"/>
                  <a:pt x="818" y="1054"/>
                </a:cubicBezTo>
                <a:cubicBezTo>
                  <a:pt x="818" y="1054"/>
                  <a:pt x="818" y="1054"/>
                  <a:pt x="818" y="1054"/>
                </a:cubicBezTo>
                <a:cubicBezTo>
                  <a:pt x="799" y="1060"/>
                  <a:pt x="765" y="1068"/>
                  <a:pt x="733" y="1063"/>
                </a:cubicBezTo>
                <a:cubicBezTo>
                  <a:pt x="774" y="1051"/>
                  <a:pt x="810" y="1030"/>
                  <a:pt x="834" y="1014"/>
                </a:cubicBezTo>
                <a:cubicBezTo>
                  <a:pt x="834" y="1014"/>
                  <a:pt x="834" y="1014"/>
                  <a:pt x="834" y="1014"/>
                </a:cubicBezTo>
                <a:close/>
                <a:moveTo>
                  <a:pt x="837" y="1008"/>
                </a:moveTo>
                <a:cubicBezTo>
                  <a:pt x="836" y="1008"/>
                  <a:pt x="836" y="1009"/>
                  <a:pt x="836" y="1009"/>
                </a:cubicBezTo>
                <a:cubicBezTo>
                  <a:pt x="811" y="1026"/>
                  <a:pt x="772" y="1049"/>
                  <a:pt x="726" y="1062"/>
                </a:cubicBezTo>
                <a:cubicBezTo>
                  <a:pt x="717" y="1061"/>
                  <a:pt x="709" y="1058"/>
                  <a:pt x="701" y="1054"/>
                </a:cubicBezTo>
                <a:cubicBezTo>
                  <a:pt x="689" y="1049"/>
                  <a:pt x="679" y="1043"/>
                  <a:pt x="669" y="1036"/>
                </a:cubicBezTo>
                <a:cubicBezTo>
                  <a:pt x="614" y="995"/>
                  <a:pt x="607" y="942"/>
                  <a:pt x="627" y="898"/>
                </a:cubicBezTo>
                <a:cubicBezTo>
                  <a:pt x="628" y="897"/>
                  <a:pt x="629" y="896"/>
                  <a:pt x="629" y="894"/>
                </a:cubicBezTo>
                <a:cubicBezTo>
                  <a:pt x="630" y="893"/>
                  <a:pt x="631" y="892"/>
                  <a:pt x="631" y="890"/>
                </a:cubicBezTo>
                <a:cubicBezTo>
                  <a:pt x="632" y="889"/>
                  <a:pt x="633" y="888"/>
                  <a:pt x="634" y="886"/>
                </a:cubicBezTo>
                <a:cubicBezTo>
                  <a:pt x="634" y="885"/>
                  <a:pt x="635" y="884"/>
                  <a:pt x="636" y="883"/>
                </a:cubicBezTo>
                <a:cubicBezTo>
                  <a:pt x="637" y="881"/>
                  <a:pt x="638" y="880"/>
                  <a:pt x="639" y="879"/>
                </a:cubicBezTo>
                <a:cubicBezTo>
                  <a:pt x="640" y="877"/>
                  <a:pt x="640" y="876"/>
                  <a:pt x="641" y="875"/>
                </a:cubicBezTo>
                <a:cubicBezTo>
                  <a:pt x="642" y="874"/>
                  <a:pt x="643" y="872"/>
                  <a:pt x="644" y="871"/>
                </a:cubicBezTo>
                <a:cubicBezTo>
                  <a:pt x="645" y="870"/>
                  <a:pt x="646" y="869"/>
                  <a:pt x="647" y="868"/>
                </a:cubicBezTo>
                <a:cubicBezTo>
                  <a:pt x="648" y="867"/>
                  <a:pt x="649" y="865"/>
                  <a:pt x="650" y="864"/>
                </a:cubicBezTo>
                <a:cubicBezTo>
                  <a:pt x="651" y="863"/>
                  <a:pt x="652" y="862"/>
                  <a:pt x="654" y="861"/>
                </a:cubicBezTo>
                <a:cubicBezTo>
                  <a:pt x="655" y="860"/>
                  <a:pt x="656" y="859"/>
                  <a:pt x="657" y="858"/>
                </a:cubicBezTo>
                <a:cubicBezTo>
                  <a:pt x="658" y="857"/>
                  <a:pt x="659" y="856"/>
                  <a:pt x="660" y="855"/>
                </a:cubicBezTo>
                <a:cubicBezTo>
                  <a:pt x="662" y="853"/>
                  <a:pt x="663" y="852"/>
                  <a:pt x="664" y="851"/>
                </a:cubicBezTo>
                <a:cubicBezTo>
                  <a:pt x="665" y="850"/>
                  <a:pt x="667" y="850"/>
                  <a:pt x="668" y="849"/>
                </a:cubicBezTo>
                <a:cubicBezTo>
                  <a:pt x="669" y="848"/>
                  <a:pt x="670" y="847"/>
                  <a:pt x="672" y="846"/>
                </a:cubicBezTo>
                <a:cubicBezTo>
                  <a:pt x="673" y="845"/>
                  <a:pt x="674" y="844"/>
                  <a:pt x="675" y="843"/>
                </a:cubicBezTo>
                <a:cubicBezTo>
                  <a:pt x="676" y="843"/>
                  <a:pt x="677" y="842"/>
                  <a:pt x="678" y="842"/>
                </a:cubicBezTo>
                <a:cubicBezTo>
                  <a:pt x="690" y="845"/>
                  <a:pt x="702" y="850"/>
                  <a:pt x="715" y="855"/>
                </a:cubicBezTo>
                <a:cubicBezTo>
                  <a:pt x="715" y="855"/>
                  <a:pt x="715" y="855"/>
                  <a:pt x="716" y="856"/>
                </a:cubicBezTo>
                <a:cubicBezTo>
                  <a:pt x="719" y="857"/>
                  <a:pt x="722" y="858"/>
                  <a:pt x="725" y="860"/>
                </a:cubicBezTo>
                <a:cubicBezTo>
                  <a:pt x="725" y="860"/>
                  <a:pt x="725" y="860"/>
                  <a:pt x="726" y="860"/>
                </a:cubicBezTo>
                <a:cubicBezTo>
                  <a:pt x="729" y="862"/>
                  <a:pt x="732" y="863"/>
                  <a:pt x="736" y="865"/>
                </a:cubicBezTo>
                <a:cubicBezTo>
                  <a:pt x="736" y="865"/>
                  <a:pt x="736" y="865"/>
                  <a:pt x="736" y="865"/>
                </a:cubicBezTo>
                <a:cubicBezTo>
                  <a:pt x="740" y="867"/>
                  <a:pt x="744" y="869"/>
                  <a:pt x="748" y="872"/>
                </a:cubicBezTo>
                <a:cubicBezTo>
                  <a:pt x="760" y="890"/>
                  <a:pt x="760" y="890"/>
                  <a:pt x="760" y="890"/>
                </a:cubicBezTo>
                <a:cubicBezTo>
                  <a:pt x="768" y="939"/>
                  <a:pt x="768" y="939"/>
                  <a:pt x="768" y="939"/>
                </a:cubicBezTo>
                <a:cubicBezTo>
                  <a:pt x="783" y="936"/>
                  <a:pt x="783" y="936"/>
                  <a:pt x="783" y="936"/>
                </a:cubicBezTo>
                <a:cubicBezTo>
                  <a:pt x="795" y="926"/>
                  <a:pt x="816" y="924"/>
                  <a:pt x="833" y="935"/>
                </a:cubicBezTo>
                <a:cubicBezTo>
                  <a:pt x="849" y="947"/>
                  <a:pt x="856" y="968"/>
                  <a:pt x="837" y="1008"/>
                </a:cubicBezTo>
                <a:close/>
                <a:moveTo>
                  <a:pt x="858" y="855"/>
                </a:moveTo>
                <a:cubicBezTo>
                  <a:pt x="858" y="857"/>
                  <a:pt x="858" y="857"/>
                  <a:pt x="858" y="857"/>
                </a:cubicBezTo>
                <a:cubicBezTo>
                  <a:pt x="857" y="858"/>
                  <a:pt x="856" y="861"/>
                  <a:pt x="855" y="864"/>
                </a:cubicBezTo>
                <a:cubicBezTo>
                  <a:pt x="853" y="863"/>
                  <a:pt x="853" y="863"/>
                  <a:pt x="853" y="863"/>
                </a:cubicBezTo>
                <a:cubicBezTo>
                  <a:pt x="846" y="859"/>
                  <a:pt x="846" y="859"/>
                  <a:pt x="846" y="859"/>
                </a:cubicBezTo>
                <a:cubicBezTo>
                  <a:pt x="848" y="856"/>
                  <a:pt x="850" y="853"/>
                  <a:pt x="851" y="851"/>
                </a:cubicBezTo>
                <a:cubicBezTo>
                  <a:pt x="852" y="849"/>
                  <a:pt x="852" y="849"/>
                  <a:pt x="852" y="849"/>
                </a:cubicBezTo>
                <a:cubicBezTo>
                  <a:pt x="850" y="848"/>
                  <a:pt x="850" y="848"/>
                  <a:pt x="850" y="848"/>
                </a:cubicBezTo>
                <a:cubicBezTo>
                  <a:pt x="822" y="834"/>
                  <a:pt x="822" y="834"/>
                  <a:pt x="822" y="834"/>
                </a:cubicBezTo>
                <a:cubicBezTo>
                  <a:pt x="823" y="835"/>
                  <a:pt x="823" y="835"/>
                  <a:pt x="823" y="835"/>
                </a:cubicBezTo>
                <a:cubicBezTo>
                  <a:pt x="826" y="824"/>
                  <a:pt x="826" y="824"/>
                  <a:pt x="826" y="824"/>
                </a:cubicBezTo>
                <a:cubicBezTo>
                  <a:pt x="827" y="824"/>
                  <a:pt x="828" y="825"/>
                  <a:pt x="828" y="825"/>
                </a:cubicBezTo>
                <a:cubicBezTo>
                  <a:pt x="830" y="825"/>
                  <a:pt x="831" y="825"/>
                  <a:pt x="833" y="825"/>
                </a:cubicBezTo>
                <a:cubicBezTo>
                  <a:pt x="835" y="826"/>
                  <a:pt x="837" y="826"/>
                  <a:pt x="839" y="826"/>
                </a:cubicBezTo>
                <a:cubicBezTo>
                  <a:pt x="839" y="826"/>
                  <a:pt x="840" y="826"/>
                  <a:pt x="841" y="827"/>
                </a:cubicBezTo>
                <a:cubicBezTo>
                  <a:pt x="844" y="827"/>
                  <a:pt x="847" y="828"/>
                  <a:pt x="850" y="828"/>
                </a:cubicBezTo>
                <a:cubicBezTo>
                  <a:pt x="851" y="828"/>
                  <a:pt x="851" y="828"/>
                  <a:pt x="851" y="828"/>
                </a:cubicBezTo>
                <a:cubicBezTo>
                  <a:pt x="854" y="829"/>
                  <a:pt x="857" y="830"/>
                  <a:pt x="860" y="831"/>
                </a:cubicBezTo>
                <a:cubicBezTo>
                  <a:pt x="860" y="831"/>
                  <a:pt x="861" y="831"/>
                  <a:pt x="861" y="831"/>
                </a:cubicBezTo>
                <a:cubicBezTo>
                  <a:pt x="870" y="833"/>
                  <a:pt x="880" y="836"/>
                  <a:pt x="891" y="839"/>
                </a:cubicBezTo>
                <a:cubicBezTo>
                  <a:pt x="891" y="839"/>
                  <a:pt x="891" y="840"/>
                  <a:pt x="891" y="840"/>
                </a:cubicBezTo>
                <a:cubicBezTo>
                  <a:pt x="892" y="839"/>
                  <a:pt x="892" y="839"/>
                  <a:pt x="892" y="839"/>
                </a:cubicBezTo>
                <a:cubicBezTo>
                  <a:pt x="892" y="839"/>
                  <a:pt x="892" y="839"/>
                  <a:pt x="892" y="839"/>
                </a:cubicBezTo>
                <a:cubicBezTo>
                  <a:pt x="930" y="852"/>
                  <a:pt x="974" y="874"/>
                  <a:pt x="1024" y="911"/>
                </a:cubicBezTo>
                <a:cubicBezTo>
                  <a:pt x="1026" y="991"/>
                  <a:pt x="1026" y="991"/>
                  <a:pt x="1026" y="991"/>
                </a:cubicBezTo>
                <a:cubicBezTo>
                  <a:pt x="1025" y="991"/>
                  <a:pt x="1025" y="992"/>
                  <a:pt x="1025" y="992"/>
                </a:cubicBezTo>
                <a:cubicBezTo>
                  <a:pt x="1025" y="992"/>
                  <a:pt x="1025" y="992"/>
                  <a:pt x="1025" y="992"/>
                </a:cubicBezTo>
                <a:cubicBezTo>
                  <a:pt x="1025" y="992"/>
                  <a:pt x="1025" y="992"/>
                  <a:pt x="1025" y="992"/>
                </a:cubicBezTo>
                <a:cubicBezTo>
                  <a:pt x="1025" y="992"/>
                  <a:pt x="1025" y="992"/>
                  <a:pt x="1025" y="992"/>
                </a:cubicBezTo>
                <a:cubicBezTo>
                  <a:pt x="1025" y="992"/>
                  <a:pt x="1025" y="992"/>
                  <a:pt x="1025" y="992"/>
                </a:cubicBezTo>
                <a:cubicBezTo>
                  <a:pt x="1025" y="993"/>
                  <a:pt x="1025" y="993"/>
                  <a:pt x="1026" y="993"/>
                </a:cubicBezTo>
                <a:cubicBezTo>
                  <a:pt x="1026" y="993"/>
                  <a:pt x="1026" y="993"/>
                  <a:pt x="1026" y="993"/>
                </a:cubicBezTo>
                <a:cubicBezTo>
                  <a:pt x="1025" y="993"/>
                  <a:pt x="1025" y="993"/>
                  <a:pt x="1025" y="994"/>
                </a:cubicBezTo>
                <a:cubicBezTo>
                  <a:pt x="1025" y="994"/>
                  <a:pt x="1025" y="994"/>
                  <a:pt x="1025" y="994"/>
                </a:cubicBezTo>
                <a:cubicBezTo>
                  <a:pt x="1025" y="994"/>
                  <a:pt x="1025" y="994"/>
                  <a:pt x="1025" y="994"/>
                </a:cubicBezTo>
                <a:cubicBezTo>
                  <a:pt x="1025" y="994"/>
                  <a:pt x="1025" y="994"/>
                  <a:pt x="1025" y="994"/>
                </a:cubicBezTo>
                <a:cubicBezTo>
                  <a:pt x="1025" y="994"/>
                  <a:pt x="1025" y="994"/>
                  <a:pt x="1025" y="994"/>
                </a:cubicBezTo>
                <a:cubicBezTo>
                  <a:pt x="1025" y="994"/>
                  <a:pt x="1025" y="994"/>
                  <a:pt x="1026" y="995"/>
                </a:cubicBezTo>
                <a:cubicBezTo>
                  <a:pt x="1026" y="995"/>
                  <a:pt x="1026" y="995"/>
                  <a:pt x="1026" y="995"/>
                </a:cubicBezTo>
                <a:cubicBezTo>
                  <a:pt x="1025" y="995"/>
                  <a:pt x="1025" y="995"/>
                  <a:pt x="1025" y="995"/>
                </a:cubicBezTo>
                <a:cubicBezTo>
                  <a:pt x="1025" y="996"/>
                  <a:pt x="1025" y="996"/>
                  <a:pt x="1025" y="996"/>
                </a:cubicBezTo>
                <a:cubicBezTo>
                  <a:pt x="1025" y="996"/>
                  <a:pt x="1025" y="996"/>
                  <a:pt x="1025" y="996"/>
                </a:cubicBezTo>
                <a:cubicBezTo>
                  <a:pt x="1025" y="996"/>
                  <a:pt x="1025" y="996"/>
                  <a:pt x="1025" y="996"/>
                </a:cubicBezTo>
                <a:cubicBezTo>
                  <a:pt x="1025" y="996"/>
                  <a:pt x="1025" y="996"/>
                  <a:pt x="1025" y="996"/>
                </a:cubicBezTo>
                <a:cubicBezTo>
                  <a:pt x="1025" y="996"/>
                  <a:pt x="1025" y="996"/>
                  <a:pt x="1026" y="996"/>
                </a:cubicBezTo>
                <a:cubicBezTo>
                  <a:pt x="1026" y="996"/>
                  <a:pt x="1026" y="996"/>
                  <a:pt x="1026" y="996"/>
                </a:cubicBezTo>
                <a:cubicBezTo>
                  <a:pt x="1025" y="996"/>
                  <a:pt x="1025" y="997"/>
                  <a:pt x="1025" y="997"/>
                </a:cubicBezTo>
                <a:cubicBezTo>
                  <a:pt x="1025" y="997"/>
                  <a:pt x="1025" y="997"/>
                  <a:pt x="1025" y="998"/>
                </a:cubicBezTo>
                <a:cubicBezTo>
                  <a:pt x="1025" y="998"/>
                  <a:pt x="1025" y="998"/>
                  <a:pt x="1025" y="998"/>
                </a:cubicBezTo>
                <a:cubicBezTo>
                  <a:pt x="1025" y="998"/>
                  <a:pt x="1025" y="998"/>
                  <a:pt x="1025" y="998"/>
                </a:cubicBezTo>
                <a:cubicBezTo>
                  <a:pt x="1025" y="998"/>
                  <a:pt x="1025" y="998"/>
                  <a:pt x="1025" y="998"/>
                </a:cubicBezTo>
                <a:cubicBezTo>
                  <a:pt x="1025" y="998"/>
                  <a:pt x="1025" y="998"/>
                  <a:pt x="1026" y="998"/>
                </a:cubicBezTo>
                <a:cubicBezTo>
                  <a:pt x="1026" y="998"/>
                  <a:pt x="1026" y="998"/>
                  <a:pt x="1026" y="998"/>
                </a:cubicBezTo>
                <a:cubicBezTo>
                  <a:pt x="1025" y="998"/>
                  <a:pt x="1025" y="999"/>
                  <a:pt x="1025" y="999"/>
                </a:cubicBezTo>
                <a:cubicBezTo>
                  <a:pt x="1025" y="999"/>
                  <a:pt x="1025" y="999"/>
                  <a:pt x="1025" y="999"/>
                </a:cubicBezTo>
                <a:cubicBezTo>
                  <a:pt x="1025" y="999"/>
                  <a:pt x="1025" y="999"/>
                  <a:pt x="1025" y="999"/>
                </a:cubicBezTo>
                <a:cubicBezTo>
                  <a:pt x="1025" y="999"/>
                  <a:pt x="1025" y="999"/>
                  <a:pt x="1025" y="999"/>
                </a:cubicBezTo>
                <a:cubicBezTo>
                  <a:pt x="1025" y="999"/>
                  <a:pt x="1025" y="1000"/>
                  <a:pt x="1025" y="1000"/>
                </a:cubicBezTo>
                <a:cubicBezTo>
                  <a:pt x="1025" y="1000"/>
                  <a:pt x="1026" y="1000"/>
                  <a:pt x="1026" y="1000"/>
                </a:cubicBezTo>
                <a:cubicBezTo>
                  <a:pt x="1026" y="1000"/>
                  <a:pt x="1026" y="1000"/>
                  <a:pt x="1026" y="1000"/>
                </a:cubicBezTo>
                <a:cubicBezTo>
                  <a:pt x="1025" y="1000"/>
                  <a:pt x="1025" y="1000"/>
                  <a:pt x="1025" y="1001"/>
                </a:cubicBezTo>
                <a:cubicBezTo>
                  <a:pt x="1025" y="1001"/>
                  <a:pt x="1025" y="1001"/>
                  <a:pt x="1025" y="1001"/>
                </a:cubicBezTo>
                <a:cubicBezTo>
                  <a:pt x="1025" y="1001"/>
                  <a:pt x="1025" y="1001"/>
                  <a:pt x="1025" y="1001"/>
                </a:cubicBezTo>
                <a:cubicBezTo>
                  <a:pt x="1025" y="1001"/>
                  <a:pt x="1025" y="1001"/>
                  <a:pt x="1025" y="1001"/>
                </a:cubicBezTo>
                <a:cubicBezTo>
                  <a:pt x="1025" y="1001"/>
                  <a:pt x="1025" y="1001"/>
                  <a:pt x="1025" y="1001"/>
                </a:cubicBezTo>
                <a:cubicBezTo>
                  <a:pt x="1025" y="1002"/>
                  <a:pt x="1026" y="1002"/>
                  <a:pt x="1026" y="1002"/>
                </a:cubicBezTo>
                <a:cubicBezTo>
                  <a:pt x="1026" y="1002"/>
                  <a:pt x="1026" y="1002"/>
                  <a:pt x="1026" y="1002"/>
                </a:cubicBezTo>
                <a:cubicBezTo>
                  <a:pt x="1025" y="1002"/>
                  <a:pt x="1025" y="1002"/>
                  <a:pt x="1025" y="1003"/>
                </a:cubicBezTo>
                <a:cubicBezTo>
                  <a:pt x="1025" y="1003"/>
                  <a:pt x="1025" y="1003"/>
                  <a:pt x="1025" y="1003"/>
                </a:cubicBezTo>
                <a:cubicBezTo>
                  <a:pt x="1025" y="1003"/>
                  <a:pt x="1026" y="1003"/>
                  <a:pt x="1026" y="1003"/>
                </a:cubicBezTo>
                <a:cubicBezTo>
                  <a:pt x="1026" y="1003"/>
                  <a:pt x="1026" y="1003"/>
                  <a:pt x="1026" y="1003"/>
                </a:cubicBezTo>
                <a:cubicBezTo>
                  <a:pt x="1026" y="1003"/>
                  <a:pt x="1026" y="1003"/>
                  <a:pt x="1026" y="1003"/>
                </a:cubicBezTo>
                <a:cubicBezTo>
                  <a:pt x="1025" y="1003"/>
                  <a:pt x="1025" y="1004"/>
                  <a:pt x="1025" y="1004"/>
                </a:cubicBezTo>
                <a:cubicBezTo>
                  <a:pt x="1025" y="1004"/>
                  <a:pt x="1025" y="1005"/>
                  <a:pt x="1025" y="1005"/>
                </a:cubicBezTo>
                <a:cubicBezTo>
                  <a:pt x="1025" y="1005"/>
                  <a:pt x="1025" y="1005"/>
                  <a:pt x="1025" y="1005"/>
                </a:cubicBezTo>
                <a:cubicBezTo>
                  <a:pt x="1026" y="1005"/>
                  <a:pt x="1026" y="1005"/>
                  <a:pt x="1026" y="1005"/>
                </a:cubicBezTo>
                <a:cubicBezTo>
                  <a:pt x="1026" y="1005"/>
                  <a:pt x="1026" y="1005"/>
                  <a:pt x="1026" y="1005"/>
                </a:cubicBezTo>
                <a:cubicBezTo>
                  <a:pt x="1025" y="1005"/>
                  <a:pt x="1025" y="1006"/>
                  <a:pt x="1025" y="1006"/>
                </a:cubicBezTo>
                <a:cubicBezTo>
                  <a:pt x="1025" y="1006"/>
                  <a:pt x="1025" y="1006"/>
                  <a:pt x="1025" y="1006"/>
                </a:cubicBezTo>
                <a:cubicBezTo>
                  <a:pt x="1025" y="1006"/>
                  <a:pt x="1025" y="1006"/>
                  <a:pt x="1025" y="1006"/>
                </a:cubicBezTo>
                <a:cubicBezTo>
                  <a:pt x="1025" y="1006"/>
                  <a:pt x="1025" y="1006"/>
                  <a:pt x="1025" y="1006"/>
                </a:cubicBezTo>
                <a:cubicBezTo>
                  <a:pt x="1025" y="1007"/>
                  <a:pt x="1025" y="1007"/>
                  <a:pt x="1025" y="1007"/>
                </a:cubicBezTo>
                <a:cubicBezTo>
                  <a:pt x="1026" y="1007"/>
                  <a:pt x="1026" y="1007"/>
                  <a:pt x="1026" y="1007"/>
                </a:cubicBezTo>
                <a:cubicBezTo>
                  <a:pt x="1026" y="1007"/>
                  <a:pt x="1026" y="1007"/>
                  <a:pt x="1026" y="1007"/>
                </a:cubicBezTo>
                <a:cubicBezTo>
                  <a:pt x="1026" y="1007"/>
                  <a:pt x="1026" y="1007"/>
                  <a:pt x="1026" y="1007"/>
                </a:cubicBezTo>
                <a:cubicBezTo>
                  <a:pt x="1025" y="1007"/>
                  <a:pt x="1025" y="1007"/>
                  <a:pt x="1025" y="1008"/>
                </a:cubicBezTo>
                <a:cubicBezTo>
                  <a:pt x="1025" y="1008"/>
                  <a:pt x="1025" y="1008"/>
                  <a:pt x="1026" y="1008"/>
                </a:cubicBezTo>
                <a:cubicBezTo>
                  <a:pt x="1026" y="1009"/>
                  <a:pt x="1026" y="1009"/>
                  <a:pt x="1026" y="1009"/>
                </a:cubicBezTo>
                <a:cubicBezTo>
                  <a:pt x="1026" y="1009"/>
                  <a:pt x="1026" y="1009"/>
                  <a:pt x="1026" y="1009"/>
                </a:cubicBezTo>
                <a:cubicBezTo>
                  <a:pt x="1026" y="1009"/>
                  <a:pt x="1026" y="1009"/>
                  <a:pt x="1026" y="1009"/>
                </a:cubicBezTo>
                <a:cubicBezTo>
                  <a:pt x="1026" y="1009"/>
                  <a:pt x="1025" y="1009"/>
                  <a:pt x="1025" y="1009"/>
                </a:cubicBezTo>
                <a:cubicBezTo>
                  <a:pt x="1019" y="1009"/>
                  <a:pt x="1012" y="1007"/>
                  <a:pt x="1005" y="1006"/>
                </a:cubicBezTo>
                <a:cubicBezTo>
                  <a:pt x="999" y="1005"/>
                  <a:pt x="993" y="1003"/>
                  <a:pt x="986" y="1002"/>
                </a:cubicBezTo>
                <a:cubicBezTo>
                  <a:pt x="986" y="1001"/>
                  <a:pt x="986" y="1001"/>
                  <a:pt x="986" y="1001"/>
                </a:cubicBezTo>
                <a:cubicBezTo>
                  <a:pt x="989" y="984"/>
                  <a:pt x="989" y="984"/>
                  <a:pt x="989" y="984"/>
                </a:cubicBezTo>
                <a:cubicBezTo>
                  <a:pt x="989" y="984"/>
                  <a:pt x="989" y="984"/>
                  <a:pt x="989" y="984"/>
                </a:cubicBezTo>
                <a:cubicBezTo>
                  <a:pt x="990" y="981"/>
                  <a:pt x="990" y="981"/>
                  <a:pt x="990" y="981"/>
                </a:cubicBezTo>
                <a:cubicBezTo>
                  <a:pt x="991" y="974"/>
                  <a:pt x="991" y="974"/>
                  <a:pt x="991" y="974"/>
                </a:cubicBezTo>
                <a:cubicBezTo>
                  <a:pt x="991" y="972"/>
                  <a:pt x="991" y="972"/>
                  <a:pt x="991" y="972"/>
                </a:cubicBezTo>
                <a:cubicBezTo>
                  <a:pt x="991" y="972"/>
                  <a:pt x="991" y="972"/>
                  <a:pt x="991" y="972"/>
                </a:cubicBezTo>
                <a:cubicBezTo>
                  <a:pt x="992" y="966"/>
                  <a:pt x="992" y="966"/>
                  <a:pt x="992" y="966"/>
                </a:cubicBezTo>
                <a:cubicBezTo>
                  <a:pt x="992" y="966"/>
                  <a:pt x="992" y="966"/>
                  <a:pt x="992" y="966"/>
                </a:cubicBezTo>
                <a:cubicBezTo>
                  <a:pt x="994" y="957"/>
                  <a:pt x="994" y="957"/>
                  <a:pt x="994" y="957"/>
                </a:cubicBezTo>
                <a:cubicBezTo>
                  <a:pt x="994" y="954"/>
                  <a:pt x="994" y="954"/>
                  <a:pt x="994" y="954"/>
                </a:cubicBezTo>
                <a:cubicBezTo>
                  <a:pt x="994" y="954"/>
                  <a:pt x="994" y="954"/>
                  <a:pt x="994" y="954"/>
                </a:cubicBezTo>
                <a:cubicBezTo>
                  <a:pt x="996" y="940"/>
                  <a:pt x="996" y="940"/>
                  <a:pt x="996" y="940"/>
                </a:cubicBezTo>
                <a:cubicBezTo>
                  <a:pt x="997" y="939"/>
                  <a:pt x="997" y="939"/>
                  <a:pt x="997" y="939"/>
                </a:cubicBezTo>
                <a:cubicBezTo>
                  <a:pt x="998" y="931"/>
                  <a:pt x="998" y="931"/>
                  <a:pt x="998" y="931"/>
                </a:cubicBezTo>
                <a:cubicBezTo>
                  <a:pt x="971" y="918"/>
                  <a:pt x="971" y="918"/>
                  <a:pt x="971" y="918"/>
                </a:cubicBezTo>
                <a:cubicBezTo>
                  <a:pt x="963" y="915"/>
                  <a:pt x="963" y="915"/>
                  <a:pt x="963" y="915"/>
                </a:cubicBezTo>
                <a:cubicBezTo>
                  <a:pt x="964" y="913"/>
                  <a:pt x="965" y="912"/>
                  <a:pt x="966" y="910"/>
                </a:cubicBezTo>
                <a:cubicBezTo>
                  <a:pt x="967" y="908"/>
                  <a:pt x="967" y="908"/>
                  <a:pt x="967" y="908"/>
                </a:cubicBezTo>
                <a:cubicBezTo>
                  <a:pt x="965" y="908"/>
                  <a:pt x="965" y="908"/>
                  <a:pt x="965" y="908"/>
                </a:cubicBezTo>
                <a:cubicBezTo>
                  <a:pt x="918" y="884"/>
                  <a:pt x="918" y="884"/>
                  <a:pt x="918" y="884"/>
                </a:cubicBezTo>
                <a:cubicBezTo>
                  <a:pt x="917" y="886"/>
                  <a:pt x="917" y="886"/>
                  <a:pt x="917" y="886"/>
                </a:cubicBezTo>
                <a:cubicBezTo>
                  <a:pt x="916" y="888"/>
                  <a:pt x="915" y="890"/>
                  <a:pt x="914" y="892"/>
                </a:cubicBezTo>
                <a:cubicBezTo>
                  <a:pt x="911" y="890"/>
                  <a:pt x="911" y="890"/>
                  <a:pt x="911" y="890"/>
                </a:cubicBezTo>
                <a:cubicBezTo>
                  <a:pt x="903" y="887"/>
                  <a:pt x="903" y="887"/>
                  <a:pt x="903" y="887"/>
                </a:cubicBezTo>
                <a:cubicBezTo>
                  <a:pt x="905" y="884"/>
                  <a:pt x="906" y="882"/>
                  <a:pt x="907" y="881"/>
                </a:cubicBezTo>
                <a:cubicBezTo>
                  <a:pt x="908" y="879"/>
                  <a:pt x="908" y="879"/>
                  <a:pt x="908" y="879"/>
                </a:cubicBezTo>
                <a:cubicBezTo>
                  <a:pt x="906" y="878"/>
                  <a:pt x="906" y="878"/>
                  <a:pt x="906" y="878"/>
                </a:cubicBezTo>
                <a:lnTo>
                  <a:pt x="858" y="855"/>
                </a:lnTo>
                <a:close/>
                <a:moveTo>
                  <a:pt x="907" y="1244"/>
                </a:moveTo>
                <a:cubicBezTo>
                  <a:pt x="906" y="1244"/>
                  <a:pt x="905" y="1244"/>
                  <a:pt x="905" y="1243"/>
                </a:cubicBezTo>
                <a:cubicBezTo>
                  <a:pt x="906" y="1242"/>
                  <a:pt x="906" y="1242"/>
                  <a:pt x="906" y="1242"/>
                </a:cubicBezTo>
                <a:cubicBezTo>
                  <a:pt x="908" y="1242"/>
                  <a:pt x="907" y="1244"/>
                  <a:pt x="907" y="1244"/>
                </a:cubicBezTo>
                <a:close/>
                <a:moveTo>
                  <a:pt x="928" y="1238"/>
                </a:moveTo>
                <a:cubicBezTo>
                  <a:pt x="925" y="1239"/>
                  <a:pt x="924" y="1240"/>
                  <a:pt x="922" y="1242"/>
                </a:cubicBezTo>
                <a:cubicBezTo>
                  <a:pt x="918" y="1241"/>
                  <a:pt x="912" y="1249"/>
                  <a:pt x="909" y="1244"/>
                </a:cubicBezTo>
                <a:cubicBezTo>
                  <a:pt x="912" y="1239"/>
                  <a:pt x="920" y="1240"/>
                  <a:pt x="925" y="1237"/>
                </a:cubicBezTo>
                <a:cubicBezTo>
                  <a:pt x="926" y="1237"/>
                  <a:pt x="930" y="1237"/>
                  <a:pt x="928" y="1238"/>
                </a:cubicBezTo>
                <a:close/>
                <a:moveTo>
                  <a:pt x="968" y="1223"/>
                </a:moveTo>
                <a:cubicBezTo>
                  <a:pt x="966" y="1222"/>
                  <a:pt x="963" y="1222"/>
                  <a:pt x="962" y="1223"/>
                </a:cubicBezTo>
                <a:cubicBezTo>
                  <a:pt x="961" y="1222"/>
                  <a:pt x="961" y="1220"/>
                  <a:pt x="963" y="1220"/>
                </a:cubicBezTo>
                <a:cubicBezTo>
                  <a:pt x="964" y="1220"/>
                  <a:pt x="965" y="1220"/>
                  <a:pt x="966" y="1220"/>
                </a:cubicBezTo>
                <a:cubicBezTo>
                  <a:pt x="967" y="1221"/>
                  <a:pt x="969" y="1222"/>
                  <a:pt x="968" y="1223"/>
                </a:cubicBezTo>
                <a:close/>
                <a:moveTo>
                  <a:pt x="990" y="1229"/>
                </a:moveTo>
                <a:cubicBezTo>
                  <a:pt x="991" y="1227"/>
                  <a:pt x="991" y="1227"/>
                  <a:pt x="991" y="1227"/>
                </a:cubicBezTo>
                <a:cubicBezTo>
                  <a:pt x="992" y="1228"/>
                  <a:pt x="994" y="1228"/>
                  <a:pt x="994" y="1229"/>
                </a:cubicBezTo>
                <a:lnTo>
                  <a:pt x="990" y="1229"/>
                </a:lnTo>
                <a:close/>
                <a:moveTo>
                  <a:pt x="1061" y="1245"/>
                </a:moveTo>
                <a:cubicBezTo>
                  <a:pt x="1060" y="1244"/>
                  <a:pt x="1058" y="1244"/>
                  <a:pt x="1059" y="1244"/>
                </a:cubicBezTo>
                <a:cubicBezTo>
                  <a:pt x="1059" y="1243"/>
                  <a:pt x="1060" y="1243"/>
                  <a:pt x="1061" y="1243"/>
                </a:cubicBezTo>
                <a:cubicBezTo>
                  <a:pt x="1063" y="1243"/>
                  <a:pt x="1061" y="1245"/>
                  <a:pt x="1061" y="1245"/>
                </a:cubicBezTo>
                <a:close/>
                <a:moveTo>
                  <a:pt x="1086" y="1242"/>
                </a:moveTo>
                <a:cubicBezTo>
                  <a:pt x="1082" y="1242"/>
                  <a:pt x="1081" y="1243"/>
                  <a:pt x="1078" y="1244"/>
                </a:cubicBezTo>
                <a:cubicBezTo>
                  <a:pt x="1073" y="1242"/>
                  <a:pt x="1066" y="1251"/>
                  <a:pt x="1063" y="1245"/>
                </a:cubicBezTo>
                <a:cubicBezTo>
                  <a:pt x="1063" y="1245"/>
                  <a:pt x="1064" y="1245"/>
                  <a:pt x="1064" y="1244"/>
                </a:cubicBezTo>
                <a:cubicBezTo>
                  <a:pt x="1064" y="1244"/>
                  <a:pt x="1064" y="1245"/>
                  <a:pt x="1063" y="1245"/>
                </a:cubicBezTo>
                <a:cubicBezTo>
                  <a:pt x="1062" y="1244"/>
                  <a:pt x="1062" y="1242"/>
                  <a:pt x="1065" y="1242"/>
                </a:cubicBezTo>
                <a:cubicBezTo>
                  <a:pt x="1066" y="1242"/>
                  <a:pt x="1066" y="1242"/>
                  <a:pt x="1066" y="1242"/>
                </a:cubicBezTo>
                <a:cubicBezTo>
                  <a:pt x="1066" y="1242"/>
                  <a:pt x="1066" y="1242"/>
                  <a:pt x="1067" y="1242"/>
                </a:cubicBezTo>
                <a:cubicBezTo>
                  <a:pt x="1071" y="1240"/>
                  <a:pt x="1077" y="1241"/>
                  <a:pt x="1083" y="1239"/>
                </a:cubicBezTo>
                <a:cubicBezTo>
                  <a:pt x="1084" y="1239"/>
                  <a:pt x="1089" y="1240"/>
                  <a:pt x="1086" y="1242"/>
                </a:cubicBezTo>
                <a:close/>
                <a:moveTo>
                  <a:pt x="1130" y="1233"/>
                </a:moveTo>
                <a:cubicBezTo>
                  <a:pt x="1130" y="1232"/>
                  <a:pt x="1129" y="1231"/>
                  <a:pt x="1129" y="1231"/>
                </a:cubicBezTo>
                <a:cubicBezTo>
                  <a:pt x="1131" y="1231"/>
                  <a:pt x="1132" y="1232"/>
                  <a:pt x="1133" y="1232"/>
                </a:cubicBezTo>
                <a:cubicBezTo>
                  <a:pt x="1133" y="1232"/>
                  <a:pt x="1133" y="1232"/>
                  <a:pt x="1133" y="1232"/>
                </a:cubicBezTo>
                <a:cubicBezTo>
                  <a:pt x="1135" y="1233"/>
                  <a:pt x="1136" y="1233"/>
                  <a:pt x="1137" y="1234"/>
                </a:cubicBezTo>
                <a:cubicBezTo>
                  <a:pt x="1137" y="1234"/>
                  <a:pt x="1137" y="1234"/>
                  <a:pt x="1137" y="1234"/>
                </a:cubicBezTo>
                <a:cubicBezTo>
                  <a:pt x="1135" y="1233"/>
                  <a:pt x="1131" y="1232"/>
                  <a:pt x="1130" y="1233"/>
                </a:cubicBezTo>
                <a:close/>
                <a:moveTo>
                  <a:pt x="1162" y="1242"/>
                </a:moveTo>
                <a:cubicBezTo>
                  <a:pt x="1163" y="1241"/>
                  <a:pt x="1163" y="1241"/>
                  <a:pt x="1163" y="1241"/>
                </a:cubicBezTo>
                <a:cubicBezTo>
                  <a:pt x="1163" y="1241"/>
                  <a:pt x="1164" y="1241"/>
                  <a:pt x="1164" y="1241"/>
                </a:cubicBezTo>
                <a:cubicBezTo>
                  <a:pt x="1165" y="1242"/>
                  <a:pt x="1166" y="1242"/>
                  <a:pt x="1166" y="1243"/>
                </a:cubicBezTo>
                <a:lnTo>
                  <a:pt x="1162" y="1242"/>
                </a:lnTo>
                <a:close/>
                <a:moveTo>
                  <a:pt x="1175" y="1247"/>
                </a:moveTo>
                <a:cubicBezTo>
                  <a:pt x="1176" y="1244"/>
                  <a:pt x="1167" y="1247"/>
                  <a:pt x="1170" y="1243"/>
                </a:cubicBezTo>
                <a:cubicBezTo>
                  <a:pt x="1175" y="1242"/>
                  <a:pt x="1180" y="1243"/>
                  <a:pt x="1184" y="1244"/>
                </a:cubicBezTo>
                <a:cubicBezTo>
                  <a:pt x="1185" y="1246"/>
                  <a:pt x="1185" y="1246"/>
                  <a:pt x="1185" y="1246"/>
                </a:cubicBezTo>
                <a:cubicBezTo>
                  <a:pt x="1181" y="1248"/>
                  <a:pt x="1179" y="1246"/>
                  <a:pt x="1175" y="1247"/>
                </a:cubicBezTo>
                <a:close/>
                <a:moveTo>
                  <a:pt x="1236" y="1230"/>
                </a:moveTo>
                <a:cubicBezTo>
                  <a:pt x="1234" y="1229"/>
                  <a:pt x="1230" y="1229"/>
                  <a:pt x="1229" y="1231"/>
                </a:cubicBezTo>
                <a:cubicBezTo>
                  <a:pt x="1227" y="1230"/>
                  <a:pt x="1227" y="1228"/>
                  <a:pt x="1231" y="1227"/>
                </a:cubicBezTo>
                <a:cubicBezTo>
                  <a:pt x="1232" y="1227"/>
                  <a:pt x="1232" y="1227"/>
                  <a:pt x="1232" y="1227"/>
                </a:cubicBezTo>
                <a:cubicBezTo>
                  <a:pt x="1232" y="1228"/>
                  <a:pt x="1232" y="1228"/>
                  <a:pt x="1232" y="1229"/>
                </a:cubicBezTo>
                <a:cubicBezTo>
                  <a:pt x="1233" y="1229"/>
                  <a:pt x="1235" y="1229"/>
                  <a:pt x="1236" y="1229"/>
                </a:cubicBezTo>
                <a:cubicBezTo>
                  <a:pt x="1236" y="1229"/>
                  <a:pt x="1236" y="1229"/>
                  <a:pt x="1236" y="1230"/>
                </a:cubicBezTo>
                <a:close/>
                <a:moveTo>
                  <a:pt x="1293" y="1237"/>
                </a:moveTo>
                <a:cubicBezTo>
                  <a:pt x="1290" y="1236"/>
                  <a:pt x="1289" y="1234"/>
                  <a:pt x="1294" y="1232"/>
                </a:cubicBezTo>
                <a:cubicBezTo>
                  <a:pt x="1296" y="1231"/>
                  <a:pt x="1296" y="1231"/>
                  <a:pt x="1296" y="1231"/>
                </a:cubicBezTo>
                <a:cubicBezTo>
                  <a:pt x="1298" y="1231"/>
                  <a:pt x="1303" y="1231"/>
                  <a:pt x="1303" y="1234"/>
                </a:cubicBezTo>
                <a:cubicBezTo>
                  <a:pt x="1300" y="1234"/>
                  <a:pt x="1294" y="1235"/>
                  <a:pt x="1293" y="1237"/>
                </a:cubicBezTo>
                <a:close/>
                <a:moveTo>
                  <a:pt x="1346" y="1229"/>
                </a:moveTo>
                <a:cubicBezTo>
                  <a:pt x="1347" y="1227"/>
                  <a:pt x="1347" y="1227"/>
                  <a:pt x="1347" y="1227"/>
                </a:cubicBezTo>
                <a:cubicBezTo>
                  <a:pt x="1349" y="1227"/>
                  <a:pt x="1353" y="1227"/>
                  <a:pt x="1353" y="1228"/>
                </a:cubicBezTo>
                <a:lnTo>
                  <a:pt x="1346" y="1229"/>
                </a:lnTo>
                <a:close/>
                <a:moveTo>
                  <a:pt x="1486" y="1212"/>
                </a:moveTo>
                <a:cubicBezTo>
                  <a:pt x="1482" y="1211"/>
                  <a:pt x="1481" y="1208"/>
                  <a:pt x="1487" y="1206"/>
                </a:cubicBezTo>
                <a:cubicBezTo>
                  <a:pt x="1489" y="1205"/>
                  <a:pt x="1489" y="1205"/>
                  <a:pt x="1489" y="1205"/>
                </a:cubicBezTo>
                <a:cubicBezTo>
                  <a:pt x="1491" y="1206"/>
                  <a:pt x="1497" y="1206"/>
                  <a:pt x="1496" y="1208"/>
                </a:cubicBezTo>
                <a:cubicBezTo>
                  <a:pt x="1493" y="1208"/>
                  <a:pt x="1486" y="1209"/>
                  <a:pt x="1486" y="1212"/>
                </a:cubicBezTo>
                <a:close/>
                <a:moveTo>
                  <a:pt x="1543" y="1209"/>
                </a:moveTo>
                <a:cubicBezTo>
                  <a:pt x="1544" y="1206"/>
                  <a:pt x="1544" y="1206"/>
                  <a:pt x="1544" y="1206"/>
                </a:cubicBezTo>
                <a:cubicBezTo>
                  <a:pt x="1547" y="1207"/>
                  <a:pt x="1550" y="1207"/>
                  <a:pt x="1550" y="1209"/>
                </a:cubicBezTo>
                <a:lnTo>
                  <a:pt x="1543" y="1209"/>
                </a:lnTo>
                <a:close/>
                <a:moveTo>
                  <a:pt x="1663" y="1243"/>
                </a:moveTo>
                <a:cubicBezTo>
                  <a:pt x="1660" y="1242"/>
                  <a:pt x="1658" y="1243"/>
                  <a:pt x="1656" y="1243"/>
                </a:cubicBezTo>
                <a:cubicBezTo>
                  <a:pt x="1653" y="1240"/>
                  <a:pt x="1659" y="1240"/>
                  <a:pt x="1661" y="1239"/>
                </a:cubicBezTo>
                <a:cubicBezTo>
                  <a:pt x="1663" y="1239"/>
                  <a:pt x="1665" y="1242"/>
                  <a:pt x="1663" y="1243"/>
                </a:cubicBezTo>
                <a:close/>
                <a:moveTo>
                  <a:pt x="1470" y="1279"/>
                </a:moveTo>
                <a:cubicBezTo>
                  <a:pt x="1469" y="1278"/>
                  <a:pt x="1472" y="1278"/>
                  <a:pt x="1472" y="1277"/>
                </a:cubicBezTo>
                <a:cubicBezTo>
                  <a:pt x="1466" y="1275"/>
                  <a:pt x="1466" y="1275"/>
                  <a:pt x="1466" y="1275"/>
                </a:cubicBezTo>
                <a:cubicBezTo>
                  <a:pt x="1474" y="1278"/>
                  <a:pt x="1474" y="1274"/>
                  <a:pt x="1475" y="1279"/>
                </a:cubicBezTo>
                <a:lnTo>
                  <a:pt x="1470" y="1279"/>
                </a:lnTo>
                <a:close/>
                <a:moveTo>
                  <a:pt x="1502" y="1292"/>
                </a:moveTo>
                <a:cubicBezTo>
                  <a:pt x="1502" y="1292"/>
                  <a:pt x="1496" y="1294"/>
                  <a:pt x="1491" y="1293"/>
                </a:cubicBezTo>
                <a:cubicBezTo>
                  <a:pt x="1482" y="1288"/>
                  <a:pt x="1486" y="1284"/>
                  <a:pt x="1483" y="1280"/>
                </a:cubicBezTo>
                <a:cubicBezTo>
                  <a:pt x="1489" y="1280"/>
                  <a:pt x="1489" y="1280"/>
                  <a:pt x="1489" y="1280"/>
                </a:cubicBezTo>
                <a:cubicBezTo>
                  <a:pt x="1495" y="1283"/>
                  <a:pt x="1505" y="1289"/>
                  <a:pt x="1502" y="1292"/>
                </a:cubicBezTo>
                <a:close/>
                <a:moveTo>
                  <a:pt x="1508" y="1281"/>
                </a:moveTo>
                <a:cubicBezTo>
                  <a:pt x="1507" y="1281"/>
                  <a:pt x="1507" y="1281"/>
                  <a:pt x="1506" y="1281"/>
                </a:cubicBezTo>
                <a:cubicBezTo>
                  <a:pt x="1510" y="1277"/>
                  <a:pt x="1510" y="1277"/>
                  <a:pt x="1510" y="1277"/>
                </a:cubicBezTo>
                <a:lnTo>
                  <a:pt x="1508" y="1281"/>
                </a:lnTo>
                <a:close/>
                <a:moveTo>
                  <a:pt x="1509" y="1267"/>
                </a:moveTo>
                <a:cubicBezTo>
                  <a:pt x="1508" y="1266"/>
                  <a:pt x="1510" y="1266"/>
                  <a:pt x="1510" y="1266"/>
                </a:cubicBezTo>
                <a:cubicBezTo>
                  <a:pt x="1506" y="1263"/>
                  <a:pt x="1506" y="1263"/>
                  <a:pt x="1506" y="1263"/>
                </a:cubicBezTo>
                <a:cubicBezTo>
                  <a:pt x="1512" y="1266"/>
                  <a:pt x="1513" y="1263"/>
                  <a:pt x="1513" y="1268"/>
                </a:cubicBezTo>
                <a:lnTo>
                  <a:pt x="1509" y="1267"/>
                </a:lnTo>
                <a:close/>
                <a:moveTo>
                  <a:pt x="1534" y="1265"/>
                </a:moveTo>
                <a:cubicBezTo>
                  <a:pt x="1534" y="1265"/>
                  <a:pt x="1534" y="1265"/>
                  <a:pt x="1533" y="1265"/>
                </a:cubicBezTo>
                <a:cubicBezTo>
                  <a:pt x="1533" y="1265"/>
                  <a:pt x="1532" y="1264"/>
                  <a:pt x="1531" y="1264"/>
                </a:cubicBezTo>
                <a:cubicBezTo>
                  <a:pt x="1532" y="1264"/>
                  <a:pt x="1533" y="1264"/>
                  <a:pt x="1534" y="1265"/>
                </a:cubicBezTo>
                <a:close/>
                <a:moveTo>
                  <a:pt x="1518" y="1261"/>
                </a:moveTo>
                <a:cubicBezTo>
                  <a:pt x="1518" y="1260"/>
                  <a:pt x="1517" y="1259"/>
                  <a:pt x="1516" y="1258"/>
                </a:cubicBezTo>
                <a:cubicBezTo>
                  <a:pt x="1518" y="1259"/>
                  <a:pt x="1520" y="1260"/>
                  <a:pt x="1522" y="1260"/>
                </a:cubicBezTo>
                <a:cubicBezTo>
                  <a:pt x="1520" y="1260"/>
                  <a:pt x="1520" y="1260"/>
                  <a:pt x="1520" y="1260"/>
                </a:cubicBezTo>
                <a:cubicBezTo>
                  <a:pt x="1519" y="1260"/>
                  <a:pt x="1519" y="1260"/>
                  <a:pt x="1518" y="1261"/>
                </a:cubicBezTo>
                <a:close/>
                <a:moveTo>
                  <a:pt x="1535" y="1279"/>
                </a:moveTo>
                <a:cubicBezTo>
                  <a:pt x="1534" y="1279"/>
                  <a:pt x="1529" y="1281"/>
                  <a:pt x="1526" y="1279"/>
                </a:cubicBezTo>
                <a:cubicBezTo>
                  <a:pt x="1518" y="1275"/>
                  <a:pt x="1522" y="1272"/>
                  <a:pt x="1520" y="1268"/>
                </a:cubicBezTo>
                <a:cubicBezTo>
                  <a:pt x="1524" y="1269"/>
                  <a:pt x="1524" y="1269"/>
                  <a:pt x="1524" y="1269"/>
                </a:cubicBezTo>
                <a:cubicBezTo>
                  <a:pt x="1530" y="1272"/>
                  <a:pt x="1538" y="1277"/>
                  <a:pt x="1535" y="1279"/>
                </a:cubicBezTo>
                <a:close/>
                <a:moveTo>
                  <a:pt x="1540" y="1271"/>
                </a:moveTo>
                <a:cubicBezTo>
                  <a:pt x="1539" y="1271"/>
                  <a:pt x="1539" y="1270"/>
                  <a:pt x="1538" y="1270"/>
                </a:cubicBezTo>
                <a:cubicBezTo>
                  <a:pt x="1541" y="1268"/>
                  <a:pt x="1541" y="1268"/>
                  <a:pt x="1541" y="1268"/>
                </a:cubicBezTo>
                <a:lnTo>
                  <a:pt x="1540" y="1271"/>
                </a:lnTo>
                <a:close/>
                <a:moveTo>
                  <a:pt x="1739" y="1306"/>
                </a:moveTo>
                <a:cubicBezTo>
                  <a:pt x="1738" y="1306"/>
                  <a:pt x="1738" y="1306"/>
                  <a:pt x="1738" y="1306"/>
                </a:cubicBezTo>
                <a:cubicBezTo>
                  <a:pt x="1738" y="1304"/>
                  <a:pt x="1738" y="1304"/>
                  <a:pt x="1738" y="1304"/>
                </a:cubicBezTo>
                <a:lnTo>
                  <a:pt x="1739" y="1306"/>
                </a:lnTo>
                <a:close/>
                <a:moveTo>
                  <a:pt x="1734" y="1313"/>
                </a:moveTo>
                <a:cubicBezTo>
                  <a:pt x="1737" y="1311"/>
                  <a:pt x="1742" y="1308"/>
                  <a:pt x="1742" y="1310"/>
                </a:cubicBezTo>
                <a:cubicBezTo>
                  <a:pt x="1742" y="1310"/>
                  <a:pt x="1742" y="1313"/>
                  <a:pt x="1740" y="1315"/>
                </a:cubicBezTo>
                <a:cubicBezTo>
                  <a:pt x="1734" y="1318"/>
                  <a:pt x="1735" y="1315"/>
                  <a:pt x="1732" y="1316"/>
                </a:cubicBezTo>
                <a:lnTo>
                  <a:pt x="1734" y="1313"/>
                </a:lnTo>
                <a:close/>
                <a:moveTo>
                  <a:pt x="1561" y="1283"/>
                </a:moveTo>
                <a:cubicBezTo>
                  <a:pt x="1566" y="1284"/>
                  <a:pt x="1569" y="1287"/>
                  <a:pt x="1572" y="1289"/>
                </a:cubicBezTo>
                <a:cubicBezTo>
                  <a:pt x="1572" y="1291"/>
                  <a:pt x="1572" y="1291"/>
                  <a:pt x="1572" y="1291"/>
                </a:cubicBezTo>
                <a:cubicBezTo>
                  <a:pt x="1568" y="1291"/>
                  <a:pt x="1567" y="1289"/>
                  <a:pt x="1564" y="1288"/>
                </a:cubicBezTo>
                <a:cubicBezTo>
                  <a:pt x="1566" y="1286"/>
                  <a:pt x="1558" y="1285"/>
                  <a:pt x="1561" y="1283"/>
                </a:cubicBezTo>
                <a:close/>
                <a:moveTo>
                  <a:pt x="1550" y="1291"/>
                </a:moveTo>
                <a:cubicBezTo>
                  <a:pt x="1550" y="1291"/>
                  <a:pt x="1548" y="1290"/>
                  <a:pt x="1549" y="1290"/>
                </a:cubicBezTo>
                <a:cubicBezTo>
                  <a:pt x="1551" y="1290"/>
                  <a:pt x="1551" y="1290"/>
                  <a:pt x="1551" y="1290"/>
                </a:cubicBezTo>
                <a:cubicBezTo>
                  <a:pt x="1553" y="1291"/>
                  <a:pt x="1551" y="1291"/>
                  <a:pt x="1550" y="1291"/>
                </a:cubicBezTo>
                <a:close/>
                <a:moveTo>
                  <a:pt x="1572" y="1297"/>
                </a:moveTo>
                <a:cubicBezTo>
                  <a:pt x="1569" y="1297"/>
                  <a:pt x="1568" y="1297"/>
                  <a:pt x="1565" y="1297"/>
                </a:cubicBezTo>
                <a:cubicBezTo>
                  <a:pt x="1562" y="1294"/>
                  <a:pt x="1552" y="1298"/>
                  <a:pt x="1552" y="1293"/>
                </a:cubicBezTo>
                <a:cubicBezTo>
                  <a:pt x="1558" y="1290"/>
                  <a:pt x="1564" y="1295"/>
                  <a:pt x="1570" y="1294"/>
                </a:cubicBezTo>
                <a:cubicBezTo>
                  <a:pt x="1571" y="1295"/>
                  <a:pt x="1575" y="1297"/>
                  <a:pt x="1572" y="1297"/>
                </a:cubicBezTo>
                <a:close/>
                <a:moveTo>
                  <a:pt x="1729" y="1318"/>
                </a:moveTo>
                <a:cubicBezTo>
                  <a:pt x="1727" y="1320"/>
                  <a:pt x="1727" y="1320"/>
                  <a:pt x="1727" y="1320"/>
                </a:cubicBezTo>
                <a:cubicBezTo>
                  <a:pt x="1726" y="1320"/>
                  <a:pt x="1727" y="1319"/>
                  <a:pt x="1727" y="1319"/>
                </a:cubicBezTo>
                <a:cubicBezTo>
                  <a:pt x="1724" y="1320"/>
                  <a:pt x="1724" y="1320"/>
                  <a:pt x="1724" y="1320"/>
                </a:cubicBezTo>
                <a:cubicBezTo>
                  <a:pt x="1728" y="1318"/>
                  <a:pt x="1727" y="1317"/>
                  <a:pt x="1729" y="1318"/>
                </a:cubicBezTo>
                <a:close/>
                <a:moveTo>
                  <a:pt x="1698" y="1316"/>
                </a:moveTo>
                <a:cubicBezTo>
                  <a:pt x="1699" y="1316"/>
                  <a:pt x="1701" y="1316"/>
                  <a:pt x="1700" y="1317"/>
                </a:cubicBezTo>
                <a:cubicBezTo>
                  <a:pt x="1698" y="1318"/>
                  <a:pt x="1697" y="1318"/>
                  <a:pt x="1696" y="1318"/>
                </a:cubicBezTo>
                <a:cubicBezTo>
                  <a:pt x="1694" y="1317"/>
                  <a:pt x="1697" y="1316"/>
                  <a:pt x="1698" y="1316"/>
                </a:cubicBezTo>
                <a:close/>
                <a:moveTo>
                  <a:pt x="1638" y="1301"/>
                </a:moveTo>
                <a:cubicBezTo>
                  <a:pt x="1639" y="1301"/>
                  <a:pt x="1641" y="1302"/>
                  <a:pt x="1641" y="1302"/>
                </a:cubicBezTo>
                <a:cubicBezTo>
                  <a:pt x="1637" y="1302"/>
                  <a:pt x="1637" y="1302"/>
                  <a:pt x="1637" y="1302"/>
                </a:cubicBezTo>
                <a:lnTo>
                  <a:pt x="1638" y="1301"/>
                </a:lnTo>
                <a:close/>
                <a:moveTo>
                  <a:pt x="1613" y="1291"/>
                </a:moveTo>
                <a:cubicBezTo>
                  <a:pt x="1614" y="1291"/>
                  <a:pt x="1614" y="1291"/>
                  <a:pt x="1614" y="1291"/>
                </a:cubicBezTo>
                <a:cubicBezTo>
                  <a:pt x="1614" y="1292"/>
                  <a:pt x="1617" y="1294"/>
                  <a:pt x="1616" y="1295"/>
                </a:cubicBezTo>
                <a:cubicBezTo>
                  <a:pt x="1614" y="1294"/>
                  <a:pt x="1612" y="1293"/>
                  <a:pt x="1611" y="1294"/>
                </a:cubicBezTo>
                <a:cubicBezTo>
                  <a:pt x="1609" y="1292"/>
                  <a:pt x="1610" y="1291"/>
                  <a:pt x="1613" y="1291"/>
                </a:cubicBezTo>
                <a:close/>
                <a:moveTo>
                  <a:pt x="1600" y="1291"/>
                </a:moveTo>
                <a:cubicBezTo>
                  <a:pt x="1603" y="1292"/>
                  <a:pt x="1609" y="1293"/>
                  <a:pt x="1609" y="1296"/>
                </a:cubicBezTo>
                <a:cubicBezTo>
                  <a:pt x="1614" y="1299"/>
                  <a:pt x="1620" y="1301"/>
                  <a:pt x="1626" y="1302"/>
                </a:cubicBezTo>
                <a:cubicBezTo>
                  <a:pt x="1627" y="1303"/>
                  <a:pt x="1624" y="1303"/>
                  <a:pt x="1627" y="1304"/>
                </a:cubicBezTo>
                <a:cubicBezTo>
                  <a:pt x="1627" y="1304"/>
                  <a:pt x="1628" y="1304"/>
                  <a:pt x="1629" y="1304"/>
                </a:cubicBezTo>
                <a:cubicBezTo>
                  <a:pt x="1629" y="1303"/>
                  <a:pt x="1629" y="1303"/>
                  <a:pt x="1630" y="1302"/>
                </a:cubicBezTo>
                <a:cubicBezTo>
                  <a:pt x="1633" y="1302"/>
                  <a:pt x="1633" y="1302"/>
                  <a:pt x="1633" y="1302"/>
                </a:cubicBezTo>
                <a:cubicBezTo>
                  <a:pt x="1633" y="1303"/>
                  <a:pt x="1633" y="1303"/>
                  <a:pt x="1633" y="1303"/>
                </a:cubicBezTo>
                <a:cubicBezTo>
                  <a:pt x="1635" y="1301"/>
                  <a:pt x="1639" y="1305"/>
                  <a:pt x="1642" y="1305"/>
                </a:cubicBezTo>
                <a:cubicBezTo>
                  <a:pt x="1644" y="1307"/>
                  <a:pt x="1640" y="1307"/>
                  <a:pt x="1644" y="1308"/>
                </a:cubicBezTo>
                <a:cubicBezTo>
                  <a:pt x="1645" y="1308"/>
                  <a:pt x="1645" y="1308"/>
                  <a:pt x="1645" y="1308"/>
                </a:cubicBezTo>
                <a:cubicBezTo>
                  <a:pt x="1644" y="1311"/>
                  <a:pt x="1652" y="1310"/>
                  <a:pt x="1655" y="1313"/>
                </a:cubicBezTo>
                <a:cubicBezTo>
                  <a:pt x="1655" y="1312"/>
                  <a:pt x="1655" y="1312"/>
                  <a:pt x="1655" y="1312"/>
                </a:cubicBezTo>
                <a:cubicBezTo>
                  <a:pt x="1655" y="1313"/>
                  <a:pt x="1655" y="1313"/>
                  <a:pt x="1655" y="1313"/>
                </a:cubicBezTo>
                <a:cubicBezTo>
                  <a:pt x="1659" y="1314"/>
                  <a:pt x="1663" y="1316"/>
                  <a:pt x="1666" y="1316"/>
                </a:cubicBezTo>
                <a:cubicBezTo>
                  <a:pt x="1674" y="1316"/>
                  <a:pt x="1680" y="1320"/>
                  <a:pt x="1687" y="1319"/>
                </a:cubicBezTo>
                <a:cubicBezTo>
                  <a:pt x="1693" y="1319"/>
                  <a:pt x="1702" y="1321"/>
                  <a:pt x="1702" y="1324"/>
                </a:cubicBezTo>
                <a:cubicBezTo>
                  <a:pt x="1703" y="1322"/>
                  <a:pt x="1700" y="1320"/>
                  <a:pt x="1704" y="1319"/>
                </a:cubicBezTo>
                <a:cubicBezTo>
                  <a:pt x="1707" y="1318"/>
                  <a:pt x="1706" y="1323"/>
                  <a:pt x="1712" y="1322"/>
                </a:cubicBezTo>
                <a:cubicBezTo>
                  <a:pt x="1711" y="1321"/>
                  <a:pt x="1710" y="1321"/>
                  <a:pt x="1712" y="1319"/>
                </a:cubicBezTo>
                <a:cubicBezTo>
                  <a:pt x="1712" y="1319"/>
                  <a:pt x="1713" y="1319"/>
                  <a:pt x="1713" y="1319"/>
                </a:cubicBezTo>
                <a:cubicBezTo>
                  <a:pt x="1718" y="1319"/>
                  <a:pt x="1710" y="1323"/>
                  <a:pt x="1716" y="1322"/>
                </a:cubicBezTo>
                <a:cubicBezTo>
                  <a:pt x="1718" y="1320"/>
                  <a:pt x="1718" y="1320"/>
                  <a:pt x="1718" y="1320"/>
                </a:cubicBezTo>
                <a:cubicBezTo>
                  <a:pt x="1719" y="1320"/>
                  <a:pt x="1720" y="1321"/>
                  <a:pt x="1720" y="1321"/>
                </a:cubicBezTo>
                <a:cubicBezTo>
                  <a:pt x="1721" y="1322"/>
                  <a:pt x="1716" y="1323"/>
                  <a:pt x="1715" y="1325"/>
                </a:cubicBezTo>
                <a:cubicBezTo>
                  <a:pt x="1719" y="1325"/>
                  <a:pt x="1733" y="1320"/>
                  <a:pt x="1723" y="1327"/>
                </a:cubicBezTo>
                <a:cubicBezTo>
                  <a:pt x="1720" y="1328"/>
                  <a:pt x="1716" y="1330"/>
                  <a:pt x="1713" y="1331"/>
                </a:cubicBezTo>
                <a:cubicBezTo>
                  <a:pt x="1714" y="1330"/>
                  <a:pt x="1711" y="1330"/>
                  <a:pt x="1709" y="1330"/>
                </a:cubicBezTo>
                <a:cubicBezTo>
                  <a:pt x="1703" y="1331"/>
                  <a:pt x="1697" y="1332"/>
                  <a:pt x="1692" y="1333"/>
                </a:cubicBezTo>
                <a:cubicBezTo>
                  <a:pt x="1683" y="1332"/>
                  <a:pt x="1687" y="1331"/>
                  <a:pt x="1678" y="1330"/>
                </a:cubicBezTo>
                <a:cubicBezTo>
                  <a:pt x="1675" y="1332"/>
                  <a:pt x="1668" y="1328"/>
                  <a:pt x="1666" y="1330"/>
                </a:cubicBezTo>
                <a:cubicBezTo>
                  <a:pt x="1661" y="1329"/>
                  <a:pt x="1661" y="1329"/>
                  <a:pt x="1661" y="1329"/>
                </a:cubicBezTo>
                <a:cubicBezTo>
                  <a:pt x="1663" y="1331"/>
                  <a:pt x="1663" y="1331"/>
                  <a:pt x="1663" y="1331"/>
                </a:cubicBezTo>
                <a:cubicBezTo>
                  <a:pt x="1663" y="1331"/>
                  <a:pt x="1662" y="1331"/>
                  <a:pt x="1662" y="1332"/>
                </a:cubicBezTo>
                <a:cubicBezTo>
                  <a:pt x="1663" y="1332"/>
                  <a:pt x="1663" y="1332"/>
                  <a:pt x="1663" y="1332"/>
                </a:cubicBezTo>
                <a:cubicBezTo>
                  <a:pt x="1658" y="1328"/>
                  <a:pt x="1653" y="1329"/>
                  <a:pt x="1648" y="1326"/>
                </a:cubicBezTo>
                <a:cubicBezTo>
                  <a:pt x="1635" y="1323"/>
                  <a:pt x="1623" y="1318"/>
                  <a:pt x="1611" y="1312"/>
                </a:cubicBezTo>
                <a:cubicBezTo>
                  <a:pt x="1612" y="1312"/>
                  <a:pt x="1612" y="1310"/>
                  <a:pt x="1610" y="1310"/>
                </a:cubicBezTo>
                <a:cubicBezTo>
                  <a:pt x="1608" y="1310"/>
                  <a:pt x="1605" y="1310"/>
                  <a:pt x="1602" y="1308"/>
                </a:cubicBezTo>
                <a:cubicBezTo>
                  <a:pt x="1600" y="1309"/>
                  <a:pt x="1603" y="1313"/>
                  <a:pt x="1597" y="1310"/>
                </a:cubicBezTo>
                <a:cubicBezTo>
                  <a:pt x="1592" y="1308"/>
                  <a:pt x="1591" y="1303"/>
                  <a:pt x="1585" y="1304"/>
                </a:cubicBezTo>
                <a:cubicBezTo>
                  <a:pt x="1586" y="1301"/>
                  <a:pt x="1579" y="1301"/>
                  <a:pt x="1579" y="1299"/>
                </a:cubicBezTo>
                <a:cubicBezTo>
                  <a:pt x="1578" y="1299"/>
                  <a:pt x="1575" y="1298"/>
                  <a:pt x="1575" y="1297"/>
                </a:cubicBezTo>
                <a:cubicBezTo>
                  <a:pt x="1577" y="1297"/>
                  <a:pt x="1576" y="1296"/>
                  <a:pt x="1577" y="1295"/>
                </a:cubicBezTo>
                <a:cubicBezTo>
                  <a:pt x="1583" y="1294"/>
                  <a:pt x="1571" y="1290"/>
                  <a:pt x="1574" y="1288"/>
                </a:cubicBezTo>
                <a:cubicBezTo>
                  <a:pt x="1577" y="1289"/>
                  <a:pt x="1577" y="1289"/>
                  <a:pt x="1577" y="1289"/>
                </a:cubicBezTo>
                <a:cubicBezTo>
                  <a:pt x="1572" y="1285"/>
                  <a:pt x="1578" y="1286"/>
                  <a:pt x="1577" y="1282"/>
                </a:cubicBezTo>
                <a:cubicBezTo>
                  <a:pt x="1578" y="1283"/>
                  <a:pt x="1582" y="1284"/>
                  <a:pt x="1581" y="1285"/>
                </a:cubicBezTo>
                <a:cubicBezTo>
                  <a:pt x="1580" y="1285"/>
                  <a:pt x="1579" y="1284"/>
                  <a:pt x="1578" y="1284"/>
                </a:cubicBezTo>
                <a:cubicBezTo>
                  <a:pt x="1577" y="1285"/>
                  <a:pt x="1579" y="1286"/>
                  <a:pt x="1581" y="1287"/>
                </a:cubicBezTo>
                <a:cubicBezTo>
                  <a:pt x="1583" y="1287"/>
                  <a:pt x="1583" y="1286"/>
                  <a:pt x="1585" y="1286"/>
                </a:cubicBezTo>
                <a:cubicBezTo>
                  <a:pt x="1584" y="1286"/>
                  <a:pt x="1584" y="1285"/>
                  <a:pt x="1583" y="1283"/>
                </a:cubicBezTo>
                <a:cubicBezTo>
                  <a:pt x="1585" y="1282"/>
                  <a:pt x="1589" y="1285"/>
                  <a:pt x="1591" y="1286"/>
                </a:cubicBezTo>
                <a:cubicBezTo>
                  <a:pt x="1592" y="1287"/>
                  <a:pt x="1592" y="1287"/>
                  <a:pt x="1592" y="1287"/>
                </a:cubicBezTo>
                <a:cubicBezTo>
                  <a:pt x="1591" y="1288"/>
                  <a:pt x="1588" y="1285"/>
                  <a:pt x="1585" y="1286"/>
                </a:cubicBezTo>
                <a:cubicBezTo>
                  <a:pt x="1588" y="1289"/>
                  <a:pt x="1596" y="1287"/>
                  <a:pt x="1600" y="1291"/>
                </a:cubicBezTo>
                <a:close/>
                <a:moveTo>
                  <a:pt x="1706" y="1269"/>
                </a:moveTo>
                <a:cubicBezTo>
                  <a:pt x="1705" y="1268"/>
                  <a:pt x="1708" y="1268"/>
                  <a:pt x="1708" y="1267"/>
                </a:cubicBezTo>
                <a:cubicBezTo>
                  <a:pt x="1703" y="1265"/>
                  <a:pt x="1703" y="1265"/>
                  <a:pt x="1703" y="1265"/>
                </a:cubicBezTo>
                <a:cubicBezTo>
                  <a:pt x="1709" y="1267"/>
                  <a:pt x="1709" y="1264"/>
                  <a:pt x="1711" y="1269"/>
                </a:cubicBezTo>
                <a:lnTo>
                  <a:pt x="1706" y="1269"/>
                </a:lnTo>
                <a:close/>
                <a:moveTo>
                  <a:pt x="1738" y="1273"/>
                </a:moveTo>
                <a:cubicBezTo>
                  <a:pt x="1737" y="1274"/>
                  <a:pt x="1732" y="1277"/>
                  <a:pt x="1728" y="1277"/>
                </a:cubicBezTo>
                <a:cubicBezTo>
                  <a:pt x="1718" y="1274"/>
                  <a:pt x="1721" y="1271"/>
                  <a:pt x="1718" y="1268"/>
                </a:cubicBezTo>
                <a:cubicBezTo>
                  <a:pt x="1723" y="1267"/>
                  <a:pt x="1723" y="1267"/>
                  <a:pt x="1723" y="1267"/>
                </a:cubicBezTo>
                <a:cubicBezTo>
                  <a:pt x="1729" y="1269"/>
                  <a:pt x="1739" y="1270"/>
                  <a:pt x="1738" y="1273"/>
                </a:cubicBezTo>
                <a:close/>
                <a:moveTo>
                  <a:pt x="1739" y="1264"/>
                </a:moveTo>
                <a:cubicBezTo>
                  <a:pt x="1738" y="1264"/>
                  <a:pt x="1738" y="1264"/>
                  <a:pt x="1737" y="1264"/>
                </a:cubicBezTo>
                <a:cubicBezTo>
                  <a:pt x="1739" y="1260"/>
                  <a:pt x="1739" y="1260"/>
                  <a:pt x="1739" y="1260"/>
                </a:cubicBezTo>
                <a:lnTo>
                  <a:pt x="1739" y="1264"/>
                </a:lnTo>
                <a:close/>
                <a:moveTo>
                  <a:pt x="1470" y="1250"/>
                </a:moveTo>
                <a:cubicBezTo>
                  <a:pt x="1470" y="1250"/>
                  <a:pt x="1470" y="1251"/>
                  <a:pt x="1470" y="1251"/>
                </a:cubicBezTo>
                <a:cubicBezTo>
                  <a:pt x="1470" y="1251"/>
                  <a:pt x="1470" y="1251"/>
                  <a:pt x="1471" y="1250"/>
                </a:cubicBezTo>
                <a:cubicBezTo>
                  <a:pt x="1470" y="1250"/>
                  <a:pt x="1470" y="1250"/>
                  <a:pt x="1470" y="1250"/>
                </a:cubicBezTo>
                <a:close/>
                <a:moveTo>
                  <a:pt x="1219" y="1302"/>
                </a:moveTo>
                <a:cubicBezTo>
                  <a:pt x="1220" y="1303"/>
                  <a:pt x="1221" y="1303"/>
                  <a:pt x="1222" y="1303"/>
                </a:cubicBezTo>
                <a:cubicBezTo>
                  <a:pt x="1223" y="1303"/>
                  <a:pt x="1223" y="1303"/>
                  <a:pt x="1224" y="1303"/>
                </a:cubicBezTo>
                <a:cubicBezTo>
                  <a:pt x="1223" y="1302"/>
                  <a:pt x="1222" y="1302"/>
                  <a:pt x="1219" y="1302"/>
                </a:cubicBezTo>
                <a:close/>
                <a:moveTo>
                  <a:pt x="1441" y="1263"/>
                </a:moveTo>
                <a:cubicBezTo>
                  <a:pt x="1439" y="1263"/>
                  <a:pt x="1437" y="1262"/>
                  <a:pt x="1434" y="1262"/>
                </a:cubicBezTo>
                <a:cubicBezTo>
                  <a:pt x="1436" y="1263"/>
                  <a:pt x="1438" y="1265"/>
                  <a:pt x="1442" y="1265"/>
                </a:cubicBezTo>
                <a:cubicBezTo>
                  <a:pt x="1442" y="1264"/>
                  <a:pt x="1441" y="1264"/>
                  <a:pt x="1441" y="1263"/>
                </a:cubicBezTo>
                <a:close/>
                <a:moveTo>
                  <a:pt x="1235" y="1251"/>
                </a:moveTo>
                <a:cubicBezTo>
                  <a:pt x="1235" y="1253"/>
                  <a:pt x="1239" y="1253"/>
                  <a:pt x="1242" y="1252"/>
                </a:cubicBezTo>
                <a:cubicBezTo>
                  <a:pt x="1243" y="1252"/>
                  <a:pt x="1243" y="1252"/>
                  <a:pt x="1244" y="1252"/>
                </a:cubicBezTo>
                <a:cubicBezTo>
                  <a:pt x="1242" y="1251"/>
                  <a:pt x="1239" y="1251"/>
                  <a:pt x="1237" y="1251"/>
                </a:cubicBezTo>
                <a:cubicBezTo>
                  <a:pt x="1237" y="1251"/>
                  <a:pt x="1238" y="1250"/>
                  <a:pt x="1238" y="1250"/>
                </a:cubicBezTo>
                <a:cubicBezTo>
                  <a:pt x="1237" y="1250"/>
                  <a:pt x="1236" y="1250"/>
                  <a:pt x="1235" y="1251"/>
                </a:cubicBezTo>
                <a:close/>
                <a:moveTo>
                  <a:pt x="1243" y="1266"/>
                </a:moveTo>
                <a:cubicBezTo>
                  <a:pt x="1244" y="1266"/>
                  <a:pt x="1244" y="1266"/>
                  <a:pt x="1244" y="1267"/>
                </a:cubicBezTo>
                <a:cubicBezTo>
                  <a:pt x="1244" y="1266"/>
                  <a:pt x="1244" y="1266"/>
                  <a:pt x="1243" y="126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4" name="Picture 12" descr="E:\菲拉斯\斑驳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3713" y="-203200"/>
            <a:ext cx="5145087" cy="441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任意多边形 25"/>
          <p:cNvSpPr/>
          <p:nvPr/>
        </p:nvSpPr>
        <p:spPr>
          <a:xfrm>
            <a:off x="-14288" y="-14288"/>
            <a:ext cx="4137026" cy="4019551"/>
          </a:xfrm>
          <a:custGeom>
            <a:avLst/>
            <a:gdLst>
              <a:gd name="connsiteX0" fmla="*/ 0 w 4136571"/>
              <a:gd name="connsiteY0" fmla="*/ 14514 h 4020457"/>
              <a:gd name="connsiteX1" fmla="*/ 0 w 4136571"/>
              <a:gd name="connsiteY1" fmla="*/ 4020457 h 4020457"/>
              <a:gd name="connsiteX2" fmla="*/ 4136571 w 4136571"/>
              <a:gd name="connsiteY2" fmla="*/ 4020457 h 4020457"/>
              <a:gd name="connsiteX3" fmla="*/ 1814285 w 4136571"/>
              <a:gd name="connsiteY3" fmla="*/ 0 h 4020457"/>
              <a:gd name="connsiteX4" fmla="*/ 0 w 4136571"/>
              <a:gd name="connsiteY4" fmla="*/ 14514 h 402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36571" h="4020457">
                <a:moveTo>
                  <a:pt x="0" y="14514"/>
                </a:moveTo>
                <a:lnTo>
                  <a:pt x="0" y="4020457"/>
                </a:lnTo>
                <a:lnTo>
                  <a:pt x="4136571" y="4020457"/>
                </a:lnTo>
                <a:lnTo>
                  <a:pt x="1814285" y="0"/>
                </a:lnTo>
                <a:lnTo>
                  <a:pt x="0" y="14514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14000"/>
                </a:schemeClr>
              </a:gs>
              <a:gs pos="100000">
                <a:schemeClr val="tx1">
                  <a:alpha val="0"/>
                </a:schemeClr>
              </a:gs>
            </a:gsLst>
            <a:lin ang="9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9" name="任意多边形 28"/>
          <p:cNvSpPr/>
          <p:nvPr/>
        </p:nvSpPr>
        <p:spPr>
          <a:xfrm>
            <a:off x="539750" y="-14288"/>
            <a:ext cx="4135438" cy="4019551"/>
          </a:xfrm>
          <a:custGeom>
            <a:avLst/>
            <a:gdLst>
              <a:gd name="connsiteX0" fmla="*/ 0 w 4136571"/>
              <a:gd name="connsiteY0" fmla="*/ 14514 h 4020457"/>
              <a:gd name="connsiteX1" fmla="*/ 0 w 4136571"/>
              <a:gd name="connsiteY1" fmla="*/ 4020457 h 4020457"/>
              <a:gd name="connsiteX2" fmla="*/ 4136571 w 4136571"/>
              <a:gd name="connsiteY2" fmla="*/ 4020457 h 4020457"/>
              <a:gd name="connsiteX3" fmla="*/ 1814285 w 4136571"/>
              <a:gd name="connsiteY3" fmla="*/ 0 h 4020457"/>
              <a:gd name="connsiteX4" fmla="*/ 0 w 4136571"/>
              <a:gd name="connsiteY4" fmla="*/ 14514 h 402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36571" h="4020457">
                <a:moveTo>
                  <a:pt x="0" y="14514"/>
                </a:moveTo>
                <a:lnTo>
                  <a:pt x="0" y="4020457"/>
                </a:lnTo>
                <a:lnTo>
                  <a:pt x="4136571" y="4020457"/>
                </a:lnTo>
                <a:lnTo>
                  <a:pt x="1814285" y="0"/>
                </a:lnTo>
                <a:lnTo>
                  <a:pt x="0" y="14514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14000"/>
                </a:schemeClr>
              </a:gs>
              <a:gs pos="100000">
                <a:schemeClr val="tx1">
                  <a:alpha val="0"/>
                </a:schemeClr>
              </a:gs>
            </a:gsLst>
            <a:lin ang="9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" name="任意多边形 29"/>
          <p:cNvSpPr/>
          <p:nvPr/>
        </p:nvSpPr>
        <p:spPr>
          <a:xfrm>
            <a:off x="1104900" y="-14288"/>
            <a:ext cx="4137025" cy="4019551"/>
          </a:xfrm>
          <a:custGeom>
            <a:avLst/>
            <a:gdLst>
              <a:gd name="connsiteX0" fmla="*/ 0 w 4136571"/>
              <a:gd name="connsiteY0" fmla="*/ 14514 h 4020457"/>
              <a:gd name="connsiteX1" fmla="*/ 0 w 4136571"/>
              <a:gd name="connsiteY1" fmla="*/ 4020457 h 4020457"/>
              <a:gd name="connsiteX2" fmla="*/ 4136571 w 4136571"/>
              <a:gd name="connsiteY2" fmla="*/ 4020457 h 4020457"/>
              <a:gd name="connsiteX3" fmla="*/ 1814285 w 4136571"/>
              <a:gd name="connsiteY3" fmla="*/ 0 h 4020457"/>
              <a:gd name="connsiteX4" fmla="*/ 0 w 4136571"/>
              <a:gd name="connsiteY4" fmla="*/ 14514 h 402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36571" h="4020457">
                <a:moveTo>
                  <a:pt x="0" y="14514"/>
                </a:moveTo>
                <a:lnTo>
                  <a:pt x="0" y="4020457"/>
                </a:lnTo>
                <a:lnTo>
                  <a:pt x="4136571" y="4020457"/>
                </a:lnTo>
                <a:lnTo>
                  <a:pt x="1814285" y="0"/>
                </a:lnTo>
                <a:lnTo>
                  <a:pt x="0" y="14514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14000"/>
                </a:schemeClr>
              </a:gs>
              <a:gs pos="100000">
                <a:schemeClr val="tx1">
                  <a:alpha val="0"/>
                </a:schemeClr>
              </a:gs>
            </a:gsLst>
            <a:lin ang="9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任意多边形 30"/>
          <p:cNvSpPr/>
          <p:nvPr/>
        </p:nvSpPr>
        <p:spPr>
          <a:xfrm>
            <a:off x="1639888" y="-14288"/>
            <a:ext cx="4137025" cy="4019551"/>
          </a:xfrm>
          <a:custGeom>
            <a:avLst/>
            <a:gdLst>
              <a:gd name="connsiteX0" fmla="*/ 0 w 4136571"/>
              <a:gd name="connsiteY0" fmla="*/ 14514 h 4020457"/>
              <a:gd name="connsiteX1" fmla="*/ 0 w 4136571"/>
              <a:gd name="connsiteY1" fmla="*/ 4020457 h 4020457"/>
              <a:gd name="connsiteX2" fmla="*/ 4136571 w 4136571"/>
              <a:gd name="connsiteY2" fmla="*/ 4020457 h 4020457"/>
              <a:gd name="connsiteX3" fmla="*/ 1814285 w 4136571"/>
              <a:gd name="connsiteY3" fmla="*/ 0 h 4020457"/>
              <a:gd name="connsiteX4" fmla="*/ 0 w 4136571"/>
              <a:gd name="connsiteY4" fmla="*/ 14514 h 402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36571" h="4020457">
                <a:moveTo>
                  <a:pt x="0" y="14514"/>
                </a:moveTo>
                <a:lnTo>
                  <a:pt x="0" y="4020457"/>
                </a:lnTo>
                <a:lnTo>
                  <a:pt x="4136571" y="4020457"/>
                </a:lnTo>
                <a:lnTo>
                  <a:pt x="1814285" y="0"/>
                </a:lnTo>
                <a:lnTo>
                  <a:pt x="0" y="14514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14000"/>
                </a:schemeClr>
              </a:gs>
              <a:gs pos="100000">
                <a:schemeClr val="tx1">
                  <a:alpha val="0"/>
                </a:schemeClr>
              </a:gs>
            </a:gsLst>
            <a:lin ang="9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28" name="组合 27"/>
          <p:cNvGrpSpPr/>
          <p:nvPr/>
        </p:nvGrpSpPr>
        <p:grpSpPr bwMode="auto">
          <a:xfrm>
            <a:off x="1376363" y="1323975"/>
            <a:ext cx="4132262" cy="1771650"/>
            <a:chOff x="1376028" y="1324651"/>
            <a:chExt cx="4133028" cy="1770458"/>
          </a:xfrm>
        </p:grpSpPr>
        <p:sp>
          <p:nvSpPr>
            <p:cNvPr id="13355" name="TextBox 9"/>
            <p:cNvSpPr txBox="1">
              <a:spLocks noChangeArrowheads="1"/>
            </p:cNvSpPr>
            <p:nvPr/>
          </p:nvSpPr>
          <p:spPr bwMode="auto">
            <a:xfrm>
              <a:off x="1376028" y="1324651"/>
              <a:ext cx="3393802" cy="707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THANK YOU</a:t>
              </a:r>
              <a:endParaRPr lang="en-US" altLang="zh-CN"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56" name="TextBox 12"/>
            <p:cNvSpPr txBox="1">
              <a:spLocks noChangeArrowheads="1"/>
            </p:cNvSpPr>
            <p:nvPr/>
          </p:nvSpPr>
          <p:spPr bwMode="auto">
            <a:xfrm>
              <a:off x="1401428" y="2233335"/>
              <a:ext cx="3374642" cy="861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5000" b="1">
                  <a:solidFill>
                    <a:schemeClr val="bg1"/>
                  </a:solidFill>
                  <a:latin typeface="Blackoak Std" panose="04050907060602020202" pitchFamily="82" charset="0"/>
                  <a:ea typeface="微软雅黑" panose="020B0503020204020204" pitchFamily="34" charset="-122"/>
                </a:rPr>
                <a:t>2011</a:t>
              </a:r>
              <a:endParaRPr lang="en-US" altLang="zh-CN" sz="5000" b="1">
                <a:solidFill>
                  <a:schemeClr val="bg1"/>
                </a:solidFill>
                <a:latin typeface="Blackoak Std" panose="04050907060602020202" pitchFamily="82" charset="0"/>
                <a:ea typeface="微软雅黑" panose="020B0503020204020204" pitchFamily="34" charset="-122"/>
              </a:endParaRPr>
            </a:p>
          </p:txBody>
        </p:sp>
        <p:sp>
          <p:nvSpPr>
            <p:cNvPr id="13357" name="TextBox 13"/>
            <p:cNvSpPr txBox="1">
              <a:spLocks noChangeArrowheads="1"/>
            </p:cNvSpPr>
            <p:nvPr/>
          </p:nvSpPr>
          <p:spPr bwMode="auto">
            <a:xfrm>
              <a:off x="1426837" y="2090898"/>
              <a:ext cx="3353422" cy="344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solidFill>
                    <a:schemeClr val="bg1"/>
                  </a:solidFill>
                  <a:latin typeface="Blackoak Std" panose="04050907060602020202" pitchFamily="82" charset="0"/>
                  <a:ea typeface="微软雅黑" panose="020B0503020204020204" pitchFamily="34" charset="-122"/>
                </a:rPr>
                <a:t>Work Report</a:t>
              </a:r>
              <a:endParaRPr lang="en-US" altLang="zh-CN" sz="1600" b="1">
                <a:solidFill>
                  <a:schemeClr val="bg1"/>
                </a:solidFill>
                <a:latin typeface="Blackoak Std" panose="04050907060602020202" pitchFamily="82" charset="0"/>
                <a:ea typeface="微软雅黑" panose="020B0503020204020204" pitchFamily="34" charset="-122"/>
              </a:endParaRPr>
            </a:p>
          </p:txBody>
        </p:sp>
        <p:sp>
          <p:nvSpPr>
            <p:cNvPr id="13358" name="矩形 23"/>
            <p:cNvSpPr>
              <a:spLocks noChangeArrowheads="1"/>
            </p:cNvSpPr>
            <p:nvPr/>
          </p:nvSpPr>
          <p:spPr bwMode="auto">
            <a:xfrm>
              <a:off x="1389980" y="1843206"/>
              <a:ext cx="411907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Shanghai Rapidesign Advertising Co.,ltd</a:t>
              </a:r>
              <a:endPara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6" name="直接连接符 15"/>
          <p:cNvCxnSpPr/>
          <p:nvPr/>
        </p:nvCxnSpPr>
        <p:spPr>
          <a:xfrm>
            <a:off x="1376363" y="1474788"/>
            <a:ext cx="0" cy="13335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35"/>
          <p:cNvSpPr txBox="1">
            <a:spLocks noChangeArrowheads="1"/>
          </p:cNvSpPr>
          <p:nvPr/>
        </p:nvSpPr>
        <p:spPr bwMode="auto">
          <a:xfrm>
            <a:off x="395288" y="4822825"/>
            <a:ext cx="11080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RAPIDESIGN</a:t>
            </a:r>
            <a:endParaRPr lang="en-US" altLang="zh-CN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20" name="组合 36"/>
          <p:cNvGrpSpPr/>
          <p:nvPr/>
        </p:nvGrpSpPr>
        <p:grpSpPr bwMode="auto">
          <a:xfrm>
            <a:off x="41275" y="4705350"/>
            <a:ext cx="454025" cy="423863"/>
            <a:chOff x="-2441575" y="2146300"/>
            <a:chExt cx="1196975" cy="1114425"/>
          </a:xfrm>
        </p:grpSpPr>
        <p:sp>
          <p:nvSpPr>
            <p:cNvPr id="21" name="Freeform 48"/>
            <p:cNvSpPr/>
            <p:nvPr/>
          </p:nvSpPr>
          <p:spPr bwMode="auto">
            <a:xfrm>
              <a:off x="-2441575" y="2325688"/>
              <a:ext cx="1054100" cy="781050"/>
            </a:xfrm>
            <a:custGeom>
              <a:avLst/>
              <a:gdLst>
                <a:gd name="T0" fmla="*/ 262 w 281"/>
                <a:gd name="T1" fmla="*/ 47 h 208"/>
                <a:gd name="T2" fmla="*/ 241 w 281"/>
                <a:gd name="T3" fmla="*/ 31 h 208"/>
                <a:gd name="T4" fmla="*/ 187 w 281"/>
                <a:gd name="T5" fmla="*/ 18 h 208"/>
                <a:gd name="T6" fmla="*/ 118 w 281"/>
                <a:gd name="T7" fmla="*/ 41 h 208"/>
                <a:gd name="T8" fmla="*/ 17 w 281"/>
                <a:gd name="T9" fmla="*/ 208 h 208"/>
                <a:gd name="T10" fmla="*/ 0 w 281"/>
                <a:gd name="T11" fmla="*/ 203 h 208"/>
                <a:gd name="T12" fmla="*/ 108 w 281"/>
                <a:gd name="T13" fmla="*/ 27 h 208"/>
                <a:gd name="T14" fmla="*/ 187 w 281"/>
                <a:gd name="T15" fmla="*/ 1 h 208"/>
                <a:gd name="T16" fmla="*/ 248 w 281"/>
                <a:gd name="T17" fmla="*/ 16 h 208"/>
                <a:gd name="T18" fmla="*/ 278 w 281"/>
                <a:gd name="T19" fmla="*/ 40 h 208"/>
                <a:gd name="T20" fmla="*/ 279 w 281"/>
                <a:gd name="T21" fmla="*/ 48 h 208"/>
                <a:gd name="T22" fmla="*/ 262 w 281"/>
                <a:gd name="T23" fmla="*/ 4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" h="208">
                  <a:moveTo>
                    <a:pt x="262" y="47"/>
                  </a:moveTo>
                  <a:cubicBezTo>
                    <a:pt x="261" y="45"/>
                    <a:pt x="254" y="38"/>
                    <a:pt x="241" y="31"/>
                  </a:cubicBezTo>
                  <a:cubicBezTo>
                    <a:pt x="227" y="24"/>
                    <a:pt x="208" y="18"/>
                    <a:pt x="187" y="18"/>
                  </a:cubicBezTo>
                  <a:cubicBezTo>
                    <a:pt x="166" y="18"/>
                    <a:pt x="142" y="23"/>
                    <a:pt x="118" y="41"/>
                  </a:cubicBezTo>
                  <a:cubicBezTo>
                    <a:pt x="82" y="66"/>
                    <a:pt x="46" y="117"/>
                    <a:pt x="17" y="208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31" y="107"/>
                    <a:pt x="69" y="54"/>
                    <a:pt x="108" y="27"/>
                  </a:cubicBezTo>
                  <a:cubicBezTo>
                    <a:pt x="135" y="7"/>
                    <a:pt x="162" y="0"/>
                    <a:pt x="187" y="1"/>
                  </a:cubicBezTo>
                  <a:cubicBezTo>
                    <a:pt x="211" y="1"/>
                    <a:pt x="233" y="8"/>
                    <a:pt x="248" y="16"/>
                  </a:cubicBezTo>
                  <a:cubicBezTo>
                    <a:pt x="263" y="24"/>
                    <a:pt x="274" y="34"/>
                    <a:pt x="278" y="40"/>
                  </a:cubicBezTo>
                  <a:cubicBezTo>
                    <a:pt x="279" y="42"/>
                    <a:pt x="281" y="45"/>
                    <a:pt x="279" y="48"/>
                  </a:cubicBezTo>
                  <a:cubicBezTo>
                    <a:pt x="277" y="52"/>
                    <a:pt x="271" y="56"/>
                    <a:pt x="262" y="47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0">
                  <a:schemeClr val="bg1"/>
                </a:gs>
              </a:gsLst>
              <a:lin ang="810000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22" name="Freeform 49"/>
            <p:cNvSpPr/>
            <p:nvPr/>
          </p:nvSpPr>
          <p:spPr bwMode="auto">
            <a:xfrm>
              <a:off x="-2117725" y="2146300"/>
              <a:ext cx="501650" cy="1114425"/>
            </a:xfrm>
            <a:custGeom>
              <a:avLst/>
              <a:gdLst>
                <a:gd name="T0" fmla="*/ 133 w 134"/>
                <a:gd name="T1" fmla="*/ 5 h 297"/>
                <a:gd name="T2" fmla="*/ 126 w 134"/>
                <a:gd name="T3" fmla="*/ 1 h 297"/>
                <a:gd name="T4" fmla="*/ 91 w 134"/>
                <a:gd name="T5" fmla="*/ 6 h 297"/>
                <a:gd name="T6" fmla="*/ 40 w 134"/>
                <a:gd name="T7" fmla="*/ 38 h 297"/>
                <a:gd name="T8" fmla="*/ 7 w 134"/>
                <a:gd name="T9" fmla="*/ 109 h 297"/>
                <a:gd name="T10" fmla="*/ 57 w 134"/>
                <a:gd name="T11" fmla="*/ 297 h 297"/>
                <a:gd name="T12" fmla="*/ 71 w 134"/>
                <a:gd name="T13" fmla="*/ 289 h 297"/>
                <a:gd name="T14" fmla="*/ 23 w 134"/>
                <a:gd name="T15" fmla="*/ 111 h 297"/>
                <a:gd name="T16" fmla="*/ 52 w 134"/>
                <a:gd name="T17" fmla="*/ 49 h 297"/>
                <a:gd name="T18" fmla="*/ 96 w 134"/>
                <a:gd name="T19" fmla="*/ 21 h 297"/>
                <a:gd name="T20" fmla="*/ 121 w 134"/>
                <a:gd name="T21" fmla="*/ 16 h 297"/>
                <a:gd name="T22" fmla="*/ 133 w 134"/>
                <a:gd name="T23" fmla="*/ 5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4" h="297">
                  <a:moveTo>
                    <a:pt x="133" y="5"/>
                  </a:moveTo>
                  <a:cubicBezTo>
                    <a:pt x="132" y="2"/>
                    <a:pt x="129" y="1"/>
                    <a:pt x="126" y="1"/>
                  </a:cubicBezTo>
                  <a:cubicBezTo>
                    <a:pt x="120" y="0"/>
                    <a:pt x="106" y="1"/>
                    <a:pt x="91" y="6"/>
                  </a:cubicBezTo>
                  <a:cubicBezTo>
                    <a:pt x="75" y="11"/>
                    <a:pt x="57" y="21"/>
                    <a:pt x="40" y="38"/>
                  </a:cubicBezTo>
                  <a:cubicBezTo>
                    <a:pt x="24" y="54"/>
                    <a:pt x="11" y="77"/>
                    <a:pt x="7" y="109"/>
                  </a:cubicBezTo>
                  <a:cubicBezTo>
                    <a:pt x="0" y="153"/>
                    <a:pt x="11" y="214"/>
                    <a:pt x="57" y="297"/>
                  </a:cubicBezTo>
                  <a:cubicBezTo>
                    <a:pt x="71" y="289"/>
                    <a:pt x="71" y="289"/>
                    <a:pt x="71" y="289"/>
                  </a:cubicBezTo>
                  <a:cubicBezTo>
                    <a:pt x="28" y="209"/>
                    <a:pt x="17" y="152"/>
                    <a:pt x="23" y="111"/>
                  </a:cubicBezTo>
                  <a:cubicBezTo>
                    <a:pt x="26" y="83"/>
                    <a:pt x="38" y="63"/>
                    <a:pt x="52" y="49"/>
                  </a:cubicBezTo>
                  <a:cubicBezTo>
                    <a:pt x="66" y="35"/>
                    <a:pt x="83" y="26"/>
                    <a:pt x="96" y="21"/>
                  </a:cubicBezTo>
                  <a:cubicBezTo>
                    <a:pt x="110" y="17"/>
                    <a:pt x="119" y="16"/>
                    <a:pt x="121" y="16"/>
                  </a:cubicBezTo>
                  <a:cubicBezTo>
                    <a:pt x="133" y="16"/>
                    <a:pt x="134" y="9"/>
                    <a:pt x="133" y="5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0">
                  <a:schemeClr val="bg1"/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23" name="Freeform 50"/>
            <p:cNvSpPr/>
            <p:nvPr/>
          </p:nvSpPr>
          <p:spPr bwMode="auto">
            <a:xfrm>
              <a:off x="-2212975" y="2171700"/>
              <a:ext cx="712788" cy="995363"/>
            </a:xfrm>
            <a:custGeom>
              <a:avLst/>
              <a:gdLst>
                <a:gd name="T0" fmla="*/ 47 w 190"/>
                <a:gd name="T1" fmla="*/ 1 h 265"/>
                <a:gd name="T2" fmla="*/ 40 w 190"/>
                <a:gd name="T3" fmla="*/ 3 h 265"/>
                <a:gd name="T4" fmla="*/ 18 w 190"/>
                <a:gd name="T5" fmla="*/ 30 h 265"/>
                <a:gd name="T6" fmla="*/ 1 w 190"/>
                <a:gd name="T7" fmla="*/ 87 h 265"/>
                <a:gd name="T8" fmla="*/ 23 w 190"/>
                <a:gd name="T9" fmla="*/ 161 h 265"/>
                <a:gd name="T10" fmla="*/ 185 w 190"/>
                <a:gd name="T11" fmla="*/ 265 h 265"/>
                <a:gd name="T12" fmla="*/ 190 w 190"/>
                <a:gd name="T13" fmla="*/ 250 h 265"/>
                <a:gd name="T14" fmla="*/ 37 w 190"/>
                <a:gd name="T15" fmla="*/ 152 h 265"/>
                <a:gd name="T16" fmla="*/ 17 w 190"/>
                <a:gd name="T17" fmla="*/ 87 h 265"/>
                <a:gd name="T18" fmla="*/ 31 w 190"/>
                <a:gd name="T19" fmla="*/ 37 h 265"/>
                <a:gd name="T20" fmla="*/ 46 w 190"/>
                <a:gd name="T21" fmla="*/ 17 h 265"/>
                <a:gd name="T22" fmla="*/ 47 w 190"/>
                <a:gd name="T23" fmla="*/ 1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0" h="265">
                  <a:moveTo>
                    <a:pt x="47" y="1"/>
                  </a:moveTo>
                  <a:cubicBezTo>
                    <a:pt x="45" y="0"/>
                    <a:pt x="42" y="2"/>
                    <a:pt x="40" y="3"/>
                  </a:cubicBezTo>
                  <a:cubicBezTo>
                    <a:pt x="34" y="6"/>
                    <a:pt x="25" y="16"/>
                    <a:pt x="18" y="30"/>
                  </a:cubicBezTo>
                  <a:cubicBezTo>
                    <a:pt x="10" y="44"/>
                    <a:pt x="2" y="64"/>
                    <a:pt x="1" y="87"/>
                  </a:cubicBezTo>
                  <a:cubicBezTo>
                    <a:pt x="0" y="109"/>
                    <a:pt x="6" y="135"/>
                    <a:pt x="23" y="161"/>
                  </a:cubicBezTo>
                  <a:cubicBezTo>
                    <a:pt x="48" y="197"/>
                    <a:pt x="97" y="234"/>
                    <a:pt x="185" y="265"/>
                  </a:cubicBezTo>
                  <a:cubicBezTo>
                    <a:pt x="190" y="250"/>
                    <a:pt x="190" y="250"/>
                    <a:pt x="190" y="250"/>
                  </a:cubicBezTo>
                  <a:cubicBezTo>
                    <a:pt x="105" y="221"/>
                    <a:pt x="59" y="186"/>
                    <a:pt x="37" y="152"/>
                  </a:cubicBezTo>
                  <a:cubicBezTo>
                    <a:pt x="21" y="129"/>
                    <a:pt x="16" y="107"/>
                    <a:pt x="17" y="87"/>
                  </a:cubicBezTo>
                  <a:cubicBezTo>
                    <a:pt x="18" y="67"/>
                    <a:pt x="24" y="50"/>
                    <a:pt x="31" y="37"/>
                  </a:cubicBezTo>
                  <a:cubicBezTo>
                    <a:pt x="38" y="25"/>
                    <a:pt x="44" y="18"/>
                    <a:pt x="46" y="17"/>
                  </a:cubicBezTo>
                  <a:cubicBezTo>
                    <a:pt x="55" y="10"/>
                    <a:pt x="51" y="3"/>
                    <a:pt x="47" y="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0">
                  <a:schemeClr val="bg1"/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24" name="Freeform 51"/>
            <p:cNvSpPr/>
            <p:nvPr/>
          </p:nvSpPr>
          <p:spPr bwMode="auto">
            <a:xfrm>
              <a:off x="-2317750" y="2454275"/>
              <a:ext cx="1073150" cy="547688"/>
            </a:xfrm>
            <a:custGeom>
              <a:avLst/>
              <a:gdLst>
                <a:gd name="T0" fmla="*/ 7 w 286"/>
                <a:gd name="T1" fmla="*/ 1 h 146"/>
                <a:gd name="T2" fmla="*/ 2 w 286"/>
                <a:gd name="T3" fmla="*/ 7 h 146"/>
                <a:gd name="T4" fmla="*/ 3 w 286"/>
                <a:gd name="T5" fmla="*/ 42 h 146"/>
                <a:gd name="T6" fmla="*/ 30 w 286"/>
                <a:gd name="T7" fmla="*/ 95 h 146"/>
                <a:gd name="T8" fmla="*/ 96 w 286"/>
                <a:gd name="T9" fmla="*/ 135 h 146"/>
                <a:gd name="T10" fmla="*/ 286 w 286"/>
                <a:gd name="T11" fmla="*/ 104 h 146"/>
                <a:gd name="T12" fmla="*/ 279 w 286"/>
                <a:gd name="T13" fmla="*/ 90 h 146"/>
                <a:gd name="T14" fmla="*/ 100 w 286"/>
                <a:gd name="T15" fmla="*/ 120 h 146"/>
                <a:gd name="T16" fmla="*/ 42 w 286"/>
                <a:gd name="T17" fmla="*/ 85 h 146"/>
                <a:gd name="T18" fmla="*/ 19 w 286"/>
                <a:gd name="T19" fmla="*/ 38 h 146"/>
                <a:gd name="T20" fmla="*/ 17 w 286"/>
                <a:gd name="T21" fmla="*/ 13 h 146"/>
                <a:gd name="T22" fmla="*/ 7 w 286"/>
                <a:gd name="T23" fmla="*/ 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6" h="146">
                  <a:moveTo>
                    <a:pt x="7" y="1"/>
                  </a:moveTo>
                  <a:cubicBezTo>
                    <a:pt x="4" y="2"/>
                    <a:pt x="3" y="5"/>
                    <a:pt x="2" y="7"/>
                  </a:cubicBezTo>
                  <a:cubicBezTo>
                    <a:pt x="0" y="13"/>
                    <a:pt x="0" y="27"/>
                    <a:pt x="3" y="42"/>
                  </a:cubicBezTo>
                  <a:cubicBezTo>
                    <a:pt x="7" y="58"/>
                    <a:pt x="15" y="78"/>
                    <a:pt x="30" y="95"/>
                  </a:cubicBezTo>
                  <a:cubicBezTo>
                    <a:pt x="44" y="112"/>
                    <a:pt x="65" y="128"/>
                    <a:pt x="96" y="135"/>
                  </a:cubicBezTo>
                  <a:cubicBezTo>
                    <a:pt x="138" y="146"/>
                    <a:pt x="200" y="141"/>
                    <a:pt x="286" y="104"/>
                  </a:cubicBezTo>
                  <a:cubicBezTo>
                    <a:pt x="279" y="90"/>
                    <a:pt x="279" y="90"/>
                    <a:pt x="279" y="90"/>
                  </a:cubicBezTo>
                  <a:cubicBezTo>
                    <a:pt x="197" y="125"/>
                    <a:pt x="139" y="130"/>
                    <a:pt x="100" y="120"/>
                  </a:cubicBezTo>
                  <a:cubicBezTo>
                    <a:pt x="73" y="113"/>
                    <a:pt x="54" y="100"/>
                    <a:pt x="42" y="85"/>
                  </a:cubicBezTo>
                  <a:cubicBezTo>
                    <a:pt x="29" y="70"/>
                    <a:pt x="22" y="53"/>
                    <a:pt x="19" y="38"/>
                  </a:cubicBezTo>
                  <a:cubicBezTo>
                    <a:pt x="16" y="25"/>
                    <a:pt x="16" y="15"/>
                    <a:pt x="17" y="13"/>
                  </a:cubicBezTo>
                  <a:cubicBezTo>
                    <a:pt x="18" y="2"/>
                    <a:pt x="11" y="0"/>
                    <a:pt x="7" y="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3354" name="Freeform 52"/>
            <p:cNvSpPr/>
            <p:nvPr/>
          </p:nvSpPr>
          <p:spPr bwMode="auto">
            <a:xfrm>
              <a:off x="-1979613" y="2435225"/>
              <a:ext cx="427038" cy="434975"/>
            </a:xfrm>
            <a:custGeom>
              <a:avLst/>
              <a:gdLst>
                <a:gd name="T0" fmla="*/ 2147483646 w 114"/>
                <a:gd name="T1" fmla="*/ 2147483646 h 116"/>
                <a:gd name="T2" fmla="*/ 2147483646 w 114"/>
                <a:gd name="T3" fmla="*/ 2147483646 h 116"/>
                <a:gd name="T4" fmla="*/ 2147483646 w 114"/>
                <a:gd name="T5" fmla="*/ 2147483646 h 116"/>
                <a:gd name="T6" fmla="*/ 2147483646 w 114"/>
                <a:gd name="T7" fmla="*/ 2147483646 h 116"/>
                <a:gd name="T8" fmla="*/ 2147483646 w 114"/>
                <a:gd name="T9" fmla="*/ 2147483646 h 1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" h="116">
                  <a:moveTo>
                    <a:pt x="2" y="55"/>
                  </a:moveTo>
                  <a:cubicBezTo>
                    <a:pt x="0" y="86"/>
                    <a:pt x="23" y="112"/>
                    <a:pt x="53" y="114"/>
                  </a:cubicBezTo>
                  <a:cubicBezTo>
                    <a:pt x="84" y="116"/>
                    <a:pt x="110" y="93"/>
                    <a:pt x="112" y="62"/>
                  </a:cubicBezTo>
                  <a:cubicBezTo>
                    <a:pt x="114" y="31"/>
                    <a:pt x="91" y="4"/>
                    <a:pt x="61" y="2"/>
                  </a:cubicBezTo>
                  <a:cubicBezTo>
                    <a:pt x="30" y="0"/>
                    <a:pt x="4" y="24"/>
                    <a:pt x="2" y="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2" name="TextBox 31"/>
          <p:cNvSpPr txBox="1">
            <a:spLocks noChangeArrowheads="1"/>
          </p:cNvSpPr>
          <p:nvPr/>
        </p:nvSpPr>
        <p:spPr bwMode="auto">
          <a:xfrm rot="-5400000">
            <a:off x="157957" y="1562894"/>
            <a:ext cx="1720850" cy="109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6400" b="1">
                <a:solidFill>
                  <a:schemeClr val="bg1"/>
                </a:solidFill>
                <a:latin typeface="Blackoak Std" panose="04050907060602020202" pitchFamily="82" charset="0"/>
                <a:ea typeface="微软雅黑" panose="020B0503020204020204" pitchFamily="34" charset="-122"/>
              </a:rPr>
              <a:t>B</a:t>
            </a:r>
            <a:endParaRPr lang="en-US" altLang="zh-CN" sz="6400" b="1">
              <a:solidFill>
                <a:schemeClr val="bg1"/>
              </a:solidFill>
              <a:latin typeface="Blackoak Std" panose="04050907060602020202" pitchFamily="82" charset="0"/>
              <a:ea typeface="微软雅黑" panose="020B0503020204020204" pitchFamily="34" charset="-122"/>
            </a:endParaRP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 rot="5400000">
            <a:off x="-391318" y="1940718"/>
            <a:ext cx="15303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BUSINESS</a:t>
            </a:r>
            <a:endParaRPr lang="en-US" altLang="zh-CN" sz="2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" presetClass="emph" presetSubtype="0" repeatCount="indefinite" autoRev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Scale>
                                      <p:cBhvr>
                                        <p:cTn id="47" dur="50" fill="hold"/>
                                        <p:tgtEl>
                                          <p:spTgt spid="3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800" decel="100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8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8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8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xit" presetSubtype="2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" presetClass="entr" presetSubtype="2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6" presetClass="emph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9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2" grpId="0"/>
      <p:bldP spid="33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1923</Words>
  <Application>WPS 演示</Application>
  <PresentationFormat>全屏显示(16:9)</PresentationFormat>
  <Paragraphs>120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Calibri</vt:lpstr>
      <vt:lpstr>Blackoak Std</vt:lpstr>
      <vt:lpstr>微软雅黑</vt:lpstr>
      <vt:lpstr>方正粗倩简体</vt:lpstr>
      <vt:lpstr>Arial Unicode MS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锐普PPT</dc:creator>
  <cp:lastModifiedBy>荷语默</cp:lastModifiedBy>
  <cp:revision>25</cp:revision>
  <dcterms:created xsi:type="dcterms:W3CDTF">2011-01-14T03:34:00Z</dcterms:created>
  <dcterms:modified xsi:type="dcterms:W3CDTF">2018-08-22T10:11:59Z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