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微软雅黑" panose="020B0503020204020204" pitchFamily="34" charset="-122"/>
      <p:regular r:id="rId19"/>
    </p:embeddedFont>
    <p:embeddedFont>
      <p:font typeface="方正粗倩简体" panose="03000509000000000000" pitchFamily="65" charset="-122"/>
      <p:regular r:id="rId20"/>
    </p:embeddedFont>
    <p:embeddedFont>
      <p:font typeface="等线" panose="02010600030101010101" charset="-122"/>
      <p:regular r:id="rId21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A5C"/>
    <a:srgbClr val="0A7AF6"/>
    <a:srgbClr val="05476F"/>
    <a:srgbClr val="054D79"/>
    <a:srgbClr val="7ABC32"/>
    <a:srgbClr val="00FF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37" d="100"/>
          <a:sy n="137" d="100"/>
        </p:scale>
        <p:origin x="864" y="114"/>
      </p:cViewPr>
      <p:guideLst>
        <p:guide orient="horz" pos="1807"/>
        <p:guide pos="2880"/>
        <p:guide pos="5209"/>
        <p:guide pos="4413"/>
        <p:guide pos="365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503A05CC-31E7-4002-A29B-1D8066CDAE90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0362118-60B4-4107-A88C-8B21D3E6BDE7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B02070-6A83-463E-97CE-6341B1145F50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5C4393-FD26-4ED0-B7D5-4B60F75A7CA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8632A1-57C7-4638-920A-8BFDC93DD71E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7DE96B-8619-4A90-AE7A-6961EF83B3A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7755C8-9426-471D-BB7F-970A68A8A70C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5FC87D-EB91-467C-83A0-84B50FBCB9D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FE4E6E-486B-4BF9-8E93-492D39E75FA8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C9507D-F670-485F-8658-98AB7CCC0DC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0386AD-26E9-40AE-AD6D-33B1A2F3127B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424CAD-875F-47AB-8704-5A17B223A74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474C36-8EFB-4A04-9FD2-068085947104}" type="datetimeFigureOut">
              <a:rPr lang="en-US" altLang="zh-CN"/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82F5A7-539F-4921-9F04-324AF0EFA12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70A20C-6C27-46D8-B0B2-AF829641BEDC}" type="datetimeFigureOut">
              <a:rPr lang="en-US" altLang="zh-CN"/>
            </a:fld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B18F7D-14C4-48DF-9CF7-71D69BC1DFD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8B4C7-6F61-4CF1-872F-8221B50D0219}" type="datetimeFigureOut">
              <a:rPr lang="en-US" altLang="zh-CN"/>
            </a:fld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6B2569-AEAA-4959-8315-C0BB1392806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0A7AF6"/>
              </a:gs>
              <a:gs pos="100000">
                <a:srgbClr val="043A5C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0" y="95250"/>
            <a:ext cx="9144001" cy="432445"/>
          </a:xfrm>
          <a:prstGeom prst="rect">
            <a:avLst/>
          </a:prstGeom>
          <a:gradFill>
            <a:gsLst>
              <a:gs pos="0">
                <a:schemeClr val="bg1">
                  <a:alpha val="60000"/>
                </a:schemeClr>
              </a:gs>
              <a:gs pos="72000">
                <a:schemeClr val="bg1">
                  <a:alpha val="0"/>
                </a:schemeClr>
              </a:gs>
              <a:gs pos="64000">
                <a:schemeClr val="bg1">
                  <a:alpha val="70000"/>
                </a:schemeClr>
              </a:gs>
            </a:gsLst>
            <a:path path="circle">
              <a:fillToRect l="50000" t="50000" r="50000" b="50000"/>
            </a:path>
          </a:gradFill>
          <a:ln w="25400">
            <a:gradFill flip="none" rotWithShape="1">
              <a:gsLst>
                <a:gs pos="52000">
                  <a:srgbClr val="FFFFFF"/>
                </a:gs>
                <a:gs pos="48000">
                  <a:srgbClr val="FFFFFF"/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  <a:gs pos="5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grpSp>
        <p:nvGrpSpPr>
          <p:cNvPr id="4" name="组合 8"/>
          <p:cNvGrpSpPr/>
          <p:nvPr userDrawn="1"/>
        </p:nvGrpSpPr>
        <p:grpSpPr bwMode="auto">
          <a:xfrm>
            <a:off x="7312025" y="3822700"/>
            <a:ext cx="1755775" cy="1208088"/>
            <a:chOff x="6633581" y="3302466"/>
            <a:chExt cx="2510419" cy="1728438"/>
          </a:xfrm>
        </p:grpSpPr>
        <p:sp>
          <p:nvSpPr>
            <p:cNvPr id="5" name="椭圆 4"/>
            <p:cNvSpPr/>
            <p:nvPr/>
          </p:nvSpPr>
          <p:spPr>
            <a:xfrm>
              <a:off x="7761249" y="3302466"/>
              <a:ext cx="1382751" cy="1382751"/>
            </a:xfrm>
            <a:prstGeom prst="ellipse">
              <a:avLst/>
            </a:prstGeom>
            <a:gradFill>
              <a:gsLst>
                <a:gs pos="0">
                  <a:schemeClr val="bg1">
                    <a:alpha val="60000"/>
                  </a:schemeClr>
                </a:gs>
                <a:gs pos="72000">
                  <a:schemeClr val="bg1">
                    <a:alpha val="0"/>
                  </a:schemeClr>
                </a:gs>
                <a:gs pos="64000">
                  <a:schemeClr val="bg1">
                    <a:alpha val="70000"/>
                  </a:schemeClr>
                </a:gs>
              </a:gsLst>
              <a:path path="circle">
                <a:fillToRect l="50000" t="50000" r="50000" b="50000"/>
              </a:path>
            </a:gradFill>
            <a:ln w="25400">
              <a:gradFill flip="none" rotWithShape="1">
                <a:gsLst>
                  <a:gs pos="52000">
                    <a:srgbClr val="FFFFFF"/>
                  </a:gs>
                  <a:gs pos="48000">
                    <a:srgbClr val="FFFFFF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  <a:gs pos="5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zh-CN">
                <a:solidFill>
                  <a:srgbClr val="FFFFFF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7482468" y="4124869"/>
              <a:ext cx="630045" cy="630045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2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zh-CN">
                <a:solidFill>
                  <a:srgbClr val="FFFFFF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6648450" y="4542574"/>
              <a:ext cx="488330" cy="488330"/>
            </a:xfrm>
            <a:prstGeom prst="ellipse">
              <a:avLst/>
            </a:prstGeom>
            <a:gradFill>
              <a:gsLst>
                <a:gs pos="0">
                  <a:schemeClr val="bg1">
                    <a:alpha val="60000"/>
                  </a:schemeClr>
                </a:gs>
                <a:gs pos="72000">
                  <a:schemeClr val="bg1">
                    <a:alpha val="0"/>
                  </a:schemeClr>
                </a:gs>
                <a:gs pos="64000">
                  <a:schemeClr val="bg1">
                    <a:alpha val="70000"/>
                  </a:schemeClr>
                </a:gs>
              </a:gsLst>
              <a:path path="circle">
                <a:fillToRect l="50000" t="50000" r="50000" b="50000"/>
              </a:path>
            </a:gradFill>
            <a:ln w="3175">
              <a:gradFill flip="none" rotWithShape="1">
                <a:gsLst>
                  <a:gs pos="52000">
                    <a:srgbClr val="FFFFFF"/>
                  </a:gs>
                  <a:gs pos="48000">
                    <a:srgbClr val="FFFFFF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  <a:gs pos="5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zh-CN">
                <a:solidFill>
                  <a:srgbClr val="FFFFFF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6791093" y="3617174"/>
              <a:ext cx="691375" cy="691375"/>
            </a:xfrm>
            <a:prstGeom prst="ellipse">
              <a:avLst/>
            </a:prstGeom>
            <a:gradFill>
              <a:gsLst>
                <a:gs pos="0">
                  <a:schemeClr val="bg1">
                    <a:alpha val="90000"/>
                  </a:schemeClr>
                </a:gs>
                <a:gs pos="72000">
                  <a:schemeClr val="bg1">
                    <a:alpha val="0"/>
                  </a:schemeClr>
                </a:gs>
                <a:gs pos="64000">
                  <a:schemeClr val="bg1">
                    <a:alpha val="90000"/>
                  </a:schemeClr>
                </a:gs>
              </a:gsLst>
              <a:path path="circle">
                <a:fillToRect l="50000" t="50000" r="50000" b="50000"/>
              </a:path>
            </a:gradFill>
            <a:ln w="3175">
              <a:gradFill flip="none" rotWithShape="1">
                <a:gsLst>
                  <a:gs pos="52000">
                    <a:srgbClr val="FFFFFF"/>
                  </a:gs>
                  <a:gs pos="48000">
                    <a:srgbClr val="FFFFFF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  <a:gs pos="5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zh-CN">
                <a:solidFill>
                  <a:srgbClr val="FFFFFF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6633581" y="3836329"/>
              <a:ext cx="315023" cy="31502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2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10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3CA3CB-F6CD-47A9-AB6A-17671944F520}" type="datetimeFigureOut">
              <a:rPr lang="en-US" altLang="zh-CN"/>
            </a:fld>
            <a:endParaRPr lang="en-US" altLang="zh-CN"/>
          </a:p>
        </p:txBody>
      </p:sp>
      <p:sp>
        <p:nvSpPr>
          <p:cNvPr id="11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27F4CEA-0DEA-4CCC-B561-CABAB598706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6BBE7-2857-402B-B04A-49B66CEE0868}" type="datetimeFigureOut">
              <a:rPr lang="en-US" altLang="zh-CN"/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3CD64F-DAD5-44F2-8663-D369F02236E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E2FF8-D587-4979-A7EB-1B5F8345DC57}" type="datetimeFigureOut">
              <a:rPr lang="en-US" altLang="zh-CN"/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CA198B-63C4-4B5C-8B77-A920B33EC86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92E45C2E-F7D7-4EDF-86F8-094F650EBA15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318DA21C-65A4-4874-8C4A-9AC15CDF1306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0A7AF6"/>
              </a:gs>
              <a:gs pos="100000">
                <a:srgbClr val="043A5C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pic>
        <p:nvPicPr>
          <p:cNvPr id="1026" name="Picture 2" descr="E:\卡拉赞\地图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7850"/>
            <a:ext cx="9137650" cy="398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83" name="矩形 1882"/>
          <p:cNvSpPr/>
          <p:nvPr/>
        </p:nvSpPr>
        <p:spPr>
          <a:xfrm>
            <a:off x="0" y="1998664"/>
            <a:ext cx="9144001" cy="1504949"/>
          </a:xfrm>
          <a:prstGeom prst="rect">
            <a:avLst/>
          </a:prstGeom>
          <a:gradFill>
            <a:gsLst>
              <a:gs pos="0">
                <a:schemeClr val="bg1">
                  <a:alpha val="60000"/>
                </a:schemeClr>
              </a:gs>
              <a:gs pos="72000">
                <a:schemeClr val="bg1">
                  <a:alpha val="0"/>
                </a:schemeClr>
              </a:gs>
              <a:gs pos="64000">
                <a:schemeClr val="bg1">
                  <a:alpha val="70000"/>
                </a:schemeClr>
              </a:gs>
            </a:gsLst>
            <a:path path="circle">
              <a:fillToRect l="50000" t="50000" r="50000" b="50000"/>
            </a:path>
          </a:gradFill>
          <a:ln w="25400">
            <a:gradFill flip="none" rotWithShape="1">
              <a:gsLst>
                <a:gs pos="52000">
                  <a:srgbClr val="FFFFFF"/>
                </a:gs>
                <a:gs pos="48000">
                  <a:srgbClr val="FFFFFF"/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  <a:gs pos="5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882" name="TextBox 1881"/>
          <p:cNvSpPr txBox="1">
            <a:spLocks noChangeArrowheads="1"/>
          </p:cNvSpPr>
          <p:nvPr/>
        </p:nvSpPr>
        <p:spPr bwMode="auto">
          <a:xfrm>
            <a:off x="2746375" y="2563813"/>
            <a:ext cx="3651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000">
                <a:solidFill>
                  <a:srgbClr val="0A7A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POWERPOINT</a:t>
            </a:r>
            <a:endParaRPr lang="en-US" altLang="zh-CN" sz="4000">
              <a:solidFill>
                <a:srgbClr val="0A7AF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4" name="TextBox 893"/>
          <p:cNvSpPr txBox="1">
            <a:spLocks noChangeArrowheads="1"/>
          </p:cNvSpPr>
          <p:nvPr/>
        </p:nvSpPr>
        <p:spPr bwMode="auto">
          <a:xfrm>
            <a:off x="3257550" y="2011363"/>
            <a:ext cx="2628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000">
                <a:solidFill>
                  <a:srgbClr val="0A7A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BUSINESS</a:t>
            </a:r>
            <a:endParaRPr lang="en-US" altLang="zh-CN" sz="4000">
              <a:solidFill>
                <a:srgbClr val="0A7AF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5" name="矩形 23"/>
          <p:cNvSpPr>
            <a:spLocks noChangeArrowheads="1"/>
          </p:cNvSpPr>
          <p:nvPr/>
        </p:nvSpPr>
        <p:spPr bwMode="auto">
          <a:xfrm>
            <a:off x="3009900" y="3198813"/>
            <a:ext cx="31242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A7A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Shanghai Rapidesign Advertising Co.,ltd</a:t>
            </a:r>
            <a:endParaRPr lang="zh-CN" altLang="en-US" sz="1200">
              <a:solidFill>
                <a:srgbClr val="0A7AF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8" name="TextBox 35"/>
          <p:cNvSpPr txBox="1">
            <a:spLocks noChangeArrowheads="1"/>
          </p:cNvSpPr>
          <p:nvPr/>
        </p:nvSpPr>
        <p:spPr bwMode="auto">
          <a:xfrm>
            <a:off x="395288" y="4822825"/>
            <a:ext cx="11080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RAPIDESIGN</a:t>
            </a:r>
            <a:endParaRPr lang="en-US" altLang="zh-CN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4109" name="组合 36"/>
          <p:cNvGrpSpPr/>
          <p:nvPr/>
        </p:nvGrpSpPr>
        <p:grpSpPr bwMode="auto">
          <a:xfrm>
            <a:off x="41275" y="4705350"/>
            <a:ext cx="454025" cy="423863"/>
            <a:chOff x="-2441575" y="2146300"/>
            <a:chExt cx="1196975" cy="1114425"/>
          </a:xfrm>
        </p:grpSpPr>
        <p:sp>
          <p:nvSpPr>
            <p:cNvPr id="898" name="Freeform 48"/>
            <p:cNvSpPr/>
            <p:nvPr/>
          </p:nvSpPr>
          <p:spPr bwMode="auto">
            <a:xfrm>
              <a:off x="-2441575" y="2325688"/>
              <a:ext cx="1054100" cy="781050"/>
            </a:xfrm>
            <a:custGeom>
              <a:avLst/>
              <a:gdLst>
                <a:gd name="T0" fmla="*/ 262 w 281"/>
                <a:gd name="T1" fmla="*/ 47 h 208"/>
                <a:gd name="T2" fmla="*/ 241 w 281"/>
                <a:gd name="T3" fmla="*/ 31 h 208"/>
                <a:gd name="T4" fmla="*/ 187 w 281"/>
                <a:gd name="T5" fmla="*/ 18 h 208"/>
                <a:gd name="T6" fmla="*/ 118 w 281"/>
                <a:gd name="T7" fmla="*/ 41 h 208"/>
                <a:gd name="T8" fmla="*/ 17 w 281"/>
                <a:gd name="T9" fmla="*/ 208 h 208"/>
                <a:gd name="T10" fmla="*/ 0 w 281"/>
                <a:gd name="T11" fmla="*/ 203 h 208"/>
                <a:gd name="T12" fmla="*/ 108 w 281"/>
                <a:gd name="T13" fmla="*/ 27 h 208"/>
                <a:gd name="T14" fmla="*/ 187 w 281"/>
                <a:gd name="T15" fmla="*/ 1 h 208"/>
                <a:gd name="T16" fmla="*/ 248 w 281"/>
                <a:gd name="T17" fmla="*/ 16 h 208"/>
                <a:gd name="T18" fmla="*/ 278 w 281"/>
                <a:gd name="T19" fmla="*/ 40 h 208"/>
                <a:gd name="T20" fmla="*/ 279 w 281"/>
                <a:gd name="T21" fmla="*/ 48 h 208"/>
                <a:gd name="T22" fmla="*/ 262 w 281"/>
                <a:gd name="T23" fmla="*/ 4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" h="208">
                  <a:moveTo>
                    <a:pt x="262" y="47"/>
                  </a:moveTo>
                  <a:cubicBezTo>
                    <a:pt x="261" y="45"/>
                    <a:pt x="254" y="38"/>
                    <a:pt x="241" y="31"/>
                  </a:cubicBezTo>
                  <a:cubicBezTo>
                    <a:pt x="227" y="24"/>
                    <a:pt x="208" y="18"/>
                    <a:pt x="187" y="18"/>
                  </a:cubicBezTo>
                  <a:cubicBezTo>
                    <a:pt x="166" y="18"/>
                    <a:pt x="142" y="23"/>
                    <a:pt x="118" y="41"/>
                  </a:cubicBezTo>
                  <a:cubicBezTo>
                    <a:pt x="82" y="66"/>
                    <a:pt x="46" y="117"/>
                    <a:pt x="17" y="208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31" y="107"/>
                    <a:pt x="69" y="54"/>
                    <a:pt x="108" y="27"/>
                  </a:cubicBezTo>
                  <a:cubicBezTo>
                    <a:pt x="135" y="7"/>
                    <a:pt x="162" y="0"/>
                    <a:pt x="187" y="1"/>
                  </a:cubicBezTo>
                  <a:cubicBezTo>
                    <a:pt x="211" y="1"/>
                    <a:pt x="233" y="8"/>
                    <a:pt x="248" y="16"/>
                  </a:cubicBezTo>
                  <a:cubicBezTo>
                    <a:pt x="263" y="24"/>
                    <a:pt x="274" y="34"/>
                    <a:pt x="278" y="40"/>
                  </a:cubicBezTo>
                  <a:cubicBezTo>
                    <a:pt x="279" y="42"/>
                    <a:pt x="281" y="45"/>
                    <a:pt x="279" y="48"/>
                  </a:cubicBezTo>
                  <a:cubicBezTo>
                    <a:pt x="277" y="52"/>
                    <a:pt x="271" y="56"/>
                    <a:pt x="262" y="47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00">
                    <a:alpha val="0"/>
                  </a:srgbClr>
                </a:gs>
                <a:gs pos="0">
                  <a:schemeClr val="bg1"/>
                </a:gs>
              </a:gsLst>
              <a:lin ang="8100000" scaled="1"/>
              <a:tileRect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899" name="Freeform 49"/>
            <p:cNvSpPr/>
            <p:nvPr/>
          </p:nvSpPr>
          <p:spPr bwMode="auto">
            <a:xfrm>
              <a:off x="-2117725" y="2146300"/>
              <a:ext cx="501650" cy="1114425"/>
            </a:xfrm>
            <a:custGeom>
              <a:avLst/>
              <a:gdLst>
                <a:gd name="T0" fmla="*/ 133 w 134"/>
                <a:gd name="T1" fmla="*/ 5 h 297"/>
                <a:gd name="T2" fmla="*/ 126 w 134"/>
                <a:gd name="T3" fmla="*/ 1 h 297"/>
                <a:gd name="T4" fmla="*/ 91 w 134"/>
                <a:gd name="T5" fmla="*/ 6 h 297"/>
                <a:gd name="T6" fmla="*/ 40 w 134"/>
                <a:gd name="T7" fmla="*/ 38 h 297"/>
                <a:gd name="T8" fmla="*/ 7 w 134"/>
                <a:gd name="T9" fmla="*/ 109 h 297"/>
                <a:gd name="T10" fmla="*/ 57 w 134"/>
                <a:gd name="T11" fmla="*/ 297 h 297"/>
                <a:gd name="T12" fmla="*/ 71 w 134"/>
                <a:gd name="T13" fmla="*/ 289 h 297"/>
                <a:gd name="T14" fmla="*/ 23 w 134"/>
                <a:gd name="T15" fmla="*/ 111 h 297"/>
                <a:gd name="T16" fmla="*/ 52 w 134"/>
                <a:gd name="T17" fmla="*/ 49 h 297"/>
                <a:gd name="T18" fmla="*/ 96 w 134"/>
                <a:gd name="T19" fmla="*/ 21 h 297"/>
                <a:gd name="T20" fmla="*/ 121 w 134"/>
                <a:gd name="T21" fmla="*/ 16 h 297"/>
                <a:gd name="T22" fmla="*/ 133 w 134"/>
                <a:gd name="T23" fmla="*/ 5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4" h="297">
                  <a:moveTo>
                    <a:pt x="133" y="5"/>
                  </a:moveTo>
                  <a:cubicBezTo>
                    <a:pt x="132" y="2"/>
                    <a:pt x="129" y="1"/>
                    <a:pt x="126" y="1"/>
                  </a:cubicBezTo>
                  <a:cubicBezTo>
                    <a:pt x="120" y="0"/>
                    <a:pt x="106" y="1"/>
                    <a:pt x="91" y="6"/>
                  </a:cubicBezTo>
                  <a:cubicBezTo>
                    <a:pt x="75" y="11"/>
                    <a:pt x="57" y="21"/>
                    <a:pt x="40" y="38"/>
                  </a:cubicBezTo>
                  <a:cubicBezTo>
                    <a:pt x="24" y="54"/>
                    <a:pt x="11" y="77"/>
                    <a:pt x="7" y="109"/>
                  </a:cubicBezTo>
                  <a:cubicBezTo>
                    <a:pt x="0" y="153"/>
                    <a:pt x="11" y="214"/>
                    <a:pt x="57" y="297"/>
                  </a:cubicBezTo>
                  <a:cubicBezTo>
                    <a:pt x="71" y="289"/>
                    <a:pt x="71" y="289"/>
                    <a:pt x="71" y="289"/>
                  </a:cubicBezTo>
                  <a:cubicBezTo>
                    <a:pt x="28" y="209"/>
                    <a:pt x="17" y="152"/>
                    <a:pt x="23" y="111"/>
                  </a:cubicBezTo>
                  <a:cubicBezTo>
                    <a:pt x="26" y="83"/>
                    <a:pt x="38" y="63"/>
                    <a:pt x="52" y="49"/>
                  </a:cubicBezTo>
                  <a:cubicBezTo>
                    <a:pt x="66" y="35"/>
                    <a:pt x="83" y="26"/>
                    <a:pt x="96" y="21"/>
                  </a:cubicBezTo>
                  <a:cubicBezTo>
                    <a:pt x="110" y="17"/>
                    <a:pt x="119" y="16"/>
                    <a:pt x="121" y="16"/>
                  </a:cubicBezTo>
                  <a:cubicBezTo>
                    <a:pt x="133" y="16"/>
                    <a:pt x="134" y="9"/>
                    <a:pt x="133" y="5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00">
                    <a:alpha val="0"/>
                  </a:srgbClr>
                </a:gs>
                <a:gs pos="0">
                  <a:schemeClr val="bg1"/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900" name="Freeform 50"/>
            <p:cNvSpPr/>
            <p:nvPr/>
          </p:nvSpPr>
          <p:spPr bwMode="auto">
            <a:xfrm>
              <a:off x="-2212975" y="2171700"/>
              <a:ext cx="712788" cy="995363"/>
            </a:xfrm>
            <a:custGeom>
              <a:avLst/>
              <a:gdLst>
                <a:gd name="T0" fmla="*/ 47 w 190"/>
                <a:gd name="T1" fmla="*/ 1 h 265"/>
                <a:gd name="T2" fmla="*/ 40 w 190"/>
                <a:gd name="T3" fmla="*/ 3 h 265"/>
                <a:gd name="T4" fmla="*/ 18 w 190"/>
                <a:gd name="T5" fmla="*/ 30 h 265"/>
                <a:gd name="T6" fmla="*/ 1 w 190"/>
                <a:gd name="T7" fmla="*/ 87 h 265"/>
                <a:gd name="T8" fmla="*/ 23 w 190"/>
                <a:gd name="T9" fmla="*/ 161 h 265"/>
                <a:gd name="T10" fmla="*/ 185 w 190"/>
                <a:gd name="T11" fmla="*/ 265 h 265"/>
                <a:gd name="T12" fmla="*/ 190 w 190"/>
                <a:gd name="T13" fmla="*/ 250 h 265"/>
                <a:gd name="T14" fmla="*/ 37 w 190"/>
                <a:gd name="T15" fmla="*/ 152 h 265"/>
                <a:gd name="T16" fmla="*/ 17 w 190"/>
                <a:gd name="T17" fmla="*/ 87 h 265"/>
                <a:gd name="T18" fmla="*/ 31 w 190"/>
                <a:gd name="T19" fmla="*/ 37 h 265"/>
                <a:gd name="T20" fmla="*/ 46 w 190"/>
                <a:gd name="T21" fmla="*/ 17 h 265"/>
                <a:gd name="T22" fmla="*/ 47 w 190"/>
                <a:gd name="T23" fmla="*/ 1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0" h="265">
                  <a:moveTo>
                    <a:pt x="47" y="1"/>
                  </a:moveTo>
                  <a:cubicBezTo>
                    <a:pt x="45" y="0"/>
                    <a:pt x="42" y="2"/>
                    <a:pt x="40" y="3"/>
                  </a:cubicBezTo>
                  <a:cubicBezTo>
                    <a:pt x="34" y="6"/>
                    <a:pt x="25" y="16"/>
                    <a:pt x="18" y="30"/>
                  </a:cubicBezTo>
                  <a:cubicBezTo>
                    <a:pt x="10" y="44"/>
                    <a:pt x="2" y="64"/>
                    <a:pt x="1" y="87"/>
                  </a:cubicBezTo>
                  <a:cubicBezTo>
                    <a:pt x="0" y="109"/>
                    <a:pt x="6" y="135"/>
                    <a:pt x="23" y="161"/>
                  </a:cubicBezTo>
                  <a:cubicBezTo>
                    <a:pt x="48" y="197"/>
                    <a:pt x="97" y="234"/>
                    <a:pt x="185" y="265"/>
                  </a:cubicBezTo>
                  <a:cubicBezTo>
                    <a:pt x="190" y="250"/>
                    <a:pt x="190" y="250"/>
                    <a:pt x="190" y="250"/>
                  </a:cubicBezTo>
                  <a:cubicBezTo>
                    <a:pt x="105" y="221"/>
                    <a:pt x="59" y="186"/>
                    <a:pt x="37" y="152"/>
                  </a:cubicBezTo>
                  <a:cubicBezTo>
                    <a:pt x="21" y="129"/>
                    <a:pt x="16" y="107"/>
                    <a:pt x="17" y="87"/>
                  </a:cubicBezTo>
                  <a:cubicBezTo>
                    <a:pt x="18" y="67"/>
                    <a:pt x="24" y="50"/>
                    <a:pt x="31" y="37"/>
                  </a:cubicBezTo>
                  <a:cubicBezTo>
                    <a:pt x="38" y="25"/>
                    <a:pt x="44" y="18"/>
                    <a:pt x="46" y="17"/>
                  </a:cubicBezTo>
                  <a:cubicBezTo>
                    <a:pt x="55" y="10"/>
                    <a:pt x="51" y="3"/>
                    <a:pt x="47" y="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00">
                    <a:alpha val="0"/>
                  </a:srgbClr>
                </a:gs>
                <a:gs pos="0">
                  <a:schemeClr val="bg1"/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901" name="Freeform 51"/>
            <p:cNvSpPr/>
            <p:nvPr/>
          </p:nvSpPr>
          <p:spPr bwMode="auto">
            <a:xfrm>
              <a:off x="-2317750" y="2454275"/>
              <a:ext cx="1073150" cy="547688"/>
            </a:xfrm>
            <a:custGeom>
              <a:avLst/>
              <a:gdLst>
                <a:gd name="T0" fmla="*/ 7 w 286"/>
                <a:gd name="T1" fmla="*/ 1 h 146"/>
                <a:gd name="T2" fmla="*/ 2 w 286"/>
                <a:gd name="T3" fmla="*/ 7 h 146"/>
                <a:gd name="T4" fmla="*/ 3 w 286"/>
                <a:gd name="T5" fmla="*/ 42 h 146"/>
                <a:gd name="T6" fmla="*/ 30 w 286"/>
                <a:gd name="T7" fmla="*/ 95 h 146"/>
                <a:gd name="T8" fmla="*/ 96 w 286"/>
                <a:gd name="T9" fmla="*/ 135 h 146"/>
                <a:gd name="T10" fmla="*/ 286 w 286"/>
                <a:gd name="T11" fmla="*/ 104 h 146"/>
                <a:gd name="T12" fmla="*/ 279 w 286"/>
                <a:gd name="T13" fmla="*/ 90 h 146"/>
                <a:gd name="T14" fmla="*/ 100 w 286"/>
                <a:gd name="T15" fmla="*/ 120 h 146"/>
                <a:gd name="T16" fmla="*/ 42 w 286"/>
                <a:gd name="T17" fmla="*/ 85 h 146"/>
                <a:gd name="T18" fmla="*/ 19 w 286"/>
                <a:gd name="T19" fmla="*/ 38 h 146"/>
                <a:gd name="T20" fmla="*/ 17 w 286"/>
                <a:gd name="T21" fmla="*/ 13 h 146"/>
                <a:gd name="T22" fmla="*/ 7 w 286"/>
                <a:gd name="T23" fmla="*/ 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6" h="146">
                  <a:moveTo>
                    <a:pt x="7" y="1"/>
                  </a:moveTo>
                  <a:cubicBezTo>
                    <a:pt x="4" y="2"/>
                    <a:pt x="3" y="5"/>
                    <a:pt x="2" y="7"/>
                  </a:cubicBezTo>
                  <a:cubicBezTo>
                    <a:pt x="0" y="13"/>
                    <a:pt x="0" y="27"/>
                    <a:pt x="3" y="42"/>
                  </a:cubicBezTo>
                  <a:cubicBezTo>
                    <a:pt x="7" y="58"/>
                    <a:pt x="15" y="78"/>
                    <a:pt x="30" y="95"/>
                  </a:cubicBezTo>
                  <a:cubicBezTo>
                    <a:pt x="44" y="112"/>
                    <a:pt x="65" y="128"/>
                    <a:pt x="96" y="135"/>
                  </a:cubicBezTo>
                  <a:cubicBezTo>
                    <a:pt x="138" y="146"/>
                    <a:pt x="200" y="141"/>
                    <a:pt x="286" y="104"/>
                  </a:cubicBezTo>
                  <a:cubicBezTo>
                    <a:pt x="279" y="90"/>
                    <a:pt x="279" y="90"/>
                    <a:pt x="279" y="90"/>
                  </a:cubicBezTo>
                  <a:cubicBezTo>
                    <a:pt x="197" y="125"/>
                    <a:pt x="139" y="130"/>
                    <a:pt x="100" y="120"/>
                  </a:cubicBezTo>
                  <a:cubicBezTo>
                    <a:pt x="73" y="113"/>
                    <a:pt x="54" y="100"/>
                    <a:pt x="42" y="85"/>
                  </a:cubicBezTo>
                  <a:cubicBezTo>
                    <a:pt x="29" y="70"/>
                    <a:pt x="22" y="53"/>
                    <a:pt x="19" y="38"/>
                  </a:cubicBezTo>
                  <a:cubicBezTo>
                    <a:pt x="16" y="25"/>
                    <a:pt x="16" y="15"/>
                    <a:pt x="17" y="13"/>
                  </a:cubicBezTo>
                  <a:cubicBezTo>
                    <a:pt x="18" y="2"/>
                    <a:pt x="11" y="0"/>
                    <a:pt x="7" y="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00">
                    <a:alpha val="0"/>
                  </a:srgbClr>
                </a:gs>
                <a:gs pos="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4122" name="Freeform 52"/>
            <p:cNvSpPr/>
            <p:nvPr/>
          </p:nvSpPr>
          <p:spPr bwMode="auto">
            <a:xfrm>
              <a:off x="-1979613" y="2435225"/>
              <a:ext cx="427038" cy="434975"/>
            </a:xfrm>
            <a:custGeom>
              <a:avLst/>
              <a:gdLst>
                <a:gd name="T0" fmla="*/ 2147483646 w 114"/>
                <a:gd name="T1" fmla="*/ 2147483646 h 116"/>
                <a:gd name="T2" fmla="*/ 2147483646 w 114"/>
                <a:gd name="T3" fmla="*/ 2147483646 h 116"/>
                <a:gd name="T4" fmla="*/ 2147483646 w 114"/>
                <a:gd name="T5" fmla="*/ 2147483646 h 116"/>
                <a:gd name="T6" fmla="*/ 2147483646 w 114"/>
                <a:gd name="T7" fmla="*/ 2147483646 h 116"/>
                <a:gd name="T8" fmla="*/ 2147483646 w 114"/>
                <a:gd name="T9" fmla="*/ 2147483646 h 1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" h="116">
                  <a:moveTo>
                    <a:pt x="2" y="55"/>
                  </a:moveTo>
                  <a:cubicBezTo>
                    <a:pt x="0" y="86"/>
                    <a:pt x="23" y="112"/>
                    <a:pt x="53" y="114"/>
                  </a:cubicBezTo>
                  <a:cubicBezTo>
                    <a:pt x="84" y="116"/>
                    <a:pt x="110" y="93"/>
                    <a:pt x="112" y="62"/>
                  </a:cubicBezTo>
                  <a:cubicBezTo>
                    <a:pt x="114" y="31"/>
                    <a:pt x="91" y="4"/>
                    <a:pt x="61" y="2"/>
                  </a:cubicBezTo>
                  <a:cubicBezTo>
                    <a:pt x="30" y="0"/>
                    <a:pt x="4" y="24"/>
                    <a:pt x="2" y="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18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18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1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1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2" grpId="0"/>
      <p:bldP spid="894" grpId="0"/>
      <p:bldP spid="89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0A7AF6"/>
              </a:gs>
              <a:gs pos="100000">
                <a:srgbClr val="043A5C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pic>
        <p:nvPicPr>
          <p:cNvPr id="9" name="Picture 2" descr="E:\卡拉赞\地图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7850"/>
            <a:ext cx="9137650" cy="398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0" y="1998664"/>
            <a:ext cx="9144001" cy="1504949"/>
          </a:xfrm>
          <a:prstGeom prst="rect">
            <a:avLst/>
          </a:prstGeom>
          <a:gradFill>
            <a:gsLst>
              <a:gs pos="0">
                <a:schemeClr val="bg1">
                  <a:alpha val="60000"/>
                </a:schemeClr>
              </a:gs>
              <a:gs pos="72000">
                <a:schemeClr val="bg1">
                  <a:alpha val="0"/>
                </a:schemeClr>
              </a:gs>
              <a:gs pos="64000">
                <a:schemeClr val="bg1">
                  <a:alpha val="70000"/>
                </a:schemeClr>
              </a:gs>
            </a:gsLst>
            <a:path path="circle">
              <a:fillToRect l="50000" t="50000" r="50000" b="50000"/>
            </a:path>
          </a:gradFill>
          <a:ln w="25400">
            <a:gradFill flip="none" rotWithShape="1">
              <a:gsLst>
                <a:gs pos="52000">
                  <a:srgbClr val="FFFFFF"/>
                </a:gs>
                <a:gs pos="48000">
                  <a:srgbClr val="FFFFFF"/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  <a:gs pos="5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746375" y="2563813"/>
            <a:ext cx="3651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000">
                <a:solidFill>
                  <a:srgbClr val="0A7A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POWERPOINT</a:t>
            </a:r>
            <a:endParaRPr lang="en-US" altLang="zh-CN" sz="4000">
              <a:solidFill>
                <a:srgbClr val="0A7AF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3257550" y="2011363"/>
            <a:ext cx="2628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000">
                <a:solidFill>
                  <a:srgbClr val="0A7A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BUSINESS</a:t>
            </a:r>
            <a:endParaRPr lang="en-US" altLang="zh-CN" sz="4000">
              <a:solidFill>
                <a:srgbClr val="0A7AF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23"/>
          <p:cNvSpPr>
            <a:spLocks noChangeArrowheads="1"/>
          </p:cNvSpPr>
          <p:nvPr/>
        </p:nvSpPr>
        <p:spPr bwMode="auto">
          <a:xfrm>
            <a:off x="3009900" y="3198813"/>
            <a:ext cx="31242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A7A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Shanghai Rapidesign Advertising Co.,ltd</a:t>
            </a:r>
            <a:endParaRPr lang="zh-CN" altLang="en-US" sz="1200">
              <a:solidFill>
                <a:srgbClr val="0A7AF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35"/>
          <p:cNvSpPr txBox="1">
            <a:spLocks noChangeArrowheads="1"/>
          </p:cNvSpPr>
          <p:nvPr/>
        </p:nvSpPr>
        <p:spPr bwMode="auto">
          <a:xfrm>
            <a:off x="395288" y="4822825"/>
            <a:ext cx="11080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RAPIDESIGN</a:t>
            </a:r>
            <a:endParaRPr lang="en-US" altLang="zh-CN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20" name="组合 36"/>
          <p:cNvGrpSpPr/>
          <p:nvPr/>
        </p:nvGrpSpPr>
        <p:grpSpPr bwMode="auto">
          <a:xfrm>
            <a:off x="41275" y="4705350"/>
            <a:ext cx="454025" cy="423863"/>
            <a:chOff x="-2441575" y="2146300"/>
            <a:chExt cx="1196975" cy="1114425"/>
          </a:xfrm>
        </p:grpSpPr>
        <p:sp>
          <p:nvSpPr>
            <p:cNvPr id="21" name="Freeform 48"/>
            <p:cNvSpPr/>
            <p:nvPr/>
          </p:nvSpPr>
          <p:spPr bwMode="auto">
            <a:xfrm>
              <a:off x="-2441575" y="2325688"/>
              <a:ext cx="1054100" cy="781050"/>
            </a:xfrm>
            <a:custGeom>
              <a:avLst/>
              <a:gdLst>
                <a:gd name="T0" fmla="*/ 262 w 281"/>
                <a:gd name="T1" fmla="*/ 47 h 208"/>
                <a:gd name="T2" fmla="*/ 241 w 281"/>
                <a:gd name="T3" fmla="*/ 31 h 208"/>
                <a:gd name="T4" fmla="*/ 187 w 281"/>
                <a:gd name="T5" fmla="*/ 18 h 208"/>
                <a:gd name="T6" fmla="*/ 118 w 281"/>
                <a:gd name="T7" fmla="*/ 41 h 208"/>
                <a:gd name="T8" fmla="*/ 17 w 281"/>
                <a:gd name="T9" fmla="*/ 208 h 208"/>
                <a:gd name="T10" fmla="*/ 0 w 281"/>
                <a:gd name="T11" fmla="*/ 203 h 208"/>
                <a:gd name="T12" fmla="*/ 108 w 281"/>
                <a:gd name="T13" fmla="*/ 27 h 208"/>
                <a:gd name="T14" fmla="*/ 187 w 281"/>
                <a:gd name="T15" fmla="*/ 1 h 208"/>
                <a:gd name="T16" fmla="*/ 248 w 281"/>
                <a:gd name="T17" fmla="*/ 16 h 208"/>
                <a:gd name="T18" fmla="*/ 278 w 281"/>
                <a:gd name="T19" fmla="*/ 40 h 208"/>
                <a:gd name="T20" fmla="*/ 279 w 281"/>
                <a:gd name="T21" fmla="*/ 48 h 208"/>
                <a:gd name="T22" fmla="*/ 262 w 281"/>
                <a:gd name="T23" fmla="*/ 4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" h="208">
                  <a:moveTo>
                    <a:pt x="262" y="47"/>
                  </a:moveTo>
                  <a:cubicBezTo>
                    <a:pt x="261" y="45"/>
                    <a:pt x="254" y="38"/>
                    <a:pt x="241" y="31"/>
                  </a:cubicBezTo>
                  <a:cubicBezTo>
                    <a:pt x="227" y="24"/>
                    <a:pt x="208" y="18"/>
                    <a:pt x="187" y="18"/>
                  </a:cubicBezTo>
                  <a:cubicBezTo>
                    <a:pt x="166" y="18"/>
                    <a:pt x="142" y="23"/>
                    <a:pt x="118" y="41"/>
                  </a:cubicBezTo>
                  <a:cubicBezTo>
                    <a:pt x="82" y="66"/>
                    <a:pt x="46" y="117"/>
                    <a:pt x="17" y="208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31" y="107"/>
                    <a:pt x="69" y="54"/>
                    <a:pt x="108" y="27"/>
                  </a:cubicBezTo>
                  <a:cubicBezTo>
                    <a:pt x="135" y="7"/>
                    <a:pt x="162" y="0"/>
                    <a:pt x="187" y="1"/>
                  </a:cubicBezTo>
                  <a:cubicBezTo>
                    <a:pt x="211" y="1"/>
                    <a:pt x="233" y="8"/>
                    <a:pt x="248" y="16"/>
                  </a:cubicBezTo>
                  <a:cubicBezTo>
                    <a:pt x="263" y="24"/>
                    <a:pt x="274" y="34"/>
                    <a:pt x="278" y="40"/>
                  </a:cubicBezTo>
                  <a:cubicBezTo>
                    <a:pt x="279" y="42"/>
                    <a:pt x="281" y="45"/>
                    <a:pt x="279" y="48"/>
                  </a:cubicBezTo>
                  <a:cubicBezTo>
                    <a:pt x="277" y="52"/>
                    <a:pt x="271" y="56"/>
                    <a:pt x="262" y="47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00">
                    <a:alpha val="0"/>
                  </a:srgbClr>
                </a:gs>
                <a:gs pos="0">
                  <a:schemeClr val="bg1"/>
                </a:gs>
              </a:gsLst>
              <a:lin ang="8100000" scaled="1"/>
              <a:tileRect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22" name="Freeform 49"/>
            <p:cNvSpPr/>
            <p:nvPr/>
          </p:nvSpPr>
          <p:spPr bwMode="auto">
            <a:xfrm>
              <a:off x="-2117725" y="2146300"/>
              <a:ext cx="501650" cy="1114425"/>
            </a:xfrm>
            <a:custGeom>
              <a:avLst/>
              <a:gdLst>
                <a:gd name="T0" fmla="*/ 133 w 134"/>
                <a:gd name="T1" fmla="*/ 5 h 297"/>
                <a:gd name="T2" fmla="*/ 126 w 134"/>
                <a:gd name="T3" fmla="*/ 1 h 297"/>
                <a:gd name="T4" fmla="*/ 91 w 134"/>
                <a:gd name="T5" fmla="*/ 6 h 297"/>
                <a:gd name="T6" fmla="*/ 40 w 134"/>
                <a:gd name="T7" fmla="*/ 38 h 297"/>
                <a:gd name="T8" fmla="*/ 7 w 134"/>
                <a:gd name="T9" fmla="*/ 109 h 297"/>
                <a:gd name="T10" fmla="*/ 57 w 134"/>
                <a:gd name="T11" fmla="*/ 297 h 297"/>
                <a:gd name="T12" fmla="*/ 71 w 134"/>
                <a:gd name="T13" fmla="*/ 289 h 297"/>
                <a:gd name="T14" fmla="*/ 23 w 134"/>
                <a:gd name="T15" fmla="*/ 111 h 297"/>
                <a:gd name="T16" fmla="*/ 52 w 134"/>
                <a:gd name="T17" fmla="*/ 49 h 297"/>
                <a:gd name="T18" fmla="*/ 96 w 134"/>
                <a:gd name="T19" fmla="*/ 21 h 297"/>
                <a:gd name="T20" fmla="*/ 121 w 134"/>
                <a:gd name="T21" fmla="*/ 16 h 297"/>
                <a:gd name="T22" fmla="*/ 133 w 134"/>
                <a:gd name="T23" fmla="*/ 5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4" h="297">
                  <a:moveTo>
                    <a:pt x="133" y="5"/>
                  </a:moveTo>
                  <a:cubicBezTo>
                    <a:pt x="132" y="2"/>
                    <a:pt x="129" y="1"/>
                    <a:pt x="126" y="1"/>
                  </a:cubicBezTo>
                  <a:cubicBezTo>
                    <a:pt x="120" y="0"/>
                    <a:pt x="106" y="1"/>
                    <a:pt x="91" y="6"/>
                  </a:cubicBezTo>
                  <a:cubicBezTo>
                    <a:pt x="75" y="11"/>
                    <a:pt x="57" y="21"/>
                    <a:pt x="40" y="38"/>
                  </a:cubicBezTo>
                  <a:cubicBezTo>
                    <a:pt x="24" y="54"/>
                    <a:pt x="11" y="77"/>
                    <a:pt x="7" y="109"/>
                  </a:cubicBezTo>
                  <a:cubicBezTo>
                    <a:pt x="0" y="153"/>
                    <a:pt x="11" y="214"/>
                    <a:pt x="57" y="297"/>
                  </a:cubicBezTo>
                  <a:cubicBezTo>
                    <a:pt x="71" y="289"/>
                    <a:pt x="71" y="289"/>
                    <a:pt x="71" y="289"/>
                  </a:cubicBezTo>
                  <a:cubicBezTo>
                    <a:pt x="28" y="209"/>
                    <a:pt x="17" y="152"/>
                    <a:pt x="23" y="111"/>
                  </a:cubicBezTo>
                  <a:cubicBezTo>
                    <a:pt x="26" y="83"/>
                    <a:pt x="38" y="63"/>
                    <a:pt x="52" y="49"/>
                  </a:cubicBezTo>
                  <a:cubicBezTo>
                    <a:pt x="66" y="35"/>
                    <a:pt x="83" y="26"/>
                    <a:pt x="96" y="21"/>
                  </a:cubicBezTo>
                  <a:cubicBezTo>
                    <a:pt x="110" y="17"/>
                    <a:pt x="119" y="16"/>
                    <a:pt x="121" y="16"/>
                  </a:cubicBezTo>
                  <a:cubicBezTo>
                    <a:pt x="133" y="16"/>
                    <a:pt x="134" y="9"/>
                    <a:pt x="133" y="5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00">
                    <a:alpha val="0"/>
                  </a:srgbClr>
                </a:gs>
                <a:gs pos="0">
                  <a:schemeClr val="bg1"/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23" name="Freeform 50"/>
            <p:cNvSpPr/>
            <p:nvPr/>
          </p:nvSpPr>
          <p:spPr bwMode="auto">
            <a:xfrm>
              <a:off x="-2212975" y="2171700"/>
              <a:ext cx="712788" cy="995363"/>
            </a:xfrm>
            <a:custGeom>
              <a:avLst/>
              <a:gdLst>
                <a:gd name="T0" fmla="*/ 47 w 190"/>
                <a:gd name="T1" fmla="*/ 1 h 265"/>
                <a:gd name="T2" fmla="*/ 40 w 190"/>
                <a:gd name="T3" fmla="*/ 3 h 265"/>
                <a:gd name="T4" fmla="*/ 18 w 190"/>
                <a:gd name="T5" fmla="*/ 30 h 265"/>
                <a:gd name="T6" fmla="*/ 1 w 190"/>
                <a:gd name="T7" fmla="*/ 87 h 265"/>
                <a:gd name="T8" fmla="*/ 23 w 190"/>
                <a:gd name="T9" fmla="*/ 161 h 265"/>
                <a:gd name="T10" fmla="*/ 185 w 190"/>
                <a:gd name="T11" fmla="*/ 265 h 265"/>
                <a:gd name="T12" fmla="*/ 190 w 190"/>
                <a:gd name="T13" fmla="*/ 250 h 265"/>
                <a:gd name="T14" fmla="*/ 37 w 190"/>
                <a:gd name="T15" fmla="*/ 152 h 265"/>
                <a:gd name="T16" fmla="*/ 17 w 190"/>
                <a:gd name="T17" fmla="*/ 87 h 265"/>
                <a:gd name="T18" fmla="*/ 31 w 190"/>
                <a:gd name="T19" fmla="*/ 37 h 265"/>
                <a:gd name="T20" fmla="*/ 46 w 190"/>
                <a:gd name="T21" fmla="*/ 17 h 265"/>
                <a:gd name="T22" fmla="*/ 47 w 190"/>
                <a:gd name="T23" fmla="*/ 1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0" h="265">
                  <a:moveTo>
                    <a:pt x="47" y="1"/>
                  </a:moveTo>
                  <a:cubicBezTo>
                    <a:pt x="45" y="0"/>
                    <a:pt x="42" y="2"/>
                    <a:pt x="40" y="3"/>
                  </a:cubicBezTo>
                  <a:cubicBezTo>
                    <a:pt x="34" y="6"/>
                    <a:pt x="25" y="16"/>
                    <a:pt x="18" y="30"/>
                  </a:cubicBezTo>
                  <a:cubicBezTo>
                    <a:pt x="10" y="44"/>
                    <a:pt x="2" y="64"/>
                    <a:pt x="1" y="87"/>
                  </a:cubicBezTo>
                  <a:cubicBezTo>
                    <a:pt x="0" y="109"/>
                    <a:pt x="6" y="135"/>
                    <a:pt x="23" y="161"/>
                  </a:cubicBezTo>
                  <a:cubicBezTo>
                    <a:pt x="48" y="197"/>
                    <a:pt x="97" y="234"/>
                    <a:pt x="185" y="265"/>
                  </a:cubicBezTo>
                  <a:cubicBezTo>
                    <a:pt x="190" y="250"/>
                    <a:pt x="190" y="250"/>
                    <a:pt x="190" y="250"/>
                  </a:cubicBezTo>
                  <a:cubicBezTo>
                    <a:pt x="105" y="221"/>
                    <a:pt x="59" y="186"/>
                    <a:pt x="37" y="152"/>
                  </a:cubicBezTo>
                  <a:cubicBezTo>
                    <a:pt x="21" y="129"/>
                    <a:pt x="16" y="107"/>
                    <a:pt x="17" y="87"/>
                  </a:cubicBezTo>
                  <a:cubicBezTo>
                    <a:pt x="18" y="67"/>
                    <a:pt x="24" y="50"/>
                    <a:pt x="31" y="37"/>
                  </a:cubicBezTo>
                  <a:cubicBezTo>
                    <a:pt x="38" y="25"/>
                    <a:pt x="44" y="18"/>
                    <a:pt x="46" y="17"/>
                  </a:cubicBezTo>
                  <a:cubicBezTo>
                    <a:pt x="55" y="10"/>
                    <a:pt x="51" y="3"/>
                    <a:pt x="47" y="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00">
                    <a:alpha val="0"/>
                  </a:srgbClr>
                </a:gs>
                <a:gs pos="0">
                  <a:schemeClr val="bg1"/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24" name="Freeform 51"/>
            <p:cNvSpPr/>
            <p:nvPr/>
          </p:nvSpPr>
          <p:spPr bwMode="auto">
            <a:xfrm>
              <a:off x="-2317750" y="2454275"/>
              <a:ext cx="1073150" cy="547688"/>
            </a:xfrm>
            <a:custGeom>
              <a:avLst/>
              <a:gdLst>
                <a:gd name="T0" fmla="*/ 7 w 286"/>
                <a:gd name="T1" fmla="*/ 1 h 146"/>
                <a:gd name="T2" fmla="*/ 2 w 286"/>
                <a:gd name="T3" fmla="*/ 7 h 146"/>
                <a:gd name="T4" fmla="*/ 3 w 286"/>
                <a:gd name="T5" fmla="*/ 42 h 146"/>
                <a:gd name="T6" fmla="*/ 30 w 286"/>
                <a:gd name="T7" fmla="*/ 95 h 146"/>
                <a:gd name="T8" fmla="*/ 96 w 286"/>
                <a:gd name="T9" fmla="*/ 135 h 146"/>
                <a:gd name="T10" fmla="*/ 286 w 286"/>
                <a:gd name="T11" fmla="*/ 104 h 146"/>
                <a:gd name="T12" fmla="*/ 279 w 286"/>
                <a:gd name="T13" fmla="*/ 90 h 146"/>
                <a:gd name="T14" fmla="*/ 100 w 286"/>
                <a:gd name="T15" fmla="*/ 120 h 146"/>
                <a:gd name="T16" fmla="*/ 42 w 286"/>
                <a:gd name="T17" fmla="*/ 85 h 146"/>
                <a:gd name="T18" fmla="*/ 19 w 286"/>
                <a:gd name="T19" fmla="*/ 38 h 146"/>
                <a:gd name="T20" fmla="*/ 17 w 286"/>
                <a:gd name="T21" fmla="*/ 13 h 146"/>
                <a:gd name="T22" fmla="*/ 7 w 286"/>
                <a:gd name="T23" fmla="*/ 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6" h="146">
                  <a:moveTo>
                    <a:pt x="7" y="1"/>
                  </a:moveTo>
                  <a:cubicBezTo>
                    <a:pt x="4" y="2"/>
                    <a:pt x="3" y="5"/>
                    <a:pt x="2" y="7"/>
                  </a:cubicBezTo>
                  <a:cubicBezTo>
                    <a:pt x="0" y="13"/>
                    <a:pt x="0" y="27"/>
                    <a:pt x="3" y="42"/>
                  </a:cubicBezTo>
                  <a:cubicBezTo>
                    <a:pt x="7" y="58"/>
                    <a:pt x="15" y="78"/>
                    <a:pt x="30" y="95"/>
                  </a:cubicBezTo>
                  <a:cubicBezTo>
                    <a:pt x="44" y="112"/>
                    <a:pt x="65" y="128"/>
                    <a:pt x="96" y="135"/>
                  </a:cubicBezTo>
                  <a:cubicBezTo>
                    <a:pt x="138" y="146"/>
                    <a:pt x="200" y="141"/>
                    <a:pt x="286" y="104"/>
                  </a:cubicBezTo>
                  <a:cubicBezTo>
                    <a:pt x="279" y="90"/>
                    <a:pt x="279" y="90"/>
                    <a:pt x="279" y="90"/>
                  </a:cubicBezTo>
                  <a:cubicBezTo>
                    <a:pt x="197" y="125"/>
                    <a:pt x="139" y="130"/>
                    <a:pt x="100" y="120"/>
                  </a:cubicBezTo>
                  <a:cubicBezTo>
                    <a:pt x="73" y="113"/>
                    <a:pt x="54" y="100"/>
                    <a:pt x="42" y="85"/>
                  </a:cubicBezTo>
                  <a:cubicBezTo>
                    <a:pt x="29" y="70"/>
                    <a:pt x="22" y="53"/>
                    <a:pt x="19" y="38"/>
                  </a:cubicBezTo>
                  <a:cubicBezTo>
                    <a:pt x="16" y="25"/>
                    <a:pt x="16" y="15"/>
                    <a:pt x="17" y="13"/>
                  </a:cubicBezTo>
                  <a:cubicBezTo>
                    <a:pt x="18" y="2"/>
                    <a:pt x="11" y="0"/>
                    <a:pt x="7" y="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00">
                    <a:alpha val="0"/>
                  </a:srgbClr>
                </a:gs>
                <a:gs pos="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7222" name="Freeform 52"/>
            <p:cNvSpPr/>
            <p:nvPr/>
          </p:nvSpPr>
          <p:spPr bwMode="auto">
            <a:xfrm>
              <a:off x="-1979613" y="2435225"/>
              <a:ext cx="427038" cy="434975"/>
            </a:xfrm>
            <a:custGeom>
              <a:avLst/>
              <a:gdLst>
                <a:gd name="T0" fmla="*/ 2147483646 w 114"/>
                <a:gd name="T1" fmla="*/ 2147483646 h 116"/>
                <a:gd name="T2" fmla="*/ 2147483646 w 114"/>
                <a:gd name="T3" fmla="*/ 2147483646 h 116"/>
                <a:gd name="T4" fmla="*/ 2147483646 w 114"/>
                <a:gd name="T5" fmla="*/ 2147483646 h 116"/>
                <a:gd name="T6" fmla="*/ 2147483646 w 114"/>
                <a:gd name="T7" fmla="*/ 2147483646 h 116"/>
                <a:gd name="T8" fmla="*/ 2147483646 w 114"/>
                <a:gd name="T9" fmla="*/ 2147483646 h 1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" h="116">
                  <a:moveTo>
                    <a:pt x="2" y="55"/>
                  </a:moveTo>
                  <a:cubicBezTo>
                    <a:pt x="0" y="86"/>
                    <a:pt x="23" y="112"/>
                    <a:pt x="53" y="114"/>
                  </a:cubicBezTo>
                  <a:cubicBezTo>
                    <a:pt x="84" y="116"/>
                    <a:pt x="110" y="93"/>
                    <a:pt x="112" y="62"/>
                  </a:cubicBezTo>
                  <a:cubicBezTo>
                    <a:pt x="114" y="31"/>
                    <a:pt x="91" y="4"/>
                    <a:pt x="61" y="2"/>
                  </a:cubicBezTo>
                  <a:cubicBezTo>
                    <a:pt x="30" y="0"/>
                    <a:pt x="4" y="24"/>
                    <a:pt x="2" y="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" name="矩形 25"/>
          <p:cNvSpPr/>
          <p:nvPr/>
        </p:nvSpPr>
        <p:spPr>
          <a:xfrm>
            <a:off x="0" y="95250"/>
            <a:ext cx="9144001" cy="432445"/>
          </a:xfrm>
          <a:prstGeom prst="rect">
            <a:avLst/>
          </a:prstGeom>
          <a:gradFill>
            <a:gsLst>
              <a:gs pos="0">
                <a:schemeClr val="bg1">
                  <a:alpha val="60000"/>
                </a:schemeClr>
              </a:gs>
              <a:gs pos="72000">
                <a:schemeClr val="bg1">
                  <a:alpha val="0"/>
                </a:schemeClr>
              </a:gs>
              <a:gs pos="64000">
                <a:schemeClr val="bg1">
                  <a:alpha val="70000"/>
                </a:schemeClr>
              </a:gs>
            </a:gsLst>
            <a:path path="circle">
              <a:fillToRect l="50000" t="50000" r="50000" b="50000"/>
            </a:path>
          </a:gradFill>
          <a:ln w="25400">
            <a:gradFill flip="none" rotWithShape="1">
              <a:gsLst>
                <a:gs pos="52000">
                  <a:srgbClr val="FFFFFF"/>
                </a:gs>
                <a:gs pos="48000">
                  <a:srgbClr val="FFFFFF"/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  <a:gs pos="5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grpSp>
        <p:nvGrpSpPr>
          <p:cNvPr id="27" name="组合 26"/>
          <p:cNvGrpSpPr/>
          <p:nvPr/>
        </p:nvGrpSpPr>
        <p:grpSpPr bwMode="auto">
          <a:xfrm>
            <a:off x="7312025" y="3822700"/>
            <a:ext cx="1755775" cy="1208088"/>
            <a:chOff x="6633581" y="3302466"/>
            <a:chExt cx="2510419" cy="1728438"/>
          </a:xfrm>
        </p:grpSpPr>
        <p:sp>
          <p:nvSpPr>
            <p:cNvPr id="28" name="椭圆 27"/>
            <p:cNvSpPr/>
            <p:nvPr/>
          </p:nvSpPr>
          <p:spPr>
            <a:xfrm>
              <a:off x="7761249" y="3302466"/>
              <a:ext cx="1382751" cy="1382751"/>
            </a:xfrm>
            <a:prstGeom prst="ellipse">
              <a:avLst/>
            </a:prstGeom>
            <a:gradFill>
              <a:gsLst>
                <a:gs pos="0">
                  <a:schemeClr val="bg1">
                    <a:alpha val="60000"/>
                  </a:schemeClr>
                </a:gs>
                <a:gs pos="72000">
                  <a:schemeClr val="bg1">
                    <a:alpha val="0"/>
                  </a:schemeClr>
                </a:gs>
                <a:gs pos="64000">
                  <a:schemeClr val="bg1">
                    <a:alpha val="70000"/>
                  </a:schemeClr>
                </a:gs>
              </a:gsLst>
              <a:path path="circle">
                <a:fillToRect l="50000" t="50000" r="50000" b="50000"/>
              </a:path>
            </a:gradFill>
            <a:ln w="25400">
              <a:gradFill flip="none" rotWithShape="1">
                <a:gsLst>
                  <a:gs pos="52000">
                    <a:srgbClr val="FFFFFF"/>
                  </a:gs>
                  <a:gs pos="48000">
                    <a:srgbClr val="FFFFFF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  <a:gs pos="5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zh-CN">
                <a:solidFill>
                  <a:srgbClr val="FFFFFF"/>
                </a:solidFill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7482468" y="4124869"/>
              <a:ext cx="630045" cy="630045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2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zh-CN">
                <a:solidFill>
                  <a:srgbClr val="FFFFFF"/>
                </a:solidFill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6648450" y="4542574"/>
              <a:ext cx="488330" cy="488330"/>
            </a:xfrm>
            <a:prstGeom prst="ellipse">
              <a:avLst/>
            </a:prstGeom>
            <a:gradFill>
              <a:gsLst>
                <a:gs pos="0">
                  <a:schemeClr val="bg1">
                    <a:alpha val="60000"/>
                  </a:schemeClr>
                </a:gs>
                <a:gs pos="72000">
                  <a:schemeClr val="bg1">
                    <a:alpha val="0"/>
                  </a:schemeClr>
                </a:gs>
                <a:gs pos="64000">
                  <a:schemeClr val="bg1">
                    <a:alpha val="70000"/>
                  </a:schemeClr>
                </a:gs>
              </a:gsLst>
              <a:path path="circle">
                <a:fillToRect l="50000" t="50000" r="50000" b="50000"/>
              </a:path>
            </a:gradFill>
            <a:ln w="3175">
              <a:gradFill flip="none" rotWithShape="1">
                <a:gsLst>
                  <a:gs pos="52000">
                    <a:srgbClr val="FFFFFF"/>
                  </a:gs>
                  <a:gs pos="48000">
                    <a:srgbClr val="FFFFFF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  <a:gs pos="5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zh-CN">
                <a:solidFill>
                  <a:srgbClr val="FFFFFF"/>
                </a:solidFill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6791093" y="3617174"/>
              <a:ext cx="691375" cy="691375"/>
            </a:xfrm>
            <a:prstGeom prst="ellipse">
              <a:avLst/>
            </a:prstGeom>
            <a:gradFill>
              <a:gsLst>
                <a:gs pos="0">
                  <a:schemeClr val="bg1">
                    <a:alpha val="90000"/>
                  </a:schemeClr>
                </a:gs>
                <a:gs pos="72000">
                  <a:schemeClr val="bg1">
                    <a:alpha val="0"/>
                  </a:schemeClr>
                </a:gs>
                <a:gs pos="64000">
                  <a:schemeClr val="bg1">
                    <a:alpha val="90000"/>
                  </a:schemeClr>
                </a:gs>
              </a:gsLst>
              <a:path path="circle">
                <a:fillToRect l="50000" t="50000" r="50000" b="50000"/>
              </a:path>
            </a:gradFill>
            <a:ln w="3175">
              <a:gradFill flip="none" rotWithShape="1">
                <a:gsLst>
                  <a:gs pos="52000">
                    <a:srgbClr val="FFFFFF"/>
                  </a:gs>
                  <a:gs pos="48000">
                    <a:srgbClr val="FFFFFF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  <a:gs pos="5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zh-CN">
                <a:solidFill>
                  <a:srgbClr val="FFFFFF"/>
                </a:solidFill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6633581" y="3836329"/>
              <a:ext cx="315023" cy="31502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2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14" name="矩形 9"/>
          <p:cNvSpPr>
            <a:spLocks noChangeArrowheads="1"/>
          </p:cNvSpPr>
          <p:nvPr/>
        </p:nvSpPr>
        <p:spPr bwMode="auto">
          <a:xfrm>
            <a:off x="4151313" y="84138"/>
            <a:ext cx="841375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endParaRPr lang="zh-CN" altLang="en-US" sz="25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0" y="1093789"/>
            <a:ext cx="9144001" cy="1504949"/>
          </a:xfrm>
          <a:prstGeom prst="rect">
            <a:avLst/>
          </a:prstGeom>
          <a:gradFill>
            <a:gsLst>
              <a:gs pos="0">
                <a:schemeClr val="bg1">
                  <a:alpha val="30000"/>
                </a:schemeClr>
              </a:gs>
              <a:gs pos="72000">
                <a:schemeClr val="bg1">
                  <a:alpha val="0"/>
                </a:schemeClr>
              </a:gs>
              <a:gs pos="64000">
                <a:schemeClr val="bg1">
                  <a:alpha val="40000"/>
                </a:schemeClr>
              </a:gs>
            </a:gsLst>
            <a:path path="circle">
              <a:fillToRect l="50000" t="50000" r="50000" b="50000"/>
            </a:path>
          </a:gradFill>
          <a:ln w="25400">
            <a:gradFill flip="none" rotWithShape="1">
              <a:gsLst>
                <a:gs pos="52000">
                  <a:srgbClr val="FFFFFF"/>
                </a:gs>
                <a:gs pos="48000">
                  <a:srgbClr val="FFFFFF"/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  <a:gs pos="5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3113770"/>
            <a:ext cx="9144001" cy="1504949"/>
          </a:xfrm>
          <a:prstGeom prst="rect">
            <a:avLst/>
          </a:prstGeom>
          <a:gradFill>
            <a:gsLst>
              <a:gs pos="0">
                <a:schemeClr val="bg1">
                  <a:alpha val="30000"/>
                </a:schemeClr>
              </a:gs>
              <a:gs pos="72000">
                <a:schemeClr val="bg1">
                  <a:alpha val="0"/>
                </a:schemeClr>
              </a:gs>
              <a:gs pos="64000">
                <a:schemeClr val="bg1">
                  <a:alpha val="40000"/>
                </a:schemeClr>
              </a:gs>
            </a:gsLst>
            <a:path path="circle">
              <a:fillToRect l="50000" t="50000" r="50000" b="50000"/>
            </a:path>
          </a:gradFill>
          <a:ln w="25400">
            <a:gradFill flip="none" rotWithShape="1">
              <a:gsLst>
                <a:gs pos="52000">
                  <a:srgbClr val="FFFFFF"/>
                </a:gs>
                <a:gs pos="48000">
                  <a:srgbClr val="FFFFFF"/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  <a:gs pos="5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1412875" y="1241425"/>
            <a:ext cx="63198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en-US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的设计理念：杜绝平庸、专做精品！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en-US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en-US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5"/>
          <p:cNvSpPr>
            <a:spLocks noChangeArrowheads="1"/>
          </p:cNvSpPr>
          <p:nvPr/>
        </p:nvSpPr>
        <p:spPr bwMode="auto">
          <a:xfrm>
            <a:off x="1412875" y="3338513"/>
            <a:ext cx="631983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solidFill>
                  <a:schemeClr val="bg1"/>
                </a:solidFill>
                <a:latin typeface="Arial" panose="020B0604020202020204" pitchFamily="34" charset="0"/>
              </a:rPr>
              <a:t>RAPIDPPT, the leader of professional PPT designer in China. </a:t>
            </a:r>
            <a:endParaRPr lang="zh-CN" altLang="zh-CN" sz="10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solidFill>
                  <a:schemeClr val="bg1"/>
                </a:solidFill>
                <a:latin typeface="Arial" panose="020B0604020202020204" pitchFamily="34" charset="0"/>
              </a:rPr>
              <a:t>5years of making professional PPT, 500 case studies for the classical PPT, make sure you will be satisfied. ……RAPIDPPT differs from the traditional production model, and create a new PPT experience.</a:t>
            </a:r>
            <a:endParaRPr lang="zh-CN" altLang="zh-CN" sz="10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solidFill>
                  <a:schemeClr val="bg1"/>
                </a:solidFill>
                <a:latin typeface="Arial" panose="020B0604020202020204" pitchFamily="34" charset="0"/>
              </a:rPr>
              <a:t>Here we got China’s largest original PPT material, and the strongest PPT producing team. We got the training for everyone who wants to rapidly improve their PPT skills. </a:t>
            </a:r>
            <a:endParaRPr lang="zh-CN" altLang="zh-CN" sz="10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solidFill>
                  <a:schemeClr val="bg1"/>
                </a:solidFill>
                <a:latin typeface="Arial" panose="020B0604020202020204" pitchFamily="34" charset="0"/>
              </a:rPr>
              <a:t>Our PPT is clear, beautiful, creative, valuable which have brought unexpected value to our hundreds of clients</a:t>
            </a:r>
            <a:endParaRPr lang="zh-CN" altLang="en-US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6" presetClass="exit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98397E-6 L 0 -0.53422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726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6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2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10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800" decel="100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8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8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8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3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800" decel="100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8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8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8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  <p:bldP spid="18" grpId="0"/>
      <p:bldP spid="19" grpId="0"/>
      <p:bldP spid="14" grpId="0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矩形 9"/>
          <p:cNvSpPr>
            <a:spLocks noChangeArrowheads="1"/>
          </p:cNvSpPr>
          <p:nvPr/>
        </p:nvSpPr>
        <p:spPr bwMode="auto">
          <a:xfrm>
            <a:off x="4151313" y="84138"/>
            <a:ext cx="841375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endParaRPr lang="zh-CN" altLang="en-US" sz="25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 rot="5400000">
            <a:off x="-257351" y="2390602"/>
            <a:ext cx="4581871" cy="923926"/>
          </a:xfrm>
          <a:prstGeom prst="rect">
            <a:avLst/>
          </a:prstGeom>
          <a:gradFill>
            <a:gsLst>
              <a:gs pos="0">
                <a:schemeClr val="bg1">
                  <a:alpha val="30000"/>
                </a:schemeClr>
              </a:gs>
              <a:gs pos="72000">
                <a:schemeClr val="bg1">
                  <a:alpha val="0"/>
                </a:schemeClr>
              </a:gs>
              <a:gs pos="64000">
                <a:schemeClr val="bg1">
                  <a:alpha val="40000"/>
                </a:schemeClr>
              </a:gs>
            </a:gsLst>
            <a:path path="circle">
              <a:fillToRect l="50000" t="50000" r="50000" b="50000"/>
            </a:path>
          </a:gradFill>
          <a:ln w="25400">
            <a:gradFill flip="none" rotWithShape="1">
              <a:gsLst>
                <a:gs pos="52000">
                  <a:srgbClr val="FFFFFF"/>
                </a:gs>
                <a:gs pos="48000">
                  <a:srgbClr val="FFFFFF"/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  <a:gs pos="5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 rot="5400000">
            <a:off x="1396825" y="2390603"/>
            <a:ext cx="4581871" cy="923926"/>
          </a:xfrm>
          <a:prstGeom prst="rect">
            <a:avLst/>
          </a:prstGeom>
          <a:gradFill>
            <a:gsLst>
              <a:gs pos="0">
                <a:schemeClr val="bg1">
                  <a:alpha val="30000"/>
                </a:schemeClr>
              </a:gs>
              <a:gs pos="72000">
                <a:schemeClr val="bg1">
                  <a:alpha val="0"/>
                </a:schemeClr>
              </a:gs>
              <a:gs pos="64000">
                <a:schemeClr val="bg1">
                  <a:alpha val="40000"/>
                </a:schemeClr>
              </a:gs>
            </a:gsLst>
            <a:path path="circle">
              <a:fillToRect l="50000" t="50000" r="50000" b="50000"/>
            </a:path>
          </a:gradFill>
          <a:ln w="25400">
            <a:gradFill flip="none" rotWithShape="1">
              <a:gsLst>
                <a:gs pos="52000">
                  <a:srgbClr val="FFFFFF"/>
                </a:gs>
                <a:gs pos="48000">
                  <a:srgbClr val="FFFFFF"/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  <a:gs pos="5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 rot="5400000">
            <a:off x="3051001" y="2390603"/>
            <a:ext cx="4581871" cy="923926"/>
          </a:xfrm>
          <a:prstGeom prst="rect">
            <a:avLst/>
          </a:prstGeom>
          <a:gradFill>
            <a:gsLst>
              <a:gs pos="0">
                <a:schemeClr val="bg1">
                  <a:alpha val="30000"/>
                </a:schemeClr>
              </a:gs>
              <a:gs pos="72000">
                <a:schemeClr val="bg1">
                  <a:alpha val="0"/>
                </a:schemeClr>
              </a:gs>
              <a:gs pos="64000">
                <a:schemeClr val="bg1">
                  <a:alpha val="40000"/>
                </a:schemeClr>
              </a:gs>
            </a:gsLst>
            <a:path path="circle">
              <a:fillToRect l="50000" t="50000" r="50000" b="50000"/>
            </a:path>
          </a:gradFill>
          <a:ln w="25400">
            <a:gradFill flip="none" rotWithShape="1">
              <a:gsLst>
                <a:gs pos="52000">
                  <a:srgbClr val="FFFFFF"/>
                </a:gs>
                <a:gs pos="48000">
                  <a:srgbClr val="FFFFFF"/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  <a:gs pos="5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 rot="5400000">
            <a:off x="4705177" y="2390604"/>
            <a:ext cx="4581871" cy="923926"/>
          </a:xfrm>
          <a:prstGeom prst="rect">
            <a:avLst/>
          </a:prstGeom>
          <a:gradFill>
            <a:gsLst>
              <a:gs pos="0">
                <a:schemeClr val="bg1">
                  <a:alpha val="30000"/>
                </a:schemeClr>
              </a:gs>
              <a:gs pos="72000">
                <a:schemeClr val="bg1">
                  <a:alpha val="0"/>
                </a:schemeClr>
              </a:gs>
              <a:gs pos="64000">
                <a:schemeClr val="bg1">
                  <a:alpha val="40000"/>
                </a:schemeClr>
              </a:gs>
            </a:gsLst>
            <a:path path="circle">
              <a:fillToRect l="50000" t="50000" r="50000" b="50000"/>
            </a:path>
          </a:gradFill>
          <a:ln w="25400">
            <a:gradFill flip="none" rotWithShape="1">
              <a:gsLst>
                <a:gs pos="52000">
                  <a:srgbClr val="FFFFFF"/>
                </a:gs>
                <a:gs pos="48000">
                  <a:srgbClr val="FFFFFF"/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  <a:gs pos="5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矩形 9"/>
          <p:cNvSpPr>
            <a:spLocks noChangeArrowheads="1"/>
          </p:cNvSpPr>
          <p:nvPr/>
        </p:nvSpPr>
        <p:spPr bwMode="auto">
          <a:xfrm>
            <a:off x="1670050" y="2614613"/>
            <a:ext cx="7127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9"/>
          <p:cNvSpPr>
            <a:spLocks noChangeArrowheads="1"/>
          </p:cNvSpPr>
          <p:nvPr/>
        </p:nvSpPr>
        <p:spPr bwMode="auto">
          <a:xfrm>
            <a:off x="3330575" y="2614613"/>
            <a:ext cx="7127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9"/>
          <p:cNvSpPr>
            <a:spLocks noChangeArrowheads="1"/>
          </p:cNvSpPr>
          <p:nvPr/>
        </p:nvSpPr>
        <p:spPr bwMode="auto">
          <a:xfrm>
            <a:off x="4991100" y="2614613"/>
            <a:ext cx="7127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6651625" y="2614613"/>
            <a:ext cx="7127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1093789"/>
            <a:ext cx="9144001" cy="1504949"/>
          </a:xfrm>
          <a:prstGeom prst="rect">
            <a:avLst/>
          </a:prstGeom>
          <a:gradFill>
            <a:gsLst>
              <a:gs pos="0">
                <a:schemeClr val="bg1">
                  <a:alpha val="30000"/>
                </a:schemeClr>
              </a:gs>
              <a:gs pos="72000">
                <a:schemeClr val="bg1">
                  <a:alpha val="0"/>
                </a:schemeClr>
              </a:gs>
              <a:gs pos="64000">
                <a:schemeClr val="bg1">
                  <a:alpha val="40000"/>
                </a:schemeClr>
              </a:gs>
            </a:gsLst>
            <a:path path="circle">
              <a:fillToRect l="50000" t="50000" r="50000" b="50000"/>
            </a:path>
          </a:gradFill>
          <a:ln w="25400">
            <a:gradFill flip="none" rotWithShape="1">
              <a:gsLst>
                <a:gs pos="52000">
                  <a:srgbClr val="FFFFFF"/>
                </a:gs>
                <a:gs pos="48000">
                  <a:srgbClr val="FFFFFF"/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  <a:gs pos="5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3113770"/>
            <a:ext cx="9144001" cy="1504949"/>
          </a:xfrm>
          <a:prstGeom prst="rect">
            <a:avLst/>
          </a:prstGeom>
          <a:gradFill>
            <a:gsLst>
              <a:gs pos="0">
                <a:schemeClr val="bg1">
                  <a:alpha val="30000"/>
                </a:schemeClr>
              </a:gs>
              <a:gs pos="72000">
                <a:schemeClr val="bg1">
                  <a:alpha val="0"/>
                </a:schemeClr>
              </a:gs>
              <a:gs pos="64000">
                <a:schemeClr val="bg1">
                  <a:alpha val="40000"/>
                </a:schemeClr>
              </a:gs>
            </a:gsLst>
            <a:path path="circle">
              <a:fillToRect l="50000" t="50000" r="50000" b="50000"/>
            </a:path>
          </a:gradFill>
          <a:ln w="25400">
            <a:gradFill flip="none" rotWithShape="1">
              <a:gsLst>
                <a:gs pos="52000">
                  <a:srgbClr val="FFFFFF"/>
                </a:gs>
                <a:gs pos="48000">
                  <a:srgbClr val="FFFFFF"/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  <a:gs pos="5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412875" y="1241425"/>
            <a:ext cx="63198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en-US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的设计理念：杜绝平庸、专做精品！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en-US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en-US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5"/>
          <p:cNvSpPr>
            <a:spLocks noChangeArrowheads="1"/>
          </p:cNvSpPr>
          <p:nvPr/>
        </p:nvSpPr>
        <p:spPr bwMode="auto">
          <a:xfrm>
            <a:off x="1412875" y="3338513"/>
            <a:ext cx="631983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solidFill>
                  <a:schemeClr val="bg1"/>
                </a:solidFill>
                <a:latin typeface="Arial" panose="020B0604020202020204" pitchFamily="34" charset="0"/>
              </a:rPr>
              <a:t>RAPIDPPT, the leader of professional PPT designer in China. </a:t>
            </a:r>
            <a:endParaRPr lang="zh-CN" altLang="zh-CN" sz="10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solidFill>
                  <a:schemeClr val="bg1"/>
                </a:solidFill>
                <a:latin typeface="Arial" panose="020B0604020202020204" pitchFamily="34" charset="0"/>
              </a:rPr>
              <a:t>5years of making professional PPT, 500 case studies for the classical PPT, make sure you will be satisfied. ……RAPIDPPT differs from the traditional production model, and create a new PPT experience.</a:t>
            </a:r>
            <a:endParaRPr lang="zh-CN" altLang="zh-CN" sz="10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solidFill>
                  <a:schemeClr val="bg1"/>
                </a:solidFill>
                <a:latin typeface="Arial" panose="020B0604020202020204" pitchFamily="34" charset="0"/>
              </a:rPr>
              <a:t>Here we got China’s largest original PPT material, and the strongest PPT producing team. We got the training for everyone who wants to rapidly improve their PPT skills. </a:t>
            </a:r>
            <a:endParaRPr lang="zh-CN" altLang="zh-CN" sz="10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solidFill>
                  <a:schemeClr val="bg1"/>
                </a:solidFill>
                <a:latin typeface="Arial" panose="020B0604020202020204" pitchFamily="34" charset="0"/>
              </a:rPr>
              <a:t>Our PPT is clear, beautiful, creative, valuable which have brought unexpected value to our hundreds of clients</a:t>
            </a:r>
            <a:endParaRPr lang="zh-CN" altLang="en-US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671888" y="2994025"/>
            <a:ext cx="179387" cy="177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3600000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xit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6" presetClass="emph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27" dur="100" fill="hold"/>
                                        <p:tgtEl>
                                          <p:spTgt spid="15"/>
                                        </p:tgtEl>
                                      </p:cBhvr>
                                      <p:by x="9000000" y="90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3" grpId="0"/>
      <p:bldP spid="14" grpId="0"/>
      <p:bldP spid="15" grpId="0" animBg="1"/>
      <p:bldP spid="15" grpId="1" animBg="1"/>
      <p:bldP spid="15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2250236"/>
            <a:ext cx="9144001" cy="1504949"/>
          </a:xfrm>
          <a:prstGeom prst="rect">
            <a:avLst/>
          </a:prstGeom>
          <a:gradFill>
            <a:gsLst>
              <a:gs pos="0">
                <a:schemeClr val="bg1">
                  <a:alpha val="30000"/>
                </a:schemeClr>
              </a:gs>
              <a:gs pos="72000">
                <a:schemeClr val="bg1">
                  <a:alpha val="0"/>
                </a:schemeClr>
              </a:gs>
              <a:gs pos="64000">
                <a:schemeClr val="bg1">
                  <a:alpha val="40000"/>
                </a:schemeClr>
              </a:gs>
            </a:gsLst>
            <a:path path="circle">
              <a:fillToRect l="50000" t="50000" r="50000" b="50000"/>
            </a:path>
          </a:gradFill>
          <a:ln w="25400">
            <a:gradFill flip="none" rotWithShape="1">
              <a:gsLst>
                <a:gs pos="52000">
                  <a:srgbClr val="FFFFFF"/>
                </a:gs>
                <a:gs pos="48000">
                  <a:srgbClr val="FFFFFF"/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  <a:gs pos="5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9221" name="矩形 9"/>
          <p:cNvSpPr>
            <a:spLocks noChangeArrowheads="1"/>
          </p:cNvSpPr>
          <p:nvPr/>
        </p:nvSpPr>
        <p:spPr bwMode="auto">
          <a:xfrm>
            <a:off x="4151313" y="84138"/>
            <a:ext cx="841375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endParaRPr lang="zh-CN" altLang="en-US" sz="25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 rot="5400000">
            <a:off x="-257351" y="2390602"/>
            <a:ext cx="4581871" cy="923926"/>
          </a:xfrm>
          <a:prstGeom prst="rect">
            <a:avLst/>
          </a:prstGeom>
          <a:gradFill>
            <a:gsLst>
              <a:gs pos="0">
                <a:schemeClr val="bg1">
                  <a:alpha val="30000"/>
                </a:schemeClr>
              </a:gs>
              <a:gs pos="72000">
                <a:schemeClr val="bg1">
                  <a:alpha val="0"/>
                </a:schemeClr>
              </a:gs>
              <a:gs pos="64000">
                <a:schemeClr val="bg1">
                  <a:alpha val="40000"/>
                </a:schemeClr>
              </a:gs>
            </a:gsLst>
            <a:path path="circle">
              <a:fillToRect l="50000" t="50000" r="50000" b="50000"/>
            </a:path>
          </a:gradFill>
          <a:ln w="25400">
            <a:gradFill flip="none" rotWithShape="1">
              <a:gsLst>
                <a:gs pos="52000">
                  <a:srgbClr val="FFFFFF"/>
                </a:gs>
                <a:gs pos="48000">
                  <a:srgbClr val="FFFFFF"/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  <a:gs pos="5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 rot="5400000">
            <a:off x="1396825" y="2390603"/>
            <a:ext cx="4581871" cy="923926"/>
          </a:xfrm>
          <a:prstGeom prst="rect">
            <a:avLst/>
          </a:prstGeom>
          <a:gradFill>
            <a:gsLst>
              <a:gs pos="0">
                <a:schemeClr val="bg1">
                  <a:alpha val="30000"/>
                </a:schemeClr>
              </a:gs>
              <a:gs pos="72000">
                <a:schemeClr val="bg1">
                  <a:alpha val="0"/>
                </a:schemeClr>
              </a:gs>
              <a:gs pos="64000">
                <a:schemeClr val="bg1">
                  <a:alpha val="40000"/>
                </a:schemeClr>
              </a:gs>
            </a:gsLst>
            <a:path path="circle">
              <a:fillToRect l="50000" t="50000" r="50000" b="50000"/>
            </a:path>
          </a:gradFill>
          <a:ln w="25400">
            <a:gradFill flip="none" rotWithShape="1">
              <a:gsLst>
                <a:gs pos="52000">
                  <a:srgbClr val="FFFFFF"/>
                </a:gs>
                <a:gs pos="48000">
                  <a:srgbClr val="FFFFFF"/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  <a:gs pos="5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 rot="5400000">
            <a:off x="3051001" y="2390603"/>
            <a:ext cx="4581871" cy="923926"/>
          </a:xfrm>
          <a:prstGeom prst="rect">
            <a:avLst/>
          </a:prstGeom>
          <a:gradFill>
            <a:gsLst>
              <a:gs pos="0">
                <a:schemeClr val="bg1">
                  <a:alpha val="30000"/>
                </a:schemeClr>
              </a:gs>
              <a:gs pos="72000">
                <a:schemeClr val="bg1">
                  <a:alpha val="0"/>
                </a:schemeClr>
              </a:gs>
              <a:gs pos="64000">
                <a:schemeClr val="bg1">
                  <a:alpha val="40000"/>
                </a:schemeClr>
              </a:gs>
            </a:gsLst>
            <a:path path="circle">
              <a:fillToRect l="50000" t="50000" r="50000" b="50000"/>
            </a:path>
          </a:gradFill>
          <a:ln w="25400">
            <a:gradFill flip="none" rotWithShape="1">
              <a:gsLst>
                <a:gs pos="52000">
                  <a:srgbClr val="FFFFFF"/>
                </a:gs>
                <a:gs pos="48000">
                  <a:srgbClr val="FFFFFF"/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  <a:gs pos="5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 rot="5400000">
            <a:off x="4705177" y="2390604"/>
            <a:ext cx="4581871" cy="923926"/>
          </a:xfrm>
          <a:prstGeom prst="rect">
            <a:avLst/>
          </a:prstGeom>
          <a:gradFill>
            <a:gsLst>
              <a:gs pos="0">
                <a:schemeClr val="bg1">
                  <a:alpha val="30000"/>
                </a:schemeClr>
              </a:gs>
              <a:gs pos="72000">
                <a:schemeClr val="bg1">
                  <a:alpha val="0"/>
                </a:schemeClr>
              </a:gs>
              <a:gs pos="64000">
                <a:schemeClr val="bg1">
                  <a:alpha val="40000"/>
                </a:schemeClr>
              </a:gs>
            </a:gsLst>
            <a:path path="circle">
              <a:fillToRect l="50000" t="50000" r="50000" b="50000"/>
            </a:path>
          </a:gradFill>
          <a:ln w="25400">
            <a:gradFill flip="none" rotWithShape="1">
              <a:gsLst>
                <a:gs pos="52000">
                  <a:srgbClr val="FFFFFF"/>
                </a:gs>
                <a:gs pos="48000">
                  <a:srgbClr val="FFFFFF"/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  <a:gs pos="5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矩形 9"/>
          <p:cNvSpPr>
            <a:spLocks noChangeArrowheads="1"/>
          </p:cNvSpPr>
          <p:nvPr/>
        </p:nvSpPr>
        <p:spPr bwMode="auto">
          <a:xfrm>
            <a:off x="1670050" y="2614613"/>
            <a:ext cx="7127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9"/>
          <p:cNvSpPr>
            <a:spLocks noChangeArrowheads="1"/>
          </p:cNvSpPr>
          <p:nvPr/>
        </p:nvSpPr>
        <p:spPr bwMode="auto">
          <a:xfrm>
            <a:off x="3330575" y="2614613"/>
            <a:ext cx="7127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9"/>
          <p:cNvSpPr>
            <a:spLocks noChangeArrowheads="1"/>
          </p:cNvSpPr>
          <p:nvPr/>
        </p:nvSpPr>
        <p:spPr bwMode="auto">
          <a:xfrm>
            <a:off x="4991100" y="2614613"/>
            <a:ext cx="7127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6651625" y="2614613"/>
            <a:ext cx="7127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9"/>
          <p:cNvSpPr>
            <a:spLocks noChangeArrowheads="1"/>
          </p:cNvSpPr>
          <p:nvPr/>
        </p:nvSpPr>
        <p:spPr bwMode="auto">
          <a:xfrm>
            <a:off x="2382838" y="2801938"/>
            <a:ext cx="711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25401E-6 L 0.2776 0.00308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72" y="15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4.25401E-6 L 0.23038 0.00308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10" y="15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3.13194E-6 L 0.18194 0.00309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97" y="15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309 L 0.13924 0.00309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10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25401E-6 L 0.2776 0.00308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72" y="154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4.25401E-6 L 0.23038 0.00308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10" y="154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3.13194E-6 L 0.18194 0.00309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97" y="154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309 L 0.13924 0.00309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1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1131889"/>
            <a:ext cx="9144001" cy="3440111"/>
          </a:xfrm>
          <a:prstGeom prst="rect">
            <a:avLst/>
          </a:prstGeom>
          <a:gradFill>
            <a:gsLst>
              <a:gs pos="0">
                <a:schemeClr val="bg1">
                  <a:alpha val="30000"/>
                </a:schemeClr>
              </a:gs>
              <a:gs pos="72000">
                <a:schemeClr val="bg1">
                  <a:alpha val="0"/>
                </a:schemeClr>
              </a:gs>
              <a:gs pos="64000">
                <a:schemeClr val="bg1">
                  <a:alpha val="40000"/>
                </a:schemeClr>
              </a:gs>
            </a:gsLst>
            <a:path path="circle">
              <a:fillToRect l="50000" t="50000" r="50000" b="50000"/>
            </a:path>
          </a:gradFill>
          <a:ln w="25400">
            <a:gradFill flip="none" rotWithShape="1">
              <a:gsLst>
                <a:gs pos="52000">
                  <a:srgbClr val="FFFFFF"/>
                </a:gs>
                <a:gs pos="48000">
                  <a:srgbClr val="FFFFFF"/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  <a:gs pos="5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0245" name="矩形 9"/>
          <p:cNvSpPr>
            <a:spLocks noChangeArrowheads="1"/>
          </p:cNvSpPr>
          <p:nvPr/>
        </p:nvSpPr>
        <p:spPr bwMode="auto">
          <a:xfrm>
            <a:off x="4151313" y="84138"/>
            <a:ext cx="841375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endParaRPr lang="zh-CN" altLang="en-US" sz="25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611563" y="2614613"/>
            <a:ext cx="1920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Your Text</a:t>
            </a:r>
            <a:endParaRPr lang="en-US" altLang="zh-CN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671888" y="2994025"/>
            <a:ext cx="179387" cy="177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00" fill="hold"/>
                                        <p:tgtEl>
                                          <p:spTgt spid="5"/>
                                        </p:tgtEl>
                                      </p:cBhvr>
                                      <p:by x="9000000" y="900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 animBg="1"/>
      <p:bldP spid="5" grpId="1" animBg="1"/>
      <p:bldP spid="5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1131889"/>
            <a:ext cx="9144001" cy="3440111"/>
          </a:xfrm>
          <a:prstGeom prst="rect">
            <a:avLst/>
          </a:prstGeom>
          <a:gradFill>
            <a:gsLst>
              <a:gs pos="0">
                <a:schemeClr val="bg1">
                  <a:alpha val="30000"/>
                </a:schemeClr>
              </a:gs>
              <a:gs pos="72000">
                <a:schemeClr val="bg1">
                  <a:alpha val="0"/>
                </a:schemeClr>
              </a:gs>
              <a:gs pos="64000">
                <a:schemeClr val="bg1">
                  <a:alpha val="40000"/>
                </a:schemeClr>
              </a:gs>
            </a:gsLst>
            <a:path path="circle">
              <a:fillToRect l="50000" t="50000" r="50000" b="50000"/>
            </a:path>
          </a:gradFill>
          <a:ln w="25400">
            <a:gradFill flip="none" rotWithShape="1">
              <a:gsLst>
                <a:gs pos="52000">
                  <a:srgbClr val="FFFFFF"/>
                </a:gs>
                <a:gs pos="48000">
                  <a:srgbClr val="FFFFFF"/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  <a:gs pos="5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1269" name="矩形 9"/>
          <p:cNvSpPr>
            <a:spLocks noChangeArrowheads="1"/>
          </p:cNvSpPr>
          <p:nvPr/>
        </p:nvSpPr>
        <p:spPr bwMode="auto">
          <a:xfrm>
            <a:off x="4151313" y="84138"/>
            <a:ext cx="841375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endParaRPr lang="zh-CN" altLang="en-US" sz="25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31"/>
          <p:cNvSpPr>
            <a:spLocks noChangeArrowheads="1"/>
          </p:cNvSpPr>
          <p:nvPr/>
        </p:nvSpPr>
        <p:spPr bwMode="auto">
          <a:xfrm>
            <a:off x="4160838" y="1289050"/>
            <a:ext cx="8143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endParaRPr lang="en-US" altLang="zh-CN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1819275" y="2014538"/>
            <a:ext cx="0" cy="163195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rot="16200000">
            <a:off x="4162426" y="1295400"/>
            <a:ext cx="0" cy="4702175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>
            <a:off x="3976688" y="2116138"/>
            <a:ext cx="0" cy="1530350"/>
          </a:xfrm>
          <a:prstGeom prst="line">
            <a:avLst/>
          </a:prstGeom>
          <a:noFill/>
          <a:ln w="15875">
            <a:solidFill>
              <a:schemeClr val="bg2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5051425" y="2116138"/>
            <a:ext cx="0" cy="1530350"/>
          </a:xfrm>
          <a:prstGeom prst="line">
            <a:avLst/>
          </a:prstGeom>
          <a:noFill/>
          <a:ln w="15875">
            <a:solidFill>
              <a:schemeClr val="bg2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>
            <a:off x="6132513" y="2116138"/>
            <a:ext cx="0" cy="1530350"/>
          </a:xfrm>
          <a:prstGeom prst="line">
            <a:avLst/>
          </a:prstGeom>
          <a:noFill/>
          <a:ln w="15875">
            <a:solidFill>
              <a:schemeClr val="bg2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>
            <a:off x="2895600" y="2116138"/>
            <a:ext cx="0" cy="1530350"/>
          </a:xfrm>
          <a:prstGeom prst="line">
            <a:avLst/>
          </a:prstGeom>
          <a:noFill/>
          <a:ln w="15875">
            <a:solidFill>
              <a:schemeClr val="bg2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5" name="Freeform 32"/>
          <p:cNvSpPr/>
          <p:nvPr/>
        </p:nvSpPr>
        <p:spPr bwMode="auto">
          <a:xfrm>
            <a:off x="1820863" y="2627313"/>
            <a:ext cx="4313237" cy="695325"/>
          </a:xfrm>
          <a:custGeom>
            <a:avLst/>
            <a:gdLst>
              <a:gd name="T0" fmla="*/ 0 w 3651"/>
              <a:gd name="T1" fmla="*/ 2147483647 h 903"/>
              <a:gd name="T2" fmla="*/ 2147483647 w 3651"/>
              <a:gd name="T3" fmla="*/ 2147483647 h 903"/>
              <a:gd name="T4" fmla="*/ 2147483647 w 3651"/>
              <a:gd name="T5" fmla="*/ 2147483647 h 903"/>
              <a:gd name="T6" fmla="*/ 2147483647 w 3651"/>
              <a:gd name="T7" fmla="*/ 2147483647 h 903"/>
              <a:gd name="T8" fmla="*/ 2147483647 w 3651"/>
              <a:gd name="T9" fmla="*/ 2147483647 h 903"/>
              <a:gd name="T10" fmla="*/ 2147483647 w 3651"/>
              <a:gd name="T11" fmla="*/ 2147483647 h 903"/>
              <a:gd name="T12" fmla="*/ 2147483647 w 3651"/>
              <a:gd name="T13" fmla="*/ 2147483647 h 903"/>
              <a:gd name="T14" fmla="*/ 2147483647 w 3651"/>
              <a:gd name="T15" fmla="*/ 2147483647 h 90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651"/>
              <a:gd name="T25" fmla="*/ 0 h 903"/>
              <a:gd name="T26" fmla="*/ 3651 w 3651"/>
              <a:gd name="T27" fmla="*/ 903 h 90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651" h="903">
                <a:moveTo>
                  <a:pt x="0" y="162"/>
                </a:moveTo>
                <a:cubicBezTo>
                  <a:pt x="144" y="249"/>
                  <a:pt x="498" y="651"/>
                  <a:pt x="666" y="747"/>
                </a:cubicBezTo>
                <a:cubicBezTo>
                  <a:pt x="894" y="903"/>
                  <a:pt x="1047" y="801"/>
                  <a:pt x="1122" y="732"/>
                </a:cubicBezTo>
                <a:cubicBezTo>
                  <a:pt x="1473" y="348"/>
                  <a:pt x="1521" y="267"/>
                  <a:pt x="1626" y="174"/>
                </a:cubicBezTo>
                <a:cubicBezTo>
                  <a:pt x="1797" y="0"/>
                  <a:pt x="1923" y="18"/>
                  <a:pt x="2121" y="141"/>
                </a:cubicBezTo>
                <a:cubicBezTo>
                  <a:pt x="2331" y="306"/>
                  <a:pt x="2433" y="399"/>
                  <a:pt x="2583" y="491"/>
                </a:cubicBezTo>
                <a:cubicBezTo>
                  <a:pt x="2772" y="603"/>
                  <a:pt x="3003" y="501"/>
                  <a:pt x="3087" y="467"/>
                </a:cubicBezTo>
                <a:cubicBezTo>
                  <a:pt x="3240" y="402"/>
                  <a:pt x="3518" y="235"/>
                  <a:pt x="3651" y="186"/>
                </a:cubicBezTo>
              </a:path>
            </a:pathLst>
          </a:custGeom>
          <a:noFill/>
          <a:ln w="38100">
            <a:solidFill>
              <a:srgbClr val="FFFF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6" name="Freeform 59"/>
          <p:cNvSpPr/>
          <p:nvPr/>
        </p:nvSpPr>
        <p:spPr bwMode="auto">
          <a:xfrm>
            <a:off x="1827213" y="2397125"/>
            <a:ext cx="4311650" cy="679450"/>
          </a:xfrm>
          <a:custGeom>
            <a:avLst/>
            <a:gdLst>
              <a:gd name="T0" fmla="*/ 0 w 3650"/>
              <a:gd name="T1" fmla="*/ 2147483647 h 885"/>
              <a:gd name="T2" fmla="*/ 2147483647 w 3650"/>
              <a:gd name="T3" fmla="*/ 2147483647 h 885"/>
              <a:gd name="T4" fmla="*/ 2147483647 w 3650"/>
              <a:gd name="T5" fmla="*/ 2147483647 h 885"/>
              <a:gd name="T6" fmla="*/ 2147483647 w 3650"/>
              <a:gd name="T7" fmla="*/ 2147483647 h 885"/>
              <a:gd name="T8" fmla="*/ 2147483647 w 3650"/>
              <a:gd name="T9" fmla="*/ 2147483647 h 885"/>
              <a:gd name="T10" fmla="*/ 2147483647 w 3650"/>
              <a:gd name="T11" fmla="*/ 2147483647 h 88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650"/>
              <a:gd name="T19" fmla="*/ 0 h 885"/>
              <a:gd name="T20" fmla="*/ 3650 w 3650"/>
              <a:gd name="T21" fmla="*/ 885 h 88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650" h="885">
                <a:moveTo>
                  <a:pt x="0" y="885"/>
                </a:moveTo>
                <a:cubicBezTo>
                  <a:pt x="459" y="784"/>
                  <a:pt x="685" y="729"/>
                  <a:pt x="917" y="664"/>
                </a:cubicBezTo>
                <a:cubicBezTo>
                  <a:pt x="1106" y="612"/>
                  <a:pt x="1642" y="428"/>
                  <a:pt x="1828" y="346"/>
                </a:cubicBezTo>
                <a:cubicBezTo>
                  <a:pt x="1964" y="290"/>
                  <a:pt x="2356" y="94"/>
                  <a:pt x="2463" y="69"/>
                </a:cubicBezTo>
                <a:cubicBezTo>
                  <a:pt x="2742" y="0"/>
                  <a:pt x="2882" y="116"/>
                  <a:pt x="2944" y="154"/>
                </a:cubicBezTo>
                <a:cubicBezTo>
                  <a:pt x="3150" y="288"/>
                  <a:pt x="3477" y="649"/>
                  <a:pt x="3650" y="774"/>
                </a:cubicBezTo>
              </a:path>
            </a:pathLst>
          </a:custGeom>
          <a:noFill/>
          <a:ln w="38100">
            <a:solidFill>
              <a:srgbClr val="60E218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grpSp>
        <p:nvGrpSpPr>
          <p:cNvPr id="17" name="组合 64"/>
          <p:cNvGrpSpPr/>
          <p:nvPr/>
        </p:nvGrpSpPr>
        <p:grpSpPr bwMode="auto">
          <a:xfrm>
            <a:off x="6519863" y="2592388"/>
            <a:ext cx="1182687" cy="550862"/>
            <a:chOff x="6774318" y="3399208"/>
            <a:chExt cx="1357944" cy="973258"/>
          </a:xfrm>
        </p:grpSpPr>
        <p:sp>
          <p:nvSpPr>
            <p:cNvPr id="11286" name="AutoShape 26"/>
            <p:cNvSpPr>
              <a:spLocks noChangeArrowheads="1"/>
            </p:cNvSpPr>
            <p:nvPr/>
          </p:nvSpPr>
          <p:spPr bwMode="auto">
            <a:xfrm>
              <a:off x="6774318" y="3399208"/>
              <a:ext cx="1254048" cy="973258"/>
            </a:xfrm>
            <a:prstGeom prst="roundRect">
              <a:avLst>
                <a:gd name="adj" fmla="val 5755"/>
              </a:avLst>
            </a:prstGeom>
            <a:noFill/>
            <a:ln w="12700">
              <a:solidFill>
                <a:schemeClr val="bg1"/>
              </a:solidFill>
              <a:prstDash val="sysDash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1800">
                <a:solidFill>
                  <a:srgbClr val="7F7F7F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11287" name="Group 136"/>
            <p:cNvGrpSpPr/>
            <p:nvPr/>
          </p:nvGrpSpPr>
          <p:grpSpPr bwMode="auto">
            <a:xfrm>
              <a:off x="6838347" y="4008898"/>
              <a:ext cx="259322" cy="67200"/>
              <a:chOff x="4522" y="2417"/>
              <a:chExt cx="162" cy="42"/>
            </a:xfrm>
          </p:grpSpPr>
          <p:sp>
            <p:nvSpPr>
              <p:cNvPr id="30" name="Line 53"/>
              <p:cNvSpPr>
                <a:spLocks noChangeShapeType="1"/>
              </p:cNvSpPr>
              <p:nvPr/>
            </p:nvSpPr>
            <p:spPr bwMode="auto">
              <a:xfrm>
                <a:off x="4521" y="2457"/>
                <a:ext cx="162" cy="2"/>
              </a:xfrm>
              <a:prstGeom prst="line">
                <a:avLst/>
              </a:prstGeom>
              <a:noFill/>
              <a:ln w="38100">
                <a:solidFill>
                  <a:srgbClr val="FFCC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bg1">
                      <a:lumMod val="50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1294" name="Rectangle 55"/>
              <p:cNvSpPr>
                <a:spLocks noChangeArrowheads="1"/>
              </p:cNvSpPr>
              <p:nvPr/>
            </p:nvSpPr>
            <p:spPr bwMode="auto">
              <a:xfrm>
                <a:off x="4582" y="2415"/>
                <a:ext cx="33" cy="33"/>
              </a:xfrm>
              <a:prstGeom prst="rect">
                <a:avLst/>
              </a:prstGeom>
              <a:solidFill>
                <a:srgbClr val="FF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zh-CN" sz="1800">
                  <a:solidFill>
                    <a:srgbClr val="7F7F7F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288" name="Group 137"/>
            <p:cNvGrpSpPr/>
            <p:nvPr/>
          </p:nvGrpSpPr>
          <p:grpSpPr bwMode="auto">
            <a:xfrm>
              <a:off x="6838346" y="3625485"/>
              <a:ext cx="259322" cy="72045"/>
              <a:chOff x="4522" y="2237"/>
              <a:chExt cx="162" cy="45"/>
            </a:xfrm>
          </p:grpSpPr>
          <p:sp>
            <p:nvSpPr>
              <p:cNvPr id="28" name="Line 29"/>
              <p:cNvSpPr>
                <a:spLocks noChangeShapeType="1"/>
              </p:cNvSpPr>
              <p:nvPr/>
            </p:nvSpPr>
            <p:spPr bwMode="auto">
              <a:xfrm>
                <a:off x="4521" y="2278"/>
                <a:ext cx="162" cy="2"/>
              </a:xfrm>
              <a:prstGeom prst="line">
                <a:avLst/>
              </a:prstGeom>
              <a:noFill/>
              <a:ln w="38100">
                <a:solidFill>
                  <a:srgbClr val="60E218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bg1">
                      <a:lumMod val="50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1292" name="Rectangle 102"/>
              <p:cNvSpPr>
                <a:spLocks noChangeArrowheads="1"/>
              </p:cNvSpPr>
              <p:nvPr/>
            </p:nvSpPr>
            <p:spPr bwMode="auto">
              <a:xfrm>
                <a:off x="4586" y="2239"/>
                <a:ext cx="44" cy="39"/>
              </a:xfrm>
              <a:prstGeom prst="rect">
                <a:avLst/>
              </a:prstGeom>
              <a:solidFill>
                <a:srgbClr val="60E21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zh-CN" sz="1800">
                  <a:solidFill>
                    <a:srgbClr val="7F7F7F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1289" name="Text Box 9"/>
            <p:cNvSpPr txBox="1">
              <a:spLocks noChangeArrowheads="1"/>
            </p:cNvSpPr>
            <p:nvPr/>
          </p:nvSpPr>
          <p:spPr bwMode="auto">
            <a:xfrm>
              <a:off x="7022630" y="3511608"/>
              <a:ext cx="1109632" cy="434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Text</a:t>
              </a:r>
              <a:endParaRPr lang="en-US" altLang="zh-CN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90" name="Text Box 9"/>
            <p:cNvSpPr txBox="1">
              <a:spLocks noChangeArrowheads="1"/>
            </p:cNvSpPr>
            <p:nvPr/>
          </p:nvSpPr>
          <p:spPr bwMode="auto">
            <a:xfrm>
              <a:off x="7022630" y="3898193"/>
              <a:ext cx="1109632" cy="434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Text</a:t>
              </a:r>
              <a:endParaRPr lang="en-US" altLang="zh-CN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1323975" y="3671888"/>
            <a:ext cx="9890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Your Text</a:t>
            </a:r>
            <a:endParaRPr lang="en-US" altLang="zh-CN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2406650" y="3671888"/>
            <a:ext cx="9890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Your Text</a:t>
            </a:r>
            <a:endParaRPr lang="en-US" altLang="zh-CN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 Box 9"/>
          <p:cNvSpPr txBox="1">
            <a:spLocks noChangeArrowheads="1"/>
          </p:cNvSpPr>
          <p:nvPr/>
        </p:nvSpPr>
        <p:spPr bwMode="auto">
          <a:xfrm>
            <a:off x="3486150" y="3671888"/>
            <a:ext cx="9890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Your Text</a:t>
            </a:r>
            <a:endParaRPr lang="en-US" altLang="zh-CN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4567238" y="3671888"/>
            <a:ext cx="9890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Your Text</a:t>
            </a:r>
            <a:endParaRPr lang="en-US" altLang="zh-CN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 Box 9"/>
          <p:cNvSpPr txBox="1">
            <a:spLocks noChangeArrowheads="1"/>
          </p:cNvSpPr>
          <p:nvPr/>
        </p:nvSpPr>
        <p:spPr bwMode="auto">
          <a:xfrm>
            <a:off x="5637213" y="3671888"/>
            <a:ext cx="9890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Your Text</a:t>
            </a:r>
            <a:endParaRPr lang="en-US" altLang="zh-CN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3611563" y="2614613"/>
            <a:ext cx="1920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Your Text</a:t>
            </a:r>
            <a:endParaRPr lang="en-US" altLang="zh-CN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23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23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8" grpId="0"/>
      <p:bldP spid="19" grpId="0"/>
      <p:bldP spid="20" grpId="0"/>
      <p:bldP spid="21" grpId="0"/>
      <p:bldP spid="22" grpId="0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1131889"/>
            <a:ext cx="9144001" cy="3440111"/>
          </a:xfrm>
          <a:prstGeom prst="rect">
            <a:avLst/>
          </a:prstGeom>
          <a:gradFill>
            <a:gsLst>
              <a:gs pos="0">
                <a:schemeClr val="bg1">
                  <a:alpha val="30000"/>
                </a:schemeClr>
              </a:gs>
              <a:gs pos="72000">
                <a:schemeClr val="bg1">
                  <a:alpha val="0"/>
                </a:schemeClr>
              </a:gs>
              <a:gs pos="64000">
                <a:schemeClr val="bg1">
                  <a:alpha val="40000"/>
                </a:schemeClr>
              </a:gs>
            </a:gsLst>
            <a:path path="circle">
              <a:fillToRect l="50000" t="50000" r="50000" b="50000"/>
            </a:path>
          </a:gradFill>
          <a:ln w="25400">
            <a:gradFill flip="none" rotWithShape="1">
              <a:gsLst>
                <a:gs pos="52000">
                  <a:srgbClr val="FFFFFF"/>
                </a:gs>
                <a:gs pos="48000">
                  <a:srgbClr val="FFFFFF"/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  <a:gs pos="5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2293" name="矩形 9"/>
          <p:cNvSpPr>
            <a:spLocks noChangeArrowheads="1"/>
          </p:cNvSpPr>
          <p:nvPr/>
        </p:nvSpPr>
        <p:spPr bwMode="auto">
          <a:xfrm>
            <a:off x="4151313" y="84138"/>
            <a:ext cx="841375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endParaRPr lang="zh-CN" altLang="en-US" sz="25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 descr="F:\jpg素材\酷酷设计壁纸\Windows_Wallpaper_by_Nemed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250" y="1162050"/>
            <a:ext cx="6043613" cy="339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 Box 9"/>
          <p:cNvSpPr txBox="1">
            <a:spLocks noChangeArrowheads="1"/>
          </p:cNvSpPr>
          <p:nvPr/>
        </p:nvSpPr>
        <p:spPr bwMode="auto">
          <a:xfrm>
            <a:off x="3862388" y="4033838"/>
            <a:ext cx="141922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Your Text</a:t>
            </a:r>
            <a:endParaRPr lang="en-US" altLang="zh-CN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 bwMode="auto">
          <a:xfrm>
            <a:off x="1323975" y="1289050"/>
            <a:ext cx="6378575" cy="2967038"/>
            <a:chOff x="1323975" y="1289050"/>
            <a:chExt cx="6378575" cy="2967038"/>
          </a:xfrm>
        </p:grpSpPr>
        <p:sp>
          <p:nvSpPr>
            <p:cNvPr id="12297" name="矩形 31"/>
            <p:cNvSpPr>
              <a:spLocks noChangeArrowheads="1"/>
            </p:cNvSpPr>
            <p:nvPr/>
          </p:nvSpPr>
          <p:spPr bwMode="auto">
            <a:xfrm>
              <a:off x="4160838" y="1289050"/>
              <a:ext cx="81438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</a:t>
              </a:r>
              <a:endPara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1819275" y="2014538"/>
              <a:ext cx="0" cy="163195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 rot="16200000">
              <a:off x="4162426" y="1295400"/>
              <a:ext cx="0" cy="4702175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9" name="Line 5"/>
            <p:cNvSpPr>
              <a:spLocks noChangeShapeType="1"/>
            </p:cNvSpPr>
            <p:nvPr/>
          </p:nvSpPr>
          <p:spPr bwMode="auto">
            <a:xfrm>
              <a:off x="3976688" y="2116138"/>
              <a:ext cx="0" cy="153035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>
              <a:off x="5051425" y="2116138"/>
              <a:ext cx="0" cy="153035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6132513" y="2116138"/>
              <a:ext cx="0" cy="153035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2895600" y="2116138"/>
              <a:ext cx="0" cy="153035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14" name="Freeform 32"/>
            <p:cNvSpPr/>
            <p:nvPr/>
          </p:nvSpPr>
          <p:spPr bwMode="auto">
            <a:xfrm>
              <a:off x="1820863" y="2627313"/>
              <a:ext cx="4313237" cy="695325"/>
            </a:xfrm>
            <a:custGeom>
              <a:avLst/>
              <a:gdLst>
                <a:gd name="T0" fmla="*/ 0 w 3651"/>
                <a:gd name="T1" fmla="*/ 2147483647 h 903"/>
                <a:gd name="T2" fmla="*/ 2147483647 w 3651"/>
                <a:gd name="T3" fmla="*/ 2147483647 h 903"/>
                <a:gd name="T4" fmla="*/ 2147483647 w 3651"/>
                <a:gd name="T5" fmla="*/ 2147483647 h 903"/>
                <a:gd name="T6" fmla="*/ 2147483647 w 3651"/>
                <a:gd name="T7" fmla="*/ 2147483647 h 903"/>
                <a:gd name="T8" fmla="*/ 2147483647 w 3651"/>
                <a:gd name="T9" fmla="*/ 2147483647 h 903"/>
                <a:gd name="T10" fmla="*/ 2147483647 w 3651"/>
                <a:gd name="T11" fmla="*/ 2147483647 h 903"/>
                <a:gd name="T12" fmla="*/ 2147483647 w 3651"/>
                <a:gd name="T13" fmla="*/ 2147483647 h 903"/>
                <a:gd name="T14" fmla="*/ 2147483647 w 3651"/>
                <a:gd name="T15" fmla="*/ 2147483647 h 90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51"/>
                <a:gd name="T25" fmla="*/ 0 h 903"/>
                <a:gd name="T26" fmla="*/ 3651 w 3651"/>
                <a:gd name="T27" fmla="*/ 903 h 90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51" h="903">
                  <a:moveTo>
                    <a:pt x="0" y="162"/>
                  </a:moveTo>
                  <a:cubicBezTo>
                    <a:pt x="144" y="249"/>
                    <a:pt x="498" y="651"/>
                    <a:pt x="666" y="747"/>
                  </a:cubicBezTo>
                  <a:cubicBezTo>
                    <a:pt x="894" y="903"/>
                    <a:pt x="1047" y="801"/>
                    <a:pt x="1122" y="732"/>
                  </a:cubicBezTo>
                  <a:cubicBezTo>
                    <a:pt x="1473" y="348"/>
                    <a:pt x="1521" y="267"/>
                    <a:pt x="1626" y="174"/>
                  </a:cubicBezTo>
                  <a:cubicBezTo>
                    <a:pt x="1797" y="0"/>
                    <a:pt x="1923" y="18"/>
                    <a:pt x="2121" y="141"/>
                  </a:cubicBezTo>
                  <a:cubicBezTo>
                    <a:pt x="2331" y="306"/>
                    <a:pt x="2433" y="399"/>
                    <a:pt x="2583" y="491"/>
                  </a:cubicBezTo>
                  <a:cubicBezTo>
                    <a:pt x="2772" y="603"/>
                    <a:pt x="3003" y="501"/>
                    <a:pt x="3087" y="467"/>
                  </a:cubicBezTo>
                  <a:cubicBezTo>
                    <a:pt x="3240" y="402"/>
                    <a:pt x="3518" y="235"/>
                    <a:pt x="3651" y="186"/>
                  </a:cubicBezTo>
                </a:path>
              </a:pathLst>
            </a:custGeom>
            <a:noFill/>
            <a:ln w="3810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15" name="Freeform 59"/>
            <p:cNvSpPr/>
            <p:nvPr/>
          </p:nvSpPr>
          <p:spPr bwMode="auto">
            <a:xfrm>
              <a:off x="1827213" y="2397125"/>
              <a:ext cx="4311650" cy="679450"/>
            </a:xfrm>
            <a:custGeom>
              <a:avLst/>
              <a:gdLst>
                <a:gd name="T0" fmla="*/ 0 w 3650"/>
                <a:gd name="T1" fmla="*/ 2147483647 h 885"/>
                <a:gd name="T2" fmla="*/ 2147483647 w 3650"/>
                <a:gd name="T3" fmla="*/ 2147483647 h 885"/>
                <a:gd name="T4" fmla="*/ 2147483647 w 3650"/>
                <a:gd name="T5" fmla="*/ 2147483647 h 885"/>
                <a:gd name="T6" fmla="*/ 2147483647 w 3650"/>
                <a:gd name="T7" fmla="*/ 2147483647 h 885"/>
                <a:gd name="T8" fmla="*/ 2147483647 w 3650"/>
                <a:gd name="T9" fmla="*/ 2147483647 h 885"/>
                <a:gd name="T10" fmla="*/ 2147483647 w 3650"/>
                <a:gd name="T11" fmla="*/ 2147483647 h 88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650"/>
                <a:gd name="T19" fmla="*/ 0 h 885"/>
                <a:gd name="T20" fmla="*/ 3650 w 3650"/>
                <a:gd name="T21" fmla="*/ 885 h 88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650" h="885">
                  <a:moveTo>
                    <a:pt x="0" y="885"/>
                  </a:moveTo>
                  <a:cubicBezTo>
                    <a:pt x="459" y="784"/>
                    <a:pt x="685" y="729"/>
                    <a:pt x="917" y="664"/>
                  </a:cubicBezTo>
                  <a:cubicBezTo>
                    <a:pt x="1106" y="612"/>
                    <a:pt x="1642" y="428"/>
                    <a:pt x="1828" y="346"/>
                  </a:cubicBezTo>
                  <a:cubicBezTo>
                    <a:pt x="1964" y="290"/>
                    <a:pt x="2356" y="94"/>
                    <a:pt x="2463" y="69"/>
                  </a:cubicBezTo>
                  <a:cubicBezTo>
                    <a:pt x="2742" y="0"/>
                    <a:pt x="2882" y="116"/>
                    <a:pt x="2944" y="154"/>
                  </a:cubicBezTo>
                  <a:cubicBezTo>
                    <a:pt x="3150" y="288"/>
                    <a:pt x="3477" y="649"/>
                    <a:pt x="3650" y="774"/>
                  </a:cubicBezTo>
                </a:path>
              </a:pathLst>
            </a:custGeom>
            <a:noFill/>
            <a:ln w="38100">
              <a:solidFill>
                <a:srgbClr val="60E218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grpSp>
          <p:nvGrpSpPr>
            <p:cNvPr id="12306" name="组合 64"/>
            <p:cNvGrpSpPr/>
            <p:nvPr/>
          </p:nvGrpSpPr>
          <p:grpSpPr bwMode="auto">
            <a:xfrm>
              <a:off x="6520563" y="2592052"/>
              <a:ext cx="1181987" cy="551426"/>
              <a:chOff x="6774318" y="3399208"/>
              <a:chExt cx="1357944" cy="973258"/>
            </a:xfrm>
          </p:grpSpPr>
          <p:sp>
            <p:nvSpPr>
              <p:cNvPr id="12313" name="AutoShape 26"/>
              <p:cNvSpPr>
                <a:spLocks noChangeArrowheads="1"/>
              </p:cNvSpPr>
              <p:nvPr/>
            </p:nvSpPr>
            <p:spPr bwMode="auto">
              <a:xfrm>
                <a:off x="6773514" y="3399801"/>
                <a:ext cx="1254791" cy="972263"/>
              </a:xfrm>
              <a:prstGeom prst="roundRect">
                <a:avLst>
                  <a:gd name="adj" fmla="val 5755"/>
                </a:avLst>
              </a:prstGeom>
              <a:noFill/>
              <a:ln w="12700">
                <a:solidFill>
                  <a:schemeClr val="bg1"/>
                </a:solidFill>
                <a:prstDash val="sysDash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zh-CN" sz="1800">
                  <a:solidFill>
                    <a:srgbClr val="7F7F7F"/>
                  </a:solidFill>
                  <a:latin typeface="Arial" panose="020B0604020202020204" pitchFamily="34" charset="0"/>
                </a:endParaRPr>
              </a:p>
            </p:txBody>
          </p:sp>
          <p:grpSp>
            <p:nvGrpSpPr>
              <p:cNvPr id="12314" name="Group 136"/>
              <p:cNvGrpSpPr/>
              <p:nvPr/>
            </p:nvGrpSpPr>
            <p:grpSpPr bwMode="auto">
              <a:xfrm>
                <a:off x="6838347" y="4008898"/>
                <a:ext cx="259322" cy="67200"/>
                <a:chOff x="4522" y="2417"/>
                <a:chExt cx="162" cy="42"/>
              </a:xfrm>
            </p:grpSpPr>
            <p:sp>
              <p:nvSpPr>
                <p:cNvPr id="24" name="Line 53"/>
                <p:cNvSpPr>
                  <a:spLocks noChangeShapeType="1"/>
                </p:cNvSpPr>
                <p:nvPr/>
              </p:nvSpPr>
              <p:spPr bwMode="auto">
                <a:xfrm>
                  <a:off x="4517" y="2457"/>
                  <a:ext cx="162" cy="2"/>
                </a:xfrm>
                <a:prstGeom prst="line">
                  <a:avLst/>
                </a:prstGeom>
                <a:noFill/>
                <a:ln w="38100">
                  <a:solidFill>
                    <a:srgbClr val="FFCC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solidFill>
                      <a:schemeClr val="bg1">
                        <a:lumMod val="50000"/>
                      </a:schemeClr>
                    </a:solidFill>
                    <a:latin typeface="+mn-lt"/>
                  </a:endParaRPr>
                </a:p>
              </p:txBody>
            </p:sp>
            <p:sp>
              <p:nvSpPr>
                <p:cNvPr id="12321" name="Rectangle 55"/>
                <p:cNvSpPr>
                  <a:spLocks noChangeArrowheads="1"/>
                </p:cNvSpPr>
                <p:nvPr/>
              </p:nvSpPr>
              <p:spPr bwMode="auto">
                <a:xfrm>
                  <a:off x="4582" y="2415"/>
                  <a:ext cx="33" cy="33"/>
                </a:xfrm>
                <a:prstGeom prst="rect">
                  <a:avLst/>
                </a:prstGeom>
                <a:solidFill>
                  <a:srgbClr val="FFC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63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zh-CN" sz="1800">
                    <a:solidFill>
                      <a:srgbClr val="7F7F7F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2315" name="Group 137"/>
              <p:cNvGrpSpPr/>
              <p:nvPr/>
            </p:nvGrpSpPr>
            <p:grpSpPr bwMode="auto">
              <a:xfrm>
                <a:off x="6838346" y="3625485"/>
                <a:ext cx="259322" cy="72045"/>
                <a:chOff x="4522" y="2237"/>
                <a:chExt cx="162" cy="45"/>
              </a:xfrm>
            </p:grpSpPr>
            <p:sp>
              <p:nvSpPr>
                <p:cNvPr id="22" name="Line 29"/>
                <p:cNvSpPr>
                  <a:spLocks noChangeShapeType="1"/>
                </p:cNvSpPr>
                <p:nvPr/>
              </p:nvSpPr>
              <p:spPr bwMode="auto">
                <a:xfrm>
                  <a:off x="4517" y="2278"/>
                  <a:ext cx="162" cy="2"/>
                </a:xfrm>
                <a:prstGeom prst="line">
                  <a:avLst/>
                </a:prstGeom>
                <a:noFill/>
                <a:ln w="38100">
                  <a:solidFill>
                    <a:srgbClr val="60E218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solidFill>
                      <a:schemeClr val="bg1">
                        <a:lumMod val="50000"/>
                      </a:schemeClr>
                    </a:solidFill>
                    <a:latin typeface="+mn-lt"/>
                  </a:endParaRPr>
                </a:p>
              </p:txBody>
            </p:sp>
            <p:sp>
              <p:nvSpPr>
                <p:cNvPr id="12319" name="Rectangle 102"/>
                <p:cNvSpPr>
                  <a:spLocks noChangeArrowheads="1"/>
                </p:cNvSpPr>
                <p:nvPr/>
              </p:nvSpPr>
              <p:spPr bwMode="auto">
                <a:xfrm>
                  <a:off x="4582" y="2241"/>
                  <a:ext cx="44" cy="39"/>
                </a:xfrm>
                <a:prstGeom prst="rect">
                  <a:avLst/>
                </a:prstGeom>
                <a:solidFill>
                  <a:srgbClr val="60E21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zh-CN" sz="1800">
                    <a:solidFill>
                      <a:srgbClr val="7F7F7F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12316" name="Text Box 9"/>
              <p:cNvSpPr txBox="1">
                <a:spLocks noChangeArrowheads="1"/>
              </p:cNvSpPr>
              <p:nvPr/>
            </p:nvSpPr>
            <p:spPr bwMode="auto">
              <a:xfrm>
                <a:off x="7022630" y="3511608"/>
                <a:ext cx="1109632" cy="4344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Your Text</a:t>
                </a:r>
                <a:endParaRPr lang="en-US" altLang="zh-CN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317" name="Text Box 9"/>
              <p:cNvSpPr txBox="1">
                <a:spLocks noChangeArrowheads="1"/>
              </p:cNvSpPr>
              <p:nvPr/>
            </p:nvSpPr>
            <p:spPr bwMode="auto">
              <a:xfrm>
                <a:off x="7022630" y="3898193"/>
                <a:ext cx="1109632" cy="4344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Your Text</a:t>
                </a:r>
                <a:endParaRPr lang="en-US" altLang="zh-CN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307" name="Text Box 9"/>
            <p:cNvSpPr txBox="1">
              <a:spLocks noChangeArrowheads="1"/>
            </p:cNvSpPr>
            <p:nvPr/>
          </p:nvSpPr>
          <p:spPr bwMode="auto">
            <a:xfrm>
              <a:off x="1323975" y="3671513"/>
              <a:ext cx="988564" cy="584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Text</a:t>
              </a:r>
              <a:endPara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08" name="Text Box 9"/>
            <p:cNvSpPr txBox="1">
              <a:spLocks noChangeArrowheads="1"/>
            </p:cNvSpPr>
            <p:nvPr/>
          </p:nvSpPr>
          <p:spPr bwMode="auto">
            <a:xfrm>
              <a:off x="2406427" y="3671514"/>
              <a:ext cx="988564" cy="584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Text</a:t>
              </a:r>
              <a:endPara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09" name="Text Box 9"/>
            <p:cNvSpPr txBox="1">
              <a:spLocks noChangeArrowheads="1"/>
            </p:cNvSpPr>
            <p:nvPr/>
          </p:nvSpPr>
          <p:spPr bwMode="auto">
            <a:xfrm>
              <a:off x="3486113" y="3671513"/>
              <a:ext cx="988564" cy="5845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Text</a:t>
              </a:r>
              <a:endPara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10" name="Text Box 9"/>
            <p:cNvSpPr txBox="1">
              <a:spLocks noChangeArrowheads="1"/>
            </p:cNvSpPr>
            <p:nvPr/>
          </p:nvSpPr>
          <p:spPr bwMode="auto">
            <a:xfrm>
              <a:off x="4567181" y="3671513"/>
              <a:ext cx="988564" cy="5845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Text</a:t>
              </a:r>
              <a:endPara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11" name="Text Box 9"/>
            <p:cNvSpPr txBox="1">
              <a:spLocks noChangeArrowheads="1"/>
            </p:cNvSpPr>
            <p:nvPr/>
          </p:nvSpPr>
          <p:spPr bwMode="auto">
            <a:xfrm>
              <a:off x="5637191" y="3671513"/>
              <a:ext cx="988564" cy="5845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Text</a:t>
              </a:r>
              <a:endPara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12" name="Text Box 11"/>
            <p:cNvSpPr txBox="1">
              <a:spLocks noChangeArrowheads="1"/>
            </p:cNvSpPr>
            <p:nvPr/>
          </p:nvSpPr>
          <p:spPr bwMode="auto">
            <a:xfrm>
              <a:off x="3611563" y="2614040"/>
              <a:ext cx="192087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Text</a:t>
              </a:r>
              <a:endPara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组合 1"/>
          <p:cNvGrpSpPr/>
          <p:nvPr/>
        </p:nvGrpSpPr>
        <p:grpSpPr bwMode="auto">
          <a:xfrm>
            <a:off x="0" y="84138"/>
            <a:ext cx="9144000" cy="4487862"/>
            <a:chOff x="0" y="84138"/>
            <a:chExt cx="9144001" cy="4487862"/>
          </a:xfrm>
        </p:grpSpPr>
        <p:sp>
          <p:nvSpPr>
            <p:cNvPr id="15" name="矩形 14"/>
            <p:cNvSpPr/>
            <p:nvPr/>
          </p:nvSpPr>
          <p:spPr>
            <a:xfrm>
              <a:off x="0" y="1131889"/>
              <a:ext cx="9144001" cy="3440111"/>
            </a:xfrm>
            <a:prstGeom prst="rect">
              <a:avLst/>
            </a:prstGeom>
            <a:gradFill>
              <a:gsLst>
                <a:gs pos="0">
                  <a:schemeClr val="bg1">
                    <a:alpha val="30000"/>
                  </a:schemeClr>
                </a:gs>
                <a:gs pos="72000">
                  <a:schemeClr val="bg1">
                    <a:alpha val="0"/>
                  </a:schemeClr>
                </a:gs>
                <a:gs pos="64000">
                  <a:schemeClr val="bg1">
                    <a:alpha val="40000"/>
                  </a:schemeClr>
                </a:gs>
              </a:gsLst>
              <a:path path="circle">
                <a:fillToRect l="50000" t="50000" r="50000" b="50000"/>
              </a:path>
            </a:gradFill>
            <a:ln w="25400">
              <a:gradFill flip="none" rotWithShape="1">
                <a:gsLst>
                  <a:gs pos="52000">
                    <a:srgbClr val="FFFFFF"/>
                  </a:gs>
                  <a:gs pos="48000">
                    <a:srgbClr val="FFFFFF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  <a:gs pos="5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zh-CN">
                <a:solidFill>
                  <a:srgbClr val="FFFFFF"/>
                </a:solidFill>
              </a:endParaRPr>
            </a:p>
          </p:txBody>
        </p:sp>
        <p:sp>
          <p:nvSpPr>
            <p:cNvPr id="13343" name="矩形 9"/>
            <p:cNvSpPr>
              <a:spLocks noChangeArrowheads="1"/>
            </p:cNvSpPr>
            <p:nvPr/>
          </p:nvSpPr>
          <p:spPr bwMode="auto">
            <a:xfrm>
              <a:off x="4151313" y="84138"/>
              <a:ext cx="841375" cy="477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5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</a:t>
              </a:r>
              <a:endParaRPr lang="zh-CN" altLang="en-US" sz="25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3344" name="Picture 2" descr="F:\jpg素材\酷酷设计壁纸\Windows_Wallpaper_by_Nemed.jp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2250" y="1162050"/>
              <a:ext cx="6043613" cy="3398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45" name="Text Box 9"/>
            <p:cNvSpPr txBox="1">
              <a:spLocks noChangeArrowheads="1"/>
            </p:cNvSpPr>
            <p:nvPr/>
          </p:nvSpPr>
          <p:spPr bwMode="auto">
            <a:xfrm>
              <a:off x="3862388" y="4033838"/>
              <a:ext cx="1419225" cy="401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Text</a:t>
              </a:r>
              <a:endPara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0A7AF6"/>
              </a:gs>
              <a:gs pos="100000">
                <a:srgbClr val="043A5C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pic>
        <p:nvPicPr>
          <p:cNvPr id="1026" name="Picture 2" descr="E:\卡拉赞\地图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7850"/>
            <a:ext cx="9137650" cy="398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83" name="矩形 1882"/>
          <p:cNvSpPr/>
          <p:nvPr/>
        </p:nvSpPr>
        <p:spPr>
          <a:xfrm>
            <a:off x="0" y="1998664"/>
            <a:ext cx="9144001" cy="1504949"/>
          </a:xfrm>
          <a:prstGeom prst="rect">
            <a:avLst/>
          </a:prstGeom>
          <a:gradFill>
            <a:gsLst>
              <a:gs pos="0">
                <a:schemeClr val="bg1">
                  <a:alpha val="60000"/>
                </a:schemeClr>
              </a:gs>
              <a:gs pos="72000">
                <a:schemeClr val="bg1">
                  <a:alpha val="0"/>
                </a:schemeClr>
              </a:gs>
              <a:gs pos="64000">
                <a:schemeClr val="bg1">
                  <a:alpha val="70000"/>
                </a:schemeClr>
              </a:gs>
            </a:gsLst>
            <a:path path="circle">
              <a:fillToRect l="50000" t="50000" r="50000" b="50000"/>
            </a:path>
          </a:gradFill>
          <a:ln w="25400">
            <a:gradFill flip="none" rotWithShape="1">
              <a:gsLst>
                <a:gs pos="52000">
                  <a:srgbClr val="FFFFFF"/>
                </a:gs>
                <a:gs pos="48000">
                  <a:srgbClr val="FFFFFF"/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  <a:gs pos="5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882" name="TextBox 1881"/>
          <p:cNvSpPr txBox="1">
            <a:spLocks noChangeArrowheads="1"/>
          </p:cNvSpPr>
          <p:nvPr/>
        </p:nvSpPr>
        <p:spPr bwMode="auto">
          <a:xfrm>
            <a:off x="2746375" y="2563813"/>
            <a:ext cx="3651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000">
                <a:solidFill>
                  <a:srgbClr val="0A7A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POWERPOINT</a:t>
            </a:r>
            <a:endParaRPr lang="en-US" altLang="zh-CN" sz="4000">
              <a:solidFill>
                <a:srgbClr val="0A7AF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4" name="TextBox 893"/>
          <p:cNvSpPr txBox="1">
            <a:spLocks noChangeArrowheads="1"/>
          </p:cNvSpPr>
          <p:nvPr/>
        </p:nvSpPr>
        <p:spPr bwMode="auto">
          <a:xfrm>
            <a:off x="3033713" y="2011363"/>
            <a:ext cx="30765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000">
                <a:solidFill>
                  <a:srgbClr val="0A7A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THANKYOU</a:t>
            </a:r>
            <a:endParaRPr lang="en-US" altLang="zh-CN" sz="4000">
              <a:solidFill>
                <a:srgbClr val="0A7AF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5" name="矩形 23"/>
          <p:cNvSpPr>
            <a:spLocks noChangeArrowheads="1"/>
          </p:cNvSpPr>
          <p:nvPr/>
        </p:nvSpPr>
        <p:spPr bwMode="auto">
          <a:xfrm>
            <a:off x="3009900" y="3198813"/>
            <a:ext cx="31242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A7A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Shanghai Rapidesign Advertising Co.,ltd</a:t>
            </a:r>
            <a:endParaRPr lang="zh-CN" altLang="en-US" sz="1200">
              <a:solidFill>
                <a:srgbClr val="0A7AF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25" name="TextBox 35"/>
          <p:cNvSpPr txBox="1">
            <a:spLocks noChangeArrowheads="1"/>
          </p:cNvSpPr>
          <p:nvPr/>
        </p:nvSpPr>
        <p:spPr bwMode="auto">
          <a:xfrm>
            <a:off x="395288" y="4822825"/>
            <a:ext cx="11080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RAPIDESIGN</a:t>
            </a:r>
            <a:endParaRPr lang="en-US" altLang="zh-CN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13326" name="组合 36"/>
          <p:cNvGrpSpPr/>
          <p:nvPr/>
        </p:nvGrpSpPr>
        <p:grpSpPr bwMode="auto">
          <a:xfrm>
            <a:off x="41275" y="4705350"/>
            <a:ext cx="454025" cy="423863"/>
            <a:chOff x="-2441575" y="2146300"/>
            <a:chExt cx="1196975" cy="1114425"/>
          </a:xfrm>
        </p:grpSpPr>
        <p:sp>
          <p:nvSpPr>
            <p:cNvPr id="898" name="Freeform 48"/>
            <p:cNvSpPr/>
            <p:nvPr/>
          </p:nvSpPr>
          <p:spPr bwMode="auto">
            <a:xfrm>
              <a:off x="-2441575" y="2325688"/>
              <a:ext cx="1054100" cy="781050"/>
            </a:xfrm>
            <a:custGeom>
              <a:avLst/>
              <a:gdLst>
                <a:gd name="T0" fmla="*/ 262 w 281"/>
                <a:gd name="T1" fmla="*/ 47 h 208"/>
                <a:gd name="T2" fmla="*/ 241 w 281"/>
                <a:gd name="T3" fmla="*/ 31 h 208"/>
                <a:gd name="T4" fmla="*/ 187 w 281"/>
                <a:gd name="T5" fmla="*/ 18 h 208"/>
                <a:gd name="T6" fmla="*/ 118 w 281"/>
                <a:gd name="T7" fmla="*/ 41 h 208"/>
                <a:gd name="T8" fmla="*/ 17 w 281"/>
                <a:gd name="T9" fmla="*/ 208 h 208"/>
                <a:gd name="T10" fmla="*/ 0 w 281"/>
                <a:gd name="T11" fmla="*/ 203 h 208"/>
                <a:gd name="T12" fmla="*/ 108 w 281"/>
                <a:gd name="T13" fmla="*/ 27 h 208"/>
                <a:gd name="T14" fmla="*/ 187 w 281"/>
                <a:gd name="T15" fmla="*/ 1 h 208"/>
                <a:gd name="T16" fmla="*/ 248 w 281"/>
                <a:gd name="T17" fmla="*/ 16 h 208"/>
                <a:gd name="T18" fmla="*/ 278 w 281"/>
                <a:gd name="T19" fmla="*/ 40 h 208"/>
                <a:gd name="T20" fmla="*/ 279 w 281"/>
                <a:gd name="T21" fmla="*/ 48 h 208"/>
                <a:gd name="T22" fmla="*/ 262 w 281"/>
                <a:gd name="T23" fmla="*/ 4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" h="208">
                  <a:moveTo>
                    <a:pt x="262" y="47"/>
                  </a:moveTo>
                  <a:cubicBezTo>
                    <a:pt x="261" y="45"/>
                    <a:pt x="254" y="38"/>
                    <a:pt x="241" y="31"/>
                  </a:cubicBezTo>
                  <a:cubicBezTo>
                    <a:pt x="227" y="24"/>
                    <a:pt x="208" y="18"/>
                    <a:pt x="187" y="18"/>
                  </a:cubicBezTo>
                  <a:cubicBezTo>
                    <a:pt x="166" y="18"/>
                    <a:pt x="142" y="23"/>
                    <a:pt x="118" y="41"/>
                  </a:cubicBezTo>
                  <a:cubicBezTo>
                    <a:pt x="82" y="66"/>
                    <a:pt x="46" y="117"/>
                    <a:pt x="17" y="208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31" y="107"/>
                    <a:pt x="69" y="54"/>
                    <a:pt x="108" y="27"/>
                  </a:cubicBezTo>
                  <a:cubicBezTo>
                    <a:pt x="135" y="7"/>
                    <a:pt x="162" y="0"/>
                    <a:pt x="187" y="1"/>
                  </a:cubicBezTo>
                  <a:cubicBezTo>
                    <a:pt x="211" y="1"/>
                    <a:pt x="233" y="8"/>
                    <a:pt x="248" y="16"/>
                  </a:cubicBezTo>
                  <a:cubicBezTo>
                    <a:pt x="263" y="24"/>
                    <a:pt x="274" y="34"/>
                    <a:pt x="278" y="40"/>
                  </a:cubicBezTo>
                  <a:cubicBezTo>
                    <a:pt x="279" y="42"/>
                    <a:pt x="281" y="45"/>
                    <a:pt x="279" y="48"/>
                  </a:cubicBezTo>
                  <a:cubicBezTo>
                    <a:pt x="277" y="52"/>
                    <a:pt x="271" y="56"/>
                    <a:pt x="262" y="47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00">
                    <a:alpha val="0"/>
                  </a:srgbClr>
                </a:gs>
                <a:gs pos="0">
                  <a:schemeClr val="bg1"/>
                </a:gs>
              </a:gsLst>
              <a:lin ang="8100000" scaled="1"/>
              <a:tileRect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899" name="Freeform 49"/>
            <p:cNvSpPr/>
            <p:nvPr/>
          </p:nvSpPr>
          <p:spPr bwMode="auto">
            <a:xfrm>
              <a:off x="-2117725" y="2146300"/>
              <a:ext cx="501650" cy="1114425"/>
            </a:xfrm>
            <a:custGeom>
              <a:avLst/>
              <a:gdLst>
                <a:gd name="T0" fmla="*/ 133 w 134"/>
                <a:gd name="T1" fmla="*/ 5 h 297"/>
                <a:gd name="T2" fmla="*/ 126 w 134"/>
                <a:gd name="T3" fmla="*/ 1 h 297"/>
                <a:gd name="T4" fmla="*/ 91 w 134"/>
                <a:gd name="T5" fmla="*/ 6 h 297"/>
                <a:gd name="T6" fmla="*/ 40 w 134"/>
                <a:gd name="T7" fmla="*/ 38 h 297"/>
                <a:gd name="T8" fmla="*/ 7 w 134"/>
                <a:gd name="T9" fmla="*/ 109 h 297"/>
                <a:gd name="T10" fmla="*/ 57 w 134"/>
                <a:gd name="T11" fmla="*/ 297 h 297"/>
                <a:gd name="T12" fmla="*/ 71 w 134"/>
                <a:gd name="T13" fmla="*/ 289 h 297"/>
                <a:gd name="T14" fmla="*/ 23 w 134"/>
                <a:gd name="T15" fmla="*/ 111 h 297"/>
                <a:gd name="T16" fmla="*/ 52 w 134"/>
                <a:gd name="T17" fmla="*/ 49 h 297"/>
                <a:gd name="T18" fmla="*/ 96 w 134"/>
                <a:gd name="T19" fmla="*/ 21 h 297"/>
                <a:gd name="T20" fmla="*/ 121 w 134"/>
                <a:gd name="T21" fmla="*/ 16 h 297"/>
                <a:gd name="T22" fmla="*/ 133 w 134"/>
                <a:gd name="T23" fmla="*/ 5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4" h="297">
                  <a:moveTo>
                    <a:pt x="133" y="5"/>
                  </a:moveTo>
                  <a:cubicBezTo>
                    <a:pt x="132" y="2"/>
                    <a:pt x="129" y="1"/>
                    <a:pt x="126" y="1"/>
                  </a:cubicBezTo>
                  <a:cubicBezTo>
                    <a:pt x="120" y="0"/>
                    <a:pt x="106" y="1"/>
                    <a:pt x="91" y="6"/>
                  </a:cubicBezTo>
                  <a:cubicBezTo>
                    <a:pt x="75" y="11"/>
                    <a:pt x="57" y="21"/>
                    <a:pt x="40" y="38"/>
                  </a:cubicBezTo>
                  <a:cubicBezTo>
                    <a:pt x="24" y="54"/>
                    <a:pt x="11" y="77"/>
                    <a:pt x="7" y="109"/>
                  </a:cubicBezTo>
                  <a:cubicBezTo>
                    <a:pt x="0" y="153"/>
                    <a:pt x="11" y="214"/>
                    <a:pt x="57" y="297"/>
                  </a:cubicBezTo>
                  <a:cubicBezTo>
                    <a:pt x="71" y="289"/>
                    <a:pt x="71" y="289"/>
                    <a:pt x="71" y="289"/>
                  </a:cubicBezTo>
                  <a:cubicBezTo>
                    <a:pt x="28" y="209"/>
                    <a:pt x="17" y="152"/>
                    <a:pt x="23" y="111"/>
                  </a:cubicBezTo>
                  <a:cubicBezTo>
                    <a:pt x="26" y="83"/>
                    <a:pt x="38" y="63"/>
                    <a:pt x="52" y="49"/>
                  </a:cubicBezTo>
                  <a:cubicBezTo>
                    <a:pt x="66" y="35"/>
                    <a:pt x="83" y="26"/>
                    <a:pt x="96" y="21"/>
                  </a:cubicBezTo>
                  <a:cubicBezTo>
                    <a:pt x="110" y="17"/>
                    <a:pt x="119" y="16"/>
                    <a:pt x="121" y="16"/>
                  </a:cubicBezTo>
                  <a:cubicBezTo>
                    <a:pt x="133" y="16"/>
                    <a:pt x="134" y="9"/>
                    <a:pt x="133" y="5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00">
                    <a:alpha val="0"/>
                  </a:srgbClr>
                </a:gs>
                <a:gs pos="0">
                  <a:schemeClr val="bg1"/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900" name="Freeform 50"/>
            <p:cNvSpPr/>
            <p:nvPr/>
          </p:nvSpPr>
          <p:spPr bwMode="auto">
            <a:xfrm>
              <a:off x="-2212975" y="2171700"/>
              <a:ext cx="712788" cy="995363"/>
            </a:xfrm>
            <a:custGeom>
              <a:avLst/>
              <a:gdLst>
                <a:gd name="T0" fmla="*/ 47 w 190"/>
                <a:gd name="T1" fmla="*/ 1 h 265"/>
                <a:gd name="T2" fmla="*/ 40 w 190"/>
                <a:gd name="T3" fmla="*/ 3 h 265"/>
                <a:gd name="T4" fmla="*/ 18 w 190"/>
                <a:gd name="T5" fmla="*/ 30 h 265"/>
                <a:gd name="T6" fmla="*/ 1 w 190"/>
                <a:gd name="T7" fmla="*/ 87 h 265"/>
                <a:gd name="T8" fmla="*/ 23 w 190"/>
                <a:gd name="T9" fmla="*/ 161 h 265"/>
                <a:gd name="T10" fmla="*/ 185 w 190"/>
                <a:gd name="T11" fmla="*/ 265 h 265"/>
                <a:gd name="T12" fmla="*/ 190 w 190"/>
                <a:gd name="T13" fmla="*/ 250 h 265"/>
                <a:gd name="T14" fmla="*/ 37 w 190"/>
                <a:gd name="T15" fmla="*/ 152 h 265"/>
                <a:gd name="T16" fmla="*/ 17 w 190"/>
                <a:gd name="T17" fmla="*/ 87 h 265"/>
                <a:gd name="T18" fmla="*/ 31 w 190"/>
                <a:gd name="T19" fmla="*/ 37 h 265"/>
                <a:gd name="T20" fmla="*/ 46 w 190"/>
                <a:gd name="T21" fmla="*/ 17 h 265"/>
                <a:gd name="T22" fmla="*/ 47 w 190"/>
                <a:gd name="T23" fmla="*/ 1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0" h="265">
                  <a:moveTo>
                    <a:pt x="47" y="1"/>
                  </a:moveTo>
                  <a:cubicBezTo>
                    <a:pt x="45" y="0"/>
                    <a:pt x="42" y="2"/>
                    <a:pt x="40" y="3"/>
                  </a:cubicBezTo>
                  <a:cubicBezTo>
                    <a:pt x="34" y="6"/>
                    <a:pt x="25" y="16"/>
                    <a:pt x="18" y="30"/>
                  </a:cubicBezTo>
                  <a:cubicBezTo>
                    <a:pt x="10" y="44"/>
                    <a:pt x="2" y="64"/>
                    <a:pt x="1" y="87"/>
                  </a:cubicBezTo>
                  <a:cubicBezTo>
                    <a:pt x="0" y="109"/>
                    <a:pt x="6" y="135"/>
                    <a:pt x="23" y="161"/>
                  </a:cubicBezTo>
                  <a:cubicBezTo>
                    <a:pt x="48" y="197"/>
                    <a:pt x="97" y="234"/>
                    <a:pt x="185" y="265"/>
                  </a:cubicBezTo>
                  <a:cubicBezTo>
                    <a:pt x="190" y="250"/>
                    <a:pt x="190" y="250"/>
                    <a:pt x="190" y="250"/>
                  </a:cubicBezTo>
                  <a:cubicBezTo>
                    <a:pt x="105" y="221"/>
                    <a:pt x="59" y="186"/>
                    <a:pt x="37" y="152"/>
                  </a:cubicBezTo>
                  <a:cubicBezTo>
                    <a:pt x="21" y="129"/>
                    <a:pt x="16" y="107"/>
                    <a:pt x="17" y="87"/>
                  </a:cubicBezTo>
                  <a:cubicBezTo>
                    <a:pt x="18" y="67"/>
                    <a:pt x="24" y="50"/>
                    <a:pt x="31" y="37"/>
                  </a:cubicBezTo>
                  <a:cubicBezTo>
                    <a:pt x="38" y="25"/>
                    <a:pt x="44" y="18"/>
                    <a:pt x="46" y="17"/>
                  </a:cubicBezTo>
                  <a:cubicBezTo>
                    <a:pt x="55" y="10"/>
                    <a:pt x="51" y="3"/>
                    <a:pt x="47" y="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00">
                    <a:alpha val="0"/>
                  </a:srgbClr>
                </a:gs>
                <a:gs pos="0">
                  <a:schemeClr val="bg1"/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901" name="Freeform 51"/>
            <p:cNvSpPr/>
            <p:nvPr/>
          </p:nvSpPr>
          <p:spPr bwMode="auto">
            <a:xfrm>
              <a:off x="-2317750" y="2454275"/>
              <a:ext cx="1073150" cy="547688"/>
            </a:xfrm>
            <a:custGeom>
              <a:avLst/>
              <a:gdLst>
                <a:gd name="T0" fmla="*/ 7 w 286"/>
                <a:gd name="T1" fmla="*/ 1 h 146"/>
                <a:gd name="T2" fmla="*/ 2 w 286"/>
                <a:gd name="T3" fmla="*/ 7 h 146"/>
                <a:gd name="T4" fmla="*/ 3 w 286"/>
                <a:gd name="T5" fmla="*/ 42 h 146"/>
                <a:gd name="T6" fmla="*/ 30 w 286"/>
                <a:gd name="T7" fmla="*/ 95 h 146"/>
                <a:gd name="T8" fmla="*/ 96 w 286"/>
                <a:gd name="T9" fmla="*/ 135 h 146"/>
                <a:gd name="T10" fmla="*/ 286 w 286"/>
                <a:gd name="T11" fmla="*/ 104 h 146"/>
                <a:gd name="T12" fmla="*/ 279 w 286"/>
                <a:gd name="T13" fmla="*/ 90 h 146"/>
                <a:gd name="T14" fmla="*/ 100 w 286"/>
                <a:gd name="T15" fmla="*/ 120 h 146"/>
                <a:gd name="T16" fmla="*/ 42 w 286"/>
                <a:gd name="T17" fmla="*/ 85 h 146"/>
                <a:gd name="T18" fmla="*/ 19 w 286"/>
                <a:gd name="T19" fmla="*/ 38 h 146"/>
                <a:gd name="T20" fmla="*/ 17 w 286"/>
                <a:gd name="T21" fmla="*/ 13 h 146"/>
                <a:gd name="T22" fmla="*/ 7 w 286"/>
                <a:gd name="T23" fmla="*/ 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6" h="146">
                  <a:moveTo>
                    <a:pt x="7" y="1"/>
                  </a:moveTo>
                  <a:cubicBezTo>
                    <a:pt x="4" y="2"/>
                    <a:pt x="3" y="5"/>
                    <a:pt x="2" y="7"/>
                  </a:cubicBezTo>
                  <a:cubicBezTo>
                    <a:pt x="0" y="13"/>
                    <a:pt x="0" y="27"/>
                    <a:pt x="3" y="42"/>
                  </a:cubicBezTo>
                  <a:cubicBezTo>
                    <a:pt x="7" y="58"/>
                    <a:pt x="15" y="78"/>
                    <a:pt x="30" y="95"/>
                  </a:cubicBezTo>
                  <a:cubicBezTo>
                    <a:pt x="44" y="112"/>
                    <a:pt x="65" y="128"/>
                    <a:pt x="96" y="135"/>
                  </a:cubicBezTo>
                  <a:cubicBezTo>
                    <a:pt x="138" y="146"/>
                    <a:pt x="200" y="141"/>
                    <a:pt x="286" y="104"/>
                  </a:cubicBezTo>
                  <a:cubicBezTo>
                    <a:pt x="279" y="90"/>
                    <a:pt x="279" y="90"/>
                    <a:pt x="279" y="90"/>
                  </a:cubicBezTo>
                  <a:cubicBezTo>
                    <a:pt x="197" y="125"/>
                    <a:pt x="139" y="130"/>
                    <a:pt x="100" y="120"/>
                  </a:cubicBezTo>
                  <a:cubicBezTo>
                    <a:pt x="73" y="113"/>
                    <a:pt x="54" y="100"/>
                    <a:pt x="42" y="85"/>
                  </a:cubicBezTo>
                  <a:cubicBezTo>
                    <a:pt x="29" y="70"/>
                    <a:pt x="22" y="53"/>
                    <a:pt x="19" y="38"/>
                  </a:cubicBezTo>
                  <a:cubicBezTo>
                    <a:pt x="16" y="25"/>
                    <a:pt x="16" y="15"/>
                    <a:pt x="17" y="13"/>
                  </a:cubicBezTo>
                  <a:cubicBezTo>
                    <a:pt x="18" y="2"/>
                    <a:pt x="11" y="0"/>
                    <a:pt x="7" y="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00">
                    <a:alpha val="0"/>
                  </a:srgbClr>
                </a:gs>
                <a:gs pos="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3339" name="Freeform 52"/>
            <p:cNvSpPr/>
            <p:nvPr/>
          </p:nvSpPr>
          <p:spPr bwMode="auto">
            <a:xfrm>
              <a:off x="-1979613" y="2435225"/>
              <a:ext cx="427038" cy="434975"/>
            </a:xfrm>
            <a:custGeom>
              <a:avLst/>
              <a:gdLst>
                <a:gd name="T0" fmla="*/ 2147483646 w 114"/>
                <a:gd name="T1" fmla="*/ 2147483646 h 116"/>
                <a:gd name="T2" fmla="*/ 2147483646 w 114"/>
                <a:gd name="T3" fmla="*/ 2147483646 h 116"/>
                <a:gd name="T4" fmla="*/ 2147483646 w 114"/>
                <a:gd name="T5" fmla="*/ 2147483646 h 116"/>
                <a:gd name="T6" fmla="*/ 2147483646 w 114"/>
                <a:gd name="T7" fmla="*/ 2147483646 h 116"/>
                <a:gd name="T8" fmla="*/ 2147483646 w 114"/>
                <a:gd name="T9" fmla="*/ 2147483646 h 1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" h="116">
                  <a:moveTo>
                    <a:pt x="2" y="55"/>
                  </a:moveTo>
                  <a:cubicBezTo>
                    <a:pt x="0" y="86"/>
                    <a:pt x="23" y="112"/>
                    <a:pt x="53" y="114"/>
                  </a:cubicBezTo>
                  <a:cubicBezTo>
                    <a:pt x="84" y="116"/>
                    <a:pt x="110" y="93"/>
                    <a:pt x="112" y="62"/>
                  </a:cubicBezTo>
                  <a:cubicBezTo>
                    <a:pt x="114" y="31"/>
                    <a:pt x="91" y="4"/>
                    <a:pt x="61" y="2"/>
                  </a:cubicBezTo>
                  <a:cubicBezTo>
                    <a:pt x="30" y="0"/>
                    <a:pt x="4" y="24"/>
                    <a:pt x="2" y="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800" decel="100000"/>
                                        <p:tgtEl>
                                          <p:spTgt spid="18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800" decel="100000" fill="hold"/>
                                        <p:tgtEl>
                                          <p:spTgt spid="18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1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1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2" grpId="0"/>
      <p:bldP spid="894" grpId="0"/>
      <p:bldP spid="895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1910</Words>
  <Application>WPS 演示</Application>
  <PresentationFormat>全屏显示(16:9)</PresentationFormat>
  <Paragraphs>116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宋体</vt:lpstr>
      <vt:lpstr>Wingdings</vt:lpstr>
      <vt:lpstr>Calibri</vt:lpstr>
      <vt:lpstr>微软雅黑</vt:lpstr>
      <vt:lpstr>方正粗倩简体</vt:lpstr>
      <vt:lpstr>Arial Unicode MS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锐普PPT</dc:creator>
  <cp:lastModifiedBy>荷语默</cp:lastModifiedBy>
  <cp:revision>25</cp:revision>
  <dcterms:created xsi:type="dcterms:W3CDTF">2011-01-12T02:05:00Z</dcterms:created>
  <dcterms:modified xsi:type="dcterms:W3CDTF">2018-08-22T09:56:24Z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