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0" r:id="rId4"/>
    <p:sldId id="258" r:id="rId5"/>
    <p:sldId id="262" r:id="rId6"/>
    <p:sldId id="263" r:id="rId7"/>
    <p:sldId id="264" r:id="rId8"/>
    <p:sldId id="266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7E0000"/>
    <a:srgbClr val="99B90F"/>
    <a:srgbClr val="DAFD3D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338" y="114"/>
      </p:cViewPr>
      <p:guideLst>
        <p:guide orient="horz" pos="21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C5FDDA-4D8F-4A65-9F97-D8E72706894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47A86C4-C4F8-4FE8-B051-0621959998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5162550"/>
            <a:chOff x="0" y="0"/>
            <a:chExt cx="9144000" cy="516255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pic>
          <p:nvPicPr>
            <p:cNvPr id="6" name="Picture 3" descr="E:\卡拉赞\地球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463"/>
              <a:ext cx="9144000" cy="514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0" y="19050"/>
              <a:ext cx="9144000" cy="5143500"/>
            </a:xfrm>
            <a:prstGeom prst="rect">
              <a:avLst/>
            </a:prstGeom>
            <a:gradFill>
              <a:gsLst>
                <a:gs pos="0">
                  <a:srgbClr val="700000">
                    <a:alpha val="70000"/>
                  </a:srgbClr>
                </a:gs>
                <a:gs pos="100000">
                  <a:srgbClr val="FF0000">
                    <a:alpha val="7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3"/>
          <p:cNvSpPr/>
          <p:nvPr userDrawn="1"/>
        </p:nvSpPr>
        <p:spPr>
          <a:xfrm>
            <a:off x="0" y="0"/>
            <a:ext cx="9144000" cy="1931994"/>
          </a:xfrm>
          <a:custGeom>
            <a:avLst/>
            <a:gdLst/>
            <a:ahLst/>
            <a:cxnLst/>
            <a:rect l="l" t="t" r="r" b="b"/>
            <a:pathLst>
              <a:path w="9144000" h="1931994">
                <a:moveTo>
                  <a:pt x="0" y="0"/>
                </a:moveTo>
                <a:lnTo>
                  <a:pt x="9144000" y="0"/>
                </a:lnTo>
                <a:lnTo>
                  <a:pt x="9144000" y="1312686"/>
                </a:lnTo>
                <a:cubicBezTo>
                  <a:pt x="8601739" y="1266259"/>
                  <a:pt x="7954001" y="1250245"/>
                  <a:pt x="7291812" y="1250310"/>
                </a:cubicBezTo>
                <a:cubicBezTo>
                  <a:pt x="6281032" y="1250409"/>
                  <a:pt x="5236584" y="1287973"/>
                  <a:pt x="4481945" y="1314751"/>
                </a:cubicBezTo>
                <a:cubicBezTo>
                  <a:pt x="3125499" y="1362884"/>
                  <a:pt x="1331886" y="1679974"/>
                  <a:pt x="0" y="1931994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7E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PH" altLang="zh-CN" sz="5400">
              <a:solidFill>
                <a:srgbClr val="FFFFFF"/>
              </a:solidFill>
            </a:endParaRPr>
          </a:p>
        </p:txBody>
      </p:sp>
      <p:sp>
        <p:nvSpPr>
          <p:cNvPr id="9" name="Oval 6"/>
          <p:cNvSpPr/>
          <p:nvPr userDrawn="1"/>
        </p:nvSpPr>
        <p:spPr>
          <a:xfrm flipH="1">
            <a:off x="0" y="188682"/>
            <a:ext cx="9157852" cy="1188091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>
            <a:gsLst>
              <a:gs pos="0">
                <a:srgbClr val="DAFD3D"/>
              </a:gs>
              <a:gs pos="100000">
                <a:srgbClr val="99B90F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PH" altLang="zh-CN" sz="5400">
              <a:solidFill>
                <a:srgbClr val="FFFFFF"/>
              </a:solidFill>
            </a:endParaRPr>
          </a:p>
        </p:txBody>
      </p:sp>
      <p:grpSp>
        <p:nvGrpSpPr>
          <p:cNvPr id="10" name="Group 5"/>
          <p:cNvGrpSpPr>
            <a:grpSpLocks noChangeAspect="1"/>
          </p:cNvGrpSpPr>
          <p:nvPr userDrawn="1"/>
        </p:nvGrpSpPr>
        <p:grpSpPr bwMode="auto">
          <a:xfrm>
            <a:off x="-206938" y="-1"/>
            <a:ext cx="2425086" cy="1683657"/>
            <a:chOff x="2182" y="1196"/>
            <a:chExt cx="1256" cy="872"/>
          </a:xfrm>
          <a:solidFill>
            <a:schemeClr val="bg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2182" y="1499"/>
              <a:ext cx="1015" cy="569"/>
            </a:xfrm>
            <a:custGeom>
              <a:avLst/>
              <a:gdLst>
                <a:gd name="T0" fmla="*/ 127 w 430"/>
                <a:gd name="T1" fmla="*/ 0 h 241"/>
                <a:gd name="T2" fmla="*/ 191 w 430"/>
                <a:gd name="T3" fmla="*/ 183 h 241"/>
                <a:gd name="T4" fmla="*/ 430 w 430"/>
                <a:gd name="T5" fmla="*/ 138 h 241"/>
                <a:gd name="T6" fmla="*/ 430 w 430"/>
                <a:gd name="T7" fmla="*/ 114 h 241"/>
                <a:gd name="T8" fmla="*/ 104 w 430"/>
                <a:gd name="T9" fmla="*/ 101 h 241"/>
                <a:gd name="T10" fmla="*/ 132 w 430"/>
                <a:gd name="T11" fmla="*/ 6 h 241"/>
                <a:gd name="T12" fmla="*/ 127 w 430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" h="241">
                  <a:moveTo>
                    <a:pt x="127" y="0"/>
                  </a:moveTo>
                  <a:cubicBezTo>
                    <a:pt x="127" y="0"/>
                    <a:pt x="0" y="126"/>
                    <a:pt x="191" y="183"/>
                  </a:cubicBezTo>
                  <a:cubicBezTo>
                    <a:pt x="279" y="209"/>
                    <a:pt x="394" y="159"/>
                    <a:pt x="430" y="138"/>
                  </a:cubicBezTo>
                  <a:cubicBezTo>
                    <a:pt x="430" y="114"/>
                    <a:pt x="430" y="114"/>
                    <a:pt x="430" y="114"/>
                  </a:cubicBezTo>
                  <a:cubicBezTo>
                    <a:pt x="430" y="114"/>
                    <a:pt x="182" y="241"/>
                    <a:pt x="104" y="101"/>
                  </a:cubicBezTo>
                  <a:cubicBezTo>
                    <a:pt x="88" y="73"/>
                    <a:pt x="120" y="20"/>
                    <a:pt x="132" y="6"/>
                  </a:cubicBezTo>
                  <a:lnTo>
                    <a:pt x="127" y="0"/>
                  </a:lnTo>
                  <a:close/>
                </a:path>
              </a:pathLst>
            </a:custGeom>
            <a:grpFill/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2607" y="1196"/>
              <a:ext cx="831" cy="517"/>
            </a:xfrm>
            <a:custGeom>
              <a:avLst/>
              <a:gdLst>
                <a:gd name="T0" fmla="*/ 0 w 352"/>
                <a:gd name="T1" fmla="*/ 91 h 219"/>
                <a:gd name="T2" fmla="*/ 5 w 352"/>
                <a:gd name="T3" fmla="*/ 94 h 219"/>
                <a:gd name="T4" fmla="*/ 290 w 352"/>
                <a:gd name="T5" fmla="*/ 91 h 219"/>
                <a:gd name="T6" fmla="*/ 262 w 352"/>
                <a:gd name="T7" fmla="*/ 199 h 219"/>
                <a:gd name="T8" fmla="*/ 262 w 352"/>
                <a:gd name="T9" fmla="*/ 219 h 219"/>
                <a:gd name="T10" fmla="*/ 314 w 352"/>
                <a:gd name="T11" fmla="*/ 92 h 219"/>
                <a:gd name="T12" fmla="*/ 0 w 352"/>
                <a:gd name="T13" fmla="*/ 9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219">
                  <a:moveTo>
                    <a:pt x="0" y="91"/>
                  </a:move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207" y="0"/>
                    <a:pt x="290" y="91"/>
                  </a:cubicBezTo>
                  <a:cubicBezTo>
                    <a:pt x="336" y="140"/>
                    <a:pt x="273" y="191"/>
                    <a:pt x="262" y="199"/>
                  </a:cubicBezTo>
                  <a:cubicBezTo>
                    <a:pt x="262" y="219"/>
                    <a:pt x="262" y="219"/>
                    <a:pt x="262" y="219"/>
                  </a:cubicBezTo>
                  <a:cubicBezTo>
                    <a:pt x="262" y="219"/>
                    <a:pt x="352" y="167"/>
                    <a:pt x="314" y="92"/>
                  </a:cubicBezTo>
                  <a:cubicBezTo>
                    <a:pt x="276" y="14"/>
                    <a:pt x="83" y="36"/>
                    <a:pt x="0" y="91"/>
                  </a:cubicBezTo>
                  <a:close/>
                </a:path>
              </a:pathLst>
            </a:custGeom>
            <a:grpFill/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3" name="TextBox 15"/>
          <p:cNvSpPr txBox="1">
            <a:spLocks noChangeArrowheads="1"/>
          </p:cNvSpPr>
          <p:nvPr userDrawn="1"/>
        </p:nvSpPr>
        <p:spPr bwMode="auto">
          <a:xfrm rot="20973040">
            <a:off x="317500" y="222250"/>
            <a:ext cx="14843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USINESS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D75AD-CD24-41EC-A19C-84AC1499B18F}" type="datetimeFigureOut">
              <a:rPr lang="en-US" altLang="zh-CN"/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9A95F1-9B03-49A3-9B3E-1D3501C22B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9AB2-A7F6-43A4-A16A-551E133356A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D8738-150C-4043-8516-BDE330F038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E8E0C-1F12-48E5-A4FA-A8F3E3A1333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9744-FF0B-4854-836D-AF6821A984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1BBF6-3CD3-4BA6-9F9E-2BF247CD3EC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03F97-DFDB-4CFE-AEA1-83F7C6EA77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F9DE0-A5FF-4F8E-8638-F120BE5014E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E713-D15B-41BD-85B5-0C164F7617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7244-F199-4FBE-8B7F-D33DB3AAD21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BEBBF-02CB-4733-969B-3C1B60BF5D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10F1C-1B1E-452A-A688-E8C230774EAF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7B362-A935-4E59-A352-9A555F7AAF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2BE4-AAB5-40F8-B67B-2E570C98BB4A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ECBE6-2774-4356-BC5A-6EB1A81F47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52609-6758-4315-9E96-B2F0D30A3A04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135EA-88F7-456F-B7B6-2E663C2143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D721-BCA2-4277-A952-EE5BDCF0FF63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FFE83-688A-4344-A176-B6C681A462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495C1-DB9D-4E66-8E71-A9EBBCE8AEC1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543A-4233-4613-B0A4-6A24DE28E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C4289E-4EA1-4107-ABF8-0C4A470630E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062B240-B290-430B-8BCF-89C9CEFCFAF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65" name="Picture 7" descr="E:\卡拉赞\地球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463"/>
            <a:ext cx="9144001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 descr="E:\卡拉赞\地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5"/>
          <p:cNvGrpSpPr>
            <a:grpSpLocks noChangeAspect="1"/>
          </p:cNvGrpSpPr>
          <p:nvPr/>
        </p:nvGrpSpPr>
        <p:grpSpPr bwMode="auto">
          <a:xfrm>
            <a:off x="392726" y="-103713"/>
            <a:ext cx="7128792" cy="4949286"/>
            <a:chOff x="2182" y="1196"/>
            <a:chExt cx="1256" cy="872"/>
          </a:xfrm>
          <a:solidFill>
            <a:schemeClr val="bg1"/>
          </a:solidFill>
        </p:grpSpPr>
        <p:sp>
          <p:nvSpPr>
            <p:cNvPr id="39" name="Freeform 6"/>
            <p:cNvSpPr/>
            <p:nvPr/>
          </p:nvSpPr>
          <p:spPr bwMode="auto">
            <a:xfrm>
              <a:off x="2182" y="1499"/>
              <a:ext cx="1015" cy="569"/>
            </a:xfrm>
            <a:custGeom>
              <a:avLst/>
              <a:gdLst>
                <a:gd name="T0" fmla="*/ 127 w 430"/>
                <a:gd name="T1" fmla="*/ 0 h 241"/>
                <a:gd name="T2" fmla="*/ 191 w 430"/>
                <a:gd name="T3" fmla="*/ 183 h 241"/>
                <a:gd name="T4" fmla="*/ 430 w 430"/>
                <a:gd name="T5" fmla="*/ 138 h 241"/>
                <a:gd name="T6" fmla="*/ 430 w 430"/>
                <a:gd name="T7" fmla="*/ 114 h 241"/>
                <a:gd name="T8" fmla="*/ 104 w 430"/>
                <a:gd name="T9" fmla="*/ 101 h 241"/>
                <a:gd name="T10" fmla="*/ 132 w 430"/>
                <a:gd name="T11" fmla="*/ 6 h 241"/>
                <a:gd name="T12" fmla="*/ 127 w 430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" h="241">
                  <a:moveTo>
                    <a:pt x="127" y="0"/>
                  </a:moveTo>
                  <a:cubicBezTo>
                    <a:pt x="127" y="0"/>
                    <a:pt x="0" y="126"/>
                    <a:pt x="191" y="183"/>
                  </a:cubicBezTo>
                  <a:cubicBezTo>
                    <a:pt x="279" y="209"/>
                    <a:pt x="394" y="159"/>
                    <a:pt x="430" y="138"/>
                  </a:cubicBezTo>
                  <a:cubicBezTo>
                    <a:pt x="430" y="114"/>
                    <a:pt x="430" y="114"/>
                    <a:pt x="430" y="114"/>
                  </a:cubicBezTo>
                  <a:cubicBezTo>
                    <a:pt x="430" y="114"/>
                    <a:pt x="182" y="241"/>
                    <a:pt x="104" y="101"/>
                  </a:cubicBezTo>
                  <a:cubicBezTo>
                    <a:pt x="88" y="73"/>
                    <a:pt x="120" y="20"/>
                    <a:pt x="132" y="6"/>
                  </a:cubicBezTo>
                  <a:lnTo>
                    <a:pt x="127" y="0"/>
                  </a:lnTo>
                  <a:close/>
                </a:path>
              </a:pathLst>
            </a:cu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2607" y="1196"/>
              <a:ext cx="831" cy="517"/>
            </a:xfrm>
            <a:custGeom>
              <a:avLst/>
              <a:gdLst>
                <a:gd name="T0" fmla="*/ 0 w 352"/>
                <a:gd name="T1" fmla="*/ 91 h 219"/>
                <a:gd name="T2" fmla="*/ 5 w 352"/>
                <a:gd name="T3" fmla="*/ 94 h 219"/>
                <a:gd name="T4" fmla="*/ 290 w 352"/>
                <a:gd name="T5" fmla="*/ 91 h 219"/>
                <a:gd name="T6" fmla="*/ 262 w 352"/>
                <a:gd name="T7" fmla="*/ 199 h 219"/>
                <a:gd name="T8" fmla="*/ 262 w 352"/>
                <a:gd name="T9" fmla="*/ 219 h 219"/>
                <a:gd name="T10" fmla="*/ 314 w 352"/>
                <a:gd name="T11" fmla="*/ 92 h 219"/>
                <a:gd name="T12" fmla="*/ 0 w 352"/>
                <a:gd name="T13" fmla="*/ 9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219">
                  <a:moveTo>
                    <a:pt x="0" y="91"/>
                  </a:move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207" y="0"/>
                    <a:pt x="290" y="91"/>
                  </a:cubicBezTo>
                  <a:cubicBezTo>
                    <a:pt x="336" y="140"/>
                    <a:pt x="273" y="191"/>
                    <a:pt x="262" y="199"/>
                  </a:cubicBezTo>
                  <a:cubicBezTo>
                    <a:pt x="262" y="219"/>
                    <a:pt x="262" y="219"/>
                    <a:pt x="262" y="219"/>
                  </a:cubicBezTo>
                  <a:cubicBezTo>
                    <a:pt x="262" y="219"/>
                    <a:pt x="352" y="167"/>
                    <a:pt x="314" y="92"/>
                  </a:cubicBezTo>
                  <a:cubicBezTo>
                    <a:pt x="276" y="14"/>
                    <a:pt x="83" y="36"/>
                    <a:pt x="0" y="91"/>
                  </a:cubicBezTo>
                  <a:close/>
                </a:path>
              </a:pathLst>
            </a:cu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/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020888" y="835025"/>
            <a:ext cx="47005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0">
                <a:solidFill>
                  <a:srgbClr val="DAF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7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USINESS</a:t>
            </a:r>
            <a:endParaRPr lang="en-US" altLang="zh-CN" sz="7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093913" y="2165350"/>
            <a:ext cx="3649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12"/>
          <p:cNvSpPr/>
          <p:nvPr/>
        </p:nvSpPr>
        <p:spPr bwMode="auto">
          <a:xfrm>
            <a:off x="0" y="3609521"/>
            <a:ext cx="9144001" cy="1543958"/>
          </a:xfrm>
          <a:custGeom>
            <a:avLst/>
            <a:gdLst>
              <a:gd name="T0" fmla="*/ 484 w 484"/>
              <a:gd name="T1" fmla="*/ 0 h 294"/>
              <a:gd name="T2" fmla="*/ 0 w 484"/>
              <a:gd name="T3" fmla="*/ 256 h 294"/>
              <a:gd name="T4" fmla="*/ 0 w 484"/>
              <a:gd name="T5" fmla="*/ 294 h 294"/>
              <a:gd name="T6" fmla="*/ 484 w 484"/>
              <a:gd name="T7" fmla="*/ 294 h 294"/>
              <a:gd name="T8" fmla="*/ 484 w 484"/>
              <a:gd name="T9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294">
                <a:moveTo>
                  <a:pt x="484" y="0"/>
                </a:moveTo>
                <a:cubicBezTo>
                  <a:pt x="484" y="0"/>
                  <a:pt x="434" y="269"/>
                  <a:pt x="0" y="256"/>
                </a:cubicBezTo>
                <a:cubicBezTo>
                  <a:pt x="0" y="294"/>
                  <a:pt x="0" y="294"/>
                  <a:pt x="0" y="294"/>
                </a:cubicBezTo>
                <a:cubicBezTo>
                  <a:pt x="484" y="294"/>
                  <a:pt x="484" y="294"/>
                  <a:pt x="484" y="294"/>
                </a:cubicBezTo>
                <a:lnTo>
                  <a:pt x="484" y="0"/>
                </a:lnTo>
                <a:close/>
              </a:path>
            </a:pathLst>
          </a:custGeom>
          <a:gradFill>
            <a:gsLst>
              <a:gs pos="0">
                <a:srgbClr val="DAFD3D"/>
              </a:gs>
              <a:gs pos="100000">
                <a:srgbClr val="99B90F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5400">
              <a:solidFill>
                <a:srgbClr val="FFFFFF"/>
              </a:solidFill>
            </a:endParaRPr>
          </a:p>
        </p:txBody>
      </p:sp>
      <p:sp>
        <p:nvSpPr>
          <p:cNvPr id="67" name="Freeform 18"/>
          <p:cNvSpPr/>
          <p:nvPr/>
        </p:nvSpPr>
        <p:spPr bwMode="auto">
          <a:xfrm>
            <a:off x="0" y="3408363"/>
            <a:ext cx="9144000" cy="1519237"/>
          </a:xfrm>
          <a:custGeom>
            <a:avLst/>
            <a:gdLst>
              <a:gd name="T0" fmla="*/ 0 w 3268"/>
              <a:gd name="T1" fmla="*/ 479 h 543"/>
              <a:gd name="T2" fmla="*/ 3268 w 3268"/>
              <a:gd name="T3" fmla="*/ 0 h 543"/>
              <a:gd name="T4" fmla="*/ 3268 w 3268"/>
              <a:gd name="T5" fmla="*/ 40 h 543"/>
              <a:gd name="T6" fmla="*/ 0 w 3268"/>
              <a:gd name="T7" fmla="*/ 519 h 543"/>
              <a:gd name="T8" fmla="*/ 0 w 3268"/>
              <a:gd name="T9" fmla="*/ 47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8" h="543">
                <a:moveTo>
                  <a:pt x="0" y="479"/>
                </a:moveTo>
                <a:cubicBezTo>
                  <a:pt x="2930" y="503"/>
                  <a:pt x="3268" y="0"/>
                  <a:pt x="3268" y="0"/>
                </a:cubicBezTo>
                <a:cubicBezTo>
                  <a:pt x="3268" y="40"/>
                  <a:pt x="3268" y="40"/>
                  <a:pt x="3268" y="40"/>
                </a:cubicBezTo>
                <a:cubicBezTo>
                  <a:pt x="3268" y="40"/>
                  <a:pt x="2930" y="543"/>
                  <a:pt x="0" y="519"/>
                </a:cubicBezTo>
                <a:lnTo>
                  <a:pt x="0" y="4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400"/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2109788" y="2811463"/>
            <a:ext cx="461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7994650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组合 36"/>
          <p:cNvGrpSpPr/>
          <p:nvPr/>
        </p:nvGrpSpPr>
        <p:grpSpPr bwMode="auto">
          <a:xfrm>
            <a:off x="7640638" y="4705350"/>
            <a:ext cx="454025" cy="423863"/>
            <a:chOff x="-2441575" y="2146300"/>
            <a:chExt cx="1196975" cy="1114425"/>
          </a:xfrm>
        </p:grpSpPr>
        <p:sp>
          <p:nvSpPr>
            <p:cNvPr id="22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5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23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" grpId="0"/>
      <p:bldP spid="43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95350" y="1943100"/>
            <a:ext cx="7353300" cy="2914650"/>
          </a:xfrm>
          <a:prstGeom prst="roundRect">
            <a:avLst>
              <a:gd name="adj" fmla="val 158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5400">
              <a:solidFill>
                <a:srgbClr val="FFFFFF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66813" y="2260600"/>
            <a:ext cx="682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66813" y="3576638"/>
            <a:ext cx="6821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 bwMode="auto">
          <a:xfrm>
            <a:off x="114300" y="2274888"/>
            <a:ext cx="1735138" cy="1497012"/>
            <a:chOff x="114300" y="2275434"/>
            <a:chExt cx="1735901" cy="1496466"/>
          </a:xfrm>
        </p:grpSpPr>
        <p:sp>
          <p:nvSpPr>
            <p:cNvPr id="7" name="六边形 6"/>
            <p:cNvSpPr/>
            <p:nvPr/>
          </p:nvSpPr>
          <p:spPr>
            <a:xfrm>
              <a:off x="114300" y="2275434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FFFF00"/>
                </a:gs>
                <a:gs pos="100000">
                  <a:srgbClr val="D6991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24" name="矩形 9"/>
            <p:cNvSpPr>
              <a:spLocks noChangeArrowheads="1"/>
            </p:cNvSpPr>
            <p:nvPr/>
          </p:nvSpPr>
          <p:spPr bwMode="auto">
            <a:xfrm>
              <a:off x="626650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547813" y="3143250"/>
            <a:ext cx="1735137" cy="1495425"/>
            <a:chOff x="1547603" y="3142556"/>
            <a:chExt cx="1735901" cy="1496466"/>
          </a:xfrm>
        </p:grpSpPr>
        <p:sp>
          <p:nvSpPr>
            <p:cNvPr id="8" name="六边形 7"/>
            <p:cNvSpPr/>
            <p:nvPr/>
          </p:nvSpPr>
          <p:spPr>
            <a:xfrm>
              <a:off x="1547603" y="3142556"/>
              <a:ext cx="1735901" cy="149646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20" name="矩形 9"/>
            <p:cNvSpPr>
              <a:spLocks noChangeArrowheads="1"/>
            </p:cNvSpPr>
            <p:nvPr/>
          </p:nvSpPr>
          <p:spPr bwMode="auto">
            <a:xfrm>
              <a:off x="2059953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997200" y="2274888"/>
            <a:ext cx="1736725" cy="1497012"/>
            <a:chOff x="2997754" y="2275434"/>
            <a:chExt cx="1735901" cy="1496466"/>
          </a:xfrm>
        </p:grpSpPr>
        <p:sp>
          <p:nvSpPr>
            <p:cNvPr id="9" name="六边形 8"/>
            <p:cNvSpPr/>
            <p:nvPr/>
          </p:nvSpPr>
          <p:spPr>
            <a:xfrm>
              <a:off x="2997754" y="2275434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18" name="矩形 9"/>
            <p:cNvSpPr>
              <a:spLocks noChangeArrowheads="1"/>
            </p:cNvSpPr>
            <p:nvPr/>
          </p:nvSpPr>
          <p:spPr bwMode="auto">
            <a:xfrm>
              <a:off x="3510104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4430713" y="3143250"/>
            <a:ext cx="1736725" cy="1495425"/>
            <a:chOff x="4431057" y="3142556"/>
            <a:chExt cx="1735901" cy="1496466"/>
          </a:xfrm>
        </p:grpSpPr>
        <p:sp>
          <p:nvSpPr>
            <p:cNvPr id="10" name="六边形 9"/>
            <p:cNvSpPr/>
            <p:nvPr/>
          </p:nvSpPr>
          <p:spPr>
            <a:xfrm>
              <a:off x="4431057" y="3142556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FFFF00"/>
                </a:gs>
                <a:gs pos="100000">
                  <a:srgbClr val="D6991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14" name="矩形 9"/>
            <p:cNvSpPr>
              <a:spLocks noChangeArrowheads="1"/>
            </p:cNvSpPr>
            <p:nvPr/>
          </p:nvSpPr>
          <p:spPr bwMode="auto">
            <a:xfrm>
              <a:off x="4943407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881688" y="2274888"/>
            <a:ext cx="1735137" cy="1497012"/>
            <a:chOff x="5881208" y="2275434"/>
            <a:chExt cx="1735901" cy="1496466"/>
          </a:xfrm>
        </p:grpSpPr>
        <p:sp>
          <p:nvSpPr>
            <p:cNvPr id="11" name="六边形 10"/>
            <p:cNvSpPr/>
            <p:nvPr/>
          </p:nvSpPr>
          <p:spPr>
            <a:xfrm>
              <a:off x="5881208" y="2275434"/>
              <a:ext cx="1735901" cy="149646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10" name="矩形 9"/>
            <p:cNvSpPr>
              <a:spLocks noChangeArrowheads="1"/>
            </p:cNvSpPr>
            <p:nvPr/>
          </p:nvSpPr>
          <p:spPr bwMode="auto">
            <a:xfrm>
              <a:off x="6391896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7313613" y="3143250"/>
            <a:ext cx="1735137" cy="1495425"/>
            <a:chOff x="7312849" y="3142556"/>
            <a:chExt cx="1735901" cy="1496466"/>
          </a:xfrm>
        </p:grpSpPr>
        <p:sp>
          <p:nvSpPr>
            <p:cNvPr id="12" name="六边形 11"/>
            <p:cNvSpPr/>
            <p:nvPr/>
          </p:nvSpPr>
          <p:spPr>
            <a:xfrm>
              <a:off x="7312849" y="3142556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08" name="矩形 9"/>
            <p:cNvSpPr>
              <a:spLocks noChangeArrowheads="1"/>
            </p:cNvSpPr>
            <p:nvPr/>
          </p:nvSpPr>
          <p:spPr bwMode="auto">
            <a:xfrm>
              <a:off x="7825199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7956550" y="433388"/>
            <a:ext cx="8397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895350" y="1943100"/>
            <a:ext cx="7353300" cy="2914650"/>
            <a:chOff x="895350" y="1943100"/>
            <a:chExt cx="7353300" cy="2914650"/>
          </a:xfrm>
        </p:grpSpPr>
        <p:sp>
          <p:nvSpPr>
            <p:cNvPr id="26" name="圆角矩形 25"/>
            <p:cNvSpPr/>
            <p:nvPr/>
          </p:nvSpPr>
          <p:spPr>
            <a:xfrm>
              <a:off x="895350" y="1943100"/>
              <a:ext cx="7353300" cy="2914650"/>
            </a:xfrm>
            <a:prstGeom prst="roundRect">
              <a:avLst>
                <a:gd name="adj" fmla="val 158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1166813" y="2261058"/>
              <a:ext cx="6821487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4" name="矩形 5"/>
            <p:cNvSpPr>
              <a:spLocks noChangeArrowheads="1"/>
            </p:cNvSpPr>
            <p:nvPr/>
          </p:nvSpPr>
          <p:spPr bwMode="auto">
            <a:xfrm>
              <a:off x="1166813" y="3577320"/>
              <a:ext cx="682148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RAPIDPPT, the leader of professional PPT designer in China. 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zh-CN" altLang="en-US" sz="1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9"/>
          <p:cNvSpPr>
            <a:spLocks noChangeArrowheads="1"/>
          </p:cNvSpPr>
          <p:nvPr/>
        </p:nvSpPr>
        <p:spPr bwMode="auto">
          <a:xfrm>
            <a:off x="7956550" y="433388"/>
            <a:ext cx="8397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114300" y="2274888"/>
            <a:ext cx="1735138" cy="1497012"/>
            <a:chOff x="114300" y="2275434"/>
            <a:chExt cx="1735901" cy="1496466"/>
          </a:xfrm>
        </p:grpSpPr>
        <p:sp>
          <p:nvSpPr>
            <p:cNvPr id="31" name="六边形 30"/>
            <p:cNvSpPr/>
            <p:nvPr/>
          </p:nvSpPr>
          <p:spPr>
            <a:xfrm>
              <a:off x="114300" y="2275434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FFFF00"/>
                </a:gs>
                <a:gs pos="100000">
                  <a:srgbClr val="D6991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9244" name="矩形 9"/>
            <p:cNvSpPr>
              <a:spLocks noChangeArrowheads="1"/>
            </p:cNvSpPr>
            <p:nvPr/>
          </p:nvSpPr>
          <p:spPr bwMode="auto">
            <a:xfrm>
              <a:off x="626650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1547813" y="3143250"/>
            <a:ext cx="1735137" cy="1495425"/>
            <a:chOff x="1547603" y="3142556"/>
            <a:chExt cx="1735901" cy="1496466"/>
          </a:xfrm>
        </p:grpSpPr>
        <p:sp>
          <p:nvSpPr>
            <p:cNvPr id="34" name="六边形 33"/>
            <p:cNvSpPr/>
            <p:nvPr/>
          </p:nvSpPr>
          <p:spPr>
            <a:xfrm>
              <a:off x="1547603" y="3142556"/>
              <a:ext cx="1735901" cy="149646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9240" name="矩形 9"/>
            <p:cNvSpPr>
              <a:spLocks noChangeArrowheads="1"/>
            </p:cNvSpPr>
            <p:nvPr/>
          </p:nvSpPr>
          <p:spPr bwMode="auto">
            <a:xfrm>
              <a:off x="2059953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997200" y="2274888"/>
            <a:ext cx="1736725" cy="1497012"/>
            <a:chOff x="2997754" y="2275434"/>
            <a:chExt cx="1735901" cy="1496466"/>
          </a:xfrm>
        </p:grpSpPr>
        <p:sp>
          <p:nvSpPr>
            <p:cNvPr id="37" name="六边形 36"/>
            <p:cNvSpPr/>
            <p:nvPr/>
          </p:nvSpPr>
          <p:spPr>
            <a:xfrm>
              <a:off x="2997754" y="2275434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9238" name="矩形 9"/>
            <p:cNvSpPr>
              <a:spLocks noChangeArrowheads="1"/>
            </p:cNvSpPr>
            <p:nvPr/>
          </p:nvSpPr>
          <p:spPr bwMode="auto">
            <a:xfrm>
              <a:off x="3510104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4430713" y="3143250"/>
            <a:ext cx="1736725" cy="1495425"/>
            <a:chOff x="4431057" y="3142556"/>
            <a:chExt cx="1735901" cy="1496466"/>
          </a:xfrm>
        </p:grpSpPr>
        <p:sp>
          <p:nvSpPr>
            <p:cNvPr id="40" name="六边形 39"/>
            <p:cNvSpPr/>
            <p:nvPr/>
          </p:nvSpPr>
          <p:spPr>
            <a:xfrm>
              <a:off x="4431057" y="3142556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FFFF00"/>
                </a:gs>
                <a:gs pos="100000">
                  <a:srgbClr val="D6991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9234" name="矩形 9"/>
            <p:cNvSpPr>
              <a:spLocks noChangeArrowheads="1"/>
            </p:cNvSpPr>
            <p:nvPr/>
          </p:nvSpPr>
          <p:spPr bwMode="auto">
            <a:xfrm>
              <a:off x="4943407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5881688" y="2274888"/>
            <a:ext cx="1735137" cy="1497012"/>
            <a:chOff x="5881208" y="2275434"/>
            <a:chExt cx="1735901" cy="1496466"/>
          </a:xfrm>
        </p:grpSpPr>
        <p:sp>
          <p:nvSpPr>
            <p:cNvPr id="43" name="六边形 42"/>
            <p:cNvSpPr/>
            <p:nvPr/>
          </p:nvSpPr>
          <p:spPr>
            <a:xfrm>
              <a:off x="5881208" y="2275434"/>
              <a:ext cx="1735901" cy="149646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9230" name="矩形 9"/>
            <p:cNvSpPr>
              <a:spLocks noChangeArrowheads="1"/>
            </p:cNvSpPr>
            <p:nvPr/>
          </p:nvSpPr>
          <p:spPr bwMode="auto">
            <a:xfrm>
              <a:off x="6391896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7313613" y="3143250"/>
            <a:ext cx="1735137" cy="1495425"/>
            <a:chOff x="7312849" y="3142556"/>
            <a:chExt cx="1735901" cy="1496466"/>
          </a:xfrm>
        </p:grpSpPr>
        <p:sp>
          <p:nvSpPr>
            <p:cNvPr id="46" name="六边形 45"/>
            <p:cNvSpPr/>
            <p:nvPr/>
          </p:nvSpPr>
          <p:spPr>
            <a:xfrm>
              <a:off x="7312849" y="3142556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9228" name="矩形 9"/>
            <p:cNvSpPr>
              <a:spLocks noChangeArrowheads="1"/>
            </p:cNvSpPr>
            <p:nvPr/>
          </p:nvSpPr>
          <p:spPr bwMode="auto">
            <a:xfrm>
              <a:off x="7825199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32099E-6 L 0.39271 0.060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302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23594 -0.1083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-543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2099E-6 L 0.07726 0.060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302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07951 -0.10833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43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32099E-6 L -0.23802 0.060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30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39462 -0.1083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-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 bwMode="auto">
          <a:xfrm>
            <a:off x="3703638" y="2573338"/>
            <a:ext cx="1736725" cy="1497012"/>
            <a:chOff x="2997754" y="2275434"/>
            <a:chExt cx="1735901" cy="1496466"/>
          </a:xfrm>
        </p:grpSpPr>
        <p:sp>
          <p:nvSpPr>
            <p:cNvPr id="7" name="六边形 6"/>
            <p:cNvSpPr/>
            <p:nvPr/>
          </p:nvSpPr>
          <p:spPr>
            <a:xfrm>
              <a:off x="2997754" y="2275434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10247" name="矩形 9"/>
            <p:cNvSpPr>
              <a:spLocks noChangeArrowheads="1"/>
            </p:cNvSpPr>
            <p:nvPr/>
          </p:nvSpPr>
          <p:spPr bwMode="auto">
            <a:xfrm>
              <a:off x="3510104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611563" y="3070225"/>
            <a:ext cx="192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611563" y="3070225"/>
            <a:ext cx="192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31"/>
          <p:cNvSpPr>
            <a:spLocks noChangeArrowheads="1"/>
          </p:cNvSpPr>
          <p:nvPr/>
        </p:nvSpPr>
        <p:spPr bwMode="auto">
          <a:xfrm>
            <a:off x="4160838" y="1727200"/>
            <a:ext cx="814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9"/>
          <p:cNvGrpSpPr/>
          <p:nvPr/>
        </p:nvGrpSpPr>
        <p:grpSpPr bwMode="auto">
          <a:xfrm>
            <a:off x="1323975" y="2452688"/>
            <a:ext cx="6378575" cy="2241550"/>
            <a:chOff x="865197" y="2325688"/>
            <a:chExt cx="7324716" cy="3955811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433965" y="2325688"/>
              <a:ext cx="0" cy="288001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-5400000">
              <a:off x="4124679" y="2505870"/>
              <a:ext cx="0" cy="5399654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3911390" y="2504988"/>
              <a:ext cx="0" cy="2700709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5145544" y="2504988"/>
              <a:ext cx="0" cy="2700709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6386991" y="2504988"/>
              <a:ext cx="0" cy="2700709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669943" y="2504988"/>
              <a:ext cx="0" cy="2700709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Freeform 32"/>
            <p:cNvSpPr/>
            <p:nvPr/>
          </p:nvSpPr>
          <p:spPr bwMode="auto">
            <a:xfrm>
              <a:off x="1435789" y="3407092"/>
              <a:ext cx="4953024" cy="1227086"/>
            </a:xfrm>
            <a:custGeom>
              <a:avLst/>
              <a:gdLst>
                <a:gd name="T0" fmla="*/ 0 w 3651"/>
                <a:gd name="T1" fmla="*/ 2147483647 h 903"/>
                <a:gd name="T2" fmla="*/ 2147483647 w 3651"/>
                <a:gd name="T3" fmla="*/ 2147483647 h 903"/>
                <a:gd name="T4" fmla="*/ 2147483647 w 3651"/>
                <a:gd name="T5" fmla="*/ 2147483647 h 903"/>
                <a:gd name="T6" fmla="*/ 2147483647 w 3651"/>
                <a:gd name="T7" fmla="*/ 2147483647 h 903"/>
                <a:gd name="T8" fmla="*/ 2147483647 w 3651"/>
                <a:gd name="T9" fmla="*/ 2147483647 h 903"/>
                <a:gd name="T10" fmla="*/ 2147483647 w 3651"/>
                <a:gd name="T11" fmla="*/ 2147483647 h 903"/>
                <a:gd name="T12" fmla="*/ 2147483647 w 3651"/>
                <a:gd name="T13" fmla="*/ 2147483647 h 903"/>
                <a:gd name="T14" fmla="*/ 2147483647 w 3651"/>
                <a:gd name="T15" fmla="*/ 2147483647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Freeform 59"/>
            <p:cNvSpPr/>
            <p:nvPr/>
          </p:nvSpPr>
          <p:spPr bwMode="auto">
            <a:xfrm>
              <a:off x="1443081" y="3000864"/>
              <a:ext cx="4951202" cy="1199070"/>
            </a:xfrm>
            <a:custGeom>
              <a:avLst/>
              <a:gdLst>
                <a:gd name="T0" fmla="*/ 0 w 3650"/>
                <a:gd name="T1" fmla="*/ 2147483647 h 885"/>
                <a:gd name="T2" fmla="*/ 2147483647 w 3650"/>
                <a:gd name="T3" fmla="*/ 2147483647 h 885"/>
                <a:gd name="T4" fmla="*/ 2147483647 w 3650"/>
                <a:gd name="T5" fmla="*/ 2147483647 h 885"/>
                <a:gd name="T6" fmla="*/ 2147483647 w 3650"/>
                <a:gd name="T7" fmla="*/ 2147483647 h 885"/>
                <a:gd name="T8" fmla="*/ 2147483647 w 3650"/>
                <a:gd name="T9" fmla="*/ 2147483647 h 885"/>
                <a:gd name="T10" fmla="*/ 2147483647 w 3650"/>
                <a:gd name="T11" fmla="*/ 2147483647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6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grpSp>
          <p:nvGrpSpPr>
            <p:cNvPr id="11277" name="组合 64"/>
            <p:cNvGrpSpPr/>
            <p:nvPr/>
          </p:nvGrpSpPr>
          <p:grpSpPr bwMode="auto">
            <a:xfrm>
              <a:off x="6832601" y="3344865"/>
              <a:ext cx="1357312" cy="973137"/>
              <a:chOff x="6774318" y="3399208"/>
              <a:chExt cx="1357944" cy="973258"/>
            </a:xfrm>
          </p:grpSpPr>
          <p:sp>
            <p:nvSpPr>
              <p:cNvPr id="11283" name="AutoShape 26"/>
              <p:cNvSpPr>
                <a:spLocks noChangeArrowheads="1"/>
              </p:cNvSpPr>
              <p:nvPr/>
            </p:nvSpPr>
            <p:spPr bwMode="auto">
              <a:xfrm>
                <a:off x="6773514" y="3399801"/>
                <a:ext cx="1254791" cy="972263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rgbClr val="FFCC00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7F7F7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1284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33" name="Line 53"/>
                <p:cNvSpPr>
                  <a:spLocks noChangeShapeType="1"/>
                </p:cNvSpPr>
                <p:nvPr/>
              </p:nvSpPr>
              <p:spPr bwMode="auto">
                <a:xfrm>
                  <a:off x="4519" y="2457"/>
                  <a:ext cx="162" cy="2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11291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4" y="2415"/>
                  <a:ext cx="34" cy="33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7F7F7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285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31" name="Line 29"/>
                <p:cNvSpPr>
                  <a:spLocks noChangeShapeType="1"/>
                </p:cNvSpPr>
                <p:nvPr/>
              </p:nvSpPr>
              <p:spPr bwMode="auto">
                <a:xfrm>
                  <a:off x="4519" y="2278"/>
                  <a:ext cx="162" cy="2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11289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5" y="2240"/>
                  <a:ext cx="44" cy="42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7F7F7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1286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8"/>
                <a:ext cx="1109632" cy="434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7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43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8" name="Text Box 9"/>
            <p:cNvSpPr txBox="1">
              <a:spLocks noChangeArrowheads="1"/>
            </p:cNvSpPr>
            <p:nvPr/>
          </p:nvSpPr>
          <p:spPr bwMode="auto">
            <a:xfrm>
              <a:off x="865197" y="5249861"/>
              <a:ext cx="1135199" cy="103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2108210" y="5249863"/>
              <a:ext cx="1135199" cy="103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3348047" y="5249861"/>
              <a:ext cx="1135199" cy="103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1" name="Text Box 9"/>
            <p:cNvSpPr txBox="1">
              <a:spLocks noChangeArrowheads="1"/>
            </p:cNvSpPr>
            <p:nvPr/>
          </p:nvSpPr>
          <p:spPr bwMode="auto">
            <a:xfrm>
              <a:off x="4589471" y="5249861"/>
              <a:ext cx="1135199" cy="103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5818197" y="5249861"/>
              <a:ext cx="1135199" cy="103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323975" y="1727200"/>
            <a:ext cx="6378575" cy="2967038"/>
            <a:chOff x="1324768" y="1726418"/>
            <a:chExt cx="6378575" cy="2968454"/>
          </a:xfrm>
        </p:grpSpPr>
        <p:sp>
          <p:nvSpPr>
            <p:cNvPr id="12294" name="矩形 31"/>
            <p:cNvSpPr>
              <a:spLocks noChangeArrowheads="1"/>
            </p:cNvSpPr>
            <p:nvPr/>
          </p:nvSpPr>
          <p:spPr bwMode="auto">
            <a:xfrm>
              <a:off x="4160651" y="1726418"/>
              <a:ext cx="8146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295" name="组合 9"/>
            <p:cNvGrpSpPr/>
            <p:nvPr/>
          </p:nvGrpSpPr>
          <p:grpSpPr bwMode="auto">
            <a:xfrm>
              <a:off x="1324768" y="2452550"/>
              <a:ext cx="6378575" cy="2242322"/>
              <a:chOff x="865197" y="2325688"/>
              <a:chExt cx="7324716" cy="3955811"/>
            </a:xfrm>
          </p:grpSpPr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433965" y="2325162"/>
                <a:ext cx="0" cy="2880393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rot="-5400000">
                <a:off x="4124679" y="2505727"/>
                <a:ext cx="0" cy="5399654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3911390" y="2504486"/>
                <a:ext cx="0" cy="2701069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5145544" y="2504486"/>
                <a:ext cx="0" cy="2701069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6386991" y="2504486"/>
                <a:ext cx="0" cy="2701069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2669943" y="2504486"/>
                <a:ext cx="0" cy="2701069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Freeform 32"/>
              <p:cNvSpPr/>
              <p:nvPr/>
            </p:nvSpPr>
            <p:spPr bwMode="auto">
              <a:xfrm>
                <a:off x="1435789" y="3406710"/>
                <a:ext cx="4953024" cy="1227249"/>
              </a:xfrm>
              <a:custGeom>
                <a:avLst/>
                <a:gdLst>
                  <a:gd name="T0" fmla="*/ 0 w 3651"/>
                  <a:gd name="T1" fmla="*/ 2147483647 h 903"/>
                  <a:gd name="T2" fmla="*/ 2147483647 w 3651"/>
                  <a:gd name="T3" fmla="*/ 2147483647 h 903"/>
                  <a:gd name="T4" fmla="*/ 2147483647 w 3651"/>
                  <a:gd name="T5" fmla="*/ 2147483647 h 903"/>
                  <a:gd name="T6" fmla="*/ 2147483647 w 3651"/>
                  <a:gd name="T7" fmla="*/ 2147483647 h 903"/>
                  <a:gd name="T8" fmla="*/ 2147483647 w 3651"/>
                  <a:gd name="T9" fmla="*/ 2147483647 h 903"/>
                  <a:gd name="T10" fmla="*/ 2147483647 w 3651"/>
                  <a:gd name="T11" fmla="*/ 2147483647 h 903"/>
                  <a:gd name="T12" fmla="*/ 2147483647 w 3651"/>
                  <a:gd name="T13" fmla="*/ 2147483647 h 903"/>
                  <a:gd name="T14" fmla="*/ 2147483647 w 3651"/>
                  <a:gd name="T15" fmla="*/ 2147483647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51"/>
                  <a:gd name="T25" fmla="*/ 0 h 903"/>
                  <a:gd name="T26" fmla="*/ 3651 w 3651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51" h="903">
                    <a:moveTo>
                      <a:pt x="0" y="162"/>
                    </a:moveTo>
                    <a:cubicBezTo>
                      <a:pt x="144" y="249"/>
                      <a:pt x="498" y="651"/>
                      <a:pt x="666" y="747"/>
                    </a:cubicBezTo>
                    <a:cubicBezTo>
                      <a:pt x="894" y="903"/>
                      <a:pt x="1047" y="801"/>
                      <a:pt x="1122" y="732"/>
                    </a:cubicBezTo>
                    <a:cubicBezTo>
                      <a:pt x="1473" y="348"/>
                      <a:pt x="1521" y="267"/>
                      <a:pt x="1626" y="174"/>
                    </a:cubicBezTo>
                    <a:cubicBezTo>
                      <a:pt x="1797" y="0"/>
                      <a:pt x="1923" y="18"/>
                      <a:pt x="2121" y="141"/>
                    </a:cubicBezTo>
                    <a:cubicBezTo>
                      <a:pt x="2331" y="306"/>
                      <a:pt x="2433" y="399"/>
                      <a:pt x="2583" y="491"/>
                    </a:cubicBezTo>
                    <a:cubicBezTo>
                      <a:pt x="2772" y="603"/>
                      <a:pt x="3003" y="501"/>
                      <a:pt x="3087" y="467"/>
                    </a:cubicBezTo>
                    <a:cubicBezTo>
                      <a:pt x="3240" y="402"/>
                      <a:pt x="3518" y="235"/>
                      <a:pt x="3651" y="186"/>
                    </a:cubicBezTo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Freeform 59"/>
              <p:cNvSpPr/>
              <p:nvPr/>
            </p:nvSpPr>
            <p:spPr bwMode="auto">
              <a:xfrm>
                <a:off x="1443081" y="3000428"/>
                <a:ext cx="4951202" cy="1199230"/>
              </a:xfrm>
              <a:custGeom>
                <a:avLst/>
                <a:gdLst>
                  <a:gd name="T0" fmla="*/ 0 w 3650"/>
                  <a:gd name="T1" fmla="*/ 2147483647 h 885"/>
                  <a:gd name="T2" fmla="*/ 2147483647 w 3650"/>
                  <a:gd name="T3" fmla="*/ 2147483647 h 885"/>
                  <a:gd name="T4" fmla="*/ 2147483647 w 3650"/>
                  <a:gd name="T5" fmla="*/ 2147483647 h 885"/>
                  <a:gd name="T6" fmla="*/ 2147483647 w 3650"/>
                  <a:gd name="T7" fmla="*/ 2147483647 h 885"/>
                  <a:gd name="T8" fmla="*/ 2147483647 w 3650"/>
                  <a:gd name="T9" fmla="*/ 2147483647 h 885"/>
                  <a:gd name="T10" fmla="*/ 2147483647 w 3650"/>
                  <a:gd name="T11" fmla="*/ 2147483647 h 8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50"/>
                  <a:gd name="T19" fmla="*/ 0 h 885"/>
                  <a:gd name="T20" fmla="*/ 3650 w 3650"/>
                  <a:gd name="T21" fmla="*/ 885 h 8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50" h="885">
                    <a:moveTo>
                      <a:pt x="0" y="885"/>
                    </a:moveTo>
                    <a:cubicBezTo>
                      <a:pt x="459" y="784"/>
                      <a:pt x="685" y="729"/>
                      <a:pt x="917" y="664"/>
                    </a:cubicBezTo>
                    <a:cubicBezTo>
                      <a:pt x="1106" y="612"/>
                      <a:pt x="1642" y="428"/>
                      <a:pt x="1828" y="346"/>
                    </a:cubicBezTo>
                    <a:cubicBezTo>
                      <a:pt x="1964" y="290"/>
                      <a:pt x="2356" y="94"/>
                      <a:pt x="2463" y="69"/>
                    </a:cubicBezTo>
                    <a:cubicBezTo>
                      <a:pt x="2742" y="0"/>
                      <a:pt x="2882" y="116"/>
                      <a:pt x="2944" y="154"/>
                    </a:cubicBezTo>
                    <a:cubicBezTo>
                      <a:pt x="3150" y="288"/>
                      <a:pt x="3477" y="649"/>
                      <a:pt x="3650" y="774"/>
                    </a:cubicBezTo>
                  </a:path>
                </a:pathLst>
              </a:custGeom>
              <a:noFill/>
              <a:ln w="38100">
                <a:solidFill>
                  <a:srgbClr val="66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grpSp>
            <p:nvGrpSpPr>
              <p:cNvPr id="12304" name="组合 64"/>
              <p:cNvGrpSpPr/>
              <p:nvPr/>
            </p:nvGrpSpPr>
            <p:grpSpPr bwMode="auto">
              <a:xfrm>
                <a:off x="6832601" y="3344865"/>
                <a:ext cx="1357312" cy="973137"/>
                <a:chOff x="6774318" y="3399208"/>
                <a:chExt cx="1357944" cy="973258"/>
              </a:xfrm>
            </p:grpSpPr>
            <p:sp>
              <p:nvSpPr>
                <p:cNvPr id="12310" name="AutoShape 26"/>
                <p:cNvSpPr>
                  <a:spLocks noChangeArrowheads="1"/>
                </p:cNvSpPr>
                <p:nvPr/>
              </p:nvSpPr>
              <p:spPr bwMode="auto">
                <a:xfrm>
                  <a:off x="6773514" y="3399411"/>
                  <a:ext cx="1254791" cy="972393"/>
                </a:xfrm>
                <a:prstGeom prst="roundRect">
                  <a:avLst>
                    <a:gd name="adj" fmla="val 5755"/>
                  </a:avLst>
                </a:prstGeom>
                <a:noFill/>
                <a:ln w="12700">
                  <a:solidFill>
                    <a:srgbClr val="FFCC00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7F7F7F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311" name="Group 136"/>
                <p:cNvGrpSpPr/>
                <p:nvPr/>
              </p:nvGrpSpPr>
              <p:grpSpPr bwMode="auto">
                <a:xfrm>
                  <a:off x="6838347" y="4008898"/>
                  <a:ext cx="259322" cy="67200"/>
                  <a:chOff x="4522" y="2417"/>
                  <a:chExt cx="162" cy="42"/>
                </a:xfrm>
              </p:grpSpPr>
              <p:sp>
                <p:nvSpPr>
                  <p:cNvPr id="3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519" y="2455"/>
                    <a:ext cx="162" cy="2"/>
                  </a:xfrm>
                  <a:prstGeom prst="line">
                    <a:avLst/>
                  </a:prstGeom>
                  <a:noFill/>
                  <a:ln w="38100">
                    <a:solidFill>
                      <a:srgbClr val="FFCC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231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584" y="2414"/>
                    <a:ext cx="34" cy="33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zh-CN" sz="1800">
                      <a:solidFill>
                        <a:srgbClr val="7F7F7F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312" name="Group 137"/>
                <p:cNvGrpSpPr/>
                <p:nvPr/>
              </p:nvGrpSpPr>
              <p:grpSpPr bwMode="auto">
                <a:xfrm>
                  <a:off x="6838346" y="3625485"/>
                  <a:ext cx="259322" cy="72045"/>
                  <a:chOff x="4522" y="2237"/>
                  <a:chExt cx="162" cy="45"/>
                </a:xfrm>
              </p:grpSpPr>
              <p:sp>
                <p:nvSpPr>
                  <p:cNvPr id="3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519" y="2278"/>
                    <a:ext cx="162" cy="2"/>
                  </a:xfrm>
                  <a:prstGeom prst="line">
                    <a:avLst/>
                  </a:prstGeom>
                  <a:noFill/>
                  <a:ln w="38100">
                    <a:solidFill>
                      <a:srgbClr val="60E218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231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585" y="2239"/>
                    <a:ext cx="44" cy="42"/>
                  </a:xfrm>
                  <a:prstGeom prst="rect">
                    <a:avLst/>
                  </a:prstGeom>
                  <a:solidFill>
                    <a:srgbClr val="60E2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zh-CN" sz="1800">
                      <a:solidFill>
                        <a:srgbClr val="7F7F7F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3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022630" y="3511608"/>
                  <a:ext cx="1109632" cy="434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Your Text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1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022630" y="3898193"/>
                  <a:ext cx="1109632" cy="434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Your Text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305" name="Text Box 9"/>
              <p:cNvSpPr txBox="1">
                <a:spLocks noChangeArrowheads="1"/>
              </p:cNvSpPr>
              <p:nvPr/>
            </p:nvSpPr>
            <p:spPr bwMode="auto">
              <a:xfrm>
                <a:off x="865197" y="5249861"/>
                <a:ext cx="1135199" cy="1031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6" name="Text Box 9"/>
              <p:cNvSpPr txBox="1">
                <a:spLocks noChangeArrowheads="1"/>
              </p:cNvSpPr>
              <p:nvPr/>
            </p:nvSpPr>
            <p:spPr bwMode="auto">
              <a:xfrm>
                <a:off x="2108210" y="5249863"/>
                <a:ext cx="1135199" cy="1031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7" name="Text Box 9"/>
              <p:cNvSpPr txBox="1">
                <a:spLocks noChangeArrowheads="1"/>
              </p:cNvSpPr>
              <p:nvPr/>
            </p:nvSpPr>
            <p:spPr bwMode="auto">
              <a:xfrm>
                <a:off x="3348047" y="5249861"/>
                <a:ext cx="1135199" cy="1031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8" name="Text Box 9"/>
              <p:cNvSpPr txBox="1">
                <a:spLocks noChangeArrowheads="1"/>
              </p:cNvSpPr>
              <p:nvPr/>
            </p:nvSpPr>
            <p:spPr bwMode="auto">
              <a:xfrm>
                <a:off x="4589471" y="5249861"/>
                <a:ext cx="1135199" cy="1031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9" name="Text Box 9"/>
              <p:cNvSpPr txBox="1">
                <a:spLocks noChangeArrowheads="1"/>
              </p:cNvSpPr>
              <p:nvPr/>
            </p:nvSpPr>
            <p:spPr bwMode="auto">
              <a:xfrm>
                <a:off x="5818197" y="5249861"/>
                <a:ext cx="1135199" cy="1031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1041400" y="2003425"/>
            <a:ext cx="7027863" cy="2690813"/>
            <a:chOff x="1040972" y="2002671"/>
            <a:chExt cx="7027892" cy="2692201"/>
          </a:xfrm>
        </p:grpSpPr>
        <p:pic>
          <p:nvPicPr>
            <p:cNvPr id="12292" name="Picture 2" descr="E:\shutterstock_61337083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972" y="2002671"/>
              <a:ext cx="4038676" cy="269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Text Box 11"/>
            <p:cNvSpPr txBox="1">
              <a:spLocks noChangeArrowheads="1"/>
            </p:cNvSpPr>
            <p:nvPr/>
          </p:nvSpPr>
          <p:spPr bwMode="auto">
            <a:xfrm>
              <a:off x="6147989" y="3070398"/>
              <a:ext cx="19208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65" name="Picture 7" descr="E:\卡拉赞\地球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463"/>
            <a:ext cx="9144001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 descr="E:\卡拉赞\地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5"/>
          <p:cNvGrpSpPr>
            <a:grpSpLocks noChangeAspect="1"/>
          </p:cNvGrpSpPr>
          <p:nvPr/>
        </p:nvGrpSpPr>
        <p:grpSpPr bwMode="auto">
          <a:xfrm>
            <a:off x="392726" y="-103713"/>
            <a:ext cx="7128792" cy="4949286"/>
            <a:chOff x="2182" y="1196"/>
            <a:chExt cx="1256" cy="872"/>
          </a:xfrm>
          <a:solidFill>
            <a:schemeClr val="bg1"/>
          </a:solidFill>
        </p:grpSpPr>
        <p:sp>
          <p:nvSpPr>
            <p:cNvPr id="39" name="Freeform 6"/>
            <p:cNvSpPr/>
            <p:nvPr/>
          </p:nvSpPr>
          <p:spPr bwMode="auto">
            <a:xfrm>
              <a:off x="2182" y="1499"/>
              <a:ext cx="1015" cy="569"/>
            </a:xfrm>
            <a:custGeom>
              <a:avLst/>
              <a:gdLst>
                <a:gd name="T0" fmla="*/ 127 w 430"/>
                <a:gd name="T1" fmla="*/ 0 h 241"/>
                <a:gd name="T2" fmla="*/ 191 w 430"/>
                <a:gd name="T3" fmla="*/ 183 h 241"/>
                <a:gd name="T4" fmla="*/ 430 w 430"/>
                <a:gd name="T5" fmla="*/ 138 h 241"/>
                <a:gd name="T6" fmla="*/ 430 w 430"/>
                <a:gd name="T7" fmla="*/ 114 h 241"/>
                <a:gd name="T8" fmla="*/ 104 w 430"/>
                <a:gd name="T9" fmla="*/ 101 h 241"/>
                <a:gd name="T10" fmla="*/ 132 w 430"/>
                <a:gd name="T11" fmla="*/ 6 h 241"/>
                <a:gd name="T12" fmla="*/ 127 w 430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" h="241">
                  <a:moveTo>
                    <a:pt x="127" y="0"/>
                  </a:moveTo>
                  <a:cubicBezTo>
                    <a:pt x="127" y="0"/>
                    <a:pt x="0" y="126"/>
                    <a:pt x="191" y="183"/>
                  </a:cubicBezTo>
                  <a:cubicBezTo>
                    <a:pt x="279" y="209"/>
                    <a:pt x="394" y="159"/>
                    <a:pt x="430" y="138"/>
                  </a:cubicBezTo>
                  <a:cubicBezTo>
                    <a:pt x="430" y="114"/>
                    <a:pt x="430" y="114"/>
                    <a:pt x="430" y="114"/>
                  </a:cubicBezTo>
                  <a:cubicBezTo>
                    <a:pt x="430" y="114"/>
                    <a:pt x="182" y="241"/>
                    <a:pt x="104" y="101"/>
                  </a:cubicBezTo>
                  <a:cubicBezTo>
                    <a:pt x="88" y="73"/>
                    <a:pt x="120" y="20"/>
                    <a:pt x="132" y="6"/>
                  </a:cubicBezTo>
                  <a:lnTo>
                    <a:pt x="127" y="0"/>
                  </a:lnTo>
                  <a:close/>
                </a:path>
              </a:pathLst>
            </a:cu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2607" y="1196"/>
              <a:ext cx="831" cy="517"/>
            </a:xfrm>
            <a:custGeom>
              <a:avLst/>
              <a:gdLst>
                <a:gd name="T0" fmla="*/ 0 w 352"/>
                <a:gd name="T1" fmla="*/ 91 h 219"/>
                <a:gd name="T2" fmla="*/ 5 w 352"/>
                <a:gd name="T3" fmla="*/ 94 h 219"/>
                <a:gd name="T4" fmla="*/ 290 w 352"/>
                <a:gd name="T5" fmla="*/ 91 h 219"/>
                <a:gd name="T6" fmla="*/ 262 w 352"/>
                <a:gd name="T7" fmla="*/ 199 h 219"/>
                <a:gd name="T8" fmla="*/ 262 w 352"/>
                <a:gd name="T9" fmla="*/ 219 h 219"/>
                <a:gd name="T10" fmla="*/ 314 w 352"/>
                <a:gd name="T11" fmla="*/ 92 h 219"/>
                <a:gd name="T12" fmla="*/ 0 w 352"/>
                <a:gd name="T13" fmla="*/ 9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219">
                  <a:moveTo>
                    <a:pt x="0" y="91"/>
                  </a:move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207" y="0"/>
                    <a:pt x="290" y="91"/>
                  </a:cubicBezTo>
                  <a:cubicBezTo>
                    <a:pt x="336" y="140"/>
                    <a:pt x="273" y="191"/>
                    <a:pt x="262" y="199"/>
                  </a:cubicBezTo>
                  <a:cubicBezTo>
                    <a:pt x="262" y="219"/>
                    <a:pt x="262" y="219"/>
                    <a:pt x="262" y="219"/>
                  </a:cubicBezTo>
                  <a:cubicBezTo>
                    <a:pt x="262" y="219"/>
                    <a:pt x="352" y="167"/>
                    <a:pt x="314" y="92"/>
                  </a:cubicBezTo>
                  <a:cubicBezTo>
                    <a:pt x="276" y="14"/>
                    <a:pt x="83" y="36"/>
                    <a:pt x="0" y="91"/>
                  </a:cubicBezTo>
                  <a:close/>
                </a:path>
              </a:pathLst>
            </a:cu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/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020888" y="835025"/>
            <a:ext cx="48180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0">
                <a:solidFill>
                  <a:srgbClr val="DAF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HANKYOU</a:t>
            </a:r>
            <a:endParaRPr lang="en-US" altLang="zh-CN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093913" y="2165350"/>
            <a:ext cx="3649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12"/>
          <p:cNvSpPr/>
          <p:nvPr/>
        </p:nvSpPr>
        <p:spPr bwMode="auto">
          <a:xfrm>
            <a:off x="0" y="3609521"/>
            <a:ext cx="9144001" cy="1543958"/>
          </a:xfrm>
          <a:custGeom>
            <a:avLst/>
            <a:gdLst>
              <a:gd name="T0" fmla="*/ 484 w 484"/>
              <a:gd name="T1" fmla="*/ 0 h 294"/>
              <a:gd name="T2" fmla="*/ 0 w 484"/>
              <a:gd name="T3" fmla="*/ 256 h 294"/>
              <a:gd name="T4" fmla="*/ 0 w 484"/>
              <a:gd name="T5" fmla="*/ 294 h 294"/>
              <a:gd name="T6" fmla="*/ 484 w 484"/>
              <a:gd name="T7" fmla="*/ 294 h 294"/>
              <a:gd name="T8" fmla="*/ 484 w 484"/>
              <a:gd name="T9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294">
                <a:moveTo>
                  <a:pt x="484" y="0"/>
                </a:moveTo>
                <a:cubicBezTo>
                  <a:pt x="484" y="0"/>
                  <a:pt x="434" y="269"/>
                  <a:pt x="0" y="256"/>
                </a:cubicBezTo>
                <a:cubicBezTo>
                  <a:pt x="0" y="294"/>
                  <a:pt x="0" y="294"/>
                  <a:pt x="0" y="294"/>
                </a:cubicBezTo>
                <a:cubicBezTo>
                  <a:pt x="484" y="294"/>
                  <a:pt x="484" y="294"/>
                  <a:pt x="484" y="294"/>
                </a:cubicBezTo>
                <a:lnTo>
                  <a:pt x="484" y="0"/>
                </a:lnTo>
                <a:close/>
              </a:path>
            </a:pathLst>
          </a:custGeom>
          <a:gradFill>
            <a:gsLst>
              <a:gs pos="0">
                <a:srgbClr val="DAFD3D"/>
              </a:gs>
              <a:gs pos="100000">
                <a:srgbClr val="99B90F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5400">
              <a:solidFill>
                <a:srgbClr val="FFFFFF"/>
              </a:solidFill>
            </a:endParaRPr>
          </a:p>
        </p:txBody>
      </p:sp>
      <p:sp>
        <p:nvSpPr>
          <p:cNvPr id="67" name="Freeform 18"/>
          <p:cNvSpPr/>
          <p:nvPr/>
        </p:nvSpPr>
        <p:spPr bwMode="auto">
          <a:xfrm>
            <a:off x="0" y="3408363"/>
            <a:ext cx="9144000" cy="1519237"/>
          </a:xfrm>
          <a:custGeom>
            <a:avLst/>
            <a:gdLst>
              <a:gd name="T0" fmla="*/ 0 w 3268"/>
              <a:gd name="T1" fmla="*/ 479 h 543"/>
              <a:gd name="T2" fmla="*/ 3268 w 3268"/>
              <a:gd name="T3" fmla="*/ 0 h 543"/>
              <a:gd name="T4" fmla="*/ 3268 w 3268"/>
              <a:gd name="T5" fmla="*/ 40 h 543"/>
              <a:gd name="T6" fmla="*/ 0 w 3268"/>
              <a:gd name="T7" fmla="*/ 519 h 543"/>
              <a:gd name="T8" fmla="*/ 0 w 3268"/>
              <a:gd name="T9" fmla="*/ 47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8" h="543">
                <a:moveTo>
                  <a:pt x="0" y="479"/>
                </a:moveTo>
                <a:cubicBezTo>
                  <a:pt x="2930" y="503"/>
                  <a:pt x="3268" y="0"/>
                  <a:pt x="3268" y="0"/>
                </a:cubicBezTo>
                <a:cubicBezTo>
                  <a:pt x="3268" y="40"/>
                  <a:pt x="3268" y="40"/>
                  <a:pt x="3268" y="40"/>
                </a:cubicBezTo>
                <a:cubicBezTo>
                  <a:pt x="3268" y="40"/>
                  <a:pt x="2930" y="543"/>
                  <a:pt x="0" y="519"/>
                </a:cubicBezTo>
                <a:lnTo>
                  <a:pt x="0" y="4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400"/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2109788" y="2811463"/>
            <a:ext cx="461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7994650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组合 36"/>
          <p:cNvGrpSpPr/>
          <p:nvPr/>
        </p:nvGrpSpPr>
        <p:grpSpPr bwMode="auto">
          <a:xfrm>
            <a:off x="7640638" y="4705350"/>
            <a:ext cx="454025" cy="423863"/>
            <a:chOff x="-2441575" y="2146300"/>
            <a:chExt cx="1196975" cy="1114425"/>
          </a:xfrm>
        </p:grpSpPr>
        <p:sp>
          <p:nvSpPr>
            <p:cNvPr id="22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5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9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" grpId="0"/>
      <p:bldP spid="43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WPS 演示</Application>
  <PresentationFormat>全屏显示(16:9)</PresentationFormat>
  <Paragraphs>102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22</cp:revision>
  <dcterms:created xsi:type="dcterms:W3CDTF">2011-01-11T02:18:00Z</dcterms:created>
  <dcterms:modified xsi:type="dcterms:W3CDTF">2018-08-22T09:56:32Z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