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alpha val="3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9"/>
            <c:spPr>
              <a:solidFill>
                <a:schemeClr val="bg1">
                  <a:alpha val="51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E969C-DEA7-4279-8522-567E8261DD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36B15-ADCC-4C06-88FD-B110551BDE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205979"/>
            <a:ext cx="1478756" cy="32682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205979"/>
            <a:ext cx="4321969" cy="32682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998771-03AD-4CF9-8FA0-1C25A1CA88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914400" eaLnBrk="1" hangingPunct="1">
              <a:defRPr sz="1800">
                <a:solidFill>
                  <a:srgbClr val="000000"/>
                </a:solidFill>
              </a:defRPr>
            </a:lvl1pPr>
          </a:lstStyle>
          <a:p>
            <a:fld id="{D1E379B9-26BC-4887-9258-E7B7BFC13F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 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461737" y="-448129"/>
            <a:ext cx="3556862" cy="5866402"/>
            <a:chOff x="-461737" y="-448129"/>
            <a:chExt cx="3556862" cy="5866402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238125" y="1820454"/>
              <a:ext cx="440055" cy="2775585"/>
            </a:xfrm>
            <a:prstGeom prst="line">
              <a:avLst/>
            </a:prstGeom>
            <a:ln w="31750">
              <a:solidFill>
                <a:srgbClr val="F391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同心圆 3"/>
            <p:cNvSpPr/>
            <p:nvPr/>
          </p:nvSpPr>
          <p:spPr>
            <a:xfrm flipV="1">
              <a:off x="-171450" y="4535623"/>
              <a:ext cx="882650" cy="882650"/>
            </a:xfrm>
            <a:prstGeom prst="donut">
              <a:avLst>
                <a:gd name="adj" fmla="val 88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-461737" y="-448129"/>
              <a:ext cx="3556862" cy="2595337"/>
              <a:chOff x="-461737" y="-448129"/>
              <a:chExt cx="3556862" cy="2595337"/>
            </a:xfrm>
          </p:grpSpPr>
          <p:sp>
            <p:nvSpPr>
              <p:cNvPr id="6" name="同心圆 5"/>
              <p:cNvSpPr/>
              <p:nvPr/>
            </p:nvSpPr>
            <p:spPr>
              <a:xfrm flipV="1">
                <a:off x="-461737" y="-448129"/>
                <a:ext cx="2595337" cy="2595337"/>
              </a:xfrm>
              <a:prstGeom prst="donut">
                <a:avLst>
                  <a:gd name="adj" fmla="val 1236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620072" y="609920"/>
                <a:ext cx="2475053" cy="341986"/>
                <a:chOff x="620072" y="609920"/>
                <a:chExt cx="2475053" cy="341986"/>
              </a:xfrm>
            </p:grpSpPr>
            <p:sp>
              <p:nvSpPr>
                <p:cNvPr id="8" name="任意多边形 7"/>
                <p:cNvSpPr/>
                <p:nvPr/>
              </p:nvSpPr>
              <p:spPr>
                <a:xfrm>
                  <a:off x="620072" y="609920"/>
                  <a:ext cx="2475053" cy="34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5053" h="341986">
                      <a:moveTo>
                        <a:pt x="1353465" y="283007"/>
                      </a:moveTo>
                      <a:lnTo>
                        <a:pt x="1353465" y="283007"/>
                      </a:lnTo>
                      <a:lnTo>
                        <a:pt x="1353465" y="335128"/>
                      </a:lnTo>
                      <a:lnTo>
                        <a:pt x="1353465" y="335128"/>
                      </a:lnTo>
                      <a:close/>
                      <a:moveTo>
                        <a:pt x="1451305" y="280721"/>
                      </a:moveTo>
                      <a:lnTo>
                        <a:pt x="1511455" y="280721"/>
                      </a:lnTo>
                      <a:lnTo>
                        <a:pt x="1511455" y="280721"/>
                      </a:lnTo>
                      <a:lnTo>
                        <a:pt x="1451305" y="280721"/>
                      </a:lnTo>
                      <a:close/>
                      <a:moveTo>
                        <a:pt x="1533144" y="236373"/>
                      </a:moveTo>
                      <a:lnTo>
                        <a:pt x="1595323" y="236373"/>
                      </a:lnTo>
                      <a:lnTo>
                        <a:pt x="1595323" y="335128"/>
                      </a:lnTo>
                      <a:lnTo>
                        <a:pt x="1508707" y="335128"/>
                      </a:lnTo>
                      <a:lnTo>
                        <a:pt x="1511455" y="280721"/>
                      </a:lnTo>
                      <a:lnTo>
                        <a:pt x="1533144" y="280721"/>
                      </a:lnTo>
                      <a:close/>
                      <a:moveTo>
                        <a:pt x="1508795" y="145847"/>
                      </a:moveTo>
                      <a:lnTo>
                        <a:pt x="1546403" y="145847"/>
                      </a:lnTo>
                      <a:lnTo>
                        <a:pt x="1546403" y="194310"/>
                      </a:lnTo>
                      <a:lnTo>
                        <a:pt x="1451305" y="194310"/>
                      </a:lnTo>
                      <a:lnTo>
                        <a:pt x="1451305" y="280721"/>
                      </a:lnTo>
                      <a:lnTo>
                        <a:pt x="1451305" y="280721"/>
                      </a:lnTo>
                      <a:lnTo>
                        <a:pt x="1451305" y="194310"/>
                      </a:lnTo>
                      <a:lnTo>
                        <a:pt x="1511242" y="194310"/>
                      </a:lnTo>
                      <a:close/>
                      <a:moveTo>
                        <a:pt x="1451305" y="145847"/>
                      </a:moveTo>
                      <a:lnTo>
                        <a:pt x="1508795" y="145847"/>
                      </a:lnTo>
                      <a:lnTo>
                        <a:pt x="1508795" y="145847"/>
                      </a:lnTo>
                      <a:lnTo>
                        <a:pt x="1451305" y="145847"/>
                      </a:lnTo>
                      <a:close/>
                      <a:moveTo>
                        <a:pt x="1451305" y="64466"/>
                      </a:moveTo>
                      <a:lnTo>
                        <a:pt x="1451305" y="64466"/>
                      </a:lnTo>
                      <a:lnTo>
                        <a:pt x="1451305" y="145847"/>
                      </a:lnTo>
                      <a:lnTo>
                        <a:pt x="1451305" y="145847"/>
                      </a:lnTo>
                      <a:close/>
                      <a:moveTo>
                        <a:pt x="1451305" y="64466"/>
                      </a:moveTo>
                      <a:lnTo>
                        <a:pt x="1500348" y="64466"/>
                      </a:lnTo>
                      <a:lnTo>
                        <a:pt x="1500348" y="64466"/>
                      </a:lnTo>
                      <a:lnTo>
                        <a:pt x="1451305" y="64466"/>
                      </a:lnTo>
                      <a:close/>
                      <a:moveTo>
                        <a:pt x="1226363" y="64008"/>
                      </a:moveTo>
                      <a:lnTo>
                        <a:pt x="1226363" y="64008"/>
                      </a:lnTo>
                      <a:lnTo>
                        <a:pt x="1226363" y="283007"/>
                      </a:lnTo>
                      <a:lnTo>
                        <a:pt x="1262025" y="283007"/>
                      </a:lnTo>
                      <a:lnTo>
                        <a:pt x="1262025" y="335128"/>
                      </a:lnTo>
                      <a:lnTo>
                        <a:pt x="1262024" y="335128"/>
                      </a:lnTo>
                      <a:lnTo>
                        <a:pt x="1262024" y="283007"/>
                      </a:lnTo>
                      <a:lnTo>
                        <a:pt x="1226363" y="283007"/>
                      </a:lnTo>
                      <a:close/>
                      <a:moveTo>
                        <a:pt x="1226363" y="64008"/>
                      </a:moveTo>
                      <a:lnTo>
                        <a:pt x="1274369" y="64008"/>
                      </a:lnTo>
                      <a:lnTo>
                        <a:pt x="1274369" y="111557"/>
                      </a:lnTo>
                      <a:lnTo>
                        <a:pt x="1323746" y="111557"/>
                      </a:lnTo>
                      <a:lnTo>
                        <a:pt x="1323746" y="111557"/>
                      </a:lnTo>
                      <a:lnTo>
                        <a:pt x="1274369" y="111557"/>
                      </a:lnTo>
                      <a:lnTo>
                        <a:pt x="1274369" y="64008"/>
                      </a:lnTo>
                      <a:lnTo>
                        <a:pt x="1226363" y="64008"/>
                      </a:lnTo>
                      <a:close/>
                      <a:moveTo>
                        <a:pt x="524332" y="62637"/>
                      </a:moveTo>
                      <a:cubicBezTo>
                        <a:pt x="509397" y="62637"/>
                        <a:pt x="495376" y="65456"/>
                        <a:pt x="482270" y="71095"/>
                      </a:cubicBezTo>
                      <a:cubicBezTo>
                        <a:pt x="469164" y="76734"/>
                        <a:pt x="457734" y="84354"/>
                        <a:pt x="447980" y="93955"/>
                      </a:cubicBezTo>
                      <a:cubicBezTo>
                        <a:pt x="438226" y="103556"/>
                        <a:pt x="430530" y="114910"/>
                        <a:pt x="424891" y="128016"/>
                      </a:cubicBezTo>
                      <a:cubicBezTo>
                        <a:pt x="419253" y="141123"/>
                        <a:pt x="416433" y="155144"/>
                        <a:pt x="416433" y="170079"/>
                      </a:cubicBezTo>
                      <a:cubicBezTo>
                        <a:pt x="416433" y="185319"/>
                        <a:pt x="419176" y="199568"/>
                        <a:pt x="424663" y="212827"/>
                      </a:cubicBezTo>
                      <a:cubicBezTo>
                        <a:pt x="430149" y="226086"/>
                        <a:pt x="437693" y="237668"/>
                        <a:pt x="447294" y="247574"/>
                      </a:cubicBezTo>
                      <a:cubicBezTo>
                        <a:pt x="456895" y="257480"/>
                        <a:pt x="468173" y="265329"/>
                        <a:pt x="481127" y="271120"/>
                      </a:cubicBezTo>
                      <a:cubicBezTo>
                        <a:pt x="494081" y="276911"/>
                        <a:pt x="508178" y="279807"/>
                        <a:pt x="523418" y="279807"/>
                      </a:cubicBezTo>
                      <a:cubicBezTo>
                        <a:pt x="538658" y="279807"/>
                        <a:pt x="552831" y="276911"/>
                        <a:pt x="565938" y="271120"/>
                      </a:cubicBezTo>
                      <a:cubicBezTo>
                        <a:pt x="579044" y="265329"/>
                        <a:pt x="590398" y="257404"/>
                        <a:pt x="599999" y="247346"/>
                      </a:cubicBezTo>
                      <a:cubicBezTo>
                        <a:pt x="609600" y="237287"/>
                        <a:pt x="617144" y="225629"/>
                        <a:pt x="622630" y="212370"/>
                      </a:cubicBezTo>
                      <a:cubicBezTo>
                        <a:pt x="628117" y="199111"/>
                        <a:pt x="630860" y="184862"/>
                        <a:pt x="630860" y="169622"/>
                      </a:cubicBezTo>
                      <a:cubicBezTo>
                        <a:pt x="630860" y="154991"/>
                        <a:pt x="628041" y="141199"/>
                        <a:pt x="622402" y="128245"/>
                      </a:cubicBezTo>
                      <a:cubicBezTo>
                        <a:pt x="616763" y="115291"/>
                        <a:pt x="609143" y="103937"/>
                        <a:pt x="599542" y="94184"/>
                      </a:cubicBezTo>
                      <a:cubicBezTo>
                        <a:pt x="589941" y="84430"/>
                        <a:pt x="578663" y="76734"/>
                        <a:pt x="565709" y="71095"/>
                      </a:cubicBezTo>
                      <a:cubicBezTo>
                        <a:pt x="552755" y="65456"/>
                        <a:pt x="538963" y="62637"/>
                        <a:pt x="524332" y="62637"/>
                      </a:cubicBezTo>
                      <a:close/>
                      <a:moveTo>
                        <a:pt x="1389126" y="60808"/>
                      </a:moveTo>
                      <a:lnTo>
                        <a:pt x="1389126" y="60808"/>
                      </a:lnTo>
                      <a:lnTo>
                        <a:pt x="1389126" y="283007"/>
                      </a:lnTo>
                      <a:lnTo>
                        <a:pt x="1353465" y="283007"/>
                      </a:lnTo>
                      <a:lnTo>
                        <a:pt x="1353465" y="283007"/>
                      </a:lnTo>
                      <a:lnTo>
                        <a:pt x="1389126" y="283007"/>
                      </a:lnTo>
                      <a:close/>
                      <a:moveTo>
                        <a:pt x="1971675" y="8687"/>
                      </a:moveTo>
                      <a:lnTo>
                        <a:pt x="2228622" y="8687"/>
                      </a:lnTo>
                      <a:lnTo>
                        <a:pt x="2228622" y="111557"/>
                      </a:lnTo>
                      <a:lnTo>
                        <a:pt x="2179244" y="111557"/>
                      </a:lnTo>
                      <a:lnTo>
                        <a:pt x="2179244" y="64008"/>
                      </a:lnTo>
                      <a:lnTo>
                        <a:pt x="2131238" y="64008"/>
                      </a:lnTo>
                      <a:lnTo>
                        <a:pt x="2131238" y="283007"/>
                      </a:lnTo>
                      <a:lnTo>
                        <a:pt x="2166900" y="283007"/>
                      </a:lnTo>
                      <a:lnTo>
                        <a:pt x="2166900" y="335128"/>
                      </a:lnTo>
                      <a:lnTo>
                        <a:pt x="2033397" y="335128"/>
                      </a:lnTo>
                      <a:lnTo>
                        <a:pt x="2033397" y="283007"/>
                      </a:lnTo>
                      <a:lnTo>
                        <a:pt x="2069059" y="283007"/>
                      </a:lnTo>
                      <a:lnTo>
                        <a:pt x="2069059" y="64008"/>
                      </a:lnTo>
                      <a:lnTo>
                        <a:pt x="2021053" y="64008"/>
                      </a:lnTo>
                      <a:lnTo>
                        <a:pt x="2021053" y="111557"/>
                      </a:lnTo>
                      <a:lnTo>
                        <a:pt x="1971675" y="111557"/>
                      </a:lnTo>
                      <a:close/>
                      <a:moveTo>
                        <a:pt x="1610640" y="8687"/>
                      </a:moveTo>
                      <a:lnTo>
                        <a:pt x="1702080" y="8687"/>
                      </a:lnTo>
                      <a:lnTo>
                        <a:pt x="1857528" y="227229"/>
                      </a:lnTo>
                      <a:lnTo>
                        <a:pt x="1857528" y="60808"/>
                      </a:lnTo>
                      <a:lnTo>
                        <a:pt x="1821866" y="60808"/>
                      </a:lnTo>
                      <a:lnTo>
                        <a:pt x="1821866" y="8687"/>
                      </a:lnTo>
                      <a:lnTo>
                        <a:pt x="1954911" y="8687"/>
                      </a:lnTo>
                      <a:lnTo>
                        <a:pt x="1954911" y="60808"/>
                      </a:lnTo>
                      <a:lnTo>
                        <a:pt x="1919707" y="60808"/>
                      </a:lnTo>
                      <a:lnTo>
                        <a:pt x="1919707" y="335128"/>
                      </a:lnTo>
                      <a:lnTo>
                        <a:pt x="1861642" y="335128"/>
                      </a:lnTo>
                      <a:lnTo>
                        <a:pt x="1708023" y="120244"/>
                      </a:lnTo>
                      <a:lnTo>
                        <a:pt x="1708023" y="283007"/>
                      </a:lnTo>
                      <a:lnTo>
                        <a:pt x="1743685" y="283007"/>
                      </a:lnTo>
                      <a:lnTo>
                        <a:pt x="1743685" y="335128"/>
                      </a:lnTo>
                      <a:lnTo>
                        <a:pt x="1610640" y="335128"/>
                      </a:lnTo>
                      <a:lnTo>
                        <a:pt x="1610640" y="283007"/>
                      </a:lnTo>
                      <a:lnTo>
                        <a:pt x="1645844" y="283007"/>
                      </a:lnTo>
                      <a:lnTo>
                        <a:pt x="1645844" y="60808"/>
                      </a:lnTo>
                      <a:lnTo>
                        <a:pt x="1610640" y="60808"/>
                      </a:lnTo>
                      <a:close/>
                      <a:moveTo>
                        <a:pt x="1491835" y="8687"/>
                      </a:moveTo>
                      <a:lnTo>
                        <a:pt x="1595323" y="8687"/>
                      </a:lnTo>
                      <a:lnTo>
                        <a:pt x="1595323" y="106985"/>
                      </a:lnTo>
                      <a:lnTo>
                        <a:pt x="1533144" y="106985"/>
                      </a:lnTo>
                      <a:lnTo>
                        <a:pt x="1533144" y="64466"/>
                      </a:lnTo>
                      <a:lnTo>
                        <a:pt x="1500348" y="64466"/>
                      </a:lnTo>
                      <a:close/>
                      <a:moveTo>
                        <a:pt x="1353465" y="8687"/>
                      </a:moveTo>
                      <a:lnTo>
                        <a:pt x="1353465" y="8687"/>
                      </a:lnTo>
                      <a:lnTo>
                        <a:pt x="1353465" y="60808"/>
                      </a:lnTo>
                      <a:lnTo>
                        <a:pt x="1353465" y="60808"/>
                      </a:lnTo>
                      <a:close/>
                      <a:moveTo>
                        <a:pt x="1066800" y="8687"/>
                      </a:moveTo>
                      <a:lnTo>
                        <a:pt x="1162110" y="8687"/>
                      </a:lnTo>
                      <a:lnTo>
                        <a:pt x="1172695" y="42784"/>
                      </a:lnTo>
                      <a:cubicBezTo>
                        <a:pt x="1185705" y="106364"/>
                        <a:pt x="1192537" y="172193"/>
                        <a:pt x="1192537" y="239619"/>
                      </a:cubicBezTo>
                      <a:lnTo>
                        <a:pt x="1182909" y="335128"/>
                      </a:lnTo>
                      <a:lnTo>
                        <a:pt x="1128522" y="335128"/>
                      </a:lnTo>
                      <a:lnTo>
                        <a:pt x="1128522" y="283007"/>
                      </a:lnTo>
                      <a:lnTo>
                        <a:pt x="1164184" y="283007"/>
                      </a:lnTo>
                      <a:lnTo>
                        <a:pt x="1164184" y="64008"/>
                      </a:lnTo>
                      <a:lnTo>
                        <a:pt x="1116178" y="64008"/>
                      </a:lnTo>
                      <a:lnTo>
                        <a:pt x="1116178" y="111557"/>
                      </a:lnTo>
                      <a:lnTo>
                        <a:pt x="1066800" y="111557"/>
                      </a:lnTo>
                      <a:close/>
                      <a:moveTo>
                        <a:pt x="705765" y="8687"/>
                      </a:moveTo>
                      <a:lnTo>
                        <a:pt x="797204" y="8687"/>
                      </a:lnTo>
                      <a:lnTo>
                        <a:pt x="952653" y="227229"/>
                      </a:lnTo>
                      <a:lnTo>
                        <a:pt x="952653" y="60808"/>
                      </a:lnTo>
                      <a:lnTo>
                        <a:pt x="916991" y="60808"/>
                      </a:lnTo>
                      <a:lnTo>
                        <a:pt x="916991" y="8687"/>
                      </a:lnTo>
                      <a:lnTo>
                        <a:pt x="1050036" y="8687"/>
                      </a:lnTo>
                      <a:lnTo>
                        <a:pt x="1050036" y="60808"/>
                      </a:lnTo>
                      <a:lnTo>
                        <a:pt x="1014832" y="60808"/>
                      </a:lnTo>
                      <a:lnTo>
                        <a:pt x="1014832" y="335128"/>
                      </a:lnTo>
                      <a:lnTo>
                        <a:pt x="956767" y="335128"/>
                      </a:lnTo>
                      <a:lnTo>
                        <a:pt x="803148" y="120244"/>
                      </a:lnTo>
                      <a:lnTo>
                        <a:pt x="803148" y="283007"/>
                      </a:lnTo>
                      <a:lnTo>
                        <a:pt x="838810" y="283007"/>
                      </a:lnTo>
                      <a:lnTo>
                        <a:pt x="838810" y="335128"/>
                      </a:lnTo>
                      <a:lnTo>
                        <a:pt x="705765" y="335128"/>
                      </a:lnTo>
                      <a:lnTo>
                        <a:pt x="705765" y="283007"/>
                      </a:lnTo>
                      <a:lnTo>
                        <a:pt x="740969" y="283007"/>
                      </a:lnTo>
                      <a:lnTo>
                        <a:pt x="740969" y="60808"/>
                      </a:lnTo>
                      <a:lnTo>
                        <a:pt x="705765" y="60808"/>
                      </a:lnTo>
                      <a:close/>
                      <a:moveTo>
                        <a:pt x="1353465" y="8687"/>
                      </a:moveTo>
                      <a:lnTo>
                        <a:pt x="1491835" y="8687"/>
                      </a:lnTo>
                      <a:lnTo>
                        <a:pt x="1491835" y="8687"/>
                      </a:lnTo>
                      <a:lnTo>
                        <a:pt x="1353465" y="8687"/>
                      </a:lnTo>
                      <a:close/>
                      <a:moveTo>
                        <a:pt x="1162110" y="8687"/>
                      </a:moveTo>
                      <a:lnTo>
                        <a:pt x="1323747" y="8687"/>
                      </a:lnTo>
                      <a:lnTo>
                        <a:pt x="1323747" y="111557"/>
                      </a:lnTo>
                      <a:lnTo>
                        <a:pt x="1323746" y="111557"/>
                      </a:lnTo>
                      <a:lnTo>
                        <a:pt x="1323746" y="8687"/>
                      </a:lnTo>
                      <a:lnTo>
                        <a:pt x="1162110" y="8687"/>
                      </a:lnTo>
                      <a:close/>
                      <a:moveTo>
                        <a:pt x="2356180" y="1829"/>
                      </a:moveTo>
                      <a:cubicBezTo>
                        <a:pt x="2367458" y="1829"/>
                        <a:pt x="2378202" y="3810"/>
                        <a:pt x="2388413" y="7773"/>
                      </a:cubicBezTo>
                      <a:cubicBezTo>
                        <a:pt x="2398624" y="11735"/>
                        <a:pt x="2407234" y="18136"/>
                        <a:pt x="2414245" y="26975"/>
                      </a:cubicBezTo>
                      <a:lnTo>
                        <a:pt x="2414245" y="8687"/>
                      </a:lnTo>
                      <a:lnTo>
                        <a:pt x="2461793" y="8687"/>
                      </a:lnTo>
                      <a:lnTo>
                        <a:pt x="2461793" y="96470"/>
                      </a:lnTo>
                      <a:lnTo>
                        <a:pt x="2406015" y="96470"/>
                      </a:lnTo>
                      <a:cubicBezTo>
                        <a:pt x="2405711" y="84278"/>
                        <a:pt x="2401596" y="74143"/>
                        <a:pt x="2393671" y="66066"/>
                      </a:cubicBezTo>
                      <a:cubicBezTo>
                        <a:pt x="2385746" y="57989"/>
                        <a:pt x="2375687" y="53950"/>
                        <a:pt x="2363495" y="53950"/>
                      </a:cubicBezTo>
                      <a:cubicBezTo>
                        <a:pt x="2351304" y="53950"/>
                        <a:pt x="2340864" y="57531"/>
                        <a:pt x="2332177" y="64694"/>
                      </a:cubicBezTo>
                      <a:cubicBezTo>
                        <a:pt x="2323491" y="71857"/>
                        <a:pt x="2319147" y="81839"/>
                        <a:pt x="2319147" y="94641"/>
                      </a:cubicBezTo>
                      <a:cubicBezTo>
                        <a:pt x="2319147" y="102566"/>
                        <a:pt x="2320747" y="109119"/>
                        <a:pt x="2323948" y="114300"/>
                      </a:cubicBezTo>
                      <a:cubicBezTo>
                        <a:pt x="2327148" y="119482"/>
                        <a:pt x="2331339" y="123749"/>
                        <a:pt x="2336521" y="127102"/>
                      </a:cubicBezTo>
                      <a:cubicBezTo>
                        <a:pt x="2341703" y="130455"/>
                        <a:pt x="2347417" y="133122"/>
                        <a:pt x="2353666" y="135103"/>
                      </a:cubicBezTo>
                      <a:cubicBezTo>
                        <a:pt x="2359914" y="137084"/>
                        <a:pt x="2366239" y="138989"/>
                        <a:pt x="2372640" y="140818"/>
                      </a:cubicBezTo>
                      <a:cubicBezTo>
                        <a:pt x="2385441" y="144171"/>
                        <a:pt x="2397633" y="147981"/>
                        <a:pt x="2409216" y="152248"/>
                      </a:cubicBezTo>
                      <a:cubicBezTo>
                        <a:pt x="2420798" y="156515"/>
                        <a:pt x="2431923" y="162611"/>
                        <a:pt x="2442591" y="170536"/>
                      </a:cubicBezTo>
                      <a:cubicBezTo>
                        <a:pt x="2453259" y="179070"/>
                        <a:pt x="2461336" y="189205"/>
                        <a:pt x="2466823" y="200940"/>
                      </a:cubicBezTo>
                      <a:cubicBezTo>
                        <a:pt x="2472309" y="212675"/>
                        <a:pt x="2475053" y="225400"/>
                        <a:pt x="2475053" y="239116"/>
                      </a:cubicBezTo>
                      <a:cubicBezTo>
                        <a:pt x="2475053" y="253746"/>
                        <a:pt x="2472462" y="267310"/>
                        <a:pt x="2467280" y="279807"/>
                      </a:cubicBezTo>
                      <a:cubicBezTo>
                        <a:pt x="2462098" y="292304"/>
                        <a:pt x="2454936" y="303124"/>
                        <a:pt x="2445792" y="312268"/>
                      </a:cubicBezTo>
                      <a:cubicBezTo>
                        <a:pt x="2436648" y="321412"/>
                        <a:pt x="2425751" y="328575"/>
                        <a:pt x="2413102" y="333756"/>
                      </a:cubicBezTo>
                      <a:cubicBezTo>
                        <a:pt x="2400453" y="338938"/>
                        <a:pt x="2386660" y="341529"/>
                        <a:pt x="2371725" y="341529"/>
                      </a:cubicBezTo>
                      <a:cubicBezTo>
                        <a:pt x="2358924" y="341529"/>
                        <a:pt x="2347265" y="339319"/>
                        <a:pt x="2336749" y="334899"/>
                      </a:cubicBezTo>
                      <a:cubicBezTo>
                        <a:pt x="2326234" y="330480"/>
                        <a:pt x="2317014" y="323393"/>
                        <a:pt x="2309089" y="313640"/>
                      </a:cubicBezTo>
                      <a:lnTo>
                        <a:pt x="2309089" y="335128"/>
                      </a:lnTo>
                      <a:lnTo>
                        <a:pt x="2259711" y="335128"/>
                      </a:lnTo>
                      <a:lnTo>
                        <a:pt x="2259711" y="238202"/>
                      </a:lnTo>
                      <a:lnTo>
                        <a:pt x="2316404" y="238202"/>
                      </a:lnTo>
                      <a:cubicBezTo>
                        <a:pt x="2316404" y="244907"/>
                        <a:pt x="2317547" y="251308"/>
                        <a:pt x="2319833" y="257404"/>
                      </a:cubicBezTo>
                      <a:cubicBezTo>
                        <a:pt x="2322119" y="263500"/>
                        <a:pt x="2325319" y="268834"/>
                        <a:pt x="2329434" y="273406"/>
                      </a:cubicBezTo>
                      <a:cubicBezTo>
                        <a:pt x="2333549" y="277978"/>
                        <a:pt x="2338578" y="281559"/>
                        <a:pt x="2344522" y="284150"/>
                      </a:cubicBezTo>
                      <a:cubicBezTo>
                        <a:pt x="2350465" y="286741"/>
                        <a:pt x="2357247" y="288036"/>
                        <a:pt x="2364867" y="288036"/>
                      </a:cubicBezTo>
                      <a:cubicBezTo>
                        <a:pt x="2378583" y="288036"/>
                        <a:pt x="2390013" y="284074"/>
                        <a:pt x="2399157" y="276149"/>
                      </a:cubicBezTo>
                      <a:cubicBezTo>
                        <a:pt x="2408301" y="268224"/>
                        <a:pt x="2412873" y="257252"/>
                        <a:pt x="2412873" y="243231"/>
                      </a:cubicBezTo>
                      <a:cubicBezTo>
                        <a:pt x="2412873" y="235001"/>
                        <a:pt x="2411120" y="228219"/>
                        <a:pt x="2407615" y="222885"/>
                      </a:cubicBezTo>
                      <a:cubicBezTo>
                        <a:pt x="2404110" y="217551"/>
                        <a:pt x="2399691" y="213132"/>
                        <a:pt x="2394357" y="209627"/>
                      </a:cubicBezTo>
                      <a:cubicBezTo>
                        <a:pt x="2389023" y="206121"/>
                        <a:pt x="2383079" y="203302"/>
                        <a:pt x="2376526" y="201168"/>
                      </a:cubicBezTo>
                      <a:cubicBezTo>
                        <a:pt x="2369972" y="199035"/>
                        <a:pt x="2363495" y="197054"/>
                        <a:pt x="2357095" y="195225"/>
                      </a:cubicBezTo>
                      <a:cubicBezTo>
                        <a:pt x="2345208" y="191872"/>
                        <a:pt x="2334082" y="188291"/>
                        <a:pt x="2323719" y="184481"/>
                      </a:cubicBezTo>
                      <a:cubicBezTo>
                        <a:pt x="2313356" y="180671"/>
                        <a:pt x="2303145" y="174956"/>
                        <a:pt x="2293087" y="167336"/>
                      </a:cubicBezTo>
                      <a:cubicBezTo>
                        <a:pt x="2269312" y="149657"/>
                        <a:pt x="2257425" y="125883"/>
                        <a:pt x="2257425" y="96012"/>
                      </a:cubicBezTo>
                      <a:cubicBezTo>
                        <a:pt x="2257425" y="82601"/>
                        <a:pt x="2260092" y="70104"/>
                        <a:pt x="2265426" y="58522"/>
                      </a:cubicBezTo>
                      <a:cubicBezTo>
                        <a:pt x="2270760" y="46940"/>
                        <a:pt x="2277999" y="36957"/>
                        <a:pt x="2287143" y="28575"/>
                      </a:cubicBezTo>
                      <a:cubicBezTo>
                        <a:pt x="2296287" y="20193"/>
                        <a:pt x="2306803" y="13640"/>
                        <a:pt x="2318690" y="8916"/>
                      </a:cubicBezTo>
                      <a:cubicBezTo>
                        <a:pt x="2330577" y="4191"/>
                        <a:pt x="2343074" y="1829"/>
                        <a:pt x="2356180" y="1829"/>
                      </a:cubicBezTo>
                      <a:close/>
                      <a:moveTo>
                        <a:pt x="524790" y="458"/>
                      </a:moveTo>
                      <a:cubicBezTo>
                        <a:pt x="547954" y="458"/>
                        <a:pt x="569824" y="4877"/>
                        <a:pt x="590398" y="13716"/>
                      </a:cubicBezTo>
                      <a:cubicBezTo>
                        <a:pt x="610972" y="22556"/>
                        <a:pt x="629031" y="34671"/>
                        <a:pt x="644576" y="50064"/>
                      </a:cubicBezTo>
                      <a:cubicBezTo>
                        <a:pt x="660121" y="65456"/>
                        <a:pt x="672389" y="83363"/>
                        <a:pt x="681381" y="103785"/>
                      </a:cubicBezTo>
                      <a:cubicBezTo>
                        <a:pt x="690372" y="124206"/>
                        <a:pt x="694868" y="146000"/>
                        <a:pt x="694868" y="169164"/>
                      </a:cubicBezTo>
                      <a:cubicBezTo>
                        <a:pt x="694868" y="192939"/>
                        <a:pt x="690448" y="215342"/>
                        <a:pt x="681609" y="236373"/>
                      </a:cubicBezTo>
                      <a:cubicBezTo>
                        <a:pt x="672770" y="257404"/>
                        <a:pt x="660578" y="275768"/>
                        <a:pt x="645033" y="291465"/>
                      </a:cubicBezTo>
                      <a:cubicBezTo>
                        <a:pt x="629488" y="307163"/>
                        <a:pt x="611276" y="319507"/>
                        <a:pt x="590398" y="328499"/>
                      </a:cubicBezTo>
                      <a:cubicBezTo>
                        <a:pt x="569519" y="337490"/>
                        <a:pt x="547192" y="341986"/>
                        <a:pt x="523418" y="341986"/>
                      </a:cubicBezTo>
                      <a:cubicBezTo>
                        <a:pt x="499948" y="341986"/>
                        <a:pt x="477850" y="337566"/>
                        <a:pt x="457124" y="328727"/>
                      </a:cubicBezTo>
                      <a:cubicBezTo>
                        <a:pt x="436398" y="319888"/>
                        <a:pt x="418262" y="307772"/>
                        <a:pt x="402717" y="292380"/>
                      </a:cubicBezTo>
                      <a:cubicBezTo>
                        <a:pt x="387172" y="276987"/>
                        <a:pt x="374904" y="258928"/>
                        <a:pt x="365912" y="238202"/>
                      </a:cubicBezTo>
                      <a:cubicBezTo>
                        <a:pt x="356921" y="217475"/>
                        <a:pt x="352425" y="195377"/>
                        <a:pt x="352425" y="171908"/>
                      </a:cubicBezTo>
                      <a:cubicBezTo>
                        <a:pt x="352425" y="147828"/>
                        <a:pt x="356921" y="125349"/>
                        <a:pt x="365912" y="104471"/>
                      </a:cubicBezTo>
                      <a:cubicBezTo>
                        <a:pt x="374904" y="83592"/>
                        <a:pt x="387248" y="65456"/>
                        <a:pt x="402946" y="50064"/>
                      </a:cubicBezTo>
                      <a:cubicBezTo>
                        <a:pt x="418643" y="34671"/>
                        <a:pt x="436931" y="22556"/>
                        <a:pt x="457810" y="13716"/>
                      </a:cubicBezTo>
                      <a:cubicBezTo>
                        <a:pt x="478689" y="4877"/>
                        <a:pt x="501015" y="458"/>
                        <a:pt x="524790" y="458"/>
                      </a:cubicBezTo>
                      <a:close/>
                      <a:moveTo>
                        <a:pt x="166878" y="0"/>
                      </a:moveTo>
                      <a:cubicBezTo>
                        <a:pt x="186081" y="0"/>
                        <a:pt x="204369" y="3277"/>
                        <a:pt x="221742" y="9830"/>
                      </a:cubicBezTo>
                      <a:cubicBezTo>
                        <a:pt x="239116" y="16383"/>
                        <a:pt x="254508" y="26518"/>
                        <a:pt x="267919" y="40234"/>
                      </a:cubicBezTo>
                      <a:lnTo>
                        <a:pt x="267919" y="7316"/>
                      </a:lnTo>
                      <a:lnTo>
                        <a:pt x="319126" y="7316"/>
                      </a:lnTo>
                      <a:lnTo>
                        <a:pt x="319126" y="111557"/>
                      </a:lnTo>
                      <a:lnTo>
                        <a:pt x="259690" y="111557"/>
                      </a:lnTo>
                      <a:cubicBezTo>
                        <a:pt x="255118" y="103937"/>
                        <a:pt x="249479" y="97003"/>
                        <a:pt x="242773" y="90755"/>
                      </a:cubicBezTo>
                      <a:cubicBezTo>
                        <a:pt x="236068" y="84506"/>
                        <a:pt x="228752" y="79248"/>
                        <a:pt x="220828" y="74981"/>
                      </a:cubicBezTo>
                      <a:cubicBezTo>
                        <a:pt x="212903" y="70714"/>
                        <a:pt x="204597" y="67437"/>
                        <a:pt x="195910" y="65151"/>
                      </a:cubicBezTo>
                      <a:cubicBezTo>
                        <a:pt x="187224" y="62865"/>
                        <a:pt x="178461" y="61722"/>
                        <a:pt x="169621" y="61722"/>
                      </a:cubicBezTo>
                      <a:cubicBezTo>
                        <a:pt x="154077" y="61722"/>
                        <a:pt x="139827" y="64466"/>
                        <a:pt x="126873" y="69952"/>
                      </a:cubicBezTo>
                      <a:cubicBezTo>
                        <a:pt x="113919" y="75438"/>
                        <a:pt x="102641" y="82982"/>
                        <a:pt x="93040" y="92583"/>
                      </a:cubicBezTo>
                      <a:cubicBezTo>
                        <a:pt x="83439" y="102185"/>
                        <a:pt x="75972" y="113615"/>
                        <a:pt x="70638" y="126873"/>
                      </a:cubicBezTo>
                      <a:cubicBezTo>
                        <a:pt x="65303" y="140132"/>
                        <a:pt x="62637" y="154382"/>
                        <a:pt x="62637" y="169622"/>
                      </a:cubicBezTo>
                      <a:cubicBezTo>
                        <a:pt x="62637" y="184252"/>
                        <a:pt x="65380" y="198044"/>
                        <a:pt x="70866" y="210998"/>
                      </a:cubicBezTo>
                      <a:cubicBezTo>
                        <a:pt x="76352" y="223952"/>
                        <a:pt x="83896" y="235382"/>
                        <a:pt x="93498" y="245288"/>
                      </a:cubicBezTo>
                      <a:cubicBezTo>
                        <a:pt x="103099" y="255194"/>
                        <a:pt x="114376" y="262967"/>
                        <a:pt x="127330" y="268605"/>
                      </a:cubicBezTo>
                      <a:cubicBezTo>
                        <a:pt x="140284" y="274244"/>
                        <a:pt x="154077" y="277064"/>
                        <a:pt x="168707" y="277064"/>
                      </a:cubicBezTo>
                      <a:cubicBezTo>
                        <a:pt x="187605" y="277064"/>
                        <a:pt x="205130" y="272796"/>
                        <a:pt x="221285" y="264262"/>
                      </a:cubicBezTo>
                      <a:cubicBezTo>
                        <a:pt x="237439" y="255728"/>
                        <a:pt x="250546" y="243536"/>
                        <a:pt x="260604" y="227686"/>
                      </a:cubicBezTo>
                      <a:lnTo>
                        <a:pt x="327812" y="227686"/>
                      </a:lnTo>
                      <a:cubicBezTo>
                        <a:pt x="322326" y="244450"/>
                        <a:pt x="314325" y="259766"/>
                        <a:pt x="303809" y="273635"/>
                      </a:cubicBezTo>
                      <a:cubicBezTo>
                        <a:pt x="293294" y="287503"/>
                        <a:pt x="280950" y="299466"/>
                        <a:pt x="266776" y="309525"/>
                      </a:cubicBezTo>
                      <a:cubicBezTo>
                        <a:pt x="252603" y="319583"/>
                        <a:pt x="237134" y="327432"/>
                        <a:pt x="220370" y="333071"/>
                      </a:cubicBezTo>
                      <a:cubicBezTo>
                        <a:pt x="203606" y="338709"/>
                        <a:pt x="186538" y="341529"/>
                        <a:pt x="169164" y="341529"/>
                      </a:cubicBezTo>
                      <a:cubicBezTo>
                        <a:pt x="147218" y="341529"/>
                        <a:pt x="125654" y="337033"/>
                        <a:pt x="104470" y="328041"/>
                      </a:cubicBezTo>
                      <a:cubicBezTo>
                        <a:pt x="83287" y="319050"/>
                        <a:pt x="64923" y="306782"/>
                        <a:pt x="49378" y="291237"/>
                      </a:cubicBezTo>
                      <a:cubicBezTo>
                        <a:pt x="33223" y="274778"/>
                        <a:pt x="20955" y="256032"/>
                        <a:pt x="12573" y="235001"/>
                      </a:cubicBezTo>
                      <a:cubicBezTo>
                        <a:pt x="4191" y="213970"/>
                        <a:pt x="0" y="192024"/>
                        <a:pt x="0" y="169164"/>
                      </a:cubicBezTo>
                      <a:cubicBezTo>
                        <a:pt x="0" y="146304"/>
                        <a:pt x="4344" y="124664"/>
                        <a:pt x="13030" y="104242"/>
                      </a:cubicBezTo>
                      <a:cubicBezTo>
                        <a:pt x="21717" y="83820"/>
                        <a:pt x="33604" y="65837"/>
                        <a:pt x="48692" y="50292"/>
                      </a:cubicBezTo>
                      <a:cubicBezTo>
                        <a:pt x="63779" y="34748"/>
                        <a:pt x="81458" y="22479"/>
                        <a:pt x="101727" y="13488"/>
                      </a:cubicBezTo>
                      <a:cubicBezTo>
                        <a:pt x="121996" y="4496"/>
                        <a:pt x="143713" y="0"/>
                        <a:pt x="166878" y="0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defTabSz="685800"/>
                  <a:endParaRPr lang="zh-CN" altLang="en-US" sz="3600" b="1" dirty="0">
                    <a:solidFill>
                      <a:srgbClr val="00B4F0"/>
                    </a:solidFill>
                    <a:latin typeface="Sheraton Graph Demi" panose="02060703020205020404" pitchFamily="18" charset="0"/>
                    <a:ea typeface="SquareSerif" panose="00000400000000000000" pitchFamily="2" charset="0"/>
                  </a:endParaRPr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 flipV="1">
                  <a:off x="1782181" y="618607"/>
                  <a:ext cx="349345" cy="326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45" h="326441">
                      <a:moveTo>
                        <a:pt x="191355" y="326441"/>
                      </a:moveTo>
                      <a:lnTo>
                        <a:pt x="329725" y="326441"/>
                      </a:lnTo>
                      <a:lnTo>
                        <a:pt x="338238" y="270662"/>
                      </a:lnTo>
                      <a:lnTo>
                        <a:pt x="289195" y="270662"/>
                      </a:lnTo>
                      <a:lnTo>
                        <a:pt x="289195" y="189281"/>
                      </a:lnTo>
                      <a:lnTo>
                        <a:pt x="346685" y="189281"/>
                      </a:lnTo>
                      <a:lnTo>
                        <a:pt x="349132" y="140818"/>
                      </a:lnTo>
                      <a:lnTo>
                        <a:pt x="289195" y="140818"/>
                      </a:lnTo>
                      <a:lnTo>
                        <a:pt x="289195" y="54407"/>
                      </a:lnTo>
                      <a:lnTo>
                        <a:pt x="349345" y="54407"/>
                      </a:lnTo>
                      <a:lnTo>
                        <a:pt x="346597" y="0"/>
                      </a:lnTo>
                      <a:lnTo>
                        <a:pt x="191355" y="0"/>
                      </a:lnTo>
                      <a:lnTo>
                        <a:pt x="191355" y="52121"/>
                      </a:lnTo>
                      <a:lnTo>
                        <a:pt x="227016" y="52121"/>
                      </a:lnTo>
                      <a:lnTo>
                        <a:pt x="227016" y="274320"/>
                      </a:lnTo>
                      <a:lnTo>
                        <a:pt x="191355" y="274320"/>
                      </a:lnTo>
                      <a:close/>
                      <a:moveTo>
                        <a:pt x="0" y="326441"/>
                      </a:moveTo>
                      <a:lnTo>
                        <a:pt x="161637" y="326441"/>
                      </a:lnTo>
                      <a:lnTo>
                        <a:pt x="161637" y="223571"/>
                      </a:lnTo>
                      <a:lnTo>
                        <a:pt x="112259" y="223571"/>
                      </a:lnTo>
                      <a:lnTo>
                        <a:pt x="112259" y="271120"/>
                      </a:lnTo>
                      <a:lnTo>
                        <a:pt x="64253" y="271120"/>
                      </a:lnTo>
                      <a:lnTo>
                        <a:pt x="64253" y="52121"/>
                      </a:lnTo>
                      <a:lnTo>
                        <a:pt x="99915" y="52121"/>
                      </a:lnTo>
                      <a:lnTo>
                        <a:pt x="99915" y="0"/>
                      </a:lnTo>
                      <a:lnTo>
                        <a:pt x="20799" y="0"/>
                      </a:lnTo>
                      <a:lnTo>
                        <a:pt x="30427" y="95509"/>
                      </a:lnTo>
                      <a:cubicBezTo>
                        <a:pt x="30427" y="162935"/>
                        <a:pt x="23595" y="228764"/>
                        <a:pt x="10585" y="292344"/>
                      </a:cubicBezTo>
                      <a:close/>
                    </a:path>
                  </a:pathLst>
                </a:custGeom>
                <a:solidFill>
                  <a:srgbClr val="5B7C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 userDrawn="1"/>
        </p:nvGrpSpPr>
        <p:grpSpPr>
          <a:xfrm>
            <a:off x="8331199" y="4186711"/>
            <a:ext cx="812799" cy="956789"/>
            <a:chOff x="8035045" y="4004773"/>
            <a:chExt cx="1108955" cy="1138726"/>
          </a:xfrm>
        </p:grpSpPr>
        <p:sp>
          <p:nvSpPr>
            <p:cNvPr id="11" name="等腰三角形 10"/>
            <p:cNvSpPr/>
            <p:nvPr/>
          </p:nvSpPr>
          <p:spPr>
            <a:xfrm>
              <a:off x="8246269" y="4280268"/>
              <a:ext cx="813630" cy="284587"/>
            </a:xfrm>
            <a:prstGeom prst="triangle">
              <a:avLst/>
            </a:prstGeom>
            <a:solidFill>
              <a:srgbClr val="F39128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035045" y="4004773"/>
              <a:ext cx="580295" cy="545144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rgbClr val="22B04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Freeform 136"/>
            <p:cNvSpPr>
              <a:spLocks noEditPoints="1"/>
            </p:cNvSpPr>
            <p:nvPr/>
          </p:nvSpPr>
          <p:spPr bwMode="auto">
            <a:xfrm>
              <a:off x="8180838" y="4242918"/>
              <a:ext cx="963162" cy="900581"/>
            </a:xfrm>
            <a:custGeom>
              <a:avLst/>
              <a:gdLst>
                <a:gd name="T0" fmla="*/ 555 w 576"/>
                <a:gd name="T1" fmla="*/ 504 h 546"/>
                <a:gd name="T2" fmla="*/ 533 w 576"/>
                <a:gd name="T3" fmla="*/ 482 h 546"/>
                <a:gd name="T4" fmla="*/ 514 w 576"/>
                <a:gd name="T5" fmla="*/ 468 h 546"/>
                <a:gd name="T6" fmla="*/ 492 w 576"/>
                <a:gd name="T7" fmla="*/ 461 h 546"/>
                <a:gd name="T8" fmla="*/ 507 w 576"/>
                <a:gd name="T9" fmla="*/ 269 h 546"/>
                <a:gd name="T10" fmla="*/ 514 w 576"/>
                <a:gd name="T11" fmla="*/ 248 h 546"/>
                <a:gd name="T12" fmla="*/ 533 w 576"/>
                <a:gd name="T13" fmla="*/ 221 h 546"/>
                <a:gd name="T14" fmla="*/ 576 w 576"/>
                <a:gd name="T15" fmla="*/ 200 h 546"/>
                <a:gd name="T16" fmla="*/ 0 w 576"/>
                <a:gd name="T17" fmla="*/ 200 h 546"/>
                <a:gd name="T18" fmla="*/ 43 w 576"/>
                <a:gd name="T19" fmla="*/ 221 h 546"/>
                <a:gd name="T20" fmla="*/ 64 w 576"/>
                <a:gd name="T21" fmla="*/ 248 h 546"/>
                <a:gd name="T22" fmla="*/ 71 w 576"/>
                <a:gd name="T23" fmla="*/ 269 h 546"/>
                <a:gd name="T24" fmla="*/ 85 w 576"/>
                <a:gd name="T25" fmla="*/ 461 h 546"/>
                <a:gd name="T26" fmla="*/ 64 w 576"/>
                <a:gd name="T27" fmla="*/ 468 h 546"/>
                <a:gd name="T28" fmla="*/ 43 w 576"/>
                <a:gd name="T29" fmla="*/ 482 h 546"/>
                <a:gd name="T30" fmla="*/ 21 w 576"/>
                <a:gd name="T31" fmla="*/ 504 h 546"/>
                <a:gd name="T32" fmla="*/ 0 w 576"/>
                <a:gd name="T33" fmla="*/ 525 h 546"/>
                <a:gd name="T34" fmla="*/ 576 w 576"/>
                <a:gd name="T35" fmla="*/ 546 h 546"/>
                <a:gd name="T36" fmla="*/ 555 w 576"/>
                <a:gd name="T37" fmla="*/ 525 h 546"/>
                <a:gd name="T38" fmla="*/ 514 w 576"/>
                <a:gd name="T39" fmla="*/ 191 h 546"/>
                <a:gd name="T40" fmla="*/ 288 w 576"/>
                <a:gd name="T41" fmla="*/ 37 h 546"/>
                <a:gd name="T42" fmla="*/ 407 w 576"/>
                <a:gd name="T43" fmla="*/ 269 h 546"/>
                <a:gd name="T44" fmla="*/ 392 w 576"/>
                <a:gd name="T45" fmla="*/ 461 h 546"/>
                <a:gd name="T46" fmla="*/ 386 w 576"/>
                <a:gd name="T47" fmla="*/ 482 h 546"/>
                <a:gd name="T48" fmla="*/ 353 w 576"/>
                <a:gd name="T49" fmla="*/ 468 h 546"/>
                <a:gd name="T50" fmla="*/ 331 w 576"/>
                <a:gd name="T51" fmla="*/ 461 h 546"/>
                <a:gd name="T52" fmla="*/ 346 w 576"/>
                <a:gd name="T53" fmla="*/ 269 h 546"/>
                <a:gd name="T54" fmla="*/ 353 w 576"/>
                <a:gd name="T55" fmla="*/ 248 h 546"/>
                <a:gd name="T56" fmla="*/ 386 w 576"/>
                <a:gd name="T57" fmla="*/ 262 h 546"/>
                <a:gd name="T58" fmla="*/ 185 w 576"/>
                <a:gd name="T59" fmla="*/ 461 h 546"/>
                <a:gd name="T60" fmla="*/ 171 w 576"/>
                <a:gd name="T61" fmla="*/ 269 h 546"/>
                <a:gd name="T62" fmla="*/ 192 w 576"/>
                <a:gd name="T63" fmla="*/ 262 h 546"/>
                <a:gd name="T64" fmla="*/ 225 w 576"/>
                <a:gd name="T65" fmla="*/ 248 h 546"/>
                <a:gd name="T66" fmla="*/ 231 w 576"/>
                <a:gd name="T67" fmla="*/ 269 h 546"/>
                <a:gd name="T68" fmla="*/ 246 w 576"/>
                <a:gd name="T69" fmla="*/ 461 h 546"/>
                <a:gd name="T70" fmla="*/ 225 w 576"/>
                <a:gd name="T71" fmla="*/ 468 h 546"/>
                <a:gd name="T72" fmla="*/ 192 w 576"/>
                <a:gd name="T73" fmla="*/ 482 h 546"/>
                <a:gd name="T74" fmla="*/ 185 w 576"/>
                <a:gd name="T75" fmla="*/ 461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6" h="546">
                  <a:moveTo>
                    <a:pt x="555" y="525"/>
                  </a:moveTo>
                  <a:cubicBezTo>
                    <a:pt x="555" y="504"/>
                    <a:pt x="555" y="504"/>
                    <a:pt x="555" y="504"/>
                  </a:cubicBezTo>
                  <a:cubicBezTo>
                    <a:pt x="533" y="504"/>
                    <a:pt x="533" y="504"/>
                    <a:pt x="533" y="504"/>
                  </a:cubicBezTo>
                  <a:cubicBezTo>
                    <a:pt x="533" y="482"/>
                    <a:pt x="533" y="482"/>
                    <a:pt x="533" y="482"/>
                  </a:cubicBezTo>
                  <a:cubicBezTo>
                    <a:pt x="514" y="482"/>
                    <a:pt x="514" y="482"/>
                    <a:pt x="514" y="482"/>
                  </a:cubicBezTo>
                  <a:cubicBezTo>
                    <a:pt x="514" y="468"/>
                    <a:pt x="514" y="468"/>
                    <a:pt x="514" y="468"/>
                  </a:cubicBezTo>
                  <a:cubicBezTo>
                    <a:pt x="514" y="464"/>
                    <a:pt x="510" y="461"/>
                    <a:pt x="507" y="461"/>
                  </a:cubicBezTo>
                  <a:cubicBezTo>
                    <a:pt x="492" y="461"/>
                    <a:pt x="492" y="461"/>
                    <a:pt x="492" y="461"/>
                  </a:cubicBezTo>
                  <a:cubicBezTo>
                    <a:pt x="492" y="269"/>
                    <a:pt x="492" y="269"/>
                    <a:pt x="492" y="269"/>
                  </a:cubicBezTo>
                  <a:cubicBezTo>
                    <a:pt x="507" y="269"/>
                    <a:pt x="507" y="269"/>
                    <a:pt x="507" y="269"/>
                  </a:cubicBezTo>
                  <a:cubicBezTo>
                    <a:pt x="510" y="269"/>
                    <a:pt x="514" y="266"/>
                    <a:pt x="514" y="262"/>
                  </a:cubicBezTo>
                  <a:cubicBezTo>
                    <a:pt x="514" y="248"/>
                    <a:pt x="514" y="248"/>
                    <a:pt x="514" y="248"/>
                  </a:cubicBezTo>
                  <a:cubicBezTo>
                    <a:pt x="533" y="248"/>
                    <a:pt x="533" y="248"/>
                    <a:pt x="533" y="248"/>
                  </a:cubicBezTo>
                  <a:cubicBezTo>
                    <a:pt x="533" y="221"/>
                    <a:pt x="533" y="221"/>
                    <a:pt x="533" y="221"/>
                  </a:cubicBezTo>
                  <a:cubicBezTo>
                    <a:pt x="555" y="221"/>
                    <a:pt x="555" y="221"/>
                    <a:pt x="555" y="221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64" y="248"/>
                    <a:pt x="64" y="248"/>
                    <a:pt x="64" y="248"/>
                  </a:cubicBezTo>
                  <a:cubicBezTo>
                    <a:pt x="64" y="262"/>
                    <a:pt x="64" y="262"/>
                    <a:pt x="64" y="262"/>
                  </a:cubicBezTo>
                  <a:cubicBezTo>
                    <a:pt x="64" y="266"/>
                    <a:pt x="67" y="269"/>
                    <a:pt x="71" y="269"/>
                  </a:cubicBezTo>
                  <a:cubicBezTo>
                    <a:pt x="85" y="269"/>
                    <a:pt x="85" y="269"/>
                    <a:pt x="85" y="269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71" y="461"/>
                    <a:pt x="71" y="461"/>
                    <a:pt x="71" y="461"/>
                  </a:cubicBezTo>
                  <a:cubicBezTo>
                    <a:pt x="67" y="461"/>
                    <a:pt x="64" y="464"/>
                    <a:pt x="64" y="468"/>
                  </a:cubicBezTo>
                  <a:cubicBezTo>
                    <a:pt x="64" y="482"/>
                    <a:pt x="64" y="482"/>
                    <a:pt x="64" y="482"/>
                  </a:cubicBezTo>
                  <a:cubicBezTo>
                    <a:pt x="43" y="482"/>
                    <a:pt x="43" y="482"/>
                    <a:pt x="43" y="482"/>
                  </a:cubicBezTo>
                  <a:cubicBezTo>
                    <a:pt x="43" y="504"/>
                    <a:pt x="43" y="504"/>
                    <a:pt x="43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576" y="546"/>
                    <a:pt x="576" y="546"/>
                    <a:pt x="576" y="546"/>
                  </a:cubicBezTo>
                  <a:cubicBezTo>
                    <a:pt x="576" y="525"/>
                    <a:pt x="576" y="525"/>
                    <a:pt x="576" y="525"/>
                  </a:cubicBezTo>
                  <a:lnTo>
                    <a:pt x="555" y="525"/>
                  </a:lnTo>
                  <a:close/>
                  <a:moveTo>
                    <a:pt x="288" y="37"/>
                  </a:moveTo>
                  <a:cubicBezTo>
                    <a:pt x="514" y="191"/>
                    <a:pt x="514" y="191"/>
                    <a:pt x="514" y="191"/>
                  </a:cubicBezTo>
                  <a:cubicBezTo>
                    <a:pt x="62" y="191"/>
                    <a:pt x="62" y="191"/>
                    <a:pt x="62" y="191"/>
                  </a:cubicBezTo>
                  <a:lnTo>
                    <a:pt x="288" y="37"/>
                  </a:lnTo>
                  <a:close/>
                  <a:moveTo>
                    <a:pt x="392" y="269"/>
                  </a:moveTo>
                  <a:cubicBezTo>
                    <a:pt x="407" y="269"/>
                    <a:pt x="407" y="269"/>
                    <a:pt x="407" y="269"/>
                  </a:cubicBezTo>
                  <a:cubicBezTo>
                    <a:pt x="407" y="461"/>
                    <a:pt x="407" y="461"/>
                    <a:pt x="407" y="461"/>
                  </a:cubicBezTo>
                  <a:cubicBezTo>
                    <a:pt x="392" y="461"/>
                    <a:pt x="392" y="461"/>
                    <a:pt x="392" y="461"/>
                  </a:cubicBezTo>
                  <a:cubicBezTo>
                    <a:pt x="389" y="461"/>
                    <a:pt x="386" y="464"/>
                    <a:pt x="386" y="468"/>
                  </a:cubicBezTo>
                  <a:cubicBezTo>
                    <a:pt x="386" y="482"/>
                    <a:pt x="386" y="482"/>
                    <a:pt x="386" y="482"/>
                  </a:cubicBezTo>
                  <a:cubicBezTo>
                    <a:pt x="353" y="482"/>
                    <a:pt x="353" y="482"/>
                    <a:pt x="353" y="482"/>
                  </a:cubicBezTo>
                  <a:cubicBezTo>
                    <a:pt x="353" y="468"/>
                    <a:pt x="353" y="468"/>
                    <a:pt x="353" y="468"/>
                  </a:cubicBezTo>
                  <a:cubicBezTo>
                    <a:pt x="353" y="464"/>
                    <a:pt x="350" y="461"/>
                    <a:pt x="346" y="461"/>
                  </a:cubicBezTo>
                  <a:cubicBezTo>
                    <a:pt x="331" y="461"/>
                    <a:pt x="331" y="461"/>
                    <a:pt x="331" y="461"/>
                  </a:cubicBezTo>
                  <a:cubicBezTo>
                    <a:pt x="331" y="269"/>
                    <a:pt x="331" y="269"/>
                    <a:pt x="331" y="269"/>
                  </a:cubicBezTo>
                  <a:cubicBezTo>
                    <a:pt x="346" y="269"/>
                    <a:pt x="346" y="269"/>
                    <a:pt x="346" y="269"/>
                  </a:cubicBezTo>
                  <a:cubicBezTo>
                    <a:pt x="350" y="269"/>
                    <a:pt x="353" y="266"/>
                    <a:pt x="353" y="262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86" y="248"/>
                    <a:pt x="386" y="248"/>
                    <a:pt x="386" y="248"/>
                  </a:cubicBezTo>
                  <a:cubicBezTo>
                    <a:pt x="386" y="262"/>
                    <a:pt x="386" y="262"/>
                    <a:pt x="386" y="262"/>
                  </a:cubicBezTo>
                  <a:cubicBezTo>
                    <a:pt x="386" y="266"/>
                    <a:pt x="389" y="269"/>
                    <a:pt x="392" y="269"/>
                  </a:cubicBezTo>
                  <a:close/>
                  <a:moveTo>
                    <a:pt x="185" y="461"/>
                  </a:moveTo>
                  <a:cubicBezTo>
                    <a:pt x="171" y="461"/>
                    <a:pt x="171" y="461"/>
                    <a:pt x="171" y="461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85" y="269"/>
                    <a:pt x="185" y="269"/>
                    <a:pt x="185" y="269"/>
                  </a:cubicBezTo>
                  <a:cubicBezTo>
                    <a:pt x="189" y="269"/>
                    <a:pt x="192" y="266"/>
                    <a:pt x="192" y="262"/>
                  </a:cubicBezTo>
                  <a:cubicBezTo>
                    <a:pt x="192" y="248"/>
                    <a:pt x="192" y="248"/>
                    <a:pt x="192" y="248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62"/>
                    <a:pt x="225" y="262"/>
                    <a:pt x="225" y="262"/>
                  </a:cubicBezTo>
                  <a:cubicBezTo>
                    <a:pt x="225" y="266"/>
                    <a:pt x="228" y="269"/>
                    <a:pt x="231" y="269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461"/>
                    <a:pt x="246" y="461"/>
                    <a:pt x="246" y="461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28" y="461"/>
                    <a:pt x="225" y="464"/>
                    <a:pt x="225" y="468"/>
                  </a:cubicBezTo>
                  <a:cubicBezTo>
                    <a:pt x="225" y="482"/>
                    <a:pt x="225" y="482"/>
                    <a:pt x="225" y="482"/>
                  </a:cubicBezTo>
                  <a:cubicBezTo>
                    <a:pt x="192" y="482"/>
                    <a:pt x="192" y="482"/>
                    <a:pt x="192" y="482"/>
                  </a:cubicBezTo>
                  <a:cubicBezTo>
                    <a:pt x="192" y="468"/>
                    <a:pt x="192" y="468"/>
                    <a:pt x="192" y="468"/>
                  </a:cubicBezTo>
                  <a:cubicBezTo>
                    <a:pt x="192" y="464"/>
                    <a:pt x="189" y="461"/>
                    <a:pt x="185" y="461"/>
                  </a:cubicBezTo>
                  <a:close/>
                </a:path>
              </a:pathLst>
            </a:custGeom>
            <a:solidFill>
              <a:srgbClr val="F39128">
                <a:alpha val="72000"/>
              </a:srgb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7"/>
            <p:cNvSpPr>
              <a:spLocks noEditPoints="1"/>
            </p:cNvSpPr>
            <p:nvPr/>
          </p:nvSpPr>
          <p:spPr bwMode="auto">
            <a:xfrm>
              <a:off x="8604137" y="4369354"/>
              <a:ext cx="114112" cy="150437"/>
            </a:xfrm>
            <a:custGeom>
              <a:avLst/>
              <a:gdLst>
                <a:gd name="T0" fmla="*/ 62 w 68"/>
                <a:gd name="T1" fmla="*/ 61 h 124"/>
                <a:gd name="T2" fmla="*/ 39 w 68"/>
                <a:gd name="T3" fmla="*/ 49 h 124"/>
                <a:gd name="T4" fmla="*/ 39 w 68"/>
                <a:gd name="T5" fmla="*/ 22 h 124"/>
                <a:gd name="T6" fmla="*/ 48 w 68"/>
                <a:gd name="T7" fmla="*/ 33 h 124"/>
                <a:gd name="T8" fmla="*/ 65 w 68"/>
                <a:gd name="T9" fmla="*/ 31 h 124"/>
                <a:gd name="T10" fmla="*/ 57 w 68"/>
                <a:gd name="T11" fmla="*/ 14 h 124"/>
                <a:gd name="T12" fmla="*/ 39 w 68"/>
                <a:gd name="T13" fmla="*/ 7 h 124"/>
                <a:gd name="T14" fmla="*/ 39 w 68"/>
                <a:gd name="T15" fmla="*/ 0 h 124"/>
                <a:gd name="T16" fmla="*/ 29 w 68"/>
                <a:gd name="T17" fmla="*/ 0 h 124"/>
                <a:gd name="T18" fmla="*/ 29 w 68"/>
                <a:gd name="T19" fmla="*/ 7 h 124"/>
                <a:gd name="T20" fmla="*/ 10 w 68"/>
                <a:gd name="T21" fmla="*/ 16 h 124"/>
                <a:gd name="T22" fmla="*/ 3 w 68"/>
                <a:gd name="T23" fmla="*/ 35 h 124"/>
                <a:gd name="T24" fmla="*/ 9 w 68"/>
                <a:gd name="T25" fmla="*/ 54 h 124"/>
                <a:gd name="T26" fmla="*/ 29 w 68"/>
                <a:gd name="T27" fmla="*/ 66 h 124"/>
                <a:gd name="T28" fmla="*/ 29 w 68"/>
                <a:gd name="T29" fmla="*/ 95 h 124"/>
                <a:gd name="T30" fmla="*/ 22 w 68"/>
                <a:gd name="T31" fmla="*/ 89 h 124"/>
                <a:gd name="T32" fmla="*/ 18 w 68"/>
                <a:gd name="T33" fmla="*/ 80 h 124"/>
                <a:gd name="T34" fmla="*/ 0 w 68"/>
                <a:gd name="T35" fmla="*/ 82 h 124"/>
                <a:gd name="T36" fmla="*/ 10 w 68"/>
                <a:gd name="T37" fmla="*/ 103 h 124"/>
                <a:gd name="T38" fmla="*/ 29 w 68"/>
                <a:gd name="T39" fmla="*/ 112 h 124"/>
                <a:gd name="T40" fmla="*/ 29 w 68"/>
                <a:gd name="T41" fmla="*/ 124 h 124"/>
                <a:gd name="T42" fmla="*/ 39 w 68"/>
                <a:gd name="T43" fmla="*/ 124 h 124"/>
                <a:gd name="T44" fmla="*/ 39 w 68"/>
                <a:gd name="T45" fmla="*/ 111 h 124"/>
                <a:gd name="T46" fmla="*/ 60 w 68"/>
                <a:gd name="T47" fmla="*/ 101 h 124"/>
                <a:gd name="T48" fmla="*/ 68 w 68"/>
                <a:gd name="T49" fmla="*/ 80 h 124"/>
                <a:gd name="T50" fmla="*/ 62 w 68"/>
                <a:gd name="T51" fmla="*/ 61 h 124"/>
                <a:gd name="T52" fmla="*/ 29 w 68"/>
                <a:gd name="T53" fmla="*/ 46 h 124"/>
                <a:gd name="T54" fmla="*/ 22 w 68"/>
                <a:gd name="T55" fmla="*/ 41 h 124"/>
                <a:gd name="T56" fmla="*/ 20 w 68"/>
                <a:gd name="T57" fmla="*/ 34 h 124"/>
                <a:gd name="T58" fmla="*/ 23 w 68"/>
                <a:gd name="T59" fmla="*/ 27 h 124"/>
                <a:gd name="T60" fmla="*/ 29 w 68"/>
                <a:gd name="T61" fmla="*/ 22 h 124"/>
                <a:gd name="T62" fmla="*/ 29 w 68"/>
                <a:gd name="T63" fmla="*/ 46 h 124"/>
                <a:gd name="T64" fmla="*/ 48 w 68"/>
                <a:gd name="T65" fmla="*/ 91 h 124"/>
                <a:gd name="T66" fmla="*/ 39 w 68"/>
                <a:gd name="T67" fmla="*/ 96 h 124"/>
                <a:gd name="T68" fmla="*/ 39 w 68"/>
                <a:gd name="T69" fmla="*/ 69 h 124"/>
                <a:gd name="T70" fmla="*/ 48 w 68"/>
                <a:gd name="T71" fmla="*/ 74 h 124"/>
                <a:gd name="T72" fmla="*/ 51 w 68"/>
                <a:gd name="T73" fmla="*/ 82 h 124"/>
                <a:gd name="T74" fmla="*/ 48 w 68"/>
                <a:gd name="T75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24">
                  <a:moveTo>
                    <a:pt x="62" y="61"/>
                  </a:moveTo>
                  <a:cubicBezTo>
                    <a:pt x="58" y="56"/>
                    <a:pt x="50" y="52"/>
                    <a:pt x="39" y="4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4" y="24"/>
                    <a:pt x="46" y="28"/>
                    <a:pt x="48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24"/>
                    <a:pt x="61" y="19"/>
                    <a:pt x="57" y="14"/>
                  </a:cubicBezTo>
                  <a:cubicBezTo>
                    <a:pt x="52" y="10"/>
                    <a:pt x="47" y="8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1" y="8"/>
                    <a:pt x="15" y="11"/>
                    <a:pt x="10" y="16"/>
                  </a:cubicBezTo>
                  <a:cubicBezTo>
                    <a:pt x="5" y="21"/>
                    <a:pt x="3" y="27"/>
                    <a:pt x="3" y="35"/>
                  </a:cubicBezTo>
                  <a:cubicBezTo>
                    <a:pt x="3" y="42"/>
                    <a:pt x="5" y="49"/>
                    <a:pt x="9" y="54"/>
                  </a:cubicBezTo>
                  <a:cubicBezTo>
                    <a:pt x="13" y="59"/>
                    <a:pt x="20" y="63"/>
                    <a:pt x="29" y="66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7" y="94"/>
                    <a:pt x="24" y="92"/>
                    <a:pt x="22" y="89"/>
                  </a:cubicBezTo>
                  <a:cubicBezTo>
                    <a:pt x="20" y="86"/>
                    <a:pt x="19" y="83"/>
                    <a:pt x="18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91"/>
                    <a:pt x="5" y="98"/>
                    <a:pt x="10" y="103"/>
                  </a:cubicBezTo>
                  <a:cubicBezTo>
                    <a:pt x="15" y="108"/>
                    <a:pt x="21" y="111"/>
                    <a:pt x="29" y="112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8" y="110"/>
                    <a:pt x="55" y="106"/>
                    <a:pt x="60" y="101"/>
                  </a:cubicBezTo>
                  <a:cubicBezTo>
                    <a:pt x="65" y="95"/>
                    <a:pt x="68" y="88"/>
                    <a:pt x="68" y="80"/>
                  </a:cubicBezTo>
                  <a:cubicBezTo>
                    <a:pt x="68" y="72"/>
                    <a:pt x="66" y="66"/>
                    <a:pt x="62" y="61"/>
                  </a:cubicBezTo>
                  <a:close/>
                  <a:moveTo>
                    <a:pt x="29" y="46"/>
                  </a:moveTo>
                  <a:cubicBezTo>
                    <a:pt x="26" y="45"/>
                    <a:pt x="24" y="43"/>
                    <a:pt x="22" y="41"/>
                  </a:cubicBezTo>
                  <a:cubicBezTo>
                    <a:pt x="21" y="39"/>
                    <a:pt x="20" y="37"/>
                    <a:pt x="20" y="34"/>
                  </a:cubicBezTo>
                  <a:cubicBezTo>
                    <a:pt x="20" y="31"/>
                    <a:pt x="21" y="29"/>
                    <a:pt x="23" y="27"/>
                  </a:cubicBezTo>
                  <a:cubicBezTo>
                    <a:pt x="24" y="25"/>
                    <a:pt x="26" y="23"/>
                    <a:pt x="29" y="22"/>
                  </a:cubicBezTo>
                  <a:lnTo>
                    <a:pt x="29" y="46"/>
                  </a:lnTo>
                  <a:close/>
                  <a:moveTo>
                    <a:pt x="48" y="91"/>
                  </a:moveTo>
                  <a:cubicBezTo>
                    <a:pt x="46" y="94"/>
                    <a:pt x="43" y="95"/>
                    <a:pt x="39" y="96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0"/>
                    <a:pt x="46" y="72"/>
                    <a:pt x="48" y="74"/>
                  </a:cubicBezTo>
                  <a:cubicBezTo>
                    <a:pt x="50" y="76"/>
                    <a:pt x="51" y="79"/>
                    <a:pt x="51" y="82"/>
                  </a:cubicBezTo>
                  <a:cubicBezTo>
                    <a:pt x="51" y="86"/>
                    <a:pt x="50" y="89"/>
                    <a:pt x="48" y="91"/>
                  </a:cubicBez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8352668" y="4280269"/>
              <a:ext cx="253467" cy="269649"/>
            </a:xfrm>
            <a:custGeom>
              <a:avLst/>
              <a:gdLst>
                <a:gd name="connsiteX0" fmla="*/ 253467 w 253467"/>
                <a:gd name="connsiteY0" fmla="*/ 0 h 269649"/>
                <a:gd name="connsiteX1" fmla="*/ 252791 w 253467"/>
                <a:gd name="connsiteY1" fmla="*/ 9177 h 269649"/>
                <a:gd name="connsiteX2" fmla="*/ 105311 w 253467"/>
                <a:gd name="connsiteY2" fmla="*/ 151993 h 269649"/>
                <a:gd name="connsiteX3" fmla="*/ 91598 w 253467"/>
                <a:gd name="connsiteY3" fmla="*/ 269649 h 269649"/>
                <a:gd name="connsiteX4" fmla="*/ 0 w 253467"/>
                <a:gd name="connsiteY4" fmla="*/ 177123 h 26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67" h="269649">
                  <a:moveTo>
                    <a:pt x="253467" y="0"/>
                  </a:moveTo>
                  <a:lnTo>
                    <a:pt x="252791" y="9177"/>
                  </a:lnTo>
                  <a:cubicBezTo>
                    <a:pt x="232496" y="68477"/>
                    <a:pt x="181521" y="121386"/>
                    <a:pt x="105311" y="151993"/>
                  </a:cubicBezTo>
                  <a:lnTo>
                    <a:pt x="91598" y="269649"/>
                  </a:lnTo>
                  <a:lnTo>
                    <a:pt x="0" y="177123"/>
                  </a:lnTo>
                  <a:close/>
                </a:path>
              </a:pathLst>
            </a:custGeom>
            <a:solidFill>
              <a:srgbClr val="526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底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rot="19218525">
            <a:off x="7843295" y="4361709"/>
            <a:ext cx="528901" cy="692739"/>
            <a:chOff x="1777569" y="-700847"/>
            <a:chExt cx="1616231" cy="2116888"/>
          </a:xfrm>
        </p:grpSpPr>
        <p:sp>
          <p:nvSpPr>
            <p:cNvPr id="9" name="任意多边形 8"/>
            <p:cNvSpPr/>
            <p:nvPr/>
          </p:nvSpPr>
          <p:spPr bwMode="auto">
            <a:xfrm rot="20773458">
              <a:off x="1777569" y="-700847"/>
              <a:ext cx="1433369" cy="1433690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00B4F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2529958" y="552009"/>
              <a:ext cx="863842" cy="864032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8CC63F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1906104" y="689884"/>
              <a:ext cx="588150" cy="58828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39128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331199" y="4186711"/>
            <a:ext cx="812799" cy="956789"/>
            <a:chOff x="8035045" y="4004773"/>
            <a:chExt cx="1108955" cy="1138726"/>
          </a:xfrm>
        </p:grpSpPr>
        <p:sp>
          <p:nvSpPr>
            <p:cNvPr id="13" name="等腰三角形 12"/>
            <p:cNvSpPr/>
            <p:nvPr/>
          </p:nvSpPr>
          <p:spPr>
            <a:xfrm>
              <a:off x="8246269" y="4280268"/>
              <a:ext cx="813630" cy="284587"/>
            </a:xfrm>
            <a:prstGeom prst="triangle">
              <a:avLst/>
            </a:prstGeom>
            <a:solidFill>
              <a:srgbClr val="F39128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035045" y="4004773"/>
              <a:ext cx="580295" cy="545144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rgbClr val="22B04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136"/>
            <p:cNvSpPr>
              <a:spLocks noEditPoints="1"/>
            </p:cNvSpPr>
            <p:nvPr/>
          </p:nvSpPr>
          <p:spPr bwMode="auto">
            <a:xfrm>
              <a:off x="8180838" y="4242918"/>
              <a:ext cx="963162" cy="900581"/>
            </a:xfrm>
            <a:custGeom>
              <a:avLst/>
              <a:gdLst>
                <a:gd name="T0" fmla="*/ 555 w 576"/>
                <a:gd name="T1" fmla="*/ 504 h 546"/>
                <a:gd name="T2" fmla="*/ 533 w 576"/>
                <a:gd name="T3" fmla="*/ 482 h 546"/>
                <a:gd name="T4" fmla="*/ 514 w 576"/>
                <a:gd name="T5" fmla="*/ 468 h 546"/>
                <a:gd name="T6" fmla="*/ 492 w 576"/>
                <a:gd name="T7" fmla="*/ 461 h 546"/>
                <a:gd name="T8" fmla="*/ 507 w 576"/>
                <a:gd name="T9" fmla="*/ 269 h 546"/>
                <a:gd name="T10" fmla="*/ 514 w 576"/>
                <a:gd name="T11" fmla="*/ 248 h 546"/>
                <a:gd name="T12" fmla="*/ 533 w 576"/>
                <a:gd name="T13" fmla="*/ 221 h 546"/>
                <a:gd name="T14" fmla="*/ 576 w 576"/>
                <a:gd name="T15" fmla="*/ 200 h 546"/>
                <a:gd name="T16" fmla="*/ 0 w 576"/>
                <a:gd name="T17" fmla="*/ 200 h 546"/>
                <a:gd name="T18" fmla="*/ 43 w 576"/>
                <a:gd name="T19" fmla="*/ 221 h 546"/>
                <a:gd name="T20" fmla="*/ 64 w 576"/>
                <a:gd name="T21" fmla="*/ 248 h 546"/>
                <a:gd name="T22" fmla="*/ 71 w 576"/>
                <a:gd name="T23" fmla="*/ 269 h 546"/>
                <a:gd name="T24" fmla="*/ 85 w 576"/>
                <a:gd name="T25" fmla="*/ 461 h 546"/>
                <a:gd name="T26" fmla="*/ 64 w 576"/>
                <a:gd name="T27" fmla="*/ 468 h 546"/>
                <a:gd name="T28" fmla="*/ 43 w 576"/>
                <a:gd name="T29" fmla="*/ 482 h 546"/>
                <a:gd name="T30" fmla="*/ 21 w 576"/>
                <a:gd name="T31" fmla="*/ 504 h 546"/>
                <a:gd name="T32" fmla="*/ 0 w 576"/>
                <a:gd name="T33" fmla="*/ 525 h 546"/>
                <a:gd name="T34" fmla="*/ 576 w 576"/>
                <a:gd name="T35" fmla="*/ 546 h 546"/>
                <a:gd name="T36" fmla="*/ 555 w 576"/>
                <a:gd name="T37" fmla="*/ 525 h 546"/>
                <a:gd name="T38" fmla="*/ 514 w 576"/>
                <a:gd name="T39" fmla="*/ 191 h 546"/>
                <a:gd name="T40" fmla="*/ 288 w 576"/>
                <a:gd name="T41" fmla="*/ 37 h 546"/>
                <a:gd name="T42" fmla="*/ 407 w 576"/>
                <a:gd name="T43" fmla="*/ 269 h 546"/>
                <a:gd name="T44" fmla="*/ 392 w 576"/>
                <a:gd name="T45" fmla="*/ 461 h 546"/>
                <a:gd name="T46" fmla="*/ 386 w 576"/>
                <a:gd name="T47" fmla="*/ 482 h 546"/>
                <a:gd name="T48" fmla="*/ 353 w 576"/>
                <a:gd name="T49" fmla="*/ 468 h 546"/>
                <a:gd name="T50" fmla="*/ 331 w 576"/>
                <a:gd name="T51" fmla="*/ 461 h 546"/>
                <a:gd name="T52" fmla="*/ 346 w 576"/>
                <a:gd name="T53" fmla="*/ 269 h 546"/>
                <a:gd name="T54" fmla="*/ 353 w 576"/>
                <a:gd name="T55" fmla="*/ 248 h 546"/>
                <a:gd name="T56" fmla="*/ 386 w 576"/>
                <a:gd name="T57" fmla="*/ 262 h 546"/>
                <a:gd name="T58" fmla="*/ 185 w 576"/>
                <a:gd name="T59" fmla="*/ 461 h 546"/>
                <a:gd name="T60" fmla="*/ 171 w 576"/>
                <a:gd name="T61" fmla="*/ 269 h 546"/>
                <a:gd name="T62" fmla="*/ 192 w 576"/>
                <a:gd name="T63" fmla="*/ 262 h 546"/>
                <a:gd name="T64" fmla="*/ 225 w 576"/>
                <a:gd name="T65" fmla="*/ 248 h 546"/>
                <a:gd name="T66" fmla="*/ 231 w 576"/>
                <a:gd name="T67" fmla="*/ 269 h 546"/>
                <a:gd name="T68" fmla="*/ 246 w 576"/>
                <a:gd name="T69" fmla="*/ 461 h 546"/>
                <a:gd name="T70" fmla="*/ 225 w 576"/>
                <a:gd name="T71" fmla="*/ 468 h 546"/>
                <a:gd name="T72" fmla="*/ 192 w 576"/>
                <a:gd name="T73" fmla="*/ 482 h 546"/>
                <a:gd name="T74" fmla="*/ 185 w 576"/>
                <a:gd name="T75" fmla="*/ 461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6" h="546">
                  <a:moveTo>
                    <a:pt x="555" y="525"/>
                  </a:moveTo>
                  <a:cubicBezTo>
                    <a:pt x="555" y="504"/>
                    <a:pt x="555" y="504"/>
                    <a:pt x="555" y="504"/>
                  </a:cubicBezTo>
                  <a:cubicBezTo>
                    <a:pt x="533" y="504"/>
                    <a:pt x="533" y="504"/>
                    <a:pt x="533" y="504"/>
                  </a:cubicBezTo>
                  <a:cubicBezTo>
                    <a:pt x="533" y="482"/>
                    <a:pt x="533" y="482"/>
                    <a:pt x="533" y="482"/>
                  </a:cubicBezTo>
                  <a:cubicBezTo>
                    <a:pt x="514" y="482"/>
                    <a:pt x="514" y="482"/>
                    <a:pt x="514" y="482"/>
                  </a:cubicBezTo>
                  <a:cubicBezTo>
                    <a:pt x="514" y="468"/>
                    <a:pt x="514" y="468"/>
                    <a:pt x="514" y="468"/>
                  </a:cubicBezTo>
                  <a:cubicBezTo>
                    <a:pt x="514" y="464"/>
                    <a:pt x="510" y="461"/>
                    <a:pt x="507" y="461"/>
                  </a:cubicBezTo>
                  <a:cubicBezTo>
                    <a:pt x="492" y="461"/>
                    <a:pt x="492" y="461"/>
                    <a:pt x="492" y="461"/>
                  </a:cubicBezTo>
                  <a:cubicBezTo>
                    <a:pt x="492" y="269"/>
                    <a:pt x="492" y="269"/>
                    <a:pt x="492" y="269"/>
                  </a:cubicBezTo>
                  <a:cubicBezTo>
                    <a:pt x="507" y="269"/>
                    <a:pt x="507" y="269"/>
                    <a:pt x="507" y="269"/>
                  </a:cubicBezTo>
                  <a:cubicBezTo>
                    <a:pt x="510" y="269"/>
                    <a:pt x="514" y="266"/>
                    <a:pt x="514" y="262"/>
                  </a:cubicBezTo>
                  <a:cubicBezTo>
                    <a:pt x="514" y="248"/>
                    <a:pt x="514" y="248"/>
                    <a:pt x="514" y="248"/>
                  </a:cubicBezTo>
                  <a:cubicBezTo>
                    <a:pt x="533" y="248"/>
                    <a:pt x="533" y="248"/>
                    <a:pt x="533" y="248"/>
                  </a:cubicBezTo>
                  <a:cubicBezTo>
                    <a:pt x="533" y="221"/>
                    <a:pt x="533" y="221"/>
                    <a:pt x="533" y="221"/>
                  </a:cubicBezTo>
                  <a:cubicBezTo>
                    <a:pt x="555" y="221"/>
                    <a:pt x="555" y="221"/>
                    <a:pt x="555" y="221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64" y="248"/>
                    <a:pt x="64" y="248"/>
                    <a:pt x="64" y="248"/>
                  </a:cubicBezTo>
                  <a:cubicBezTo>
                    <a:pt x="64" y="262"/>
                    <a:pt x="64" y="262"/>
                    <a:pt x="64" y="262"/>
                  </a:cubicBezTo>
                  <a:cubicBezTo>
                    <a:pt x="64" y="266"/>
                    <a:pt x="67" y="269"/>
                    <a:pt x="71" y="269"/>
                  </a:cubicBezTo>
                  <a:cubicBezTo>
                    <a:pt x="85" y="269"/>
                    <a:pt x="85" y="269"/>
                    <a:pt x="85" y="269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71" y="461"/>
                    <a:pt x="71" y="461"/>
                    <a:pt x="71" y="461"/>
                  </a:cubicBezTo>
                  <a:cubicBezTo>
                    <a:pt x="67" y="461"/>
                    <a:pt x="64" y="464"/>
                    <a:pt x="64" y="468"/>
                  </a:cubicBezTo>
                  <a:cubicBezTo>
                    <a:pt x="64" y="482"/>
                    <a:pt x="64" y="482"/>
                    <a:pt x="64" y="482"/>
                  </a:cubicBezTo>
                  <a:cubicBezTo>
                    <a:pt x="43" y="482"/>
                    <a:pt x="43" y="482"/>
                    <a:pt x="43" y="482"/>
                  </a:cubicBezTo>
                  <a:cubicBezTo>
                    <a:pt x="43" y="504"/>
                    <a:pt x="43" y="504"/>
                    <a:pt x="43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576" y="546"/>
                    <a:pt x="576" y="546"/>
                    <a:pt x="576" y="546"/>
                  </a:cubicBezTo>
                  <a:cubicBezTo>
                    <a:pt x="576" y="525"/>
                    <a:pt x="576" y="525"/>
                    <a:pt x="576" y="525"/>
                  </a:cubicBezTo>
                  <a:lnTo>
                    <a:pt x="555" y="525"/>
                  </a:lnTo>
                  <a:close/>
                  <a:moveTo>
                    <a:pt x="288" y="37"/>
                  </a:moveTo>
                  <a:cubicBezTo>
                    <a:pt x="514" y="191"/>
                    <a:pt x="514" y="191"/>
                    <a:pt x="514" y="191"/>
                  </a:cubicBezTo>
                  <a:cubicBezTo>
                    <a:pt x="62" y="191"/>
                    <a:pt x="62" y="191"/>
                    <a:pt x="62" y="191"/>
                  </a:cubicBezTo>
                  <a:lnTo>
                    <a:pt x="288" y="37"/>
                  </a:lnTo>
                  <a:close/>
                  <a:moveTo>
                    <a:pt x="392" y="269"/>
                  </a:moveTo>
                  <a:cubicBezTo>
                    <a:pt x="407" y="269"/>
                    <a:pt x="407" y="269"/>
                    <a:pt x="407" y="269"/>
                  </a:cubicBezTo>
                  <a:cubicBezTo>
                    <a:pt x="407" y="461"/>
                    <a:pt x="407" y="461"/>
                    <a:pt x="407" y="461"/>
                  </a:cubicBezTo>
                  <a:cubicBezTo>
                    <a:pt x="392" y="461"/>
                    <a:pt x="392" y="461"/>
                    <a:pt x="392" y="461"/>
                  </a:cubicBezTo>
                  <a:cubicBezTo>
                    <a:pt x="389" y="461"/>
                    <a:pt x="386" y="464"/>
                    <a:pt x="386" y="468"/>
                  </a:cubicBezTo>
                  <a:cubicBezTo>
                    <a:pt x="386" y="482"/>
                    <a:pt x="386" y="482"/>
                    <a:pt x="386" y="482"/>
                  </a:cubicBezTo>
                  <a:cubicBezTo>
                    <a:pt x="353" y="482"/>
                    <a:pt x="353" y="482"/>
                    <a:pt x="353" y="482"/>
                  </a:cubicBezTo>
                  <a:cubicBezTo>
                    <a:pt x="353" y="468"/>
                    <a:pt x="353" y="468"/>
                    <a:pt x="353" y="468"/>
                  </a:cubicBezTo>
                  <a:cubicBezTo>
                    <a:pt x="353" y="464"/>
                    <a:pt x="350" y="461"/>
                    <a:pt x="346" y="461"/>
                  </a:cubicBezTo>
                  <a:cubicBezTo>
                    <a:pt x="331" y="461"/>
                    <a:pt x="331" y="461"/>
                    <a:pt x="331" y="461"/>
                  </a:cubicBezTo>
                  <a:cubicBezTo>
                    <a:pt x="331" y="269"/>
                    <a:pt x="331" y="269"/>
                    <a:pt x="331" y="269"/>
                  </a:cubicBezTo>
                  <a:cubicBezTo>
                    <a:pt x="346" y="269"/>
                    <a:pt x="346" y="269"/>
                    <a:pt x="346" y="269"/>
                  </a:cubicBezTo>
                  <a:cubicBezTo>
                    <a:pt x="350" y="269"/>
                    <a:pt x="353" y="266"/>
                    <a:pt x="353" y="262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86" y="248"/>
                    <a:pt x="386" y="248"/>
                    <a:pt x="386" y="248"/>
                  </a:cubicBezTo>
                  <a:cubicBezTo>
                    <a:pt x="386" y="262"/>
                    <a:pt x="386" y="262"/>
                    <a:pt x="386" y="262"/>
                  </a:cubicBezTo>
                  <a:cubicBezTo>
                    <a:pt x="386" y="266"/>
                    <a:pt x="389" y="269"/>
                    <a:pt x="392" y="269"/>
                  </a:cubicBezTo>
                  <a:close/>
                  <a:moveTo>
                    <a:pt x="185" y="461"/>
                  </a:moveTo>
                  <a:cubicBezTo>
                    <a:pt x="171" y="461"/>
                    <a:pt x="171" y="461"/>
                    <a:pt x="171" y="461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85" y="269"/>
                    <a:pt x="185" y="269"/>
                    <a:pt x="185" y="269"/>
                  </a:cubicBezTo>
                  <a:cubicBezTo>
                    <a:pt x="189" y="269"/>
                    <a:pt x="192" y="266"/>
                    <a:pt x="192" y="262"/>
                  </a:cubicBezTo>
                  <a:cubicBezTo>
                    <a:pt x="192" y="248"/>
                    <a:pt x="192" y="248"/>
                    <a:pt x="192" y="248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62"/>
                    <a:pt x="225" y="262"/>
                    <a:pt x="225" y="262"/>
                  </a:cubicBezTo>
                  <a:cubicBezTo>
                    <a:pt x="225" y="266"/>
                    <a:pt x="228" y="269"/>
                    <a:pt x="231" y="269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461"/>
                    <a:pt x="246" y="461"/>
                    <a:pt x="246" y="461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28" y="461"/>
                    <a:pt x="225" y="464"/>
                    <a:pt x="225" y="468"/>
                  </a:cubicBezTo>
                  <a:cubicBezTo>
                    <a:pt x="225" y="482"/>
                    <a:pt x="225" y="482"/>
                    <a:pt x="225" y="482"/>
                  </a:cubicBezTo>
                  <a:cubicBezTo>
                    <a:pt x="192" y="482"/>
                    <a:pt x="192" y="482"/>
                    <a:pt x="192" y="482"/>
                  </a:cubicBezTo>
                  <a:cubicBezTo>
                    <a:pt x="192" y="468"/>
                    <a:pt x="192" y="468"/>
                    <a:pt x="192" y="468"/>
                  </a:cubicBezTo>
                  <a:cubicBezTo>
                    <a:pt x="192" y="464"/>
                    <a:pt x="189" y="461"/>
                    <a:pt x="185" y="461"/>
                  </a:cubicBezTo>
                  <a:close/>
                </a:path>
              </a:pathLst>
            </a:custGeom>
            <a:solidFill>
              <a:srgbClr val="F39128">
                <a:alpha val="72000"/>
              </a:srgb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37"/>
            <p:cNvSpPr>
              <a:spLocks noEditPoints="1"/>
            </p:cNvSpPr>
            <p:nvPr/>
          </p:nvSpPr>
          <p:spPr bwMode="auto">
            <a:xfrm>
              <a:off x="8604137" y="4369354"/>
              <a:ext cx="114112" cy="150437"/>
            </a:xfrm>
            <a:custGeom>
              <a:avLst/>
              <a:gdLst>
                <a:gd name="T0" fmla="*/ 62 w 68"/>
                <a:gd name="T1" fmla="*/ 61 h 124"/>
                <a:gd name="T2" fmla="*/ 39 w 68"/>
                <a:gd name="T3" fmla="*/ 49 h 124"/>
                <a:gd name="T4" fmla="*/ 39 w 68"/>
                <a:gd name="T5" fmla="*/ 22 h 124"/>
                <a:gd name="T6" fmla="*/ 48 w 68"/>
                <a:gd name="T7" fmla="*/ 33 h 124"/>
                <a:gd name="T8" fmla="*/ 65 w 68"/>
                <a:gd name="T9" fmla="*/ 31 h 124"/>
                <a:gd name="T10" fmla="*/ 57 w 68"/>
                <a:gd name="T11" fmla="*/ 14 h 124"/>
                <a:gd name="T12" fmla="*/ 39 w 68"/>
                <a:gd name="T13" fmla="*/ 7 h 124"/>
                <a:gd name="T14" fmla="*/ 39 w 68"/>
                <a:gd name="T15" fmla="*/ 0 h 124"/>
                <a:gd name="T16" fmla="*/ 29 w 68"/>
                <a:gd name="T17" fmla="*/ 0 h 124"/>
                <a:gd name="T18" fmla="*/ 29 w 68"/>
                <a:gd name="T19" fmla="*/ 7 h 124"/>
                <a:gd name="T20" fmla="*/ 10 w 68"/>
                <a:gd name="T21" fmla="*/ 16 h 124"/>
                <a:gd name="T22" fmla="*/ 3 w 68"/>
                <a:gd name="T23" fmla="*/ 35 h 124"/>
                <a:gd name="T24" fmla="*/ 9 w 68"/>
                <a:gd name="T25" fmla="*/ 54 h 124"/>
                <a:gd name="T26" fmla="*/ 29 w 68"/>
                <a:gd name="T27" fmla="*/ 66 h 124"/>
                <a:gd name="T28" fmla="*/ 29 w 68"/>
                <a:gd name="T29" fmla="*/ 95 h 124"/>
                <a:gd name="T30" fmla="*/ 22 w 68"/>
                <a:gd name="T31" fmla="*/ 89 h 124"/>
                <a:gd name="T32" fmla="*/ 18 w 68"/>
                <a:gd name="T33" fmla="*/ 80 h 124"/>
                <a:gd name="T34" fmla="*/ 0 w 68"/>
                <a:gd name="T35" fmla="*/ 82 h 124"/>
                <a:gd name="T36" fmla="*/ 10 w 68"/>
                <a:gd name="T37" fmla="*/ 103 h 124"/>
                <a:gd name="T38" fmla="*/ 29 w 68"/>
                <a:gd name="T39" fmla="*/ 112 h 124"/>
                <a:gd name="T40" fmla="*/ 29 w 68"/>
                <a:gd name="T41" fmla="*/ 124 h 124"/>
                <a:gd name="T42" fmla="*/ 39 w 68"/>
                <a:gd name="T43" fmla="*/ 124 h 124"/>
                <a:gd name="T44" fmla="*/ 39 w 68"/>
                <a:gd name="T45" fmla="*/ 111 h 124"/>
                <a:gd name="T46" fmla="*/ 60 w 68"/>
                <a:gd name="T47" fmla="*/ 101 h 124"/>
                <a:gd name="T48" fmla="*/ 68 w 68"/>
                <a:gd name="T49" fmla="*/ 80 h 124"/>
                <a:gd name="T50" fmla="*/ 62 w 68"/>
                <a:gd name="T51" fmla="*/ 61 h 124"/>
                <a:gd name="T52" fmla="*/ 29 w 68"/>
                <a:gd name="T53" fmla="*/ 46 h 124"/>
                <a:gd name="T54" fmla="*/ 22 w 68"/>
                <a:gd name="T55" fmla="*/ 41 h 124"/>
                <a:gd name="T56" fmla="*/ 20 w 68"/>
                <a:gd name="T57" fmla="*/ 34 h 124"/>
                <a:gd name="T58" fmla="*/ 23 w 68"/>
                <a:gd name="T59" fmla="*/ 27 h 124"/>
                <a:gd name="T60" fmla="*/ 29 w 68"/>
                <a:gd name="T61" fmla="*/ 22 h 124"/>
                <a:gd name="T62" fmla="*/ 29 w 68"/>
                <a:gd name="T63" fmla="*/ 46 h 124"/>
                <a:gd name="T64" fmla="*/ 48 w 68"/>
                <a:gd name="T65" fmla="*/ 91 h 124"/>
                <a:gd name="T66" fmla="*/ 39 w 68"/>
                <a:gd name="T67" fmla="*/ 96 h 124"/>
                <a:gd name="T68" fmla="*/ 39 w 68"/>
                <a:gd name="T69" fmla="*/ 69 h 124"/>
                <a:gd name="T70" fmla="*/ 48 w 68"/>
                <a:gd name="T71" fmla="*/ 74 h 124"/>
                <a:gd name="T72" fmla="*/ 51 w 68"/>
                <a:gd name="T73" fmla="*/ 82 h 124"/>
                <a:gd name="T74" fmla="*/ 48 w 68"/>
                <a:gd name="T75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24">
                  <a:moveTo>
                    <a:pt x="62" y="61"/>
                  </a:moveTo>
                  <a:cubicBezTo>
                    <a:pt x="58" y="56"/>
                    <a:pt x="50" y="52"/>
                    <a:pt x="39" y="4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4" y="24"/>
                    <a:pt x="46" y="28"/>
                    <a:pt x="48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24"/>
                    <a:pt x="61" y="19"/>
                    <a:pt x="57" y="14"/>
                  </a:cubicBezTo>
                  <a:cubicBezTo>
                    <a:pt x="52" y="10"/>
                    <a:pt x="47" y="8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1" y="8"/>
                    <a:pt x="15" y="11"/>
                    <a:pt x="10" y="16"/>
                  </a:cubicBezTo>
                  <a:cubicBezTo>
                    <a:pt x="5" y="21"/>
                    <a:pt x="3" y="27"/>
                    <a:pt x="3" y="35"/>
                  </a:cubicBezTo>
                  <a:cubicBezTo>
                    <a:pt x="3" y="42"/>
                    <a:pt x="5" y="49"/>
                    <a:pt x="9" y="54"/>
                  </a:cubicBezTo>
                  <a:cubicBezTo>
                    <a:pt x="13" y="59"/>
                    <a:pt x="20" y="63"/>
                    <a:pt x="29" y="66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7" y="94"/>
                    <a:pt x="24" y="92"/>
                    <a:pt x="22" y="89"/>
                  </a:cubicBezTo>
                  <a:cubicBezTo>
                    <a:pt x="20" y="86"/>
                    <a:pt x="19" y="83"/>
                    <a:pt x="18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91"/>
                    <a:pt x="5" y="98"/>
                    <a:pt x="10" y="103"/>
                  </a:cubicBezTo>
                  <a:cubicBezTo>
                    <a:pt x="15" y="108"/>
                    <a:pt x="21" y="111"/>
                    <a:pt x="29" y="112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8" y="110"/>
                    <a:pt x="55" y="106"/>
                    <a:pt x="60" y="101"/>
                  </a:cubicBezTo>
                  <a:cubicBezTo>
                    <a:pt x="65" y="95"/>
                    <a:pt x="68" y="88"/>
                    <a:pt x="68" y="80"/>
                  </a:cubicBezTo>
                  <a:cubicBezTo>
                    <a:pt x="68" y="72"/>
                    <a:pt x="66" y="66"/>
                    <a:pt x="62" y="61"/>
                  </a:cubicBezTo>
                  <a:close/>
                  <a:moveTo>
                    <a:pt x="29" y="46"/>
                  </a:moveTo>
                  <a:cubicBezTo>
                    <a:pt x="26" y="45"/>
                    <a:pt x="24" y="43"/>
                    <a:pt x="22" y="41"/>
                  </a:cubicBezTo>
                  <a:cubicBezTo>
                    <a:pt x="21" y="39"/>
                    <a:pt x="20" y="37"/>
                    <a:pt x="20" y="34"/>
                  </a:cubicBezTo>
                  <a:cubicBezTo>
                    <a:pt x="20" y="31"/>
                    <a:pt x="21" y="29"/>
                    <a:pt x="23" y="27"/>
                  </a:cubicBezTo>
                  <a:cubicBezTo>
                    <a:pt x="24" y="25"/>
                    <a:pt x="26" y="23"/>
                    <a:pt x="29" y="22"/>
                  </a:cubicBezTo>
                  <a:lnTo>
                    <a:pt x="29" y="46"/>
                  </a:lnTo>
                  <a:close/>
                  <a:moveTo>
                    <a:pt x="48" y="91"/>
                  </a:moveTo>
                  <a:cubicBezTo>
                    <a:pt x="46" y="94"/>
                    <a:pt x="43" y="95"/>
                    <a:pt x="39" y="96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0"/>
                    <a:pt x="46" y="72"/>
                    <a:pt x="48" y="74"/>
                  </a:cubicBezTo>
                  <a:cubicBezTo>
                    <a:pt x="50" y="76"/>
                    <a:pt x="51" y="79"/>
                    <a:pt x="51" y="82"/>
                  </a:cubicBezTo>
                  <a:cubicBezTo>
                    <a:pt x="51" y="86"/>
                    <a:pt x="50" y="89"/>
                    <a:pt x="48" y="91"/>
                  </a:cubicBez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8352668" y="4280269"/>
              <a:ext cx="253467" cy="269649"/>
            </a:xfrm>
            <a:custGeom>
              <a:avLst/>
              <a:gdLst>
                <a:gd name="connsiteX0" fmla="*/ 253467 w 253467"/>
                <a:gd name="connsiteY0" fmla="*/ 0 h 269649"/>
                <a:gd name="connsiteX1" fmla="*/ 252791 w 253467"/>
                <a:gd name="connsiteY1" fmla="*/ 9177 h 269649"/>
                <a:gd name="connsiteX2" fmla="*/ 105311 w 253467"/>
                <a:gd name="connsiteY2" fmla="*/ 151993 h 269649"/>
                <a:gd name="connsiteX3" fmla="*/ 91598 w 253467"/>
                <a:gd name="connsiteY3" fmla="*/ 269649 h 269649"/>
                <a:gd name="connsiteX4" fmla="*/ 0 w 253467"/>
                <a:gd name="connsiteY4" fmla="*/ 177123 h 26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67" h="269649">
                  <a:moveTo>
                    <a:pt x="253467" y="0"/>
                  </a:moveTo>
                  <a:lnTo>
                    <a:pt x="252791" y="9177"/>
                  </a:lnTo>
                  <a:cubicBezTo>
                    <a:pt x="232496" y="68477"/>
                    <a:pt x="181521" y="121386"/>
                    <a:pt x="105311" y="151993"/>
                  </a:cubicBezTo>
                  <a:lnTo>
                    <a:pt x="91598" y="269649"/>
                  </a:lnTo>
                  <a:lnTo>
                    <a:pt x="0" y="177123"/>
                  </a:lnTo>
                  <a:close/>
                </a:path>
              </a:pathLst>
            </a:custGeom>
            <a:solidFill>
              <a:srgbClr val="526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0" y="0"/>
            <a:ext cx="1619250" cy="557248"/>
            <a:chOff x="0" y="0"/>
            <a:chExt cx="4279900" cy="1472882"/>
          </a:xfrm>
        </p:grpSpPr>
        <p:grpSp>
          <p:nvGrpSpPr>
            <p:cNvPr id="19" name="组合 18"/>
            <p:cNvGrpSpPr/>
            <p:nvPr/>
          </p:nvGrpSpPr>
          <p:grpSpPr>
            <a:xfrm flipV="1">
              <a:off x="0" y="0"/>
              <a:ext cx="4279900" cy="1472882"/>
              <a:chOff x="0" y="3403612"/>
              <a:chExt cx="5055768" cy="1739889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1600104" y="3403612"/>
                <a:ext cx="3455664" cy="1739888"/>
              </a:xfrm>
              <a:custGeom>
                <a:avLst/>
                <a:gdLst>
                  <a:gd name="connsiteX0" fmla="*/ 2019894 w 4039788"/>
                  <a:gd name="connsiteY0" fmla="*/ 0 h 2033986"/>
                  <a:gd name="connsiteX1" fmla="*/ 4039788 w 4039788"/>
                  <a:gd name="connsiteY1" fmla="*/ 2019894 h 2033986"/>
                  <a:gd name="connsiteX2" fmla="*/ 4039077 w 4039788"/>
                  <a:gd name="connsiteY2" fmla="*/ 2033986 h 2033986"/>
                  <a:gd name="connsiteX3" fmla="*/ 712 w 4039788"/>
                  <a:gd name="connsiteY3" fmla="*/ 2033986 h 2033986"/>
                  <a:gd name="connsiteX4" fmla="*/ 0 w 4039788"/>
                  <a:gd name="connsiteY4" fmla="*/ 2019894 h 2033986"/>
                  <a:gd name="connsiteX5" fmla="*/ 2019894 w 4039788"/>
                  <a:gd name="connsiteY5" fmla="*/ 0 h 203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9788" h="2033986">
                    <a:moveTo>
                      <a:pt x="2019894" y="0"/>
                    </a:moveTo>
                    <a:cubicBezTo>
                      <a:pt x="3135451" y="0"/>
                      <a:pt x="4039788" y="904337"/>
                      <a:pt x="4039788" y="2019894"/>
                    </a:cubicBezTo>
                    <a:lnTo>
                      <a:pt x="4039077" y="2033986"/>
                    </a:lnTo>
                    <a:lnTo>
                      <a:pt x="712" y="2033986"/>
                    </a:lnTo>
                    <a:lnTo>
                      <a:pt x="0" y="2019894"/>
                    </a:lnTo>
                    <a:cubicBezTo>
                      <a:pt x="0" y="904337"/>
                      <a:pt x="904337" y="0"/>
                      <a:pt x="2019894" y="0"/>
                    </a:cubicBezTo>
                    <a:close/>
                  </a:path>
                </a:pathLst>
              </a:cu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0" y="4220199"/>
                <a:ext cx="1834827" cy="923302"/>
              </a:xfrm>
              <a:custGeom>
                <a:avLst/>
                <a:gdLst>
                  <a:gd name="connsiteX0" fmla="*/ 2019894 w 4039788"/>
                  <a:gd name="connsiteY0" fmla="*/ 0 h 2033986"/>
                  <a:gd name="connsiteX1" fmla="*/ 4039788 w 4039788"/>
                  <a:gd name="connsiteY1" fmla="*/ 2019894 h 2033986"/>
                  <a:gd name="connsiteX2" fmla="*/ 4039077 w 4039788"/>
                  <a:gd name="connsiteY2" fmla="*/ 2033986 h 2033986"/>
                  <a:gd name="connsiteX3" fmla="*/ 712 w 4039788"/>
                  <a:gd name="connsiteY3" fmla="*/ 2033986 h 2033986"/>
                  <a:gd name="connsiteX4" fmla="*/ 0 w 4039788"/>
                  <a:gd name="connsiteY4" fmla="*/ 2019894 h 2033986"/>
                  <a:gd name="connsiteX5" fmla="*/ 2019894 w 4039788"/>
                  <a:gd name="connsiteY5" fmla="*/ 0 h 203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9788" h="2033986">
                    <a:moveTo>
                      <a:pt x="2019894" y="0"/>
                    </a:moveTo>
                    <a:cubicBezTo>
                      <a:pt x="3135451" y="0"/>
                      <a:pt x="4039788" y="904337"/>
                      <a:pt x="4039788" y="2019894"/>
                    </a:cubicBezTo>
                    <a:lnTo>
                      <a:pt x="4039077" y="2033986"/>
                    </a:lnTo>
                    <a:lnTo>
                      <a:pt x="712" y="2033986"/>
                    </a:lnTo>
                    <a:lnTo>
                      <a:pt x="0" y="2019894"/>
                    </a:lnTo>
                    <a:cubicBezTo>
                      <a:pt x="0" y="904337"/>
                      <a:pt x="904337" y="0"/>
                      <a:pt x="2019894" y="0"/>
                    </a:cubicBezTo>
                    <a:close/>
                  </a:path>
                </a:pathLst>
              </a:cu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1600105" y="4623006"/>
                <a:ext cx="234723" cy="520495"/>
              </a:xfrm>
              <a:custGeom>
                <a:avLst/>
                <a:gdLst>
                  <a:gd name="connsiteX0" fmla="*/ 76301 w 234723"/>
                  <a:gd name="connsiteY0" fmla="*/ 0 h 520495"/>
                  <a:gd name="connsiteX1" fmla="*/ 77501 w 234723"/>
                  <a:gd name="connsiteY1" fmla="*/ 1449 h 520495"/>
                  <a:gd name="connsiteX2" fmla="*/ 234723 w 234723"/>
                  <a:gd name="connsiteY2" fmla="*/ 514099 h 520495"/>
                  <a:gd name="connsiteX3" fmla="*/ 234399 w 234723"/>
                  <a:gd name="connsiteY3" fmla="*/ 520495 h 520495"/>
                  <a:gd name="connsiteX4" fmla="*/ 609 w 234723"/>
                  <a:gd name="connsiteY4" fmla="*/ 520495 h 520495"/>
                  <a:gd name="connsiteX5" fmla="*/ 0 w 234723"/>
                  <a:gd name="connsiteY5" fmla="*/ 508441 h 520495"/>
                  <a:gd name="connsiteX6" fmla="*/ 35103 w 234723"/>
                  <a:gd name="connsiteY6" fmla="*/ 160222 h 52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723" h="520495">
                    <a:moveTo>
                      <a:pt x="76301" y="0"/>
                    </a:moveTo>
                    <a:lnTo>
                      <a:pt x="77501" y="1449"/>
                    </a:lnTo>
                    <a:cubicBezTo>
                      <a:pt x="176763" y="147788"/>
                      <a:pt x="234723" y="324202"/>
                      <a:pt x="234723" y="514099"/>
                    </a:cubicBezTo>
                    <a:lnTo>
                      <a:pt x="234399" y="520495"/>
                    </a:lnTo>
                    <a:lnTo>
                      <a:pt x="609" y="520495"/>
                    </a:lnTo>
                    <a:lnTo>
                      <a:pt x="0" y="508441"/>
                    </a:lnTo>
                    <a:cubicBezTo>
                      <a:pt x="0" y="389159"/>
                      <a:pt x="12087" y="272700"/>
                      <a:pt x="35103" y="160222"/>
                    </a:cubicBezTo>
                    <a:close/>
                  </a:path>
                </a:pathLst>
              </a:custGeom>
              <a:solidFill>
                <a:srgbClr val="5F2F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976464" y="83009"/>
              <a:ext cx="2039115" cy="1090069"/>
              <a:chOff x="2369273" y="610820"/>
              <a:chExt cx="2112068" cy="1129068"/>
            </a:xfrm>
          </p:grpSpPr>
          <p:sp>
            <p:nvSpPr>
              <p:cNvPr id="21" name="Freeform 41"/>
              <p:cNvSpPr/>
              <p:nvPr/>
            </p:nvSpPr>
            <p:spPr bwMode="auto">
              <a:xfrm>
                <a:off x="3905528" y="753032"/>
                <a:ext cx="575813" cy="312546"/>
              </a:xfrm>
              <a:custGeom>
                <a:avLst/>
                <a:gdLst>
                  <a:gd name="T0" fmla="*/ 228 w 1847"/>
                  <a:gd name="T1" fmla="*/ 977 h 1001"/>
                  <a:gd name="T2" fmla="*/ 11 w 1847"/>
                  <a:gd name="T3" fmla="*/ 791 h 1001"/>
                  <a:gd name="T4" fmla="*/ 163 w 1847"/>
                  <a:gd name="T5" fmla="*/ 547 h 1001"/>
                  <a:gd name="T6" fmla="*/ 309 w 1847"/>
                  <a:gd name="T7" fmla="*/ 436 h 1001"/>
                  <a:gd name="T8" fmla="*/ 568 w 1847"/>
                  <a:gd name="T9" fmla="*/ 318 h 1001"/>
                  <a:gd name="T10" fmla="*/ 707 w 1847"/>
                  <a:gd name="T11" fmla="*/ 250 h 1001"/>
                  <a:gd name="T12" fmla="*/ 1381 w 1847"/>
                  <a:gd name="T13" fmla="*/ 284 h 1001"/>
                  <a:gd name="T14" fmla="*/ 1494 w 1847"/>
                  <a:gd name="T15" fmla="*/ 349 h 1001"/>
                  <a:gd name="T16" fmla="*/ 1843 w 1847"/>
                  <a:gd name="T17" fmla="*/ 679 h 1001"/>
                  <a:gd name="T18" fmla="*/ 1472 w 1847"/>
                  <a:gd name="T19" fmla="*/ 1001 h 1001"/>
                  <a:gd name="T20" fmla="*/ 228 w 1847"/>
                  <a:gd name="T21" fmla="*/ 977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7" h="1001">
                    <a:moveTo>
                      <a:pt x="228" y="977"/>
                    </a:moveTo>
                    <a:cubicBezTo>
                      <a:pt x="106" y="976"/>
                      <a:pt x="21" y="901"/>
                      <a:pt x="11" y="791"/>
                    </a:cubicBezTo>
                    <a:cubicBezTo>
                      <a:pt x="0" y="674"/>
                      <a:pt x="47" y="581"/>
                      <a:pt x="163" y="547"/>
                    </a:cubicBezTo>
                    <a:cubicBezTo>
                      <a:pt x="232" y="528"/>
                      <a:pt x="273" y="497"/>
                      <a:pt x="309" y="436"/>
                    </a:cubicBezTo>
                    <a:cubicBezTo>
                      <a:pt x="365" y="341"/>
                      <a:pt x="459" y="305"/>
                      <a:pt x="568" y="318"/>
                    </a:cubicBezTo>
                    <a:cubicBezTo>
                      <a:pt x="631" y="325"/>
                      <a:pt x="667" y="303"/>
                      <a:pt x="707" y="250"/>
                    </a:cubicBezTo>
                    <a:cubicBezTo>
                      <a:pt x="895" y="0"/>
                      <a:pt x="1210" y="17"/>
                      <a:pt x="1381" y="284"/>
                    </a:cubicBezTo>
                    <a:cubicBezTo>
                      <a:pt x="1411" y="331"/>
                      <a:pt x="1440" y="347"/>
                      <a:pt x="1494" y="349"/>
                    </a:cubicBezTo>
                    <a:cubicBezTo>
                      <a:pt x="1703" y="355"/>
                      <a:pt x="1847" y="494"/>
                      <a:pt x="1843" y="679"/>
                    </a:cubicBezTo>
                    <a:cubicBezTo>
                      <a:pt x="1839" y="869"/>
                      <a:pt x="1687" y="1001"/>
                      <a:pt x="1472" y="1001"/>
                    </a:cubicBezTo>
                    <a:cubicBezTo>
                      <a:pt x="1354" y="1001"/>
                      <a:pt x="525" y="980"/>
                      <a:pt x="228" y="977"/>
                    </a:cubicBez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 bwMode="auto">
              <a:xfrm>
                <a:off x="2369273" y="610820"/>
                <a:ext cx="1337180" cy="1129068"/>
                <a:chOff x="5053006" y="645366"/>
                <a:chExt cx="1453124" cy="1226965"/>
              </a:xfrm>
            </p:grpSpPr>
            <p:sp>
              <p:nvSpPr>
                <p:cNvPr id="23" name="Freeform 155"/>
                <p:cNvSpPr>
                  <a:spLocks noEditPoints="1"/>
                </p:cNvSpPr>
                <p:nvPr/>
              </p:nvSpPr>
              <p:spPr bwMode="auto">
                <a:xfrm>
                  <a:off x="5105852" y="645366"/>
                  <a:ext cx="1400278" cy="1126600"/>
                </a:xfrm>
                <a:custGeom>
                  <a:avLst/>
                  <a:gdLst>
                    <a:gd name="T0" fmla="*/ 2147483647 w 576"/>
                    <a:gd name="T1" fmla="*/ 2147483647 h 464"/>
                    <a:gd name="T2" fmla="*/ 726924179 w 576"/>
                    <a:gd name="T3" fmla="*/ 2147483647 h 464"/>
                    <a:gd name="T4" fmla="*/ 1341558703 w 576"/>
                    <a:gd name="T5" fmla="*/ 2147483647 h 464"/>
                    <a:gd name="T6" fmla="*/ 1737523774 w 576"/>
                    <a:gd name="T7" fmla="*/ 2016181813 h 464"/>
                    <a:gd name="T8" fmla="*/ 2147483647 w 576"/>
                    <a:gd name="T9" fmla="*/ 2016181813 h 464"/>
                    <a:gd name="T10" fmla="*/ 2147483647 w 576"/>
                    <a:gd name="T11" fmla="*/ 1898277296 h 464"/>
                    <a:gd name="T12" fmla="*/ 2147483647 w 576"/>
                    <a:gd name="T13" fmla="*/ 1721418092 h 464"/>
                    <a:gd name="T14" fmla="*/ 1814354305 w 576"/>
                    <a:gd name="T15" fmla="*/ 1992600909 h 464"/>
                    <a:gd name="T16" fmla="*/ 183207900 w 576"/>
                    <a:gd name="T17" fmla="*/ 1992600909 h 464"/>
                    <a:gd name="T18" fmla="*/ 726924179 w 576"/>
                    <a:gd name="T19" fmla="*/ 1432549597 h 464"/>
                    <a:gd name="T20" fmla="*/ 1938463667 w 576"/>
                    <a:gd name="T21" fmla="*/ 1432549597 h 464"/>
                    <a:gd name="T22" fmla="*/ 2147483647 w 576"/>
                    <a:gd name="T23" fmla="*/ 1627094478 h 464"/>
                    <a:gd name="T24" fmla="*/ 2147483647 w 576"/>
                    <a:gd name="T25" fmla="*/ 1432549597 h 464"/>
                    <a:gd name="T26" fmla="*/ 2147483647 w 576"/>
                    <a:gd name="T27" fmla="*/ 1355911660 h 464"/>
                    <a:gd name="T28" fmla="*/ 2147483647 w 576"/>
                    <a:gd name="T29" fmla="*/ 1155471553 h 464"/>
                    <a:gd name="T30" fmla="*/ 803752279 w 576"/>
                    <a:gd name="T31" fmla="*/ 1208531014 h 464"/>
                    <a:gd name="T32" fmla="*/ 183207900 w 576"/>
                    <a:gd name="T33" fmla="*/ 1143681101 h 464"/>
                    <a:gd name="T34" fmla="*/ 1453845927 w 576"/>
                    <a:gd name="T35" fmla="*/ 1025776584 h 464"/>
                    <a:gd name="T36" fmla="*/ 2147483647 w 576"/>
                    <a:gd name="T37" fmla="*/ 1261588047 h 464"/>
                    <a:gd name="T38" fmla="*/ 2147483647 w 576"/>
                    <a:gd name="T39" fmla="*/ 819441251 h 464"/>
                    <a:gd name="T40" fmla="*/ 2147483647 w 576"/>
                    <a:gd name="T41" fmla="*/ 548260861 h 464"/>
                    <a:gd name="T42" fmla="*/ 2147483647 w 576"/>
                    <a:gd name="T43" fmla="*/ 442144368 h 464"/>
                    <a:gd name="T44" fmla="*/ 2062570597 w 576"/>
                    <a:gd name="T45" fmla="*/ 713327185 h 464"/>
                    <a:gd name="T46" fmla="*/ 951501056 w 576"/>
                    <a:gd name="T47" fmla="*/ 412668238 h 464"/>
                    <a:gd name="T48" fmla="*/ 183207900 w 576"/>
                    <a:gd name="T49" fmla="*/ 259392366 h 464"/>
                    <a:gd name="T50" fmla="*/ 277767993 w 576"/>
                    <a:gd name="T51" fmla="*/ 229916237 h 464"/>
                    <a:gd name="T52" fmla="*/ 100469947 w 576"/>
                    <a:gd name="T53" fmla="*/ 247601914 h 464"/>
                    <a:gd name="T54" fmla="*/ 2147483647 w 576"/>
                    <a:gd name="T55" fmla="*/ 2147483647 h 464"/>
                    <a:gd name="T56" fmla="*/ 1926641528 w 576"/>
                    <a:gd name="T57" fmla="*/ 2147483647 h 464"/>
                    <a:gd name="T58" fmla="*/ 1684335089 w 576"/>
                    <a:gd name="T59" fmla="*/ 1939543877 h 464"/>
                    <a:gd name="T60" fmla="*/ 1684335089 w 576"/>
                    <a:gd name="T61" fmla="*/ 1939543877 h 464"/>
                    <a:gd name="T62" fmla="*/ 750563594 w 576"/>
                    <a:gd name="T63" fmla="*/ 2116400653 h 464"/>
                    <a:gd name="T64" fmla="*/ 183207900 w 576"/>
                    <a:gd name="T65" fmla="*/ 2016181813 h 464"/>
                    <a:gd name="T66" fmla="*/ 2147483647 w 576"/>
                    <a:gd name="T67" fmla="*/ 1456130500 h 464"/>
                    <a:gd name="T68" fmla="*/ 2147483647 w 576"/>
                    <a:gd name="T69" fmla="*/ 1243902369 h 464"/>
                    <a:gd name="T70" fmla="*/ 2147483647 w 576"/>
                    <a:gd name="T71" fmla="*/ 1243902369 h 464"/>
                    <a:gd name="T72" fmla="*/ 975140472 w 576"/>
                    <a:gd name="T73" fmla="*/ 1432549597 h 464"/>
                    <a:gd name="T74" fmla="*/ 851033541 w 576"/>
                    <a:gd name="T75" fmla="*/ 1408968693 h 464"/>
                    <a:gd name="T76" fmla="*/ 620544378 w 576"/>
                    <a:gd name="T77" fmla="*/ 1432549597 h 464"/>
                    <a:gd name="T78" fmla="*/ 183207900 w 576"/>
                    <a:gd name="T79" fmla="*/ 1432549597 h 464"/>
                    <a:gd name="T80" fmla="*/ 2147483647 w 576"/>
                    <a:gd name="T81" fmla="*/ 1137785875 h 464"/>
                    <a:gd name="T82" fmla="*/ 2044841036 w 576"/>
                    <a:gd name="T83" fmla="*/ 807650799 h 464"/>
                    <a:gd name="T84" fmla="*/ 2044841036 w 576"/>
                    <a:gd name="T85" fmla="*/ 807650799 h 464"/>
                    <a:gd name="T86" fmla="*/ 1388837534 w 576"/>
                    <a:gd name="T87" fmla="*/ 843022154 h 464"/>
                    <a:gd name="T88" fmla="*/ 1246998611 w 576"/>
                    <a:gd name="T89" fmla="*/ 819441251 h 464"/>
                    <a:gd name="T90" fmla="*/ 419606917 w 576"/>
                    <a:gd name="T91" fmla="*/ 843022154 h 464"/>
                    <a:gd name="T92" fmla="*/ 419606917 w 576"/>
                    <a:gd name="T93" fmla="*/ 843022154 h 46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76" h="464">
                      <a:moveTo>
                        <a:pt x="576" y="440"/>
                      </a:moveTo>
                      <a:cubicBezTo>
                        <a:pt x="535" y="416"/>
                        <a:pt x="535" y="416"/>
                        <a:pt x="535" y="416"/>
                      </a:cubicBezTo>
                      <a:cubicBezTo>
                        <a:pt x="535" y="433"/>
                        <a:pt x="535" y="433"/>
                        <a:pt x="535" y="433"/>
                      </a:cubicBezTo>
                      <a:cubicBezTo>
                        <a:pt x="31" y="433"/>
                        <a:pt x="31" y="433"/>
                        <a:pt x="31" y="433"/>
                      </a:cubicBezTo>
                      <a:cubicBezTo>
                        <a:pt x="31" y="407"/>
                        <a:pt x="31" y="407"/>
                        <a:pt x="31" y="407"/>
                      </a:cubicBezTo>
                      <a:cubicBezTo>
                        <a:pt x="123" y="373"/>
                        <a:pt x="123" y="373"/>
                        <a:pt x="123" y="373"/>
                      </a:cubicBezTo>
                      <a:cubicBezTo>
                        <a:pt x="216" y="419"/>
                        <a:pt x="216" y="419"/>
                        <a:pt x="216" y="419"/>
                      </a:cubicBezTo>
                      <a:cubicBezTo>
                        <a:pt x="220" y="421"/>
                        <a:pt x="222" y="422"/>
                        <a:pt x="224" y="422"/>
                      </a:cubicBezTo>
                      <a:cubicBezTo>
                        <a:pt x="225" y="422"/>
                        <a:pt x="226" y="422"/>
                        <a:pt x="227" y="421"/>
                      </a:cubicBezTo>
                      <a:cubicBezTo>
                        <a:pt x="228" y="420"/>
                        <a:pt x="228" y="420"/>
                        <a:pt x="228" y="420"/>
                      </a:cubicBezTo>
                      <a:cubicBezTo>
                        <a:pt x="277" y="342"/>
                        <a:pt x="277" y="342"/>
                        <a:pt x="277" y="342"/>
                      </a:cubicBezTo>
                      <a:cubicBezTo>
                        <a:pt x="294" y="342"/>
                        <a:pt x="294" y="342"/>
                        <a:pt x="294" y="342"/>
                      </a:cubicBezTo>
                      <a:cubicBezTo>
                        <a:pt x="320" y="386"/>
                        <a:pt x="320" y="386"/>
                        <a:pt x="320" y="386"/>
                      </a:cubicBezTo>
                      <a:cubicBezTo>
                        <a:pt x="459" y="342"/>
                        <a:pt x="459" y="342"/>
                        <a:pt x="459" y="342"/>
                      </a:cubicBezTo>
                      <a:cubicBezTo>
                        <a:pt x="559" y="342"/>
                        <a:pt x="559" y="342"/>
                        <a:pt x="559" y="342"/>
                      </a:cubicBezTo>
                      <a:cubicBezTo>
                        <a:pt x="559" y="338"/>
                        <a:pt x="559" y="338"/>
                        <a:pt x="559" y="338"/>
                      </a:cubicBezTo>
                      <a:cubicBezTo>
                        <a:pt x="472" y="338"/>
                        <a:pt x="472" y="338"/>
                        <a:pt x="472" y="338"/>
                      </a:cubicBezTo>
                      <a:cubicBezTo>
                        <a:pt x="524" y="322"/>
                        <a:pt x="524" y="322"/>
                        <a:pt x="524" y="322"/>
                      </a:cubicBezTo>
                      <a:cubicBezTo>
                        <a:pt x="529" y="338"/>
                        <a:pt x="529" y="338"/>
                        <a:pt x="529" y="338"/>
                      </a:cubicBezTo>
                      <a:cubicBezTo>
                        <a:pt x="562" y="303"/>
                        <a:pt x="562" y="303"/>
                        <a:pt x="562" y="303"/>
                      </a:cubicBezTo>
                      <a:cubicBezTo>
                        <a:pt x="515" y="292"/>
                        <a:pt x="515" y="292"/>
                        <a:pt x="515" y="292"/>
                      </a:cubicBezTo>
                      <a:cubicBezTo>
                        <a:pt x="520" y="309"/>
                        <a:pt x="520" y="309"/>
                        <a:pt x="520" y="309"/>
                      </a:cubicBezTo>
                      <a:cubicBezTo>
                        <a:pt x="426" y="338"/>
                        <a:pt x="426" y="338"/>
                        <a:pt x="426" y="338"/>
                      </a:cubicBezTo>
                      <a:cubicBezTo>
                        <a:pt x="307" y="338"/>
                        <a:pt x="307" y="338"/>
                        <a:pt x="307" y="338"/>
                      </a:cubicBezTo>
                      <a:cubicBezTo>
                        <a:pt x="286" y="302"/>
                        <a:pt x="286" y="302"/>
                        <a:pt x="286" y="302"/>
                      </a:cubicBezTo>
                      <a:cubicBezTo>
                        <a:pt x="263" y="338"/>
                        <a:pt x="263" y="338"/>
                        <a:pt x="263" y="338"/>
                      </a:cubicBezTo>
                      <a:cubicBezTo>
                        <a:pt x="31" y="338"/>
                        <a:pt x="31" y="338"/>
                        <a:pt x="31" y="338"/>
                      </a:cubicBezTo>
                      <a:cubicBezTo>
                        <a:pt x="31" y="267"/>
                        <a:pt x="31" y="267"/>
                        <a:pt x="31" y="267"/>
                      </a:cubicBezTo>
                      <a:cubicBezTo>
                        <a:pt x="75" y="300"/>
                        <a:pt x="75" y="300"/>
                        <a:pt x="75" y="300"/>
                      </a:cubicBezTo>
                      <a:cubicBezTo>
                        <a:pt x="123" y="243"/>
                        <a:pt x="123" y="243"/>
                        <a:pt x="123" y="243"/>
                      </a:cubicBezTo>
                      <a:cubicBezTo>
                        <a:pt x="148" y="243"/>
                        <a:pt x="148" y="243"/>
                        <a:pt x="148" y="243"/>
                      </a:cubicBezTo>
                      <a:cubicBezTo>
                        <a:pt x="209" y="325"/>
                        <a:pt x="209" y="325"/>
                        <a:pt x="209" y="325"/>
                      </a:cubicBezTo>
                      <a:cubicBezTo>
                        <a:pt x="328" y="243"/>
                        <a:pt x="328" y="243"/>
                        <a:pt x="328" y="243"/>
                      </a:cubicBezTo>
                      <a:cubicBezTo>
                        <a:pt x="469" y="243"/>
                        <a:pt x="469" y="243"/>
                        <a:pt x="469" y="243"/>
                      </a:cubicBezTo>
                      <a:cubicBezTo>
                        <a:pt x="520" y="260"/>
                        <a:pt x="520" y="260"/>
                        <a:pt x="520" y="260"/>
                      </a:cubicBezTo>
                      <a:cubicBezTo>
                        <a:pt x="515" y="276"/>
                        <a:pt x="515" y="276"/>
                        <a:pt x="515" y="276"/>
                      </a:cubicBezTo>
                      <a:cubicBezTo>
                        <a:pt x="561" y="266"/>
                        <a:pt x="561" y="266"/>
                        <a:pt x="561" y="266"/>
                      </a:cubicBezTo>
                      <a:cubicBezTo>
                        <a:pt x="541" y="243"/>
                        <a:pt x="541" y="243"/>
                        <a:pt x="541" y="243"/>
                      </a:cubicBezTo>
                      <a:cubicBezTo>
                        <a:pt x="559" y="243"/>
                        <a:pt x="559" y="243"/>
                        <a:pt x="559" y="243"/>
                      </a:cubicBezTo>
                      <a:cubicBezTo>
                        <a:pt x="559" y="239"/>
                        <a:pt x="559" y="239"/>
                        <a:pt x="559" y="239"/>
                      </a:cubicBezTo>
                      <a:cubicBezTo>
                        <a:pt x="537" y="239"/>
                        <a:pt x="537" y="239"/>
                        <a:pt x="537" y="239"/>
                      </a:cubicBezTo>
                      <a:cubicBezTo>
                        <a:pt x="530" y="230"/>
                        <a:pt x="530" y="230"/>
                        <a:pt x="530" y="230"/>
                      </a:cubicBezTo>
                      <a:cubicBezTo>
                        <a:pt x="527" y="239"/>
                        <a:pt x="527" y="239"/>
                        <a:pt x="527" y="239"/>
                      </a:cubicBezTo>
                      <a:cubicBezTo>
                        <a:pt x="500" y="239"/>
                        <a:pt x="500" y="239"/>
                        <a:pt x="500" y="239"/>
                      </a:cubicBezTo>
                      <a:cubicBezTo>
                        <a:pt x="372" y="196"/>
                        <a:pt x="372" y="196"/>
                        <a:pt x="372" y="196"/>
                      </a:cubicBezTo>
                      <a:cubicBezTo>
                        <a:pt x="310" y="239"/>
                        <a:pt x="310" y="239"/>
                        <a:pt x="310" y="239"/>
                      </a:cubicBezTo>
                      <a:cubicBezTo>
                        <a:pt x="162" y="239"/>
                        <a:pt x="162" y="239"/>
                        <a:pt x="162" y="239"/>
                      </a:cubicBezTo>
                      <a:cubicBezTo>
                        <a:pt x="136" y="205"/>
                        <a:pt x="136" y="205"/>
                        <a:pt x="136" y="205"/>
                      </a:cubicBezTo>
                      <a:cubicBezTo>
                        <a:pt x="108" y="239"/>
                        <a:pt x="108" y="239"/>
                        <a:pt x="108" y="239"/>
                      </a:cubicBezTo>
                      <a:cubicBezTo>
                        <a:pt x="31" y="239"/>
                        <a:pt x="31" y="239"/>
                        <a:pt x="31" y="239"/>
                      </a:cubicBezTo>
                      <a:cubicBezTo>
                        <a:pt x="31" y="194"/>
                        <a:pt x="31" y="194"/>
                        <a:pt x="31" y="194"/>
                      </a:cubicBezTo>
                      <a:cubicBezTo>
                        <a:pt x="93" y="143"/>
                        <a:pt x="93" y="143"/>
                        <a:pt x="93" y="143"/>
                      </a:cubicBezTo>
                      <a:cubicBezTo>
                        <a:pt x="215" y="143"/>
                        <a:pt x="215" y="143"/>
                        <a:pt x="215" y="143"/>
                      </a:cubicBezTo>
                      <a:cubicBezTo>
                        <a:pt x="246" y="174"/>
                        <a:pt x="246" y="174"/>
                        <a:pt x="246" y="174"/>
                      </a:cubicBezTo>
                      <a:cubicBezTo>
                        <a:pt x="329" y="143"/>
                        <a:pt x="329" y="143"/>
                        <a:pt x="329" y="143"/>
                      </a:cubicBezTo>
                      <a:cubicBezTo>
                        <a:pt x="354" y="143"/>
                        <a:pt x="354" y="143"/>
                        <a:pt x="354" y="143"/>
                      </a:cubicBezTo>
                      <a:cubicBezTo>
                        <a:pt x="436" y="214"/>
                        <a:pt x="436" y="214"/>
                        <a:pt x="436" y="214"/>
                      </a:cubicBezTo>
                      <a:cubicBezTo>
                        <a:pt x="485" y="143"/>
                        <a:pt x="485" y="143"/>
                        <a:pt x="485" y="143"/>
                      </a:cubicBezTo>
                      <a:cubicBezTo>
                        <a:pt x="559" y="143"/>
                        <a:pt x="559" y="143"/>
                        <a:pt x="559" y="143"/>
                      </a:cubicBezTo>
                      <a:cubicBezTo>
                        <a:pt x="559" y="139"/>
                        <a:pt x="559" y="139"/>
                        <a:pt x="559" y="139"/>
                      </a:cubicBezTo>
                      <a:cubicBezTo>
                        <a:pt x="488" y="139"/>
                        <a:pt x="488" y="139"/>
                        <a:pt x="488" y="139"/>
                      </a:cubicBezTo>
                      <a:cubicBezTo>
                        <a:pt x="528" y="83"/>
                        <a:pt x="528" y="83"/>
                        <a:pt x="528" y="83"/>
                      </a:cubicBezTo>
                      <a:cubicBezTo>
                        <a:pt x="542" y="93"/>
                        <a:pt x="542" y="93"/>
                        <a:pt x="542" y="93"/>
                      </a:cubicBezTo>
                      <a:cubicBezTo>
                        <a:pt x="546" y="45"/>
                        <a:pt x="546" y="45"/>
                        <a:pt x="546" y="45"/>
                      </a:cubicBezTo>
                      <a:cubicBezTo>
                        <a:pt x="502" y="65"/>
                        <a:pt x="502" y="65"/>
                        <a:pt x="502" y="65"/>
                      </a:cubicBezTo>
                      <a:cubicBezTo>
                        <a:pt x="516" y="75"/>
                        <a:pt x="516" y="75"/>
                        <a:pt x="516" y="75"/>
                      </a:cubicBezTo>
                      <a:cubicBezTo>
                        <a:pt x="471" y="139"/>
                        <a:pt x="471" y="139"/>
                        <a:pt x="471" y="139"/>
                      </a:cubicBezTo>
                      <a:cubicBezTo>
                        <a:pt x="370" y="139"/>
                        <a:pt x="370" y="139"/>
                        <a:pt x="370" y="139"/>
                      </a:cubicBezTo>
                      <a:cubicBezTo>
                        <a:pt x="349" y="121"/>
                        <a:pt x="349" y="121"/>
                        <a:pt x="349" y="121"/>
                      </a:cubicBezTo>
                      <a:cubicBezTo>
                        <a:pt x="300" y="139"/>
                        <a:pt x="300" y="139"/>
                        <a:pt x="300" y="139"/>
                      </a:cubicBezTo>
                      <a:cubicBezTo>
                        <a:pt x="231" y="139"/>
                        <a:pt x="231" y="139"/>
                        <a:pt x="231" y="139"/>
                      </a:cubicBezTo>
                      <a:cubicBezTo>
                        <a:pt x="161" y="70"/>
                        <a:pt x="161" y="70"/>
                        <a:pt x="161" y="70"/>
                      </a:cubicBezTo>
                      <a:cubicBezTo>
                        <a:pt x="76" y="139"/>
                        <a:pt x="76" y="139"/>
                        <a:pt x="76" y="139"/>
                      </a:cubicBezTo>
                      <a:cubicBezTo>
                        <a:pt x="31" y="139"/>
                        <a:pt x="31" y="139"/>
                        <a:pt x="31" y="139"/>
                      </a:cubicBez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559" y="44"/>
                        <a:pt x="559" y="44"/>
                        <a:pt x="559" y="44"/>
                      </a:cubicBezTo>
                      <a:cubicBezTo>
                        <a:pt x="559" y="39"/>
                        <a:pt x="559" y="39"/>
                        <a:pt x="559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7" y="42"/>
                        <a:pt x="17" y="42"/>
                        <a:pt x="17" y="42"/>
                      </a:cubicBezTo>
                      <a:cubicBezTo>
                        <a:pt x="17" y="447"/>
                        <a:pt x="17" y="447"/>
                        <a:pt x="17" y="447"/>
                      </a:cubicBezTo>
                      <a:cubicBezTo>
                        <a:pt x="535" y="447"/>
                        <a:pt x="535" y="447"/>
                        <a:pt x="535" y="447"/>
                      </a:cubicBezTo>
                      <a:cubicBezTo>
                        <a:pt x="535" y="464"/>
                        <a:pt x="535" y="464"/>
                        <a:pt x="535" y="464"/>
                      </a:cubicBezTo>
                      <a:lnTo>
                        <a:pt x="576" y="440"/>
                      </a:lnTo>
                      <a:close/>
                      <a:moveTo>
                        <a:pt x="413" y="342"/>
                      </a:moveTo>
                      <a:cubicBezTo>
                        <a:pt x="326" y="370"/>
                        <a:pt x="326" y="370"/>
                        <a:pt x="326" y="370"/>
                      </a:cubicBezTo>
                      <a:cubicBezTo>
                        <a:pt x="310" y="342"/>
                        <a:pt x="310" y="342"/>
                        <a:pt x="310" y="342"/>
                      </a:cubicBezTo>
                      <a:lnTo>
                        <a:pt x="413" y="342"/>
                      </a:lnTo>
                      <a:close/>
                      <a:moveTo>
                        <a:pt x="285" y="329"/>
                      </a:moveTo>
                      <a:cubicBezTo>
                        <a:pt x="291" y="338"/>
                        <a:pt x="291" y="338"/>
                        <a:pt x="291" y="338"/>
                      </a:cubicBezTo>
                      <a:cubicBezTo>
                        <a:pt x="279" y="338"/>
                        <a:pt x="279" y="338"/>
                        <a:pt x="279" y="338"/>
                      </a:cubicBezTo>
                      <a:lnTo>
                        <a:pt x="285" y="329"/>
                      </a:lnTo>
                      <a:close/>
                      <a:moveTo>
                        <a:pt x="260" y="342"/>
                      </a:moveTo>
                      <a:cubicBezTo>
                        <a:pt x="221" y="406"/>
                        <a:pt x="221" y="406"/>
                        <a:pt x="221" y="406"/>
                      </a:cubicBezTo>
                      <a:cubicBezTo>
                        <a:pt x="200" y="396"/>
                        <a:pt x="127" y="359"/>
                        <a:pt x="127" y="359"/>
                      </a:cubicBezTo>
                      <a:cubicBezTo>
                        <a:pt x="124" y="358"/>
                        <a:pt x="124" y="358"/>
                        <a:pt x="124" y="358"/>
                      </a:cubicBezTo>
                      <a:cubicBezTo>
                        <a:pt x="31" y="393"/>
                        <a:pt x="31" y="393"/>
                        <a:pt x="31" y="393"/>
                      </a:cubicBezTo>
                      <a:cubicBezTo>
                        <a:pt x="31" y="342"/>
                        <a:pt x="31" y="342"/>
                        <a:pt x="31" y="342"/>
                      </a:cubicBezTo>
                      <a:lnTo>
                        <a:pt x="260" y="342"/>
                      </a:lnTo>
                      <a:close/>
                      <a:moveTo>
                        <a:pt x="525" y="243"/>
                      </a:moveTo>
                      <a:cubicBezTo>
                        <a:pt x="524" y="247"/>
                        <a:pt x="524" y="247"/>
                        <a:pt x="524" y="247"/>
                      </a:cubicBezTo>
                      <a:cubicBezTo>
                        <a:pt x="513" y="243"/>
                        <a:pt x="513" y="243"/>
                        <a:pt x="513" y="243"/>
                      </a:cubicBezTo>
                      <a:lnTo>
                        <a:pt x="525" y="243"/>
                      </a:lnTo>
                      <a:close/>
                      <a:moveTo>
                        <a:pt x="374" y="211"/>
                      </a:moveTo>
                      <a:cubicBezTo>
                        <a:pt x="457" y="239"/>
                        <a:pt x="457" y="239"/>
                        <a:pt x="457" y="239"/>
                      </a:cubicBezTo>
                      <a:cubicBezTo>
                        <a:pt x="334" y="239"/>
                        <a:pt x="334" y="239"/>
                        <a:pt x="334" y="239"/>
                      </a:cubicBezTo>
                      <a:lnTo>
                        <a:pt x="374" y="211"/>
                      </a:lnTo>
                      <a:close/>
                      <a:moveTo>
                        <a:pt x="304" y="243"/>
                      </a:moveTo>
                      <a:cubicBezTo>
                        <a:pt x="212" y="306"/>
                        <a:pt x="212" y="306"/>
                        <a:pt x="212" y="306"/>
                      </a:cubicBezTo>
                      <a:cubicBezTo>
                        <a:pt x="165" y="243"/>
                        <a:pt x="165" y="243"/>
                        <a:pt x="165" y="243"/>
                      </a:cubicBezTo>
                      <a:lnTo>
                        <a:pt x="304" y="243"/>
                      </a:lnTo>
                      <a:close/>
                      <a:moveTo>
                        <a:pt x="136" y="227"/>
                      </a:moveTo>
                      <a:cubicBezTo>
                        <a:pt x="144" y="239"/>
                        <a:pt x="144" y="239"/>
                        <a:pt x="144" y="239"/>
                      </a:cubicBezTo>
                      <a:cubicBezTo>
                        <a:pt x="126" y="239"/>
                        <a:pt x="126" y="239"/>
                        <a:pt x="126" y="239"/>
                      </a:cubicBezTo>
                      <a:lnTo>
                        <a:pt x="136" y="227"/>
                      </a:lnTo>
                      <a:close/>
                      <a:moveTo>
                        <a:pt x="105" y="243"/>
                      </a:moveTo>
                      <a:cubicBezTo>
                        <a:pt x="73" y="281"/>
                        <a:pt x="73" y="281"/>
                        <a:pt x="73" y="281"/>
                      </a:cubicBezTo>
                      <a:cubicBezTo>
                        <a:pt x="31" y="250"/>
                        <a:pt x="31" y="250"/>
                        <a:pt x="31" y="250"/>
                      </a:cubicBezTo>
                      <a:cubicBezTo>
                        <a:pt x="31" y="243"/>
                        <a:pt x="31" y="243"/>
                        <a:pt x="31" y="243"/>
                      </a:cubicBezTo>
                      <a:lnTo>
                        <a:pt x="105" y="243"/>
                      </a:lnTo>
                      <a:close/>
                      <a:moveTo>
                        <a:pt x="469" y="143"/>
                      </a:moveTo>
                      <a:cubicBezTo>
                        <a:pt x="434" y="193"/>
                        <a:pt x="434" y="193"/>
                        <a:pt x="434" y="193"/>
                      </a:cubicBezTo>
                      <a:cubicBezTo>
                        <a:pt x="375" y="143"/>
                        <a:pt x="375" y="143"/>
                        <a:pt x="375" y="143"/>
                      </a:cubicBezTo>
                      <a:lnTo>
                        <a:pt x="469" y="143"/>
                      </a:lnTo>
                      <a:close/>
                      <a:moveTo>
                        <a:pt x="346" y="137"/>
                      </a:moveTo>
                      <a:cubicBezTo>
                        <a:pt x="349" y="139"/>
                        <a:pt x="349" y="139"/>
                        <a:pt x="349" y="139"/>
                      </a:cubicBezTo>
                      <a:cubicBezTo>
                        <a:pt x="340" y="139"/>
                        <a:pt x="340" y="139"/>
                        <a:pt x="340" y="139"/>
                      </a:cubicBezTo>
                      <a:lnTo>
                        <a:pt x="346" y="137"/>
                      </a:lnTo>
                      <a:close/>
                      <a:moveTo>
                        <a:pt x="289" y="143"/>
                      </a:moveTo>
                      <a:cubicBezTo>
                        <a:pt x="250" y="158"/>
                        <a:pt x="250" y="158"/>
                        <a:pt x="250" y="158"/>
                      </a:cubicBezTo>
                      <a:cubicBezTo>
                        <a:pt x="235" y="143"/>
                        <a:pt x="235" y="143"/>
                        <a:pt x="235" y="143"/>
                      </a:cubicBezTo>
                      <a:lnTo>
                        <a:pt x="289" y="143"/>
                      </a:lnTo>
                      <a:close/>
                      <a:moveTo>
                        <a:pt x="160" y="88"/>
                      </a:moveTo>
                      <a:cubicBezTo>
                        <a:pt x="211" y="139"/>
                        <a:pt x="211" y="139"/>
                        <a:pt x="211" y="139"/>
                      </a:cubicBezTo>
                      <a:cubicBezTo>
                        <a:pt x="98" y="139"/>
                        <a:pt x="98" y="139"/>
                        <a:pt x="98" y="139"/>
                      </a:cubicBezTo>
                      <a:lnTo>
                        <a:pt x="160" y="88"/>
                      </a:lnTo>
                      <a:close/>
                      <a:moveTo>
                        <a:pt x="71" y="143"/>
                      </a:moveTo>
                      <a:cubicBezTo>
                        <a:pt x="31" y="176"/>
                        <a:pt x="31" y="176"/>
                        <a:pt x="31" y="176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lnTo>
                        <a:pt x="71" y="143"/>
                      </a:lnTo>
                      <a:close/>
                    </a:path>
                  </a:pathLst>
                </a:custGeom>
                <a:solidFill>
                  <a:schemeClr val="bg1">
                    <a:alpha val="1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" name="组合 23"/>
                <p:cNvGrpSpPr/>
                <p:nvPr/>
              </p:nvGrpSpPr>
              <p:grpSpPr>
                <a:xfrm>
                  <a:off x="5053006" y="1277615"/>
                  <a:ext cx="633362" cy="594716"/>
                  <a:chOff x="4437063" y="781050"/>
                  <a:chExt cx="936625" cy="879476"/>
                </a:xfrm>
                <a:solidFill>
                  <a:srgbClr val="F6C640"/>
                </a:solidFill>
              </p:grpSpPr>
              <p:sp>
                <p:nvSpPr>
                  <p:cNvPr id="25" name="Freeform 142"/>
                  <p:cNvSpPr>
                    <a:spLocks noEditPoints="1"/>
                  </p:cNvSpPr>
                  <p:nvPr/>
                </p:nvSpPr>
                <p:spPr bwMode="auto">
                  <a:xfrm>
                    <a:off x="4475163" y="982663"/>
                    <a:ext cx="514350" cy="61913"/>
                  </a:xfrm>
                  <a:custGeom>
                    <a:avLst/>
                    <a:gdLst>
                      <a:gd name="T0" fmla="*/ 0 w 324"/>
                      <a:gd name="T1" fmla="*/ 0 h 39"/>
                      <a:gd name="T2" fmla="*/ 324 w 324"/>
                      <a:gd name="T3" fmla="*/ 39 h 39"/>
                      <a:gd name="T4" fmla="*/ 14 w 324"/>
                      <a:gd name="T5" fmla="*/ 33 h 39"/>
                      <a:gd name="T6" fmla="*/ 11 w 324"/>
                      <a:gd name="T7" fmla="*/ 6 h 39"/>
                      <a:gd name="T8" fmla="*/ 14 w 324"/>
                      <a:gd name="T9" fmla="*/ 33 h 39"/>
                      <a:gd name="T10" fmla="*/ 24 w 324"/>
                      <a:gd name="T11" fmla="*/ 33 h 39"/>
                      <a:gd name="T12" fmla="*/ 28 w 324"/>
                      <a:gd name="T13" fmla="*/ 6 h 39"/>
                      <a:gd name="T14" fmla="*/ 43 w 324"/>
                      <a:gd name="T15" fmla="*/ 33 h 39"/>
                      <a:gd name="T16" fmla="*/ 38 w 324"/>
                      <a:gd name="T17" fmla="*/ 6 h 39"/>
                      <a:gd name="T18" fmla="*/ 43 w 324"/>
                      <a:gd name="T19" fmla="*/ 33 h 39"/>
                      <a:gd name="T20" fmla="*/ 53 w 324"/>
                      <a:gd name="T21" fmla="*/ 33 h 39"/>
                      <a:gd name="T22" fmla="*/ 57 w 324"/>
                      <a:gd name="T23" fmla="*/ 6 h 39"/>
                      <a:gd name="T24" fmla="*/ 71 w 324"/>
                      <a:gd name="T25" fmla="*/ 33 h 39"/>
                      <a:gd name="T26" fmla="*/ 66 w 324"/>
                      <a:gd name="T27" fmla="*/ 6 h 39"/>
                      <a:gd name="T28" fmla="*/ 71 w 324"/>
                      <a:gd name="T29" fmla="*/ 33 h 39"/>
                      <a:gd name="T30" fmla="*/ 80 w 324"/>
                      <a:gd name="T31" fmla="*/ 33 h 39"/>
                      <a:gd name="T32" fmla="*/ 87 w 324"/>
                      <a:gd name="T33" fmla="*/ 6 h 39"/>
                      <a:gd name="T34" fmla="*/ 101 w 324"/>
                      <a:gd name="T35" fmla="*/ 33 h 39"/>
                      <a:gd name="T36" fmla="*/ 95 w 324"/>
                      <a:gd name="T37" fmla="*/ 6 h 39"/>
                      <a:gd name="T38" fmla="*/ 101 w 324"/>
                      <a:gd name="T39" fmla="*/ 33 h 39"/>
                      <a:gd name="T40" fmla="*/ 109 w 324"/>
                      <a:gd name="T41" fmla="*/ 33 h 39"/>
                      <a:gd name="T42" fmla="*/ 115 w 324"/>
                      <a:gd name="T43" fmla="*/ 6 h 39"/>
                      <a:gd name="T44" fmla="*/ 130 w 324"/>
                      <a:gd name="T45" fmla="*/ 33 h 39"/>
                      <a:gd name="T46" fmla="*/ 122 w 324"/>
                      <a:gd name="T47" fmla="*/ 6 h 39"/>
                      <a:gd name="T48" fmla="*/ 130 w 324"/>
                      <a:gd name="T49" fmla="*/ 33 h 39"/>
                      <a:gd name="T50" fmla="*/ 137 w 324"/>
                      <a:gd name="T51" fmla="*/ 33 h 39"/>
                      <a:gd name="T52" fmla="*/ 144 w 324"/>
                      <a:gd name="T53" fmla="*/ 6 h 39"/>
                      <a:gd name="T54" fmla="*/ 158 w 324"/>
                      <a:gd name="T55" fmla="*/ 33 h 39"/>
                      <a:gd name="T56" fmla="*/ 151 w 324"/>
                      <a:gd name="T57" fmla="*/ 6 h 39"/>
                      <a:gd name="T58" fmla="*/ 158 w 324"/>
                      <a:gd name="T59" fmla="*/ 33 h 39"/>
                      <a:gd name="T60" fmla="*/ 165 w 324"/>
                      <a:gd name="T61" fmla="*/ 33 h 39"/>
                      <a:gd name="T62" fmla="*/ 173 w 324"/>
                      <a:gd name="T63" fmla="*/ 6 h 39"/>
                      <a:gd name="T64" fmla="*/ 187 w 324"/>
                      <a:gd name="T65" fmla="*/ 33 h 39"/>
                      <a:gd name="T66" fmla="*/ 180 w 324"/>
                      <a:gd name="T67" fmla="*/ 6 h 39"/>
                      <a:gd name="T68" fmla="*/ 187 w 324"/>
                      <a:gd name="T69" fmla="*/ 33 h 39"/>
                      <a:gd name="T70" fmla="*/ 194 w 324"/>
                      <a:gd name="T71" fmla="*/ 33 h 39"/>
                      <a:gd name="T72" fmla="*/ 201 w 324"/>
                      <a:gd name="T73" fmla="*/ 6 h 39"/>
                      <a:gd name="T74" fmla="*/ 215 w 324"/>
                      <a:gd name="T75" fmla="*/ 33 h 39"/>
                      <a:gd name="T76" fmla="*/ 209 w 324"/>
                      <a:gd name="T77" fmla="*/ 6 h 39"/>
                      <a:gd name="T78" fmla="*/ 215 w 324"/>
                      <a:gd name="T79" fmla="*/ 33 h 39"/>
                      <a:gd name="T80" fmla="*/ 223 w 324"/>
                      <a:gd name="T81" fmla="*/ 33 h 39"/>
                      <a:gd name="T82" fmla="*/ 229 w 324"/>
                      <a:gd name="T83" fmla="*/ 6 h 39"/>
                      <a:gd name="T84" fmla="*/ 243 w 324"/>
                      <a:gd name="T85" fmla="*/ 33 h 39"/>
                      <a:gd name="T86" fmla="*/ 237 w 324"/>
                      <a:gd name="T87" fmla="*/ 6 h 39"/>
                      <a:gd name="T88" fmla="*/ 243 w 324"/>
                      <a:gd name="T89" fmla="*/ 33 h 39"/>
                      <a:gd name="T90" fmla="*/ 253 w 324"/>
                      <a:gd name="T91" fmla="*/ 33 h 39"/>
                      <a:gd name="T92" fmla="*/ 258 w 324"/>
                      <a:gd name="T93" fmla="*/ 6 h 39"/>
                      <a:gd name="T94" fmla="*/ 271 w 324"/>
                      <a:gd name="T95" fmla="*/ 33 h 39"/>
                      <a:gd name="T96" fmla="*/ 267 w 324"/>
                      <a:gd name="T97" fmla="*/ 6 h 39"/>
                      <a:gd name="T98" fmla="*/ 271 w 324"/>
                      <a:gd name="T99" fmla="*/ 33 h 39"/>
                      <a:gd name="T100" fmla="*/ 281 w 324"/>
                      <a:gd name="T101" fmla="*/ 33 h 39"/>
                      <a:gd name="T102" fmla="*/ 285 w 324"/>
                      <a:gd name="T103" fmla="*/ 6 h 39"/>
                      <a:gd name="T104" fmla="*/ 300 w 324"/>
                      <a:gd name="T105" fmla="*/ 33 h 39"/>
                      <a:gd name="T106" fmla="*/ 296 w 324"/>
                      <a:gd name="T107" fmla="*/ 6 h 39"/>
                      <a:gd name="T108" fmla="*/ 300 w 324"/>
                      <a:gd name="T109" fmla="*/ 33 h 39"/>
                      <a:gd name="T110" fmla="*/ 310 w 324"/>
                      <a:gd name="T111" fmla="*/ 33 h 39"/>
                      <a:gd name="T112" fmla="*/ 313 w 324"/>
                      <a:gd name="T113" fmla="*/ 6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24" h="39">
                        <a:moveTo>
                          <a:pt x="324" y="0"/>
                        </a:moveTo>
                        <a:lnTo>
                          <a:pt x="0" y="0"/>
                        </a:lnTo>
                        <a:lnTo>
                          <a:pt x="0" y="39"/>
                        </a:lnTo>
                        <a:lnTo>
                          <a:pt x="324" y="39"/>
                        </a:lnTo>
                        <a:lnTo>
                          <a:pt x="324" y="0"/>
                        </a:lnTo>
                        <a:close/>
                        <a:moveTo>
                          <a:pt x="14" y="33"/>
                        </a:moveTo>
                        <a:lnTo>
                          <a:pt x="11" y="33"/>
                        </a:lnTo>
                        <a:lnTo>
                          <a:pt x="11" y="6"/>
                        </a:lnTo>
                        <a:lnTo>
                          <a:pt x="14" y="6"/>
                        </a:lnTo>
                        <a:lnTo>
                          <a:pt x="14" y="33"/>
                        </a:lnTo>
                        <a:close/>
                        <a:moveTo>
                          <a:pt x="28" y="33"/>
                        </a:moveTo>
                        <a:lnTo>
                          <a:pt x="24" y="33"/>
                        </a:lnTo>
                        <a:lnTo>
                          <a:pt x="24" y="6"/>
                        </a:lnTo>
                        <a:lnTo>
                          <a:pt x="28" y="6"/>
                        </a:lnTo>
                        <a:lnTo>
                          <a:pt x="28" y="33"/>
                        </a:lnTo>
                        <a:close/>
                        <a:moveTo>
                          <a:pt x="43" y="33"/>
                        </a:moveTo>
                        <a:lnTo>
                          <a:pt x="38" y="33"/>
                        </a:lnTo>
                        <a:lnTo>
                          <a:pt x="38" y="6"/>
                        </a:lnTo>
                        <a:lnTo>
                          <a:pt x="43" y="6"/>
                        </a:lnTo>
                        <a:lnTo>
                          <a:pt x="43" y="33"/>
                        </a:lnTo>
                        <a:close/>
                        <a:moveTo>
                          <a:pt x="57" y="33"/>
                        </a:moveTo>
                        <a:lnTo>
                          <a:pt x="53" y="33"/>
                        </a:lnTo>
                        <a:lnTo>
                          <a:pt x="53" y="6"/>
                        </a:lnTo>
                        <a:lnTo>
                          <a:pt x="57" y="6"/>
                        </a:lnTo>
                        <a:lnTo>
                          <a:pt x="57" y="33"/>
                        </a:lnTo>
                        <a:close/>
                        <a:moveTo>
                          <a:pt x="71" y="33"/>
                        </a:moveTo>
                        <a:lnTo>
                          <a:pt x="66" y="33"/>
                        </a:lnTo>
                        <a:lnTo>
                          <a:pt x="66" y="6"/>
                        </a:lnTo>
                        <a:lnTo>
                          <a:pt x="71" y="6"/>
                        </a:lnTo>
                        <a:lnTo>
                          <a:pt x="71" y="33"/>
                        </a:lnTo>
                        <a:close/>
                        <a:moveTo>
                          <a:pt x="87" y="33"/>
                        </a:moveTo>
                        <a:lnTo>
                          <a:pt x="80" y="33"/>
                        </a:lnTo>
                        <a:lnTo>
                          <a:pt x="80" y="6"/>
                        </a:lnTo>
                        <a:lnTo>
                          <a:pt x="87" y="6"/>
                        </a:lnTo>
                        <a:lnTo>
                          <a:pt x="87" y="33"/>
                        </a:lnTo>
                        <a:close/>
                        <a:moveTo>
                          <a:pt x="101" y="33"/>
                        </a:moveTo>
                        <a:lnTo>
                          <a:pt x="95" y="33"/>
                        </a:lnTo>
                        <a:lnTo>
                          <a:pt x="95" y="6"/>
                        </a:lnTo>
                        <a:lnTo>
                          <a:pt x="101" y="6"/>
                        </a:lnTo>
                        <a:lnTo>
                          <a:pt x="101" y="33"/>
                        </a:lnTo>
                        <a:close/>
                        <a:moveTo>
                          <a:pt x="115" y="33"/>
                        </a:moveTo>
                        <a:lnTo>
                          <a:pt x="109" y="33"/>
                        </a:lnTo>
                        <a:lnTo>
                          <a:pt x="109" y="6"/>
                        </a:lnTo>
                        <a:lnTo>
                          <a:pt x="115" y="6"/>
                        </a:lnTo>
                        <a:lnTo>
                          <a:pt x="115" y="33"/>
                        </a:lnTo>
                        <a:close/>
                        <a:moveTo>
                          <a:pt x="130" y="33"/>
                        </a:moveTo>
                        <a:lnTo>
                          <a:pt x="122" y="33"/>
                        </a:lnTo>
                        <a:lnTo>
                          <a:pt x="122" y="6"/>
                        </a:lnTo>
                        <a:lnTo>
                          <a:pt x="130" y="6"/>
                        </a:lnTo>
                        <a:lnTo>
                          <a:pt x="130" y="33"/>
                        </a:lnTo>
                        <a:close/>
                        <a:moveTo>
                          <a:pt x="144" y="33"/>
                        </a:moveTo>
                        <a:lnTo>
                          <a:pt x="137" y="33"/>
                        </a:lnTo>
                        <a:lnTo>
                          <a:pt x="137" y="6"/>
                        </a:lnTo>
                        <a:lnTo>
                          <a:pt x="144" y="6"/>
                        </a:lnTo>
                        <a:lnTo>
                          <a:pt x="144" y="33"/>
                        </a:lnTo>
                        <a:close/>
                        <a:moveTo>
                          <a:pt x="158" y="33"/>
                        </a:moveTo>
                        <a:lnTo>
                          <a:pt x="151" y="33"/>
                        </a:lnTo>
                        <a:lnTo>
                          <a:pt x="151" y="6"/>
                        </a:lnTo>
                        <a:lnTo>
                          <a:pt x="158" y="6"/>
                        </a:lnTo>
                        <a:lnTo>
                          <a:pt x="158" y="33"/>
                        </a:lnTo>
                        <a:close/>
                        <a:moveTo>
                          <a:pt x="173" y="33"/>
                        </a:moveTo>
                        <a:lnTo>
                          <a:pt x="165" y="33"/>
                        </a:lnTo>
                        <a:lnTo>
                          <a:pt x="165" y="6"/>
                        </a:lnTo>
                        <a:lnTo>
                          <a:pt x="173" y="6"/>
                        </a:lnTo>
                        <a:lnTo>
                          <a:pt x="173" y="33"/>
                        </a:lnTo>
                        <a:close/>
                        <a:moveTo>
                          <a:pt x="187" y="33"/>
                        </a:moveTo>
                        <a:lnTo>
                          <a:pt x="180" y="33"/>
                        </a:lnTo>
                        <a:lnTo>
                          <a:pt x="180" y="6"/>
                        </a:lnTo>
                        <a:lnTo>
                          <a:pt x="187" y="6"/>
                        </a:lnTo>
                        <a:lnTo>
                          <a:pt x="187" y="33"/>
                        </a:lnTo>
                        <a:close/>
                        <a:moveTo>
                          <a:pt x="201" y="33"/>
                        </a:moveTo>
                        <a:lnTo>
                          <a:pt x="194" y="33"/>
                        </a:lnTo>
                        <a:lnTo>
                          <a:pt x="194" y="6"/>
                        </a:lnTo>
                        <a:lnTo>
                          <a:pt x="201" y="6"/>
                        </a:lnTo>
                        <a:lnTo>
                          <a:pt x="201" y="33"/>
                        </a:lnTo>
                        <a:close/>
                        <a:moveTo>
                          <a:pt x="215" y="33"/>
                        </a:moveTo>
                        <a:lnTo>
                          <a:pt x="209" y="33"/>
                        </a:lnTo>
                        <a:lnTo>
                          <a:pt x="209" y="6"/>
                        </a:lnTo>
                        <a:lnTo>
                          <a:pt x="215" y="6"/>
                        </a:lnTo>
                        <a:lnTo>
                          <a:pt x="215" y="33"/>
                        </a:lnTo>
                        <a:close/>
                        <a:moveTo>
                          <a:pt x="229" y="33"/>
                        </a:moveTo>
                        <a:lnTo>
                          <a:pt x="223" y="33"/>
                        </a:lnTo>
                        <a:lnTo>
                          <a:pt x="223" y="6"/>
                        </a:lnTo>
                        <a:lnTo>
                          <a:pt x="229" y="6"/>
                        </a:lnTo>
                        <a:lnTo>
                          <a:pt x="229" y="33"/>
                        </a:lnTo>
                        <a:close/>
                        <a:moveTo>
                          <a:pt x="243" y="33"/>
                        </a:moveTo>
                        <a:lnTo>
                          <a:pt x="237" y="33"/>
                        </a:lnTo>
                        <a:lnTo>
                          <a:pt x="237" y="6"/>
                        </a:lnTo>
                        <a:lnTo>
                          <a:pt x="243" y="6"/>
                        </a:lnTo>
                        <a:lnTo>
                          <a:pt x="243" y="33"/>
                        </a:lnTo>
                        <a:close/>
                        <a:moveTo>
                          <a:pt x="258" y="33"/>
                        </a:moveTo>
                        <a:lnTo>
                          <a:pt x="253" y="33"/>
                        </a:lnTo>
                        <a:lnTo>
                          <a:pt x="253" y="6"/>
                        </a:lnTo>
                        <a:lnTo>
                          <a:pt x="258" y="6"/>
                        </a:lnTo>
                        <a:lnTo>
                          <a:pt x="258" y="33"/>
                        </a:lnTo>
                        <a:close/>
                        <a:moveTo>
                          <a:pt x="271" y="33"/>
                        </a:moveTo>
                        <a:lnTo>
                          <a:pt x="267" y="33"/>
                        </a:lnTo>
                        <a:lnTo>
                          <a:pt x="267" y="6"/>
                        </a:lnTo>
                        <a:lnTo>
                          <a:pt x="271" y="6"/>
                        </a:lnTo>
                        <a:lnTo>
                          <a:pt x="271" y="33"/>
                        </a:lnTo>
                        <a:close/>
                        <a:moveTo>
                          <a:pt x="285" y="33"/>
                        </a:moveTo>
                        <a:lnTo>
                          <a:pt x="281" y="33"/>
                        </a:lnTo>
                        <a:lnTo>
                          <a:pt x="281" y="6"/>
                        </a:lnTo>
                        <a:lnTo>
                          <a:pt x="285" y="6"/>
                        </a:lnTo>
                        <a:lnTo>
                          <a:pt x="285" y="33"/>
                        </a:lnTo>
                        <a:close/>
                        <a:moveTo>
                          <a:pt x="300" y="33"/>
                        </a:moveTo>
                        <a:lnTo>
                          <a:pt x="296" y="33"/>
                        </a:lnTo>
                        <a:lnTo>
                          <a:pt x="296" y="6"/>
                        </a:lnTo>
                        <a:lnTo>
                          <a:pt x="300" y="6"/>
                        </a:lnTo>
                        <a:lnTo>
                          <a:pt x="300" y="33"/>
                        </a:lnTo>
                        <a:close/>
                        <a:moveTo>
                          <a:pt x="313" y="33"/>
                        </a:moveTo>
                        <a:lnTo>
                          <a:pt x="310" y="33"/>
                        </a:lnTo>
                        <a:lnTo>
                          <a:pt x="310" y="6"/>
                        </a:lnTo>
                        <a:lnTo>
                          <a:pt x="313" y="6"/>
                        </a:lnTo>
                        <a:lnTo>
                          <a:pt x="313" y="3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" name="Freeform 143"/>
                  <p:cNvSpPr>
                    <a:spLocks noEditPoints="1"/>
                  </p:cNvSpPr>
                  <p:nvPr/>
                </p:nvSpPr>
                <p:spPr bwMode="auto">
                  <a:xfrm>
                    <a:off x="4527551" y="847725"/>
                    <a:ext cx="517525" cy="63500"/>
                  </a:xfrm>
                  <a:custGeom>
                    <a:avLst/>
                    <a:gdLst>
                      <a:gd name="T0" fmla="*/ 0 w 326"/>
                      <a:gd name="T1" fmla="*/ 0 h 40"/>
                      <a:gd name="T2" fmla="*/ 326 w 326"/>
                      <a:gd name="T3" fmla="*/ 40 h 40"/>
                      <a:gd name="T4" fmla="*/ 15 w 326"/>
                      <a:gd name="T5" fmla="*/ 33 h 40"/>
                      <a:gd name="T6" fmla="*/ 13 w 326"/>
                      <a:gd name="T7" fmla="*/ 7 h 40"/>
                      <a:gd name="T8" fmla="*/ 15 w 326"/>
                      <a:gd name="T9" fmla="*/ 33 h 40"/>
                      <a:gd name="T10" fmla="*/ 26 w 326"/>
                      <a:gd name="T11" fmla="*/ 33 h 40"/>
                      <a:gd name="T12" fmla="*/ 30 w 326"/>
                      <a:gd name="T13" fmla="*/ 7 h 40"/>
                      <a:gd name="T14" fmla="*/ 44 w 326"/>
                      <a:gd name="T15" fmla="*/ 33 h 40"/>
                      <a:gd name="T16" fmla="*/ 39 w 326"/>
                      <a:gd name="T17" fmla="*/ 7 h 40"/>
                      <a:gd name="T18" fmla="*/ 44 w 326"/>
                      <a:gd name="T19" fmla="*/ 33 h 40"/>
                      <a:gd name="T20" fmla="*/ 54 w 326"/>
                      <a:gd name="T21" fmla="*/ 33 h 40"/>
                      <a:gd name="T22" fmla="*/ 59 w 326"/>
                      <a:gd name="T23" fmla="*/ 7 h 40"/>
                      <a:gd name="T24" fmla="*/ 73 w 326"/>
                      <a:gd name="T25" fmla="*/ 33 h 40"/>
                      <a:gd name="T26" fmla="*/ 68 w 326"/>
                      <a:gd name="T27" fmla="*/ 7 h 40"/>
                      <a:gd name="T28" fmla="*/ 73 w 326"/>
                      <a:gd name="T29" fmla="*/ 33 h 40"/>
                      <a:gd name="T30" fmla="*/ 82 w 326"/>
                      <a:gd name="T31" fmla="*/ 33 h 40"/>
                      <a:gd name="T32" fmla="*/ 87 w 326"/>
                      <a:gd name="T33" fmla="*/ 7 h 40"/>
                      <a:gd name="T34" fmla="*/ 102 w 326"/>
                      <a:gd name="T35" fmla="*/ 33 h 40"/>
                      <a:gd name="T36" fmla="*/ 96 w 326"/>
                      <a:gd name="T37" fmla="*/ 7 h 40"/>
                      <a:gd name="T38" fmla="*/ 102 w 326"/>
                      <a:gd name="T39" fmla="*/ 33 h 40"/>
                      <a:gd name="T40" fmla="*/ 110 w 326"/>
                      <a:gd name="T41" fmla="*/ 33 h 40"/>
                      <a:gd name="T42" fmla="*/ 116 w 326"/>
                      <a:gd name="T43" fmla="*/ 7 h 40"/>
                      <a:gd name="T44" fmla="*/ 131 w 326"/>
                      <a:gd name="T45" fmla="*/ 33 h 40"/>
                      <a:gd name="T46" fmla="*/ 124 w 326"/>
                      <a:gd name="T47" fmla="*/ 7 h 40"/>
                      <a:gd name="T48" fmla="*/ 131 w 326"/>
                      <a:gd name="T49" fmla="*/ 33 h 40"/>
                      <a:gd name="T50" fmla="*/ 139 w 326"/>
                      <a:gd name="T51" fmla="*/ 33 h 40"/>
                      <a:gd name="T52" fmla="*/ 146 w 326"/>
                      <a:gd name="T53" fmla="*/ 7 h 40"/>
                      <a:gd name="T54" fmla="*/ 160 w 326"/>
                      <a:gd name="T55" fmla="*/ 33 h 40"/>
                      <a:gd name="T56" fmla="*/ 153 w 326"/>
                      <a:gd name="T57" fmla="*/ 7 h 40"/>
                      <a:gd name="T58" fmla="*/ 160 w 326"/>
                      <a:gd name="T59" fmla="*/ 33 h 40"/>
                      <a:gd name="T60" fmla="*/ 166 w 326"/>
                      <a:gd name="T61" fmla="*/ 33 h 40"/>
                      <a:gd name="T62" fmla="*/ 174 w 326"/>
                      <a:gd name="T63" fmla="*/ 7 h 40"/>
                      <a:gd name="T64" fmla="*/ 188 w 326"/>
                      <a:gd name="T65" fmla="*/ 33 h 40"/>
                      <a:gd name="T66" fmla="*/ 181 w 326"/>
                      <a:gd name="T67" fmla="*/ 7 h 40"/>
                      <a:gd name="T68" fmla="*/ 188 w 326"/>
                      <a:gd name="T69" fmla="*/ 33 h 40"/>
                      <a:gd name="T70" fmla="*/ 196 w 326"/>
                      <a:gd name="T71" fmla="*/ 33 h 40"/>
                      <a:gd name="T72" fmla="*/ 202 w 326"/>
                      <a:gd name="T73" fmla="*/ 7 h 40"/>
                      <a:gd name="T74" fmla="*/ 216 w 326"/>
                      <a:gd name="T75" fmla="*/ 33 h 40"/>
                      <a:gd name="T76" fmla="*/ 210 w 326"/>
                      <a:gd name="T77" fmla="*/ 7 h 40"/>
                      <a:gd name="T78" fmla="*/ 216 w 326"/>
                      <a:gd name="T79" fmla="*/ 33 h 40"/>
                      <a:gd name="T80" fmla="*/ 225 w 326"/>
                      <a:gd name="T81" fmla="*/ 33 h 40"/>
                      <a:gd name="T82" fmla="*/ 231 w 326"/>
                      <a:gd name="T83" fmla="*/ 7 h 40"/>
                      <a:gd name="T84" fmla="*/ 245 w 326"/>
                      <a:gd name="T85" fmla="*/ 33 h 40"/>
                      <a:gd name="T86" fmla="*/ 239 w 326"/>
                      <a:gd name="T87" fmla="*/ 7 h 40"/>
                      <a:gd name="T88" fmla="*/ 245 w 326"/>
                      <a:gd name="T89" fmla="*/ 33 h 40"/>
                      <a:gd name="T90" fmla="*/ 253 w 326"/>
                      <a:gd name="T91" fmla="*/ 33 h 40"/>
                      <a:gd name="T92" fmla="*/ 258 w 326"/>
                      <a:gd name="T93" fmla="*/ 7 h 40"/>
                      <a:gd name="T94" fmla="*/ 273 w 326"/>
                      <a:gd name="T95" fmla="*/ 33 h 40"/>
                      <a:gd name="T96" fmla="*/ 268 w 326"/>
                      <a:gd name="T97" fmla="*/ 7 h 40"/>
                      <a:gd name="T98" fmla="*/ 273 w 326"/>
                      <a:gd name="T99" fmla="*/ 33 h 40"/>
                      <a:gd name="T100" fmla="*/ 283 w 326"/>
                      <a:gd name="T101" fmla="*/ 33 h 40"/>
                      <a:gd name="T102" fmla="*/ 287 w 326"/>
                      <a:gd name="T103" fmla="*/ 7 h 40"/>
                      <a:gd name="T104" fmla="*/ 302 w 326"/>
                      <a:gd name="T105" fmla="*/ 33 h 40"/>
                      <a:gd name="T106" fmla="*/ 297 w 326"/>
                      <a:gd name="T107" fmla="*/ 7 h 40"/>
                      <a:gd name="T108" fmla="*/ 302 w 326"/>
                      <a:gd name="T109" fmla="*/ 33 h 40"/>
                      <a:gd name="T110" fmla="*/ 312 w 326"/>
                      <a:gd name="T111" fmla="*/ 33 h 40"/>
                      <a:gd name="T112" fmla="*/ 314 w 326"/>
                      <a:gd name="T113" fmla="*/ 7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26" h="40">
                        <a:moveTo>
                          <a:pt x="326" y="0"/>
                        </a:moveTo>
                        <a:lnTo>
                          <a:pt x="0" y="0"/>
                        </a:lnTo>
                        <a:lnTo>
                          <a:pt x="0" y="40"/>
                        </a:lnTo>
                        <a:lnTo>
                          <a:pt x="326" y="40"/>
                        </a:lnTo>
                        <a:lnTo>
                          <a:pt x="326" y="0"/>
                        </a:lnTo>
                        <a:close/>
                        <a:moveTo>
                          <a:pt x="15" y="33"/>
                        </a:moveTo>
                        <a:lnTo>
                          <a:pt x="13" y="33"/>
                        </a:lnTo>
                        <a:lnTo>
                          <a:pt x="13" y="7"/>
                        </a:lnTo>
                        <a:lnTo>
                          <a:pt x="15" y="7"/>
                        </a:lnTo>
                        <a:lnTo>
                          <a:pt x="15" y="33"/>
                        </a:lnTo>
                        <a:close/>
                        <a:moveTo>
                          <a:pt x="30" y="33"/>
                        </a:moveTo>
                        <a:lnTo>
                          <a:pt x="26" y="33"/>
                        </a:lnTo>
                        <a:lnTo>
                          <a:pt x="26" y="7"/>
                        </a:lnTo>
                        <a:lnTo>
                          <a:pt x="30" y="7"/>
                        </a:lnTo>
                        <a:lnTo>
                          <a:pt x="30" y="33"/>
                        </a:lnTo>
                        <a:close/>
                        <a:moveTo>
                          <a:pt x="44" y="33"/>
                        </a:moveTo>
                        <a:lnTo>
                          <a:pt x="39" y="33"/>
                        </a:lnTo>
                        <a:lnTo>
                          <a:pt x="39" y="7"/>
                        </a:lnTo>
                        <a:lnTo>
                          <a:pt x="44" y="7"/>
                        </a:lnTo>
                        <a:lnTo>
                          <a:pt x="44" y="33"/>
                        </a:lnTo>
                        <a:close/>
                        <a:moveTo>
                          <a:pt x="59" y="33"/>
                        </a:moveTo>
                        <a:lnTo>
                          <a:pt x="54" y="33"/>
                        </a:lnTo>
                        <a:lnTo>
                          <a:pt x="54" y="7"/>
                        </a:lnTo>
                        <a:lnTo>
                          <a:pt x="59" y="7"/>
                        </a:lnTo>
                        <a:lnTo>
                          <a:pt x="59" y="33"/>
                        </a:lnTo>
                        <a:close/>
                        <a:moveTo>
                          <a:pt x="73" y="33"/>
                        </a:moveTo>
                        <a:lnTo>
                          <a:pt x="68" y="33"/>
                        </a:lnTo>
                        <a:lnTo>
                          <a:pt x="68" y="7"/>
                        </a:lnTo>
                        <a:lnTo>
                          <a:pt x="73" y="7"/>
                        </a:lnTo>
                        <a:lnTo>
                          <a:pt x="73" y="33"/>
                        </a:lnTo>
                        <a:close/>
                        <a:moveTo>
                          <a:pt x="87" y="33"/>
                        </a:moveTo>
                        <a:lnTo>
                          <a:pt x="82" y="33"/>
                        </a:lnTo>
                        <a:lnTo>
                          <a:pt x="82" y="7"/>
                        </a:lnTo>
                        <a:lnTo>
                          <a:pt x="87" y="7"/>
                        </a:lnTo>
                        <a:lnTo>
                          <a:pt x="87" y="33"/>
                        </a:lnTo>
                        <a:close/>
                        <a:moveTo>
                          <a:pt x="102" y="33"/>
                        </a:moveTo>
                        <a:lnTo>
                          <a:pt x="96" y="33"/>
                        </a:lnTo>
                        <a:lnTo>
                          <a:pt x="96" y="7"/>
                        </a:lnTo>
                        <a:lnTo>
                          <a:pt x="102" y="7"/>
                        </a:lnTo>
                        <a:lnTo>
                          <a:pt x="102" y="33"/>
                        </a:lnTo>
                        <a:close/>
                        <a:moveTo>
                          <a:pt x="116" y="33"/>
                        </a:moveTo>
                        <a:lnTo>
                          <a:pt x="110" y="33"/>
                        </a:lnTo>
                        <a:lnTo>
                          <a:pt x="110" y="7"/>
                        </a:lnTo>
                        <a:lnTo>
                          <a:pt x="116" y="7"/>
                        </a:lnTo>
                        <a:lnTo>
                          <a:pt x="116" y="33"/>
                        </a:lnTo>
                        <a:close/>
                        <a:moveTo>
                          <a:pt x="131" y="33"/>
                        </a:moveTo>
                        <a:lnTo>
                          <a:pt x="124" y="33"/>
                        </a:lnTo>
                        <a:lnTo>
                          <a:pt x="124" y="7"/>
                        </a:lnTo>
                        <a:lnTo>
                          <a:pt x="131" y="7"/>
                        </a:lnTo>
                        <a:lnTo>
                          <a:pt x="131" y="33"/>
                        </a:lnTo>
                        <a:close/>
                        <a:moveTo>
                          <a:pt x="146" y="33"/>
                        </a:moveTo>
                        <a:lnTo>
                          <a:pt x="139" y="33"/>
                        </a:lnTo>
                        <a:lnTo>
                          <a:pt x="139" y="7"/>
                        </a:lnTo>
                        <a:lnTo>
                          <a:pt x="146" y="7"/>
                        </a:lnTo>
                        <a:lnTo>
                          <a:pt x="146" y="33"/>
                        </a:lnTo>
                        <a:close/>
                        <a:moveTo>
                          <a:pt x="160" y="33"/>
                        </a:moveTo>
                        <a:lnTo>
                          <a:pt x="153" y="33"/>
                        </a:lnTo>
                        <a:lnTo>
                          <a:pt x="153" y="7"/>
                        </a:lnTo>
                        <a:lnTo>
                          <a:pt x="160" y="7"/>
                        </a:lnTo>
                        <a:lnTo>
                          <a:pt x="160" y="33"/>
                        </a:lnTo>
                        <a:close/>
                        <a:moveTo>
                          <a:pt x="174" y="33"/>
                        </a:moveTo>
                        <a:lnTo>
                          <a:pt x="166" y="33"/>
                        </a:lnTo>
                        <a:lnTo>
                          <a:pt x="166" y="7"/>
                        </a:lnTo>
                        <a:lnTo>
                          <a:pt x="174" y="7"/>
                        </a:lnTo>
                        <a:lnTo>
                          <a:pt x="174" y="33"/>
                        </a:lnTo>
                        <a:close/>
                        <a:moveTo>
                          <a:pt x="188" y="33"/>
                        </a:moveTo>
                        <a:lnTo>
                          <a:pt x="181" y="33"/>
                        </a:lnTo>
                        <a:lnTo>
                          <a:pt x="181" y="7"/>
                        </a:lnTo>
                        <a:lnTo>
                          <a:pt x="188" y="7"/>
                        </a:lnTo>
                        <a:lnTo>
                          <a:pt x="188" y="33"/>
                        </a:lnTo>
                        <a:close/>
                        <a:moveTo>
                          <a:pt x="202" y="33"/>
                        </a:moveTo>
                        <a:lnTo>
                          <a:pt x="196" y="33"/>
                        </a:lnTo>
                        <a:lnTo>
                          <a:pt x="196" y="7"/>
                        </a:lnTo>
                        <a:lnTo>
                          <a:pt x="202" y="7"/>
                        </a:lnTo>
                        <a:lnTo>
                          <a:pt x="202" y="33"/>
                        </a:lnTo>
                        <a:close/>
                        <a:moveTo>
                          <a:pt x="216" y="33"/>
                        </a:moveTo>
                        <a:lnTo>
                          <a:pt x="210" y="33"/>
                        </a:lnTo>
                        <a:lnTo>
                          <a:pt x="210" y="7"/>
                        </a:lnTo>
                        <a:lnTo>
                          <a:pt x="216" y="7"/>
                        </a:lnTo>
                        <a:lnTo>
                          <a:pt x="216" y="33"/>
                        </a:lnTo>
                        <a:close/>
                        <a:moveTo>
                          <a:pt x="231" y="33"/>
                        </a:moveTo>
                        <a:lnTo>
                          <a:pt x="225" y="33"/>
                        </a:lnTo>
                        <a:lnTo>
                          <a:pt x="225" y="7"/>
                        </a:lnTo>
                        <a:lnTo>
                          <a:pt x="231" y="7"/>
                        </a:lnTo>
                        <a:lnTo>
                          <a:pt x="231" y="33"/>
                        </a:lnTo>
                        <a:close/>
                        <a:moveTo>
                          <a:pt x="245" y="33"/>
                        </a:moveTo>
                        <a:lnTo>
                          <a:pt x="239" y="33"/>
                        </a:lnTo>
                        <a:lnTo>
                          <a:pt x="239" y="7"/>
                        </a:lnTo>
                        <a:lnTo>
                          <a:pt x="245" y="7"/>
                        </a:lnTo>
                        <a:lnTo>
                          <a:pt x="245" y="33"/>
                        </a:lnTo>
                        <a:close/>
                        <a:moveTo>
                          <a:pt x="258" y="33"/>
                        </a:moveTo>
                        <a:lnTo>
                          <a:pt x="253" y="33"/>
                        </a:lnTo>
                        <a:lnTo>
                          <a:pt x="253" y="7"/>
                        </a:lnTo>
                        <a:lnTo>
                          <a:pt x="258" y="7"/>
                        </a:lnTo>
                        <a:lnTo>
                          <a:pt x="258" y="33"/>
                        </a:lnTo>
                        <a:close/>
                        <a:moveTo>
                          <a:pt x="273" y="33"/>
                        </a:moveTo>
                        <a:lnTo>
                          <a:pt x="268" y="33"/>
                        </a:lnTo>
                        <a:lnTo>
                          <a:pt x="268" y="7"/>
                        </a:lnTo>
                        <a:lnTo>
                          <a:pt x="273" y="7"/>
                        </a:lnTo>
                        <a:lnTo>
                          <a:pt x="273" y="33"/>
                        </a:lnTo>
                        <a:close/>
                        <a:moveTo>
                          <a:pt x="287" y="33"/>
                        </a:moveTo>
                        <a:lnTo>
                          <a:pt x="283" y="33"/>
                        </a:lnTo>
                        <a:lnTo>
                          <a:pt x="283" y="7"/>
                        </a:lnTo>
                        <a:lnTo>
                          <a:pt x="287" y="7"/>
                        </a:lnTo>
                        <a:lnTo>
                          <a:pt x="287" y="33"/>
                        </a:lnTo>
                        <a:close/>
                        <a:moveTo>
                          <a:pt x="302" y="33"/>
                        </a:moveTo>
                        <a:lnTo>
                          <a:pt x="297" y="33"/>
                        </a:lnTo>
                        <a:lnTo>
                          <a:pt x="297" y="7"/>
                        </a:lnTo>
                        <a:lnTo>
                          <a:pt x="302" y="7"/>
                        </a:lnTo>
                        <a:lnTo>
                          <a:pt x="302" y="33"/>
                        </a:lnTo>
                        <a:close/>
                        <a:moveTo>
                          <a:pt x="314" y="33"/>
                        </a:moveTo>
                        <a:lnTo>
                          <a:pt x="312" y="33"/>
                        </a:lnTo>
                        <a:lnTo>
                          <a:pt x="312" y="7"/>
                        </a:lnTo>
                        <a:lnTo>
                          <a:pt x="314" y="7"/>
                        </a:lnTo>
                        <a:lnTo>
                          <a:pt x="314" y="3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Freeform 144"/>
                  <p:cNvSpPr>
                    <a:spLocks noEditPoints="1"/>
                  </p:cNvSpPr>
                  <p:nvPr/>
                </p:nvSpPr>
                <p:spPr bwMode="auto">
                  <a:xfrm>
                    <a:off x="4505326" y="781050"/>
                    <a:ext cx="517525" cy="61913"/>
                  </a:xfrm>
                  <a:custGeom>
                    <a:avLst/>
                    <a:gdLst>
                      <a:gd name="T0" fmla="*/ 0 w 326"/>
                      <a:gd name="T1" fmla="*/ 0 h 39"/>
                      <a:gd name="T2" fmla="*/ 326 w 326"/>
                      <a:gd name="T3" fmla="*/ 39 h 39"/>
                      <a:gd name="T4" fmla="*/ 14 w 326"/>
                      <a:gd name="T5" fmla="*/ 33 h 39"/>
                      <a:gd name="T6" fmla="*/ 12 w 326"/>
                      <a:gd name="T7" fmla="*/ 6 h 39"/>
                      <a:gd name="T8" fmla="*/ 14 w 326"/>
                      <a:gd name="T9" fmla="*/ 33 h 39"/>
                      <a:gd name="T10" fmla="*/ 26 w 326"/>
                      <a:gd name="T11" fmla="*/ 33 h 39"/>
                      <a:gd name="T12" fmla="*/ 29 w 326"/>
                      <a:gd name="T13" fmla="*/ 6 h 39"/>
                      <a:gd name="T14" fmla="*/ 44 w 326"/>
                      <a:gd name="T15" fmla="*/ 33 h 39"/>
                      <a:gd name="T16" fmla="*/ 39 w 326"/>
                      <a:gd name="T17" fmla="*/ 6 h 39"/>
                      <a:gd name="T18" fmla="*/ 44 w 326"/>
                      <a:gd name="T19" fmla="*/ 33 h 39"/>
                      <a:gd name="T20" fmla="*/ 53 w 326"/>
                      <a:gd name="T21" fmla="*/ 33 h 39"/>
                      <a:gd name="T22" fmla="*/ 58 w 326"/>
                      <a:gd name="T23" fmla="*/ 6 h 39"/>
                      <a:gd name="T24" fmla="*/ 73 w 326"/>
                      <a:gd name="T25" fmla="*/ 33 h 39"/>
                      <a:gd name="T26" fmla="*/ 68 w 326"/>
                      <a:gd name="T27" fmla="*/ 6 h 39"/>
                      <a:gd name="T28" fmla="*/ 73 w 326"/>
                      <a:gd name="T29" fmla="*/ 33 h 39"/>
                      <a:gd name="T30" fmla="*/ 82 w 326"/>
                      <a:gd name="T31" fmla="*/ 33 h 39"/>
                      <a:gd name="T32" fmla="*/ 87 w 326"/>
                      <a:gd name="T33" fmla="*/ 6 h 39"/>
                      <a:gd name="T34" fmla="*/ 101 w 326"/>
                      <a:gd name="T35" fmla="*/ 33 h 39"/>
                      <a:gd name="T36" fmla="*/ 95 w 326"/>
                      <a:gd name="T37" fmla="*/ 6 h 39"/>
                      <a:gd name="T38" fmla="*/ 101 w 326"/>
                      <a:gd name="T39" fmla="*/ 33 h 39"/>
                      <a:gd name="T40" fmla="*/ 110 w 326"/>
                      <a:gd name="T41" fmla="*/ 33 h 39"/>
                      <a:gd name="T42" fmla="*/ 116 w 326"/>
                      <a:gd name="T43" fmla="*/ 6 h 39"/>
                      <a:gd name="T44" fmla="*/ 130 w 326"/>
                      <a:gd name="T45" fmla="*/ 33 h 39"/>
                      <a:gd name="T46" fmla="*/ 124 w 326"/>
                      <a:gd name="T47" fmla="*/ 6 h 39"/>
                      <a:gd name="T48" fmla="*/ 130 w 326"/>
                      <a:gd name="T49" fmla="*/ 33 h 39"/>
                      <a:gd name="T50" fmla="*/ 138 w 326"/>
                      <a:gd name="T51" fmla="*/ 33 h 39"/>
                      <a:gd name="T52" fmla="*/ 145 w 326"/>
                      <a:gd name="T53" fmla="*/ 6 h 39"/>
                      <a:gd name="T54" fmla="*/ 160 w 326"/>
                      <a:gd name="T55" fmla="*/ 33 h 39"/>
                      <a:gd name="T56" fmla="*/ 152 w 326"/>
                      <a:gd name="T57" fmla="*/ 6 h 39"/>
                      <a:gd name="T58" fmla="*/ 160 w 326"/>
                      <a:gd name="T59" fmla="*/ 33 h 39"/>
                      <a:gd name="T60" fmla="*/ 166 w 326"/>
                      <a:gd name="T61" fmla="*/ 33 h 39"/>
                      <a:gd name="T62" fmla="*/ 174 w 326"/>
                      <a:gd name="T63" fmla="*/ 6 h 39"/>
                      <a:gd name="T64" fmla="*/ 187 w 326"/>
                      <a:gd name="T65" fmla="*/ 33 h 39"/>
                      <a:gd name="T66" fmla="*/ 180 w 326"/>
                      <a:gd name="T67" fmla="*/ 6 h 39"/>
                      <a:gd name="T68" fmla="*/ 187 w 326"/>
                      <a:gd name="T69" fmla="*/ 33 h 39"/>
                      <a:gd name="T70" fmla="*/ 196 w 326"/>
                      <a:gd name="T71" fmla="*/ 33 h 39"/>
                      <a:gd name="T72" fmla="*/ 202 w 326"/>
                      <a:gd name="T73" fmla="*/ 6 h 39"/>
                      <a:gd name="T74" fmla="*/ 216 w 326"/>
                      <a:gd name="T75" fmla="*/ 33 h 39"/>
                      <a:gd name="T76" fmla="*/ 210 w 326"/>
                      <a:gd name="T77" fmla="*/ 6 h 39"/>
                      <a:gd name="T78" fmla="*/ 216 w 326"/>
                      <a:gd name="T79" fmla="*/ 33 h 39"/>
                      <a:gd name="T80" fmla="*/ 224 w 326"/>
                      <a:gd name="T81" fmla="*/ 33 h 39"/>
                      <a:gd name="T82" fmla="*/ 230 w 326"/>
                      <a:gd name="T83" fmla="*/ 6 h 39"/>
                      <a:gd name="T84" fmla="*/ 244 w 326"/>
                      <a:gd name="T85" fmla="*/ 33 h 39"/>
                      <a:gd name="T86" fmla="*/ 239 w 326"/>
                      <a:gd name="T87" fmla="*/ 6 h 39"/>
                      <a:gd name="T88" fmla="*/ 244 w 326"/>
                      <a:gd name="T89" fmla="*/ 33 h 39"/>
                      <a:gd name="T90" fmla="*/ 253 w 326"/>
                      <a:gd name="T91" fmla="*/ 33 h 39"/>
                      <a:gd name="T92" fmla="*/ 258 w 326"/>
                      <a:gd name="T93" fmla="*/ 6 h 39"/>
                      <a:gd name="T94" fmla="*/ 272 w 326"/>
                      <a:gd name="T95" fmla="*/ 33 h 39"/>
                      <a:gd name="T96" fmla="*/ 267 w 326"/>
                      <a:gd name="T97" fmla="*/ 6 h 39"/>
                      <a:gd name="T98" fmla="*/ 272 w 326"/>
                      <a:gd name="T99" fmla="*/ 33 h 39"/>
                      <a:gd name="T100" fmla="*/ 282 w 326"/>
                      <a:gd name="T101" fmla="*/ 33 h 39"/>
                      <a:gd name="T102" fmla="*/ 287 w 326"/>
                      <a:gd name="T103" fmla="*/ 6 h 39"/>
                      <a:gd name="T104" fmla="*/ 300 w 326"/>
                      <a:gd name="T105" fmla="*/ 33 h 39"/>
                      <a:gd name="T106" fmla="*/ 297 w 326"/>
                      <a:gd name="T107" fmla="*/ 6 h 39"/>
                      <a:gd name="T108" fmla="*/ 300 w 326"/>
                      <a:gd name="T109" fmla="*/ 33 h 39"/>
                      <a:gd name="T110" fmla="*/ 311 w 326"/>
                      <a:gd name="T111" fmla="*/ 33 h 39"/>
                      <a:gd name="T112" fmla="*/ 313 w 326"/>
                      <a:gd name="T113" fmla="*/ 6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26" h="39">
                        <a:moveTo>
                          <a:pt x="326" y="0"/>
                        </a:moveTo>
                        <a:lnTo>
                          <a:pt x="0" y="0"/>
                        </a:lnTo>
                        <a:lnTo>
                          <a:pt x="0" y="39"/>
                        </a:lnTo>
                        <a:lnTo>
                          <a:pt x="326" y="39"/>
                        </a:lnTo>
                        <a:lnTo>
                          <a:pt x="326" y="0"/>
                        </a:lnTo>
                        <a:close/>
                        <a:moveTo>
                          <a:pt x="14" y="33"/>
                        </a:moveTo>
                        <a:lnTo>
                          <a:pt x="12" y="33"/>
                        </a:lnTo>
                        <a:lnTo>
                          <a:pt x="12" y="6"/>
                        </a:lnTo>
                        <a:lnTo>
                          <a:pt x="14" y="6"/>
                        </a:lnTo>
                        <a:lnTo>
                          <a:pt x="14" y="33"/>
                        </a:lnTo>
                        <a:close/>
                        <a:moveTo>
                          <a:pt x="29" y="33"/>
                        </a:moveTo>
                        <a:lnTo>
                          <a:pt x="26" y="33"/>
                        </a:lnTo>
                        <a:lnTo>
                          <a:pt x="26" y="6"/>
                        </a:lnTo>
                        <a:lnTo>
                          <a:pt x="29" y="6"/>
                        </a:lnTo>
                        <a:lnTo>
                          <a:pt x="29" y="33"/>
                        </a:lnTo>
                        <a:close/>
                        <a:moveTo>
                          <a:pt x="44" y="33"/>
                        </a:moveTo>
                        <a:lnTo>
                          <a:pt x="39" y="33"/>
                        </a:lnTo>
                        <a:lnTo>
                          <a:pt x="39" y="6"/>
                        </a:lnTo>
                        <a:lnTo>
                          <a:pt x="44" y="6"/>
                        </a:lnTo>
                        <a:lnTo>
                          <a:pt x="44" y="33"/>
                        </a:lnTo>
                        <a:close/>
                        <a:moveTo>
                          <a:pt x="58" y="33"/>
                        </a:moveTo>
                        <a:lnTo>
                          <a:pt x="53" y="33"/>
                        </a:lnTo>
                        <a:lnTo>
                          <a:pt x="53" y="6"/>
                        </a:lnTo>
                        <a:lnTo>
                          <a:pt x="58" y="6"/>
                        </a:lnTo>
                        <a:lnTo>
                          <a:pt x="58" y="33"/>
                        </a:lnTo>
                        <a:close/>
                        <a:moveTo>
                          <a:pt x="73" y="33"/>
                        </a:moveTo>
                        <a:lnTo>
                          <a:pt x="68" y="33"/>
                        </a:lnTo>
                        <a:lnTo>
                          <a:pt x="68" y="6"/>
                        </a:lnTo>
                        <a:lnTo>
                          <a:pt x="73" y="6"/>
                        </a:lnTo>
                        <a:lnTo>
                          <a:pt x="73" y="33"/>
                        </a:lnTo>
                        <a:close/>
                        <a:moveTo>
                          <a:pt x="87" y="33"/>
                        </a:moveTo>
                        <a:lnTo>
                          <a:pt x="82" y="33"/>
                        </a:lnTo>
                        <a:lnTo>
                          <a:pt x="82" y="6"/>
                        </a:lnTo>
                        <a:lnTo>
                          <a:pt x="87" y="6"/>
                        </a:lnTo>
                        <a:lnTo>
                          <a:pt x="87" y="33"/>
                        </a:lnTo>
                        <a:close/>
                        <a:moveTo>
                          <a:pt x="101" y="33"/>
                        </a:moveTo>
                        <a:lnTo>
                          <a:pt x="95" y="33"/>
                        </a:lnTo>
                        <a:lnTo>
                          <a:pt x="95" y="6"/>
                        </a:lnTo>
                        <a:lnTo>
                          <a:pt x="101" y="6"/>
                        </a:lnTo>
                        <a:lnTo>
                          <a:pt x="101" y="33"/>
                        </a:lnTo>
                        <a:close/>
                        <a:moveTo>
                          <a:pt x="116" y="33"/>
                        </a:moveTo>
                        <a:lnTo>
                          <a:pt x="110" y="33"/>
                        </a:lnTo>
                        <a:lnTo>
                          <a:pt x="110" y="6"/>
                        </a:lnTo>
                        <a:lnTo>
                          <a:pt x="116" y="6"/>
                        </a:lnTo>
                        <a:lnTo>
                          <a:pt x="116" y="33"/>
                        </a:lnTo>
                        <a:close/>
                        <a:moveTo>
                          <a:pt x="130" y="33"/>
                        </a:moveTo>
                        <a:lnTo>
                          <a:pt x="124" y="33"/>
                        </a:lnTo>
                        <a:lnTo>
                          <a:pt x="124" y="6"/>
                        </a:lnTo>
                        <a:lnTo>
                          <a:pt x="130" y="6"/>
                        </a:lnTo>
                        <a:lnTo>
                          <a:pt x="130" y="33"/>
                        </a:lnTo>
                        <a:close/>
                        <a:moveTo>
                          <a:pt x="145" y="33"/>
                        </a:moveTo>
                        <a:lnTo>
                          <a:pt x="138" y="33"/>
                        </a:lnTo>
                        <a:lnTo>
                          <a:pt x="138" y="6"/>
                        </a:lnTo>
                        <a:lnTo>
                          <a:pt x="145" y="6"/>
                        </a:lnTo>
                        <a:lnTo>
                          <a:pt x="145" y="33"/>
                        </a:lnTo>
                        <a:close/>
                        <a:moveTo>
                          <a:pt x="160" y="33"/>
                        </a:moveTo>
                        <a:lnTo>
                          <a:pt x="152" y="33"/>
                        </a:lnTo>
                        <a:lnTo>
                          <a:pt x="152" y="6"/>
                        </a:lnTo>
                        <a:lnTo>
                          <a:pt x="160" y="6"/>
                        </a:lnTo>
                        <a:lnTo>
                          <a:pt x="160" y="33"/>
                        </a:lnTo>
                        <a:close/>
                        <a:moveTo>
                          <a:pt x="174" y="33"/>
                        </a:moveTo>
                        <a:lnTo>
                          <a:pt x="166" y="33"/>
                        </a:lnTo>
                        <a:lnTo>
                          <a:pt x="166" y="6"/>
                        </a:lnTo>
                        <a:lnTo>
                          <a:pt x="174" y="6"/>
                        </a:lnTo>
                        <a:lnTo>
                          <a:pt x="174" y="33"/>
                        </a:lnTo>
                        <a:close/>
                        <a:moveTo>
                          <a:pt x="187" y="33"/>
                        </a:moveTo>
                        <a:lnTo>
                          <a:pt x="180" y="33"/>
                        </a:lnTo>
                        <a:lnTo>
                          <a:pt x="180" y="6"/>
                        </a:lnTo>
                        <a:lnTo>
                          <a:pt x="187" y="6"/>
                        </a:lnTo>
                        <a:lnTo>
                          <a:pt x="187" y="33"/>
                        </a:lnTo>
                        <a:close/>
                        <a:moveTo>
                          <a:pt x="202" y="33"/>
                        </a:moveTo>
                        <a:lnTo>
                          <a:pt x="196" y="33"/>
                        </a:lnTo>
                        <a:lnTo>
                          <a:pt x="196" y="6"/>
                        </a:lnTo>
                        <a:lnTo>
                          <a:pt x="202" y="6"/>
                        </a:lnTo>
                        <a:lnTo>
                          <a:pt x="202" y="33"/>
                        </a:lnTo>
                        <a:close/>
                        <a:moveTo>
                          <a:pt x="216" y="33"/>
                        </a:moveTo>
                        <a:lnTo>
                          <a:pt x="210" y="33"/>
                        </a:lnTo>
                        <a:lnTo>
                          <a:pt x="210" y="6"/>
                        </a:lnTo>
                        <a:lnTo>
                          <a:pt x="216" y="6"/>
                        </a:lnTo>
                        <a:lnTo>
                          <a:pt x="216" y="33"/>
                        </a:lnTo>
                        <a:close/>
                        <a:moveTo>
                          <a:pt x="230" y="33"/>
                        </a:moveTo>
                        <a:lnTo>
                          <a:pt x="224" y="33"/>
                        </a:lnTo>
                        <a:lnTo>
                          <a:pt x="224" y="6"/>
                        </a:lnTo>
                        <a:lnTo>
                          <a:pt x="230" y="6"/>
                        </a:lnTo>
                        <a:lnTo>
                          <a:pt x="230" y="33"/>
                        </a:lnTo>
                        <a:close/>
                        <a:moveTo>
                          <a:pt x="244" y="33"/>
                        </a:moveTo>
                        <a:lnTo>
                          <a:pt x="239" y="33"/>
                        </a:lnTo>
                        <a:lnTo>
                          <a:pt x="239" y="6"/>
                        </a:lnTo>
                        <a:lnTo>
                          <a:pt x="244" y="6"/>
                        </a:lnTo>
                        <a:lnTo>
                          <a:pt x="244" y="33"/>
                        </a:lnTo>
                        <a:close/>
                        <a:moveTo>
                          <a:pt x="258" y="33"/>
                        </a:moveTo>
                        <a:lnTo>
                          <a:pt x="253" y="33"/>
                        </a:lnTo>
                        <a:lnTo>
                          <a:pt x="253" y="6"/>
                        </a:lnTo>
                        <a:lnTo>
                          <a:pt x="258" y="6"/>
                        </a:lnTo>
                        <a:lnTo>
                          <a:pt x="258" y="33"/>
                        </a:lnTo>
                        <a:close/>
                        <a:moveTo>
                          <a:pt x="272" y="33"/>
                        </a:moveTo>
                        <a:lnTo>
                          <a:pt x="267" y="33"/>
                        </a:lnTo>
                        <a:lnTo>
                          <a:pt x="267" y="6"/>
                        </a:lnTo>
                        <a:lnTo>
                          <a:pt x="272" y="6"/>
                        </a:lnTo>
                        <a:lnTo>
                          <a:pt x="272" y="33"/>
                        </a:lnTo>
                        <a:close/>
                        <a:moveTo>
                          <a:pt x="287" y="33"/>
                        </a:moveTo>
                        <a:lnTo>
                          <a:pt x="282" y="33"/>
                        </a:lnTo>
                        <a:lnTo>
                          <a:pt x="282" y="6"/>
                        </a:lnTo>
                        <a:lnTo>
                          <a:pt x="287" y="6"/>
                        </a:lnTo>
                        <a:lnTo>
                          <a:pt x="287" y="33"/>
                        </a:lnTo>
                        <a:close/>
                        <a:moveTo>
                          <a:pt x="300" y="33"/>
                        </a:moveTo>
                        <a:lnTo>
                          <a:pt x="297" y="33"/>
                        </a:lnTo>
                        <a:lnTo>
                          <a:pt x="297" y="6"/>
                        </a:lnTo>
                        <a:lnTo>
                          <a:pt x="300" y="6"/>
                        </a:lnTo>
                        <a:lnTo>
                          <a:pt x="300" y="33"/>
                        </a:lnTo>
                        <a:close/>
                        <a:moveTo>
                          <a:pt x="313" y="33"/>
                        </a:moveTo>
                        <a:lnTo>
                          <a:pt x="311" y="33"/>
                        </a:lnTo>
                        <a:lnTo>
                          <a:pt x="311" y="6"/>
                        </a:lnTo>
                        <a:lnTo>
                          <a:pt x="313" y="6"/>
                        </a:lnTo>
                        <a:lnTo>
                          <a:pt x="313" y="33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Freeform 145"/>
                  <p:cNvSpPr>
                    <a:spLocks noEditPoints="1"/>
                  </p:cNvSpPr>
                  <p:nvPr/>
                </p:nvSpPr>
                <p:spPr bwMode="auto">
                  <a:xfrm>
                    <a:off x="4519613" y="915988"/>
                    <a:ext cx="517525" cy="61913"/>
                  </a:xfrm>
                  <a:custGeom>
                    <a:avLst/>
                    <a:gdLst>
                      <a:gd name="T0" fmla="*/ 326 w 326"/>
                      <a:gd name="T1" fmla="*/ 39 h 39"/>
                      <a:gd name="T2" fmla="*/ 0 w 326"/>
                      <a:gd name="T3" fmla="*/ 0 h 39"/>
                      <a:gd name="T4" fmla="*/ 312 w 326"/>
                      <a:gd name="T5" fmla="*/ 6 h 39"/>
                      <a:gd name="T6" fmla="*/ 314 w 326"/>
                      <a:gd name="T7" fmla="*/ 33 h 39"/>
                      <a:gd name="T8" fmla="*/ 312 w 326"/>
                      <a:gd name="T9" fmla="*/ 6 h 39"/>
                      <a:gd name="T10" fmla="*/ 301 w 326"/>
                      <a:gd name="T11" fmla="*/ 6 h 39"/>
                      <a:gd name="T12" fmla="*/ 297 w 326"/>
                      <a:gd name="T13" fmla="*/ 33 h 39"/>
                      <a:gd name="T14" fmla="*/ 282 w 326"/>
                      <a:gd name="T15" fmla="*/ 6 h 39"/>
                      <a:gd name="T16" fmla="*/ 287 w 326"/>
                      <a:gd name="T17" fmla="*/ 33 h 39"/>
                      <a:gd name="T18" fmla="*/ 282 w 326"/>
                      <a:gd name="T19" fmla="*/ 6 h 39"/>
                      <a:gd name="T20" fmla="*/ 273 w 326"/>
                      <a:gd name="T21" fmla="*/ 6 h 39"/>
                      <a:gd name="T22" fmla="*/ 268 w 326"/>
                      <a:gd name="T23" fmla="*/ 33 h 39"/>
                      <a:gd name="T24" fmla="*/ 253 w 326"/>
                      <a:gd name="T25" fmla="*/ 6 h 39"/>
                      <a:gd name="T26" fmla="*/ 258 w 326"/>
                      <a:gd name="T27" fmla="*/ 33 h 39"/>
                      <a:gd name="T28" fmla="*/ 253 w 326"/>
                      <a:gd name="T29" fmla="*/ 6 h 39"/>
                      <a:gd name="T30" fmla="*/ 244 w 326"/>
                      <a:gd name="T31" fmla="*/ 6 h 39"/>
                      <a:gd name="T32" fmla="*/ 239 w 326"/>
                      <a:gd name="T33" fmla="*/ 33 h 39"/>
                      <a:gd name="T34" fmla="*/ 225 w 326"/>
                      <a:gd name="T35" fmla="*/ 6 h 39"/>
                      <a:gd name="T36" fmla="*/ 231 w 326"/>
                      <a:gd name="T37" fmla="*/ 33 h 39"/>
                      <a:gd name="T38" fmla="*/ 225 w 326"/>
                      <a:gd name="T39" fmla="*/ 6 h 39"/>
                      <a:gd name="T40" fmla="*/ 216 w 326"/>
                      <a:gd name="T41" fmla="*/ 6 h 39"/>
                      <a:gd name="T42" fmla="*/ 210 w 326"/>
                      <a:gd name="T43" fmla="*/ 33 h 39"/>
                      <a:gd name="T44" fmla="*/ 196 w 326"/>
                      <a:gd name="T45" fmla="*/ 6 h 39"/>
                      <a:gd name="T46" fmla="*/ 202 w 326"/>
                      <a:gd name="T47" fmla="*/ 33 h 39"/>
                      <a:gd name="T48" fmla="*/ 196 w 326"/>
                      <a:gd name="T49" fmla="*/ 6 h 39"/>
                      <a:gd name="T50" fmla="*/ 188 w 326"/>
                      <a:gd name="T51" fmla="*/ 6 h 39"/>
                      <a:gd name="T52" fmla="*/ 181 w 326"/>
                      <a:gd name="T53" fmla="*/ 33 h 39"/>
                      <a:gd name="T54" fmla="*/ 166 w 326"/>
                      <a:gd name="T55" fmla="*/ 6 h 39"/>
                      <a:gd name="T56" fmla="*/ 174 w 326"/>
                      <a:gd name="T57" fmla="*/ 33 h 39"/>
                      <a:gd name="T58" fmla="*/ 166 w 326"/>
                      <a:gd name="T59" fmla="*/ 6 h 39"/>
                      <a:gd name="T60" fmla="*/ 160 w 326"/>
                      <a:gd name="T61" fmla="*/ 6 h 39"/>
                      <a:gd name="T62" fmla="*/ 152 w 326"/>
                      <a:gd name="T63" fmla="*/ 33 h 39"/>
                      <a:gd name="T64" fmla="*/ 139 w 326"/>
                      <a:gd name="T65" fmla="*/ 6 h 39"/>
                      <a:gd name="T66" fmla="*/ 146 w 326"/>
                      <a:gd name="T67" fmla="*/ 33 h 39"/>
                      <a:gd name="T68" fmla="*/ 139 w 326"/>
                      <a:gd name="T69" fmla="*/ 6 h 39"/>
                      <a:gd name="T70" fmla="*/ 131 w 326"/>
                      <a:gd name="T71" fmla="*/ 6 h 39"/>
                      <a:gd name="T72" fmla="*/ 124 w 326"/>
                      <a:gd name="T73" fmla="*/ 33 h 39"/>
                      <a:gd name="T74" fmla="*/ 110 w 326"/>
                      <a:gd name="T75" fmla="*/ 6 h 39"/>
                      <a:gd name="T76" fmla="*/ 116 w 326"/>
                      <a:gd name="T77" fmla="*/ 33 h 39"/>
                      <a:gd name="T78" fmla="*/ 110 w 326"/>
                      <a:gd name="T79" fmla="*/ 6 h 39"/>
                      <a:gd name="T80" fmla="*/ 102 w 326"/>
                      <a:gd name="T81" fmla="*/ 6 h 39"/>
                      <a:gd name="T82" fmla="*/ 96 w 326"/>
                      <a:gd name="T83" fmla="*/ 33 h 39"/>
                      <a:gd name="T84" fmla="*/ 82 w 326"/>
                      <a:gd name="T85" fmla="*/ 6 h 39"/>
                      <a:gd name="T86" fmla="*/ 87 w 326"/>
                      <a:gd name="T87" fmla="*/ 33 h 39"/>
                      <a:gd name="T88" fmla="*/ 82 w 326"/>
                      <a:gd name="T89" fmla="*/ 6 h 39"/>
                      <a:gd name="T90" fmla="*/ 73 w 326"/>
                      <a:gd name="T91" fmla="*/ 6 h 39"/>
                      <a:gd name="T92" fmla="*/ 68 w 326"/>
                      <a:gd name="T93" fmla="*/ 33 h 39"/>
                      <a:gd name="T94" fmla="*/ 54 w 326"/>
                      <a:gd name="T95" fmla="*/ 6 h 39"/>
                      <a:gd name="T96" fmla="*/ 59 w 326"/>
                      <a:gd name="T97" fmla="*/ 33 h 39"/>
                      <a:gd name="T98" fmla="*/ 54 w 326"/>
                      <a:gd name="T99" fmla="*/ 6 h 39"/>
                      <a:gd name="T100" fmla="*/ 44 w 326"/>
                      <a:gd name="T101" fmla="*/ 6 h 39"/>
                      <a:gd name="T102" fmla="*/ 39 w 326"/>
                      <a:gd name="T103" fmla="*/ 33 h 39"/>
                      <a:gd name="T104" fmla="*/ 26 w 326"/>
                      <a:gd name="T105" fmla="*/ 6 h 39"/>
                      <a:gd name="T106" fmla="*/ 29 w 326"/>
                      <a:gd name="T107" fmla="*/ 33 h 39"/>
                      <a:gd name="T108" fmla="*/ 26 w 326"/>
                      <a:gd name="T109" fmla="*/ 6 h 39"/>
                      <a:gd name="T110" fmla="*/ 15 w 326"/>
                      <a:gd name="T111" fmla="*/ 6 h 39"/>
                      <a:gd name="T112" fmla="*/ 13 w 326"/>
                      <a:gd name="T113" fmla="*/ 33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26" h="39">
                        <a:moveTo>
                          <a:pt x="0" y="39"/>
                        </a:moveTo>
                        <a:lnTo>
                          <a:pt x="326" y="39"/>
                        </a:lnTo>
                        <a:lnTo>
                          <a:pt x="326" y="0"/>
                        </a:lnTo>
                        <a:lnTo>
                          <a:pt x="0" y="0"/>
                        </a:lnTo>
                        <a:lnTo>
                          <a:pt x="0" y="39"/>
                        </a:lnTo>
                        <a:close/>
                        <a:moveTo>
                          <a:pt x="312" y="6"/>
                        </a:moveTo>
                        <a:lnTo>
                          <a:pt x="314" y="6"/>
                        </a:lnTo>
                        <a:lnTo>
                          <a:pt x="314" y="33"/>
                        </a:lnTo>
                        <a:lnTo>
                          <a:pt x="312" y="33"/>
                        </a:lnTo>
                        <a:lnTo>
                          <a:pt x="312" y="6"/>
                        </a:lnTo>
                        <a:close/>
                        <a:moveTo>
                          <a:pt x="297" y="6"/>
                        </a:moveTo>
                        <a:lnTo>
                          <a:pt x="301" y="6"/>
                        </a:lnTo>
                        <a:lnTo>
                          <a:pt x="301" y="33"/>
                        </a:lnTo>
                        <a:lnTo>
                          <a:pt x="297" y="33"/>
                        </a:lnTo>
                        <a:lnTo>
                          <a:pt x="297" y="6"/>
                        </a:lnTo>
                        <a:close/>
                        <a:moveTo>
                          <a:pt x="282" y="6"/>
                        </a:moveTo>
                        <a:lnTo>
                          <a:pt x="287" y="6"/>
                        </a:lnTo>
                        <a:lnTo>
                          <a:pt x="287" y="33"/>
                        </a:lnTo>
                        <a:lnTo>
                          <a:pt x="282" y="33"/>
                        </a:lnTo>
                        <a:lnTo>
                          <a:pt x="282" y="6"/>
                        </a:lnTo>
                        <a:close/>
                        <a:moveTo>
                          <a:pt x="268" y="6"/>
                        </a:moveTo>
                        <a:lnTo>
                          <a:pt x="273" y="6"/>
                        </a:lnTo>
                        <a:lnTo>
                          <a:pt x="273" y="33"/>
                        </a:lnTo>
                        <a:lnTo>
                          <a:pt x="268" y="33"/>
                        </a:lnTo>
                        <a:lnTo>
                          <a:pt x="268" y="6"/>
                        </a:lnTo>
                        <a:close/>
                        <a:moveTo>
                          <a:pt x="253" y="6"/>
                        </a:moveTo>
                        <a:lnTo>
                          <a:pt x="258" y="6"/>
                        </a:lnTo>
                        <a:lnTo>
                          <a:pt x="258" y="33"/>
                        </a:lnTo>
                        <a:lnTo>
                          <a:pt x="253" y="33"/>
                        </a:lnTo>
                        <a:lnTo>
                          <a:pt x="253" y="6"/>
                        </a:lnTo>
                        <a:close/>
                        <a:moveTo>
                          <a:pt x="239" y="6"/>
                        </a:moveTo>
                        <a:lnTo>
                          <a:pt x="244" y="6"/>
                        </a:lnTo>
                        <a:lnTo>
                          <a:pt x="244" y="33"/>
                        </a:lnTo>
                        <a:lnTo>
                          <a:pt x="239" y="33"/>
                        </a:lnTo>
                        <a:lnTo>
                          <a:pt x="239" y="6"/>
                        </a:lnTo>
                        <a:close/>
                        <a:moveTo>
                          <a:pt x="225" y="6"/>
                        </a:moveTo>
                        <a:lnTo>
                          <a:pt x="231" y="6"/>
                        </a:lnTo>
                        <a:lnTo>
                          <a:pt x="231" y="33"/>
                        </a:lnTo>
                        <a:lnTo>
                          <a:pt x="225" y="33"/>
                        </a:lnTo>
                        <a:lnTo>
                          <a:pt x="225" y="6"/>
                        </a:lnTo>
                        <a:close/>
                        <a:moveTo>
                          <a:pt x="210" y="6"/>
                        </a:moveTo>
                        <a:lnTo>
                          <a:pt x="216" y="6"/>
                        </a:lnTo>
                        <a:lnTo>
                          <a:pt x="216" y="33"/>
                        </a:lnTo>
                        <a:lnTo>
                          <a:pt x="210" y="33"/>
                        </a:lnTo>
                        <a:lnTo>
                          <a:pt x="210" y="6"/>
                        </a:lnTo>
                        <a:close/>
                        <a:moveTo>
                          <a:pt x="196" y="6"/>
                        </a:moveTo>
                        <a:lnTo>
                          <a:pt x="202" y="6"/>
                        </a:lnTo>
                        <a:lnTo>
                          <a:pt x="202" y="33"/>
                        </a:lnTo>
                        <a:lnTo>
                          <a:pt x="196" y="33"/>
                        </a:lnTo>
                        <a:lnTo>
                          <a:pt x="196" y="6"/>
                        </a:lnTo>
                        <a:close/>
                        <a:moveTo>
                          <a:pt x="181" y="6"/>
                        </a:moveTo>
                        <a:lnTo>
                          <a:pt x="188" y="6"/>
                        </a:lnTo>
                        <a:lnTo>
                          <a:pt x="188" y="33"/>
                        </a:lnTo>
                        <a:lnTo>
                          <a:pt x="181" y="33"/>
                        </a:lnTo>
                        <a:lnTo>
                          <a:pt x="181" y="6"/>
                        </a:lnTo>
                        <a:close/>
                        <a:moveTo>
                          <a:pt x="166" y="6"/>
                        </a:moveTo>
                        <a:lnTo>
                          <a:pt x="174" y="6"/>
                        </a:lnTo>
                        <a:lnTo>
                          <a:pt x="174" y="33"/>
                        </a:lnTo>
                        <a:lnTo>
                          <a:pt x="166" y="33"/>
                        </a:lnTo>
                        <a:lnTo>
                          <a:pt x="166" y="6"/>
                        </a:lnTo>
                        <a:close/>
                        <a:moveTo>
                          <a:pt x="152" y="6"/>
                        </a:moveTo>
                        <a:lnTo>
                          <a:pt x="160" y="6"/>
                        </a:lnTo>
                        <a:lnTo>
                          <a:pt x="160" y="33"/>
                        </a:lnTo>
                        <a:lnTo>
                          <a:pt x="152" y="33"/>
                        </a:lnTo>
                        <a:lnTo>
                          <a:pt x="152" y="6"/>
                        </a:lnTo>
                        <a:close/>
                        <a:moveTo>
                          <a:pt x="139" y="6"/>
                        </a:moveTo>
                        <a:lnTo>
                          <a:pt x="146" y="6"/>
                        </a:lnTo>
                        <a:lnTo>
                          <a:pt x="146" y="33"/>
                        </a:lnTo>
                        <a:lnTo>
                          <a:pt x="139" y="33"/>
                        </a:lnTo>
                        <a:lnTo>
                          <a:pt x="139" y="6"/>
                        </a:lnTo>
                        <a:close/>
                        <a:moveTo>
                          <a:pt x="124" y="6"/>
                        </a:moveTo>
                        <a:lnTo>
                          <a:pt x="131" y="6"/>
                        </a:lnTo>
                        <a:lnTo>
                          <a:pt x="131" y="33"/>
                        </a:lnTo>
                        <a:lnTo>
                          <a:pt x="124" y="33"/>
                        </a:lnTo>
                        <a:lnTo>
                          <a:pt x="124" y="6"/>
                        </a:lnTo>
                        <a:close/>
                        <a:moveTo>
                          <a:pt x="110" y="6"/>
                        </a:moveTo>
                        <a:lnTo>
                          <a:pt x="116" y="6"/>
                        </a:lnTo>
                        <a:lnTo>
                          <a:pt x="116" y="33"/>
                        </a:lnTo>
                        <a:lnTo>
                          <a:pt x="110" y="33"/>
                        </a:lnTo>
                        <a:lnTo>
                          <a:pt x="110" y="6"/>
                        </a:lnTo>
                        <a:close/>
                        <a:moveTo>
                          <a:pt x="96" y="6"/>
                        </a:moveTo>
                        <a:lnTo>
                          <a:pt x="102" y="6"/>
                        </a:lnTo>
                        <a:lnTo>
                          <a:pt x="102" y="33"/>
                        </a:lnTo>
                        <a:lnTo>
                          <a:pt x="96" y="33"/>
                        </a:lnTo>
                        <a:lnTo>
                          <a:pt x="96" y="6"/>
                        </a:lnTo>
                        <a:close/>
                        <a:moveTo>
                          <a:pt x="82" y="6"/>
                        </a:moveTo>
                        <a:lnTo>
                          <a:pt x="87" y="6"/>
                        </a:lnTo>
                        <a:lnTo>
                          <a:pt x="87" y="33"/>
                        </a:lnTo>
                        <a:lnTo>
                          <a:pt x="82" y="33"/>
                        </a:lnTo>
                        <a:lnTo>
                          <a:pt x="82" y="6"/>
                        </a:lnTo>
                        <a:close/>
                        <a:moveTo>
                          <a:pt x="68" y="6"/>
                        </a:moveTo>
                        <a:lnTo>
                          <a:pt x="73" y="6"/>
                        </a:lnTo>
                        <a:lnTo>
                          <a:pt x="73" y="33"/>
                        </a:lnTo>
                        <a:lnTo>
                          <a:pt x="68" y="33"/>
                        </a:lnTo>
                        <a:lnTo>
                          <a:pt x="68" y="6"/>
                        </a:lnTo>
                        <a:close/>
                        <a:moveTo>
                          <a:pt x="54" y="6"/>
                        </a:moveTo>
                        <a:lnTo>
                          <a:pt x="59" y="6"/>
                        </a:lnTo>
                        <a:lnTo>
                          <a:pt x="59" y="33"/>
                        </a:lnTo>
                        <a:lnTo>
                          <a:pt x="54" y="33"/>
                        </a:lnTo>
                        <a:lnTo>
                          <a:pt x="54" y="6"/>
                        </a:lnTo>
                        <a:close/>
                        <a:moveTo>
                          <a:pt x="39" y="6"/>
                        </a:moveTo>
                        <a:lnTo>
                          <a:pt x="44" y="6"/>
                        </a:lnTo>
                        <a:lnTo>
                          <a:pt x="44" y="33"/>
                        </a:lnTo>
                        <a:lnTo>
                          <a:pt x="39" y="33"/>
                        </a:lnTo>
                        <a:lnTo>
                          <a:pt x="39" y="6"/>
                        </a:lnTo>
                        <a:close/>
                        <a:moveTo>
                          <a:pt x="26" y="6"/>
                        </a:moveTo>
                        <a:lnTo>
                          <a:pt x="29" y="6"/>
                        </a:lnTo>
                        <a:lnTo>
                          <a:pt x="29" y="33"/>
                        </a:lnTo>
                        <a:lnTo>
                          <a:pt x="26" y="33"/>
                        </a:lnTo>
                        <a:lnTo>
                          <a:pt x="26" y="6"/>
                        </a:lnTo>
                        <a:close/>
                        <a:moveTo>
                          <a:pt x="13" y="6"/>
                        </a:moveTo>
                        <a:lnTo>
                          <a:pt x="15" y="6"/>
                        </a:lnTo>
                        <a:lnTo>
                          <a:pt x="15" y="33"/>
                        </a:lnTo>
                        <a:lnTo>
                          <a:pt x="13" y="33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reeform 147"/>
                  <p:cNvSpPr/>
                  <p:nvPr/>
                </p:nvSpPr>
                <p:spPr bwMode="auto">
                  <a:xfrm>
                    <a:off x="5086351" y="1376363"/>
                    <a:ext cx="30163" cy="73025"/>
                  </a:xfrm>
                  <a:custGeom>
                    <a:avLst/>
                    <a:gdLst>
                      <a:gd name="T0" fmla="*/ 0 w 19"/>
                      <a:gd name="T1" fmla="*/ 0 h 44"/>
                      <a:gd name="T2" fmla="*/ 0 w 19"/>
                      <a:gd name="T3" fmla="*/ 44 h 44"/>
                      <a:gd name="T4" fmla="*/ 14 w 19"/>
                      <a:gd name="T5" fmla="*/ 36 h 44"/>
                      <a:gd name="T6" fmla="*/ 19 w 19"/>
                      <a:gd name="T7" fmla="*/ 21 h 44"/>
                      <a:gd name="T8" fmla="*/ 15 w 19"/>
                      <a:gd name="T9" fmla="*/ 8 h 44"/>
                      <a:gd name="T10" fmla="*/ 0 w 19"/>
                      <a:gd name="T11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44">
                        <a:moveTo>
                          <a:pt x="0" y="0"/>
                        </a:move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6" y="43"/>
                          <a:pt x="10" y="40"/>
                          <a:pt x="14" y="36"/>
                        </a:cubicBezTo>
                        <a:cubicBezTo>
                          <a:pt x="17" y="32"/>
                          <a:pt x="19" y="27"/>
                          <a:pt x="19" y="21"/>
                        </a:cubicBezTo>
                        <a:cubicBezTo>
                          <a:pt x="19" y="16"/>
                          <a:pt x="18" y="12"/>
                          <a:pt x="15" y="8"/>
                        </a:cubicBezTo>
                        <a:cubicBezTo>
                          <a:pt x="12" y="5"/>
                          <a:pt x="7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reeform 148"/>
                  <p:cNvSpPr>
                    <a:spLocks noEditPoints="1"/>
                  </p:cNvSpPr>
                  <p:nvPr/>
                </p:nvSpPr>
                <p:spPr bwMode="auto">
                  <a:xfrm>
                    <a:off x="4437063" y="1049338"/>
                    <a:ext cx="936625" cy="611188"/>
                  </a:xfrm>
                  <a:custGeom>
                    <a:avLst/>
                    <a:gdLst>
                      <a:gd name="T0" fmla="*/ 240 w 576"/>
                      <a:gd name="T1" fmla="*/ 83 h 375"/>
                      <a:gd name="T2" fmla="*/ 206 w 576"/>
                      <a:gd name="T3" fmla="*/ 204 h 375"/>
                      <a:gd name="T4" fmla="*/ 5 w 576"/>
                      <a:gd name="T5" fmla="*/ 328 h 375"/>
                      <a:gd name="T6" fmla="*/ 41 w 576"/>
                      <a:gd name="T7" fmla="*/ 74 h 375"/>
                      <a:gd name="T8" fmla="*/ 69 w 576"/>
                      <a:gd name="T9" fmla="*/ 48 h 375"/>
                      <a:gd name="T10" fmla="*/ 102 w 576"/>
                      <a:gd name="T11" fmla="*/ 48 h 375"/>
                      <a:gd name="T12" fmla="*/ 130 w 576"/>
                      <a:gd name="T13" fmla="*/ 74 h 375"/>
                      <a:gd name="T14" fmla="*/ 172 w 576"/>
                      <a:gd name="T15" fmla="*/ 74 h 375"/>
                      <a:gd name="T16" fmla="*/ 193 w 576"/>
                      <a:gd name="T17" fmla="*/ 74 h 375"/>
                      <a:gd name="T18" fmla="*/ 221 w 576"/>
                      <a:gd name="T19" fmla="*/ 48 h 375"/>
                      <a:gd name="T20" fmla="*/ 48 w 576"/>
                      <a:gd name="T21" fmla="*/ 172 h 375"/>
                      <a:gd name="T22" fmla="*/ 76 w 576"/>
                      <a:gd name="T23" fmla="*/ 198 h 375"/>
                      <a:gd name="T24" fmla="*/ 118 w 576"/>
                      <a:gd name="T25" fmla="*/ 198 h 375"/>
                      <a:gd name="T26" fmla="*/ 141 w 576"/>
                      <a:gd name="T27" fmla="*/ 198 h 375"/>
                      <a:gd name="T28" fmla="*/ 168 w 576"/>
                      <a:gd name="T29" fmla="*/ 172 h 375"/>
                      <a:gd name="T30" fmla="*/ 203 w 576"/>
                      <a:gd name="T31" fmla="*/ 172 h 375"/>
                      <a:gd name="T32" fmla="*/ 28 w 576"/>
                      <a:gd name="T33" fmla="*/ 157 h 375"/>
                      <a:gd name="T34" fmla="*/ 71 w 576"/>
                      <a:gd name="T35" fmla="*/ 157 h 375"/>
                      <a:gd name="T36" fmla="*/ 93 w 576"/>
                      <a:gd name="T37" fmla="*/ 157 h 375"/>
                      <a:gd name="T38" fmla="*/ 121 w 576"/>
                      <a:gd name="T39" fmla="*/ 131 h 375"/>
                      <a:gd name="T40" fmla="*/ 156 w 576"/>
                      <a:gd name="T41" fmla="*/ 131 h 375"/>
                      <a:gd name="T42" fmla="*/ 183 w 576"/>
                      <a:gd name="T43" fmla="*/ 157 h 375"/>
                      <a:gd name="T44" fmla="*/ 40 w 576"/>
                      <a:gd name="T45" fmla="*/ 239 h 375"/>
                      <a:gd name="T46" fmla="*/ 63 w 576"/>
                      <a:gd name="T47" fmla="*/ 239 h 375"/>
                      <a:gd name="T48" fmla="*/ 91 w 576"/>
                      <a:gd name="T49" fmla="*/ 214 h 375"/>
                      <a:gd name="T50" fmla="*/ 125 w 576"/>
                      <a:gd name="T51" fmla="*/ 214 h 375"/>
                      <a:gd name="T52" fmla="*/ 153 w 576"/>
                      <a:gd name="T53" fmla="*/ 239 h 375"/>
                      <a:gd name="T54" fmla="*/ 195 w 576"/>
                      <a:gd name="T55" fmla="*/ 239 h 375"/>
                      <a:gd name="T56" fmla="*/ 211 w 576"/>
                      <a:gd name="T57" fmla="*/ 146 h 375"/>
                      <a:gd name="T58" fmla="*/ 34 w 576"/>
                      <a:gd name="T59" fmla="*/ 322 h 375"/>
                      <a:gd name="T60" fmla="*/ 57 w 576"/>
                      <a:gd name="T61" fmla="*/ 322 h 375"/>
                      <a:gd name="T62" fmla="*/ 85 w 576"/>
                      <a:gd name="T63" fmla="*/ 297 h 375"/>
                      <a:gd name="T64" fmla="*/ 119 w 576"/>
                      <a:gd name="T65" fmla="*/ 297 h 375"/>
                      <a:gd name="T66" fmla="*/ 147 w 576"/>
                      <a:gd name="T67" fmla="*/ 322 h 375"/>
                      <a:gd name="T68" fmla="*/ 189 w 576"/>
                      <a:gd name="T69" fmla="*/ 322 h 375"/>
                      <a:gd name="T70" fmla="*/ 210 w 576"/>
                      <a:gd name="T71" fmla="*/ 322 h 375"/>
                      <a:gd name="T72" fmla="*/ 339 w 576"/>
                      <a:gd name="T73" fmla="*/ 12 h 375"/>
                      <a:gd name="T74" fmla="*/ 308 w 576"/>
                      <a:gd name="T75" fmla="*/ 25 h 375"/>
                      <a:gd name="T76" fmla="*/ 47 w 576"/>
                      <a:gd name="T77" fmla="*/ 7 h 375"/>
                      <a:gd name="T78" fmla="*/ 75 w 576"/>
                      <a:gd name="T79" fmla="*/ 32 h 375"/>
                      <a:gd name="T80" fmla="*/ 117 w 576"/>
                      <a:gd name="T81" fmla="*/ 32 h 375"/>
                      <a:gd name="T82" fmla="*/ 139 w 576"/>
                      <a:gd name="T83" fmla="*/ 32 h 375"/>
                      <a:gd name="T84" fmla="*/ 167 w 576"/>
                      <a:gd name="T85" fmla="*/ 7 h 375"/>
                      <a:gd name="T86" fmla="*/ 202 w 576"/>
                      <a:gd name="T87" fmla="*/ 7 h 375"/>
                      <a:gd name="T88" fmla="*/ 229 w 576"/>
                      <a:gd name="T89" fmla="*/ 32 h 375"/>
                      <a:gd name="T90" fmla="*/ 271 w 576"/>
                      <a:gd name="T91" fmla="*/ 32 h 375"/>
                      <a:gd name="T92" fmla="*/ 269 w 576"/>
                      <a:gd name="T93" fmla="*/ 48 h 375"/>
                      <a:gd name="T94" fmla="*/ 231 w 576"/>
                      <a:gd name="T95" fmla="*/ 96 h 375"/>
                      <a:gd name="T96" fmla="*/ 55 w 576"/>
                      <a:gd name="T97" fmla="*/ 115 h 375"/>
                      <a:gd name="T98" fmla="*/ 97 w 576"/>
                      <a:gd name="T99" fmla="*/ 115 h 375"/>
                      <a:gd name="T100" fmla="*/ 120 w 576"/>
                      <a:gd name="T101" fmla="*/ 115 h 375"/>
                      <a:gd name="T102" fmla="*/ 147 w 576"/>
                      <a:gd name="T103" fmla="*/ 90 h 375"/>
                      <a:gd name="T104" fmla="*/ 182 w 576"/>
                      <a:gd name="T105" fmla="*/ 90 h 375"/>
                      <a:gd name="T106" fmla="*/ 210 w 576"/>
                      <a:gd name="T107" fmla="*/ 115 h 375"/>
                      <a:gd name="T108" fmla="*/ 35 w 576"/>
                      <a:gd name="T109" fmla="*/ 281 h 375"/>
                      <a:gd name="T110" fmla="*/ 78 w 576"/>
                      <a:gd name="T111" fmla="*/ 281 h 375"/>
                      <a:gd name="T112" fmla="*/ 101 w 576"/>
                      <a:gd name="T113" fmla="*/ 281 h 375"/>
                      <a:gd name="T114" fmla="*/ 128 w 576"/>
                      <a:gd name="T115" fmla="*/ 255 h 375"/>
                      <a:gd name="T116" fmla="*/ 163 w 576"/>
                      <a:gd name="T117" fmla="*/ 255 h 375"/>
                      <a:gd name="T118" fmla="*/ 191 w 576"/>
                      <a:gd name="T119" fmla="*/ 281 h 375"/>
                      <a:gd name="T120" fmla="*/ 218 w 576"/>
                      <a:gd name="T121" fmla="*/ 281 h 375"/>
                      <a:gd name="T122" fmla="*/ 258 w 576"/>
                      <a:gd name="T123" fmla="*/ 322 h 3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576" h="375">
                        <a:moveTo>
                          <a:pt x="391" y="5"/>
                        </a:moveTo>
                        <a:cubicBezTo>
                          <a:pt x="377" y="5"/>
                          <a:pt x="363" y="7"/>
                          <a:pt x="350" y="9"/>
                        </a:cubicBezTo>
                        <a:cubicBezTo>
                          <a:pt x="350" y="0"/>
                          <a:pt x="350" y="0"/>
                          <a:pt x="350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2" y="39"/>
                          <a:pt x="32" y="39"/>
                          <a:pt x="32" y="39"/>
                        </a:cubicBezTo>
                        <a:cubicBezTo>
                          <a:pt x="284" y="39"/>
                          <a:pt x="284" y="39"/>
                          <a:pt x="284" y="39"/>
                        </a:cubicBezTo>
                        <a:cubicBezTo>
                          <a:pt x="283" y="40"/>
                          <a:pt x="281" y="41"/>
                          <a:pt x="280" y="42"/>
                        </a:cubicBezTo>
                        <a:cubicBezTo>
                          <a:pt x="17" y="42"/>
                          <a:pt x="17" y="42"/>
                          <a:pt x="17" y="42"/>
                        </a:cubicBezTo>
                        <a:cubicBezTo>
                          <a:pt x="17" y="80"/>
                          <a:pt x="17" y="80"/>
                          <a:pt x="17" y="80"/>
                        </a:cubicBezTo>
                        <a:cubicBezTo>
                          <a:pt x="242" y="80"/>
                          <a:pt x="242" y="80"/>
                          <a:pt x="242" y="80"/>
                        </a:cubicBezTo>
                        <a:cubicBezTo>
                          <a:pt x="241" y="81"/>
                          <a:pt x="240" y="82"/>
                          <a:pt x="240" y="83"/>
                        </a:cubicBezTo>
                        <a:cubicBezTo>
                          <a:pt x="27" y="83"/>
                          <a:pt x="27" y="83"/>
                          <a:pt x="27" y="83"/>
                        </a:cubicBezTo>
                        <a:cubicBezTo>
                          <a:pt x="27" y="122"/>
                          <a:pt x="27" y="122"/>
                          <a:pt x="27" y="122"/>
                        </a:cubicBezTo>
                        <a:cubicBezTo>
                          <a:pt x="219" y="122"/>
                          <a:pt x="219" y="122"/>
                          <a:pt x="219" y="122"/>
                        </a:cubicBezTo>
                        <a:cubicBezTo>
                          <a:pt x="218" y="123"/>
                          <a:pt x="218" y="124"/>
                          <a:pt x="218" y="125"/>
                        </a:cubicBezTo>
                        <a:cubicBezTo>
                          <a:pt x="0" y="125"/>
                          <a:pt x="0" y="125"/>
                          <a:pt x="0" y="125"/>
                        </a:cubicBezTo>
                        <a:cubicBezTo>
                          <a:pt x="0" y="163"/>
                          <a:pt x="0" y="163"/>
                          <a:pt x="0" y="163"/>
                        </a:cubicBezTo>
                        <a:cubicBezTo>
                          <a:pt x="208" y="163"/>
                          <a:pt x="208" y="163"/>
                          <a:pt x="208" y="163"/>
                        </a:cubicBezTo>
                        <a:cubicBezTo>
                          <a:pt x="207" y="164"/>
                          <a:pt x="207" y="165"/>
                          <a:pt x="207" y="166"/>
                        </a:cubicBezTo>
                        <a:cubicBezTo>
                          <a:pt x="33" y="166"/>
                          <a:pt x="33" y="166"/>
                          <a:pt x="33" y="166"/>
                        </a:cubicBezTo>
                        <a:cubicBezTo>
                          <a:pt x="33" y="204"/>
                          <a:pt x="33" y="204"/>
                          <a:pt x="33" y="204"/>
                        </a:cubicBezTo>
                        <a:cubicBezTo>
                          <a:pt x="206" y="204"/>
                          <a:pt x="206" y="204"/>
                          <a:pt x="206" y="204"/>
                        </a:cubicBezTo>
                        <a:cubicBezTo>
                          <a:pt x="206" y="205"/>
                          <a:pt x="206" y="206"/>
                          <a:pt x="206" y="207"/>
                        </a:cubicBezTo>
                        <a:cubicBezTo>
                          <a:pt x="11" y="207"/>
                          <a:pt x="11" y="207"/>
                          <a:pt x="11" y="207"/>
                        </a:cubicBezTo>
                        <a:cubicBezTo>
                          <a:pt x="11" y="246"/>
                          <a:pt x="11" y="246"/>
                          <a:pt x="11" y="246"/>
                        </a:cubicBezTo>
                        <a:cubicBezTo>
                          <a:pt x="214" y="246"/>
                          <a:pt x="214" y="246"/>
                          <a:pt x="214" y="246"/>
                        </a:cubicBezTo>
                        <a:cubicBezTo>
                          <a:pt x="214" y="247"/>
                          <a:pt x="215" y="248"/>
                          <a:pt x="215" y="249"/>
                        </a:cubicBezTo>
                        <a:cubicBezTo>
                          <a:pt x="21" y="249"/>
                          <a:pt x="21" y="249"/>
                          <a:pt x="21" y="249"/>
                        </a:cubicBezTo>
                        <a:cubicBezTo>
                          <a:pt x="21" y="287"/>
                          <a:pt x="21" y="287"/>
                          <a:pt x="21" y="287"/>
                        </a:cubicBezTo>
                        <a:cubicBezTo>
                          <a:pt x="233" y="287"/>
                          <a:pt x="233" y="287"/>
                          <a:pt x="233" y="287"/>
                        </a:cubicBezTo>
                        <a:cubicBezTo>
                          <a:pt x="234" y="288"/>
                          <a:pt x="234" y="289"/>
                          <a:pt x="235" y="290"/>
                        </a:cubicBezTo>
                        <a:cubicBezTo>
                          <a:pt x="5" y="290"/>
                          <a:pt x="5" y="290"/>
                          <a:pt x="5" y="290"/>
                        </a:cubicBezTo>
                        <a:cubicBezTo>
                          <a:pt x="5" y="328"/>
                          <a:pt x="5" y="328"/>
                          <a:pt x="5" y="328"/>
                        </a:cubicBezTo>
                        <a:cubicBezTo>
                          <a:pt x="268" y="328"/>
                          <a:pt x="268" y="328"/>
                          <a:pt x="268" y="328"/>
                        </a:cubicBezTo>
                        <a:cubicBezTo>
                          <a:pt x="301" y="358"/>
                          <a:pt x="344" y="375"/>
                          <a:pt x="391" y="375"/>
                        </a:cubicBezTo>
                        <a:cubicBezTo>
                          <a:pt x="493" y="375"/>
                          <a:pt x="576" y="292"/>
                          <a:pt x="576" y="190"/>
                        </a:cubicBezTo>
                        <a:cubicBezTo>
                          <a:pt x="576" y="88"/>
                          <a:pt x="493" y="5"/>
                          <a:pt x="391" y="5"/>
                        </a:cubicBezTo>
                        <a:close/>
                        <a:moveTo>
                          <a:pt x="31" y="74"/>
                        </a:moveTo>
                        <a:cubicBezTo>
                          <a:pt x="28" y="74"/>
                          <a:pt x="28" y="74"/>
                          <a:pt x="28" y="74"/>
                        </a:cubicBezTo>
                        <a:cubicBezTo>
                          <a:pt x="28" y="48"/>
                          <a:pt x="28" y="48"/>
                          <a:pt x="28" y="48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lnTo>
                          <a:pt x="31" y="74"/>
                        </a:lnTo>
                        <a:close/>
                        <a:moveTo>
                          <a:pt x="45" y="74"/>
                        </a:moveTo>
                        <a:cubicBezTo>
                          <a:pt x="41" y="74"/>
                          <a:pt x="41" y="74"/>
                          <a:pt x="41" y="74"/>
                        </a:cubicBezTo>
                        <a:cubicBezTo>
                          <a:pt x="41" y="48"/>
                          <a:pt x="41" y="48"/>
                          <a:pt x="41" y="48"/>
                        </a:cubicBezTo>
                        <a:cubicBezTo>
                          <a:pt x="45" y="48"/>
                          <a:pt x="45" y="48"/>
                          <a:pt x="45" y="48"/>
                        </a:cubicBezTo>
                        <a:lnTo>
                          <a:pt x="45" y="74"/>
                        </a:lnTo>
                        <a:close/>
                        <a:moveTo>
                          <a:pt x="59" y="74"/>
                        </a:moveTo>
                        <a:cubicBezTo>
                          <a:pt x="55" y="74"/>
                          <a:pt x="55" y="74"/>
                          <a:pt x="55" y="74"/>
                        </a:cubicBezTo>
                        <a:cubicBezTo>
                          <a:pt x="55" y="48"/>
                          <a:pt x="55" y="48"/>
                          <a:pt x="55" y="48"/>
                        </a:cubicBezTo>
                        <a:cubicBezTo>
                          <a:pt x="59" y="48"/>
                          <a:pt x="59" y="48"/>
                          <a:pt x="59" y="48"/>
                        </a:cubicBezTo>
                        <a:lnTo>
                          <a:pt x="59" y="74"/>
                        </a:lnTo>
                        <a:close/>
                        <a:moveTo>
                          <a:pt x="73" y="74"/>
                        </a:moveTo>
                        <a:cubicBezTo>
                          <a:pt x="69" y="74"/>
                          <a:pt x="69" y="74"/>
                          <a:pt x="69" y="74"/>
                        </a:cubicBezTo>
                        <a:cubicBezTo>
                          <a:pt x="69" y="48"/>
                          <a:pt x="69" y="48"/>
                          <a:pt x="69" y="48"/>
                        </a:cubicBezTo>
                        <a:cubicBezTo>
                          <a:pt x="73" y="48"/>
                          <a:pt x="73" y="48"/>
                          <a:pt x="73" y="48"/>
                        </a:cubicBezTo>
                        <a:lnTo>
                          <a:pt x="73" y="74"/>
                        </a:lnTo>
                        <a:close/>
                        <a:moveTo>
                          <a:pt x="87" y="74"/>
                        </a:moveTo>
                        <a:cubicBezTo>
                          <a:pt x="82" y="74"/>
                          <a:pt x="82" y="74"/>
                          <a:pt x="82" y="74"/>
                        </a:cubicBezTo>
                        <a:cubicBezTo>
                          <a:pt x="82" y="48"/>
                          <a:pt x="82" y="48"/>
                          <a:pt x="82" y="48"/>
                        </a:cubicBezTo>
                        <a:cubicBezTo>
                          <a:pt x="87" y="48"/>
                          <a:pt x="87" y="48"/>
                          <a:pt x="87" y="48"/>
                        </a:cubicBezTo>
                        <a:lnTo>
                          <a:pt x="87" y="74"/>
                        </a:lnTo>
                        <a:close/>
                        <a:moveTo>
                          <a:pt x="102" y="74"/>
                        </a:moveTo>
                        <a:cubicBezTo>
                          <a:pt x="96" y="74"/>
                          <a:pt x="96" y="74"/>
                          <a:pt x="96" y="74"/>
                        </a:cubicBezTo>
                        <a:cubicBezTo>
                          <a:pt x="96" y="48"/>
                          <a:pt x="96" y="48"/>
                          <a:pt x="96" y="48"/>
                        </a:cubicBezTo>
                        <a:cubicBezTo>
                          <a:pt x="102" y="48"/>
                          <a:pt x="102" y="48"/>
                          <a:pt x="102" y="48"/>
                        </a:cubicBezTo>
                        <a:lnTo>
                          <a:pt x="102" y="74"/>
                        </a:lnTo>
                        <a:close/>
                        <a:moveTo>
                          <a:pt x="116" y="74"/>
                        </a:moveTo>
                        <a:cubicBezTo>
                          <a:pt x="110" y="74"/>
                          <a:pt x="110" y="74"/>
                          <a:pt x="110" y="74"/>
                        </a:cubicBezTo>
                        <a:cubicBezTo>
                          <a:pt x="110" y="48"/>
                          <a:pt x="110" y="48"/>
                          <a:pt x="110" y="48"/>
                        </a:cubicBezTo>
                        <a:cubicBezTo>
                          <a:pt x="116" y="48"/>
                          <a:pt x="116" y="48"/>
                          <a:pt x="116" y="48"/>
                        </a:cubicBezTo>
                        <a:lnTo>
                          <a:pt x="116" y="74"/>
                        </a:lnTo>
                        <a:close/>
                        <a:moveTo>
                          <a:pt x="130" y="74"/>
                        </a:moveTo>
                        <a:cubicBezTo>
                          <a:pt x="124" y="74"/>
                          <a:pt x="124" y="74"/>
                          <a:pt x="124" y="74"/>
                        </a:cubicBezTo>
                        <a:cubicBezTo>
                          <a:pt x="124" y="48"/>
                          <a:pt x="124" y="48"/>
                          <a:pt x="124" y="48"/>
                        </a:cubicBezTo>
                        <a:cubicBezTo>
                          <a:pt x="130" y="48"/>
                          <a:pt x="130" y="48"/>
                          <a:pt x="130" y="48"/>
                        </a:cubicBezTo>
                        <a:lnTo>
                          <a:pt x="130" y="74"/>
                        </a:lnTo>
                        <a:close/>
                        <a:moveTo>
                          <a:pt x="144" y="74"/>
                        </a:moveTo>
                        <a:cubicBezTo>
                          <a:pt x="138" y="74"/>
                          <a:pt x="138" y="74"/>
                          <a:pt x="138" y="74"/>
                        </a:cubicBezTo>
                        <a:cubicBezTo>
                          <a:pt x="138" y="48"/>
                          <a:pt x="138" y="48"/>
                          <a:pt x="138" y="48"/>
                        </a:cubicBezTo>
                        <a:cubicBezTo>
                          <a:pt x="144" y="48"/>
                          <a:pt x="144" y="48"/>
                          <a:pt x="144" y="48"/>
                        </a:cubicBezTo>
                        <a:lnTo>
                          <a:pt x="144" y="74"/>
                        </a:lnTo>
                        <a:close/>
                        <a:moveTo>
                          <a:pt x="158" y="74"/>
                        </a:moveTo>
                        <a:cubicBezTo>
                          <a:pt x="151" y="74"/>
                          <a:pt x="151" y="74"/>
                          <a:pt x="151" y="74"/>
                        </a:cubicBezTo>
                        <a:cubicBezTo>
                          <a:pt x="151" y="48"/>
                          <a:pt x="151" y="48"/>
                          <a:pt x="151" y="48"/>
                        </a:cubicBezTo>
                        <a:cubicBezTo>
                          <a:pt x="158" y="48"/>
                          <a:pt x="158" y="48"/>
                          <a:pt x="158" y="48"/>
                        </a:cubicBezTo>
                        <a:lnTo>
                          <a:pt x="158" y="74"/>
                        </a:lnTo>
                        <a:close/>
                        <a:moveTo>
                          <a:pt x="172" y="74"/>
                        </a:moveTo>
                        <a:cubicBezTo>
                          <a:pt x="165" y="74"/>
                          <a:pt x="165" y="74"/>
                          <a:pt x="165" y="74"/>
                        </a:cubicBezTo>
                        <a:cubicBezTo>
                          <a:pt x="165" y="48"/>
                          <a:pt x="165" y="48"/>
                          <a:pt x="165" y="48"/>
                        </a:cubicBezTo>
                        <a:cubicBezTo>
                          <a:pt x="172" y="48"/>
                          <a:pt x="172" y="48"/>
                          <a:pt x="172" y="48"/>
                        </a:cubicBezTo>
                        <a:lnTo>
                          <a:pt x="172" y="74"/>
                        </a:lnTo>
                        <a:close/>
                        <a:moveTo>
                          <a:pt x="186" y="74"/>
                        </a:moveTo>
                        <a:cubicBezTo>
                          <a:pt x="179" y="74"/>
                          <a:pt x="179" y="74"/>
                          <a:pt x="179" y="74"/>
                        </a:cubicBezTo>
                        <a:cubicBezTo>
                          <a:pt x="179" y="48"/>
                          <a:pt x="179" y="48"/>
                          <a:pt x="179" y="48"/>
                        </a:cubicBezTo>
                        <a:cubicBezTo>
                          <a:pt x="186" y="48"/>
                          <a:pt x="186" y="48"/>
                          <a:pt x="186" y="48"/>
                        </a:cubicBezTo>
                        <a:lnTo>
                          <a:pt x="186" y="74"/>
                        </a:lnTo>
                        <a:close/>
                        <a:moveTo>
                          <a:pt x="200" y="74"/>
                        </a:moveTo>
                        <a:cubicBezTo>
                          <a:pt x="193" y="74"/>
                          <a:pt x="193" y="74"/>
                          <a:pt x="193" y="74"/>
                        </a:cubicBezTo>
                        <a:cubicBezTo>
                          <a:pt x="193" y="48"/>
                          <a:pt x="193" y="48"/>
                          <a:pt x="193" y="48"/>
                        </a:cubicBezTo>
                        <a:cubicBezTo>
                          <a:pt x="200" y="48"/>
                          <a:pt x="200" y="48"/>
                          <a:pt x="200" y="48"/>
                        </a:cubicBezTo>
                        <a:lnTo>
                          <a:pt x="200" y="74"/>
                        </a:lnTo>
                        <a:close/>
                        <a:moveTo>
                          <a:pt x="214" y="74"/>
                        </a:moveTo>
                        <a:cubicBezTo>
                          <a:pt x="207" y="74"/>
                          <a:pt x="207" y="74"/>
                          <a:pt x="207" y="74"/>
                        </a:cubicBezTo>
                        <a:cubicBezTo>
                          <a:pt x="207" y="48"/>
                          <a:pt x="207" y="48"/>
                          <a:pt x="207" y="48"/>
                        </a:cubicBezTo>
                        <a:cubicBezTo>
                          <a:pt x="214" y="48"/>
                          <a:pt x="214" y="48"/>
                          <a:pt x="214" y="48"/>
                        </a:cubicBezTo>
                        <a:lnTo>
                          <a:pt x="214" y="74"/>
                        </a:lnTo>
                        <a:close/>
                        <a:moveTo>
                          <a:pt x="227" y="74"/>
                        </a:moveTo>
                        <a:cubicBezTo>
                          <a:pt x="221" y="74"/>
                          <a:pt x="221" y="74"/>
                          <a:pt x="221" y="74"/>
                        </a:cubicBezTo>
                        <a:cubicBezTo>
                          <a:pt x="221" y="48"/>
                          <a:pt x="221" y="48"/>
                          <a:pt x="221" y="48"/>
                        </a:cubicBezTo>
                        <a:cubicBezTo>
                          <a:pt x="227" y="48"/>
                          <a:pt x="227" y="48"/>
                          <a:pt x="227" y="48"/>
                        </a:cubicBezTo>
                        <a:lnTo>
                          <a:pt x="227" y="74"/>
                        </a:lnTo>
                        <a:close/>
                        <a:moveTo>
                          <a:pt x="241" y="74"/>
                        </a:moveTo>
                        <a:cubicBezTo>
                          <a:pt x="235" y="74"/>
                          <a:pt x="235" y="74"/>
                          <a:pt x="235" y="74"/>
                        </a:cubicBezTo>
                        <a:cubicBezTo>
                          <a:pt x="235" y="48"/>
                          <a:pt x="235" y="48"/>
                          <a:pt x="235" y="48"/>
                        </a:cubicBezTo>
                        <a:cubicBezTo>
                          <a:pt x="241" y="48"/>
                          <a:pt x="241" y="48"/>
                          <a:pt x="241" y="48"/>
                        </a:cubicBezTo>
                        <a:lnTo>
                          <a:pt x="241" y="74"/>
                        </a:lnTo>
                        <a:close/>
                        <a:moveTo>
                          <a:pt x="48" y="198"/>
                        </a:moveTo>
                        <a:cubicBezTo>
                          <a:pt x="45" y="198"/>
                          <a:pt x="45" y="198"/>
                          <a:pt x="45" y="198"/>
                        </a:cubicBezTo>
                        <a:cubicBezTo>
                          <a:pt x="45" y="172"/>
                          <a:pt x="45" y="172"/>
                          <a:pt x="45" y="172"/>
                        </a:cubicBezTo>
                        <a:cubicBezTo>
                          <a:pt x="48" y="172"/>
                          <a:pt x="48" y="172"/>
                          <a:pt x="48" y="172"/>
                        </a:cubicBezTo>
                        <a:lnTo>
                          <a:pt x="48" y="198"/>
                        </a:lnTo>
                        <a:close/>
                        <a:moveTo>
                          <a:pt x="62" y="198"/>
                        </a:moveTo>
                        <a:cubicBezTo>
                          <a:pt x="58" y="198"/>
                          <a:pt x="58" y="198"/>
                          <a:pt x="58" y="198"/>
                        </a:cubicBezTo>
                        <a:cubicBezTo>
                          <a:pt x="58" y="172"/>
                          <a:pt x="58" y="172"/>
                          <a:pt x="58" y="172"/>
                        </a:cubicBezTo>
                        <a:cubicBezTo>
                          <a:pt x="62" y="172"/>
                          <a:pt x="62" y="172"/>
                          <a:pt x="62" y="172"/>
                        </a:cubicBezTo>
                        <a:lnTo>
                          <a:pt x="62" y="198"/>
                        </a:lnTo>
                        <a:close/>
                        <a:moveTo>
                          <a:pt x="76" y="198"/>
                        </a:moveTo>
                        <a:cubicBezTo>
                          <a:pt x="72" y="198"/>
                          <a:pt x="72" y="198"/>
                          <a:pt x="72" y="198"/>
                        </a:cubicBezTo>
                        <a:cubicBezTo>
                          <a:pt x="72" y="172"/>
                          <a:pt x="72" y="172"/>
                          <a:pt x="72" y="172"/>
                        </a:cubicBezTo>
                        <a:cubicBezTo>
                          <a:pt x="76" y="172"/>
                          <a:pt x="76" y="172"/>
                          <a:pt x="76" y="172"/>
                        </a:cubicBezTo>
                        <a:lnTo>
                          <a:pt x="76" y="198"/>
                        </a:lnTo>
                        <a:close/>
                        <a:moveTo>
                          <a:pt x="90" y="198"/>
                        </a:moveTo>
                        <a:cubicBezTo>
                          <a:pt x="85" y="198"/>
                          <a:pt x="85" y="198"/>
                          <a:pt x="85" y="198"/>
                        </a:cubicBezTo>
                        <a:cubicBezTo>
                          <a:pt x="85" y="172"/>
                          <a:pt x="85" y="172"/>
                          <a:pt x="85" y="172"/>
                        </a:cubicBezTo>
                        <a:cubicBezTo>
                          <a:pt x="90" y="172"/>
                          <a:pt x="90" y="172"/>
                          <a:pt x="90" y="172"/>
                        </a:cubicBezTo>
                        <a:lnTo>
                          <a:pt x="90" y="198"/>
                        </a:lnTo>
                        <a:close/>
                        <a:moveTo>
                          <a:pt x="104" y="198"/>
                        </a:moveTo>
                        <a:cubicBezTo>
                          <a:pt x="99" y="198"/>
                          <a:pt x="99" y="198"/>
                          <a:pt x="99" y="198"/>
                        </a:cubicBezTo>
                        <a:cubicBezTo>
                          <a:pt x="99" y="172"/>
                          <a:pt x="99" y="172"/>
                          <a:pt x="99" y="172"/>
                        </a:cubicBezTo>
                        <a:cubicBezTo>
                          <a:pt x="104" y="172"/>
                          <a:pt x="104" y="172"/>
                          <a:pt x="104" y="172"/>
                        </a:cubicBezTo>
                        <a:lnTo>
                          <a:pt x="104" y="198"/>
                        </a:lnTo>
                        <a:close/>
                        <a:moveTo>
                          <a:pt x="118" y="198"/>
                        </a:moveTo>
                        <a:cubicBezTo>
                          <a:pt x="113" y="198"/>
                          <a:pt x="113" y="198"/>
                          <a:pt x="113" y="198"/>
                        </a:cubicBezTo>
                        <a:cubicBezTo>
                          <a:pt x="113" y="172"/>
                          <a:pt x="113" y="172"/>
                          <a:pt x="113" y="172"/>
                        </a:cubicBezTo>
                        <a:cubicBezTo>
                          <a:pt x="118" y="172"/>
                          <a:pt x="118" y="172"/>
                          <a:pt x="118" y="172"/>
                        </a:cubicBezTo>
                        <a:lnTo>
                          <a:pt x="118" y="198"/>
                        </a:lnTo>
                        <a:close/>
                        <a:moveTo>
                          <a:pt x="133" y="198"/>
                        </a:moveTo>
                        <a:cubicBezTo>
                          <a:pt x="127" y="198"/>
                          <a:pt x="127" y="198"/>
                          <a:pt x="127" y="198"/>
                        </a:cubicBezTo>
                        <a:cubicBezTo>
                          <a:pt x="127" y="172"/>
                          <a:pt x="127" y="172"/>
                          <a:pt x="127" y="172"/>
                        </a:cubicBezTo>
                        <a:cubicBezTo>
                          <a:pt x="133" y="172"/>
                          <a:pt x="133" y="172"/>
                          <a:pt x="133" y="172"/>
                        </a:cubicBezTo>
                        <a:lnTo>
                          <a:pt x="133" y="198"/>
                        </a:lnTo>
                        <a:close/>
                        <a:moveTo>
                          <a:pt x="147" y="198"/>
                        </a:moveTo>
                        <a:cubicBezTo>
                          <a:pt x="141" y="198"/>
                          <a:pt x="141" y="198"/>
                          <a:pt x="141" y="198"/>
                        </a:cubicBezTo>
                        <a:cubicBezTo>
                          <a:pt x="141" y="172"/>
                          <a:pt x="141" y="172"/>
                          <a:pt x="141" y="172"/>
                        </a:cubicBezTo>
                        <a:cubicBezTo>
                          <a:pt x="147" y="172"/>
                          <a:pt x="147" y="172"/>
                          <a:pt x="147" y="172"/>
                        </a:cubicBezTo>
                        <a:lnTo>
                          <a:pt x="147" y="198"/>
                        </a:lnTo>
                        <a:close/>
                        <a:moveTo>
                          <a:pt x="161" y="198"/>
                        </a:moveTo>
                        <a:cubicBezTo>
                          <a:pt x="154" y="198"/>
                          <a:pt x="154" y="198"/>
                          <a:pt x="154" y="198"/>
                        </a:cubicBezTo>
                        <a:cubicBezTo>
                          <a:pt x="154" y="172"/>
                          <a:pt x="154" y="172"/>
                          <a:pt x="154" y="172"/>
                        </a:cubicBezTo>
                        <a:cubicBezTo>
                          <a:pt x="161" y="172"/>
                          <a:pt x="161" y="172"/>
                          <a:pt x="161" y="172"/>
                        </a:cubicBezTo>
                        <a:lnTo>
                          <a:pt x="161" y="198"/>
                        </a:lnTo>
                        <a:close/>
                        <a:moveTo>
                          <a:pt x="175" y="198"/>
                        </a:moveTo>
                        <a:cubicBezTo>
                          <a:pt x="168" y="198"/>
                          <a:pt x="168" y="198"/>
                          <a:pt x="168" y="198"/>
                        </a:cubicBezTo>
                        <a:cubicBezTo>
                          <a:pt x="168" y="172"/>
                          <a:pt x="168" y="172"/>
                          <a:pt x="168" y="172"/>
                        </a:cubicBezTo>
                        <a:cubicBezTo>
                          <a:pt x="175" y="172"/>
                          <a:pt x="175" y="172"/>
                          <a:pt x="175" y="172"/>
                        </a:cubicBezTo>
                        <a:lnTo>
                          <a:pt x="175" y="198"/>
                        </a:lnTo>
                        <a:close/>
                        <a:moveTo>
                          <a:pt x="189" y="198"/>
                        </a:moveTo>
                        <a:cubicBezTo>
                          <a:pt x="182" y="198"/>
                          <a:pt x="182" y="198"/>
                          <a:pt x="182" y="198"/>
                        </a:cubicBezTo>
                        <a:cubicBezTo>
                          <a:pt x="182" y="172"/>
                          <a:pt x="182" y="172"/>
                          <a:pt x="182" y="172"/>
                        </a:cubicBezTo>
                        <a:cubicBezTo>
                          <a:pt x="189" y="172"/>
                          <a:pt x="189" y="172"/>
                          <a:pt x="189" y="172"/>
                        </a:cubicBezTo>
                        <a:lnTo>
                          <a:pt x="189" y="198"/>
                        </a:lnTo>
                        <a:close/>
                        <a:moveTo>
                          <a:pt x="203" y="198"/>
                        </a:moveTo>
                        <a:cubicBezTo>
                          <a:pt x="196" y="198"/>
                          <a:pt x="196" y="198"/>
                          <a:pt x="196" y="198"/>
                        </a:cubicBezTo>
                        <a:cubicBezTo>
                          <a:pt x="196" y="172"/>
                          <a:pt x="196" y="172"/>
                          <a:pt x="196" y="172"/>
                        </a:cubicBezTo>
                        <a:cubicBezTo>
                          <a:pt x="203" y="172"/>
                          <a:pt x="203" y="172"/>
                          <a:pt x="203" y="172"/>
                        </a:cubicBezTo>
                        <a:lnTo>
                          <a:pt x="203" y="198"/>
                        </a:lnTo>
                        <a:close/>
                        <a:moveTo>
                          <a:pt x="14" y="157"/>
                        </a:moveTo>
                        <a:cubicBezTo>
                          <a:pt x="12" y="157"/>
                          <a:pt x="12" y="157"/>
                          <a:pt x="12" y="157"/>
                        </a:cubicBezTo>
                        <a:cubicBezTo>
                          <a:pt x="12" y="131"/>
                          <a:pt x="12" y="131"/>
                          <a:pt x="12" y="131"/>
                        </a:cubicBezTo>
                        <a:cubicBezTo>
                          <a:pt x="14" y="131"/>
                          <a:pt x="14" y="131"/>
                          <a:pt x="14" y="131"/>
                        </a:cubicBezTo>
                        <a:lnTo>
                          <a:pt x="14" y="157"/>
                        </a:lnTo>
                        <a:close/>
                        <a:moveTo>
                          <a:pt x="28" y="157"/>
                        </a:moveTo>
                        <a:cubicBezTo>
                          <a:pt x="25" y="157"/>
                          <a:pt x="25" y="157"/>
                          <a:pt x="25" y="157"/>
                        </a:cubicBezTo>
                        <a:cubicBezTo>
                          <a:pt x="25" y="131"/>
                          <a:pt x="25" y="131"/>
                          <a:pt x="25" y="131"/>
                        </a:cubicBezTo>
                        <a:cubicBezTo>
                          <a:pt x="28" y="131"/>
                          <a:pt x="28" y="131"/>
                          <a:pt x="28" y="131"/>
                        </a:cubicBezTo>
                        <a:lnTo>
                          <a:pt x="28" y="157"/>
                        </a:lnTo>
                        <a:close/>
                        <a:moveTo>
                          <a:pt x="43" y="157"/>
                        </a:moveTo>
                        <a:cubicBezTo>
                          <a:pt x="38" y="157"/>
                          <a:pt x="38" y="157"/>
                          <a:pt x="38" y="157"/>
                        </a:cubicBezTo>
                        <a:cubicBezTo>
                          <a:pt x="38" y="131"/>
                          <a:pt x="38" y="131"/>
                          <a:pt x="38" y="131"/>
                        </a:cubicBezTo>
                        <a:cubicBezTo>
                          <a:pt x="43" y="131"/>
                          <a:pt x="43" y="131"/>
                          <a:pt x="43" y="131"/>
                        </a:cubicBezTo>
                        <a:lnTo>
                          <a:pt x="43" y="157"/>
                        </a:lnTo>
                        <a:close/>
                        <a:moveTo>
                          <a:pt x="57" y="157"/>
                        </a:moveTo>
                        <a:cubicBezTo>
                          <a:pt x="52" y="157"/>
                          <a:pt x="52" y="157"/>
                          <a:pt x="52" y="157"/>
                        </a:cubicBezTo>
                        <a:cubicBezTo>
                          <a:pt x="52" y="131"/>
                          <a:pt x="52" y="131"/>
                          <a:pt x="52" y="131"/>
                        </a:cubicBezTo>
                        <a:cubicBezTo>
                          <a:pt x="57" y="131"/>
                          <a:pt x="57" y="131"/>
                          <a:pt x="57" y="131"/>
                        </a:cubicBezTo>
                        <a:lnTo>
                          <a:pt x="57" y="157"/>
                        </a:lnTo>
                        <a:close/>
                        <a:moveTo>
                          <a:pt x="71" y="157"/>
                        </a:moveTo>
                        <a:cubicBezTo>
                          <a:pt x="66" y="157"/>
                          <a:pt x="66" y="157"/>
                          <a:pt x="66" y="157"/>
                        </a:cubicBezTo>
                        <a:cubicBezTo>
                          <a:pt x="66" y="131"/>
                          <a:pt x="66" y="131"/>
                          <a:pt x="66" y="131"/>
                        </a:cubicBezTo>
                        <a:cubicBezTo>
                          <a:pt x="71" y="131"/>
                          <a:pt x="71" y="131"/>
                          <a:pt x="71" y="131"/>
                        </a:cubicBezTo>
                        <a:lnTo>
                          <a:pt x="71" y="157"/>
                        </a:lnTo>
                        <a:close/>
                        <a:moveTo>
                          <a:pt x="85" y="157"/>
                        </a:moveTo>
                        <a:cubicBezTo>
                          <a:pt x="80" y="157"/>
                          <a:pt x="80" y="157"/>
                          <a:pt x="80" y="157"/>
                        </a:cubicBezTo>
                        <a:cubicBezTo>
                          <a:pt x="80" y="131"/>
                          <a:pt x="80" y="131"/>
                          <a:pt x="80" y="131"/>
                        </a:cubicBezTo>
                        <a:cubicBezTo>
                          <a:pt x="85" y="131"/>
                          <a:pt x="85" y="131"/>
                          <a:pt x="85" y="131"/>
                        </a:cubicBezTo>
                        <a:lnTo>
                          <a:pt x="85" y="157"/>
                        </a:lnTo>
                        <a:close/>
                        <a:moveTo>
                          <a:pt x="99" y="157"/>
                        </a:moveTo>
                        <a:cubicBezTo>
                          <a:pt x="93" y="157"/>
                          <a:pt x="93" y="157"/>
                          <a:pt x="93" y="157"/>
                        </a:cubicBezTo>
                        <a:cubicBezTo>
                          <a:pt x="93" y="131"/>
                          <a:pt x="93" y="131"/>
                          <a:pt x="93" y="131"/>
                        </a:cubicBezTo>
                        <a:cubicBezTo>
                          <a:pt x="99" y="131"/>
                          <a:pt x="99" y="131"/>
                          <a:pt x="99" y="131"/>
                        </a:cubicBezTo>
                        <a:lnTo>
                          <a:pt x="99" y="157"/>
                        </a:lnTo>
                        <a:close/>
                        <a:moveTo>
                          <a:pt x="113" y="157"/>
                        </a:moveTo>
                        <a:cubicBezTo>
                          <a:pt x="107" y="157"/>
                          <a:pt x="107" y="157"/>
                          <a:pt x="107" y="157"/>
                        </a:cubicBezTo>
                        <a:cubicBezTo>
                          <a:pt x="107" y="131"/>
                          <a:pt x="107" y="131"/>
                          <a:pt x="107" y="131"/>
                        </a:cubicBezTo>
                        <a:cubicBezTo>
                          <a:pt x="113" y="131"/>
                          <a:pt x="113" y="131"/>
                          <a:pt x="113" y="131"/>
                        </a:cubicBezTo>
                        <a:lnTo>
                          <a:pt x="113" y="157"/>
                        </a:lnTo>
                        <a:close/>
                        <a:moveTo>
                          <a:pt x="128" y="157"/>
                        </a:moveTo>
                        <a:cubicBezTo>
                          <a:pt x="121" y="157"/>
                          <a:pt x="121" y="157"/>
                          <a:pt x="121" y="157"/>
                        </a:cubicBezTo>
                        <a:cubicBezTo>
                          <a:pt x="121" y="131"/>
                          <a:pt x="121" y="131"/>
                          <a:pt x="121" y="131"/>
                        </a:cubicBezTo>
                        <a:cubicBezTo>
                          <a:pt x="128" y="131"/>
                          <a:pt x="128" y="131"/>
                          <a:pt x="128" y="131"/>
                        </a:cubicBezTo>
                        <a:lnTo>
                          <a:pt x="128" y="157"/>
                        </a:lnTo>
                        <a:close/>
                        <a:moveTo>
                          <a:pt x="142" y="157"/>
                        </a:moveTo>
                        <a:cubicBezTo>
                          <a:pt x="135" y="157"/>
                          <a:pt x="135" y="157"/>
                          <a:pt x="135" y="157"/>
                        </a:cubicBezTo>
                        <a:cubicBezTo>
                          <a:pt x="135" y="131"/>
                          <a:pt x="135" y="131"/>
                          <a:pt x="135" y="131"/>
                        </a:cubicBezTo>
                        <a:cubicBezTo>
                          <a:pt x="142" y="131"/>
                          <a:pt x="142" y="131"/>
                          <a:pt x="142" y="131"/>
                        </a:cubicBezTo>
                        <a:lnTo>
                          <a:pt x="142" y="157"/>
                        </a:lnTo>
                        <a:close/>
                        <a:moveTo>
                          <a:pt x="156" y="157"/>
                        </a:moveTo>
                        <a:cubicBezTo>
                          <a:pt x="149" y="157"/>
                          <a:pt x="149" y="157"/>
                          <a:pt x="149" y="157"/>
                        </a:cubicBezTo>
                        <a:cubicBezTo>
                          <a:pt x="149" y="131"/>
                          <a:pt x="149" y="131"/>
                          <a:pt x="149" y="131"/>
                        </a:cubicBezTo>
                        <a:cubicBezTo>
                          <a:pt x="156" y="131"/>
                          <a:pt x="156" y="131"/>
                          <a:pt x="156" y="131"/>
                        </a:cubicBezTo>
                        <a:lnTo>
                          <a:pt x="156" y="157"/>
                        </a:lnTo>
                        <a:close/>
                        <a:moveTo>
                          <a:pt x="170" y="157"/>
                        </a:moveTo>
                        <a:cubicBezTo>
                          <a:pt x="162" y="157"/>
                          <a:pt x="162" y="157"/>
                          <a:pt x="162" y="157"/>
                        </a:cubicBezTo>
                        <a:cubicBezTo>
                          <a:pt x="162" y="131"/>
                          <a:pt x="162" y="131"/>
                          <a:pt x="162" y="131"/>
                        </a:cubicBezTo>
                        <a:cubicBezTo>
                          <a:pt x="170" y="131"/>
                          <a:pt x="170" y="131"/>
                          <a:pt x="170" y="131"/>
                        </a:cubicBezTo>
                        <a:lnTo>
                          <a:pt x="170" y="157"/>
                        </a:lnTo>
                        <a:close/>
                        <a:moveTo>
                          <a:pt x="183" y="157"/>
                        </a:moveTo>
                        <a:cubicBezTo>
                          <a:pt x="176" y="157"/>
                          <a:pt x="176" y="157"/>
                          <a:pt x="176" y="157"/>
                        </a:cubicBezTo>
                        <a:cubicBezTo>
                          <a:pt x="176" y="131"/>
                          <a:pt x="176" y="131"/>
                          <a:pt x="176" y="131"/>
                        </a:cubicBezTo>
                        <a:cubicBezTo>
                          <a:pt x="183" y="131"/>
                          <a:pt x="183" y="131"/>
                          <a:pt x="183" y="131"/>
                        </a:cubicBezTo>
                        <a:lnTo>
                          <a:pt x="183" y="157"/>
                        </a:lnTo>
                        <a:close/>
                        <a:moveTo>
                          <a:pt x="197" y="157"/>
                        </a:moveTo>
                        <a:cubicBezTo>
                          <a:pt x="191" y="157"/>
                          <a:pt x="191" y="157"/>
                          <a:pt x="191" y="157"/>
                        </a:cubicBezTo>
                        <a:cubicBezTo>
                          <a:pt x="191" y="131"/>
                          <a:pt x="191" y="131"/>
                          <a:pt x="191" y="131"/>
                        </a:cubicBezTo>
                        <a:cubicBezTo>
                          <a:pt x="197" y="131"/>
                          <a:pt x="197" y="131"/>
                          <a:pt x="197" y="131"/>
                        </a:cubicBezTo>
                        <a:lnTo>
                          <a:pt x="197" y="157"/>
                        </a:lnTo>
                        <a:close/>
                        <a:moveTo>
                          <a:pt x="26" y="239"/>
                        </a:moveTo>
                        <a:cubicBezTo>
                          <a:pt x="23" y="239"/>
                          <a:pt x="23" y="239"/>
                          <a:pt x="23" y="239"/>
                        </a:cubicBezTo>
                        <a:cubicBezTo>
                          <a:pt x="23" y="214"/>
                          <a:pt x="23" y="214"/>
                          <a:pt x="23" y="214"/>
                        </a:cubicBezTo>
                        <a:cubicBezTo>
                          <a:pt x="26" y="214"/>
                          <a:pt x="26" y="214"/>
                          <a:pt x="26" y="214"/>
                        </a:cubicBezTo>
                        <a:lnTo>
                          <a:pt x="26" y="239"/>
                        </a:lnTo>
                        <a:close/>
                        <a:moveTo>
                          <a:pt x="40" y="239"/>
                        </a:moveTo>
                        <a:cubicBezTo>
                          <a:pt x="36" y="239"/>
                          <a:pt x="36" y="239"/>
                          <a:pt x="36" y="239"/>
                        </a:cubicBezTo>
                        <a:cubicBezTo>
                          <a:pt x="36" y="214"/>
                          <a:pt x="36" y="214"/>
                          <a:pt x="36" y="214"/>
                        </a:cubicBezTo>
                        <a:cubicBezTo>
                          <a:pt x="40" y="214"/>
                          <a:pt x="40" y="214"/>
                          <a:pt x="40" y="214"/>
                        </a:cubicBezTo>
                        <a:lnTo>
                          <a:pt x="40" y="239"/>
                        </a:lnTo>
                        <a:close/>
                        <a:moveTo>
                          <a:pt x="54" y="239"/>
                        </a:moveTo>
                        <a:cubicBezTo>
                          <a:pt x="50" y="239"/>
                          <a:pt x="50" y="239"/>
                          <a:pt x="50" y="239"/>
                        </a:cubicBezTo>
                        <a:cubicBezTo>
                          <a:pt x="50" y="214"/>
                          <a:pt x="50" y="214"/>
                          <a:pt x="50" y="214"/>
                        </a:cubicBezTo>
                        <a:cubicBezTo>
                          <a:pt x="54" y="214"/>
                          <a:pt x="54" y="214"/>
                          <a:pt x="54" y="214"/>
                        </a:cubicBezTo>
                        <a:lnTo>
                          <a:pt x="54" y="239"/>
                        </a:lnTo>
                        <a:close/>
                        <a:moveTo>
                          <a:pt x="68" y="239"/>
                        </a:moveTo>
                        <a:cubicBezTo>
                          <a:pt x="63" y="239"/>
                          <a:pt x="63" y="239"/>
                          <a:pt x="63" y="239"/>
                        </a:cubicBezTo>
                        <a:cubicBezTo>
                          <a:pt x="63" y="214"/>
                          <a:pt x="63" y="214"/>
                          <a:pt x="63" y="214"/>
                        </a:cubicBezTo>
                        <a:cubicBezTo>
                          <a:pt x="68" y="214"/>
                          <a:pt x="68" y="214"/>
                          <a:pt x="68" y="214"/>
                        </a:cubicBezTo>
                        <a:lnTo>
                          <a:pt x="68" y="239"/>
                        </a:lnTo>
                        <a:close/>
                        <a:moveTo>
                          <a:pt x="82" y="239"/>
                        </a:moveTo>
                        <a:cubicBezTo>
                          <a:pt x="77" y="239"/>
                          <a:pt x="77" y="239"/>
                          <a:pt x="77" y="239"/>
                        </a:cubicBezTo>
                        <a:cubicBezTo>
                          <a:pt x="77" y="214"/>
                          <a:pt x="77" y="214"/>
                          <a:pt x="77" y="214"/>
                        </a:cubicBezTo>
                        <a:cubicBezTo>
                          <a:pt x="82" y="214"/>
                          <a:pt x="82" y="214"/>
                          <a:pt x="82" y="214"/>
                        </a:cubicBezTo>
                        <a:lnTo>
                          <a:pt x="82" y="239"/>
                        </a:lnTo>
                        <a:close/>
                        <a:moveTo>
                          <a:pt x="96" y="239"/>
                        </a:moveTo>
                        <a:cubicBezTo>
                          <a:pt x="91" y="239"/>
                          <a:pt x="91" y="239"/>
                          <a:pt x="91" y="239"/>
                        </a:cubicBezTo>
                        <a:cubicBezTo>
                          <a:pt x="91" y="214"/>
                          <a:pt x="91" y="214"/>
                          <a:pt x="91" y="214"/>
                        </a:cubicBezTo>
                        <a:cubicBezTo>
                          <a:pt x="96" y="214"/>
                          <a:pt x="96" y="214"/>
                          <a:pt x="96" y="214"/>
                        </a:cubicBezTo>
                        <a:lnTo>
                          <a:pt x="96" y="239"/>
                        </a:lnTo>
                        <a:close/>
                        <a:moveTo>
                          <a:pt x="110" y="239"/>
                        </a:moveTo>
                        <a:cubicBezTo>
                          <a:pt x="105" y="239"/>
                          <a:pt x="105" y="239"/>
                          <a:pt x="105" y="239"/>
                        </a:cubicBezTo>
                        <a:cubicBezTo>
                          <a:pt x="105" y="214"/>
                          <a:pt x="105" y="214"/>
                          <a:pt x="105" y="214"/>
                        </a:cubicBezTo>
                        <a:cubicBezTo>
                          <a:pt x="110" y="214"/>
                          <a:pt x="110" y="214"/>
                          <a:pt x="110" y="214"/>
                        </a:cubicBezTo>
                        <a:lnTo>
                          <a:pt x="110" y="239"/>
                        </a:lnTo>
                        <a:close/>
                        <a:moveTo>
                          <a:pt x="125" y="239"/>
                        </a:moveTo>
                        <a:cubicBezTo>
                          <a:pt x="118" y="239"/>
                          <a:pt x="118" y="239"/>
                          <a:pt x="118" y="239"/>
                        </a:cubicBezTo>
                        <a:cubicBezTo>
                          <a:pt x="118" y="214"/>
                          <a:pt x="118" y="214"/>
                          <a:pt x="118" y="214"/>
                        </a:cubicBezTo>
                        <a:cubicBezTo>
                          <a:pt x="125" y="214"/>
                          <a:pt x="125" y="214"/>
                          <a:pt x="125" y="214"/>
                        </a:cubicBezTo>
                        <a:lnTo>
                          <a:pt x="125" y="239"/>
                        </a:lnTo>
                        <a:close/>
                        <a:moveTo>
                          <a:pt x="139" y="239"/>
                        </a:moveTo>
                        <a:cubicBezTo>
                          <a:pt x="132" y="239"/>
                          <a:pt x="132" y="239"/>
                          <a:pt x="132" y="239"/>
                        </a:cubicBezTo>
                        <a:cubicBezTo>
                          <a:pt x="132" y="214"/>
                          <a:pt x="132" y="214"/>
                          <a:pt x="132" y="214"/>
                        </a:cubicBezTo>
                        <a:cubicBezTo>
                          <a:pt x="139" y="214"/>
                          <a:pt x="139" y="214"/>
                          <a:pt x="139" y="214"/>
                        </a:cubicBezTo>
                        <a:lnTo>
                          <a:pt x="139" y="239"/>
                        </a:lnTo>
                        <a:close/>
                        <a:moveTo>
                          <a:pt x="153" y="239"/>
                        </a:moveTo>
                        <a:cubicBezTo>
                          <a:pt x="146" y="239"/>
                          <a:pt x="146" y="239"/>
                          <a:pt x="146" y="239"/>
                        </a:cubicBezTo>
                        <a:cubicBezTo>
                          <a:pt x="146" y="214"/>
                          <a:pt x="146" y="214"/>
                          <a:pt x="146" y="214"/>
                        </a:cubicBezTo>
                        <a:cubicBezTo>
                          <a:pt x="153" y="214"/>
                          <a:pt x="153" y="214"/>
                          <a:pt x="153" y="214"/>
                        </a:cubicBezTo>
                        <a:lnTo>
                          <a:pt x="153" y="239"/>
                        </a:lnTo>
                        <a:close/>
                        <a:moveTo>
                          <a:pt x="167" y="239"/>
                        </a:moveTo>
                        <a:cubicBezTo>
                          <a:pt x="160" y="239"/>
                          <a:pt x="160" y="239"/>
                          <a:pt x="160" y="239"/>
                        </a:cubicBezTo>
                        <a:cubicBezTo>
                          <a:pt x="160" y="214"/>
                          <a:pt x="160" y="214"/>
                          <a:pt x="160" y="214"/>
                        </a:cubicBezTo>
                        <a:cubicBezTo>
                          <a:pt x="167" y="214"/>
                          <a:pt x="167" y="214"/>
                          <a:pt x="167" y="214"/>
                        </a:cubicBezTo>
                        <a:lnTo>
                          <a:pt x="167" y="239"/>
                        </a:lnTo>
                        <a:close/>
                        <a:moveTo>
                          <a:pt x="181" y="239"/>
                        </a:moveTo>
                        <a:cubicBezTo>
                          <a:pt x="173" y="239"/>
                          <a:pt x="173" y="239"/>
                          <a:pt x="173" y="239"/>
                        </a:cubicBezTo>
                        <a:cubicBezTo>
                          <a:pt x="173" y="214"/>
                          <a:pt x="173" y="214"/>
                          <a:pt x="173" y="214"/>
                        </a:cubicBezTo>
                        <a:cubicBezTo>
                          <a:pt x="181" y="214"/>
                          <a:pt x="181" y="214"/>
                          <a:pt x="181" y="214"/>
                        </a:cubicBezTo>
                        <a:lnTo>
                          <a:pt x="181" y="239"/>
                        </a:lnTo>
                        <a:close/>
                        <a:moveTo>
                          <a:pt x="195" y="239"/>
                        </a:moveTo>
                        <a:cubicBezTo>
                          <a:pt x="188" y="239"/>
                          <a:pt x="188" y="239"/>
                          <a:pt x="188" y="239"/>
                        </a:cubicBezTo>
                        <a:cubicBezTo>
                          <a:pt x="188" y="214"/>
                          <a:pt x="188" y="214"/>
                          <a:pt x="188" y="214"/>
                        </a:cubicBezTo>
                        <a:cubicBezTo>
                          <a:pt x="195" y="214"/>
                          <a:pt x="195" y="214"/>
                          <a:pt x="195" y="214"/>
                        </a:cubicBezTo>
                        <a:lnTo>
                          <a:pt x="195" y="239"/>
                        </a:lnTo>
                        <a:close/>
                        <a:moveTo>
                          <a:pt x="208" y="239"/>
                        </a:moveTo>
                        <a:cubicBezTo>
                          <a:pt x="202" y="239"/>
                          <a:pt x="202" y="239"/>
                          <a:pt x="202" y="239"/>
                        </a:cubicBezTo>
                        <a:cubicBezTo>
                          <a:pt x="202" y="214"/>
                          <a:pt x="202" y="214"/>
                          <a:pt x="202" y="214"/>
                        </a:cubicBezTo>
                        <a:cubicBezTo>
                          <a:pt x="207" y="214"/>
                          <a:pt x="207" y="214"/>
                          <a:pt x="207" y="214"/>
                        </a:cubicBezTo>
                        <a:cubicBezTo>
                          <a:pt x="207" y="217"/>
                          <a:pt x="208" y="219"/>
                          <a:pt x="208" y="222"/>
                        </a:cubicBezTo>
                        <a:lnTo>
                          <a:pt x="208" y="239"/>
                        </a:lnTo>
                        <a:close/>
                        <a:moveTo>
                          <a:pt x="211" y="146"/>
                        </a:moveTo>
                        <a:cubicBezTo>
                          <a:pt x="210" y="149"/>
                          <a:pt x="209" y="153"/>
                          <a:pt x="209" y="157"/>
                        </a:cubicBezTo>
                        <a:cubicBezTo>
                          <a:pt x="205" y="157"/>
                          <a:pt x="205" y="157"/>
                          <a:pt x="205" y="157"/>
                        </a:cubicBezTo>
                        <a:cubicBezTo>
                          <a:pt x="205" y="131"/>
                          <a:pt x="205" y="131"/>
                          <a:pt x="205" y="131"/>
                        </a:cubicBezTo>
                        <a:cubicBezTo>
                          <a:pt x="211" y="131"/>
                          <a:pt x="211" y="131"/>
                          <a:pt x="211" y="131"/>
                        </a:cubicBezTo>
                        <a:lnTo>
                          <a:pt x="211" y="146"/>
                        </a:lnTo>
                        <a:close/>
                        <a:moveTo>
                          <a:pt x="20" y="322"/>
                        </a:moveTo>
                        <a:cubicBezTo>
                          <a:pt x="17" y="322"/>
                          <a:pt x="17" y="322"/>
                          <a:pt x="17" y="322"/>
                        </a:cubicBezTo>
                        <a:cubicBezTo>
                          <a:pt x="17" y="297"/>
                          <a:pt x="17" y="297"/>
                          <a:pt x="17" y="297"/>
                        </a:cubicBezTo>
                        <a:cubicBezTo>
                          <a:pt x="20" y="297"/>
                          <a:pt x="20" y="297"/>
                          <a:pt x="20" y="297"/>
                        </a:cubicBezTo>
                        <a:lnTo>
                          <a:pt x="20" y="322"/>
                        </a:lnTo>
                        <a:close/>
                        <a:moveTo>
                          <a:pt x="34" y="322"/>
                        </a:moveTo>
                        <a:cubicBezTo>
                          <a:pt x="30" y="322"/>
                          <a:pt x="30" y="322"/>
                          <a:pt x="30" y="322"/>
                        </a:cubicBezTo>
                        <a:cubicBezTo>
                          <a:pt x="30" y="297"/>
                          <a:pt x="30" y="297"/>
                          <a:pt x="30" y="297"/>
                        </a:cubicBezTo>
                        <a:cubicBezTo>
                          <a:pt x="34" y="297"/>
                          <a:pt x="34" y="297"/>
                          <a:pt x="34" y="297"/>
                        </a:cubicBezTo>
                        <a:lnTo>
                          <a:pt x="34" y="322"/>
                        </a:lnTo>
                        <a:close/>
                        <a:moveTo>
                          <a:pt x="48" y="322"/>
                        </a:moveTo>
                        <a:cubicBezTo>
                          <a:pt x="44" y="322"/>
                          <a:pt x="44" y="322"/>
                          <a:pt x="44" y="322"/>
                        </a:cubicBezTo>
                        <a:cubicBezTo>
                          <a:pt x="44" y="297"/>
                          <a:pt x="44" y="297"/>
                          <a:pt x="44" y="297"/>
                        </a:cubicBezTo>
                        <a:cubicBezTo>
                          <a:pt x="48" y="297"/>
                          <a:pt x="48" y="297"/>
                          <a:pt x="48" y="297"/>
                        </a:cubicBezTo>
                        <a:lnTo>
                          <a:pt x="48" y="322"/>
                        </a:lnTo>
                        <a:close/>
                        <a:moveTo>
                          <a:pt x="62" y="322"/>
                        </a:moveTo>
                        <a:cubicBezTo>
                          <a:pt x="57" y="322"/>
                          <a:pt x="57" y="322"/>
                          <a:pt x="57" y="322"/>
                        </a:cubicBezTo>
                        <a:cubicBezTo>
                          <a:pt x="57" y="297"/>
                          <a:pt x="57" y="297"/>
                          <a:pt x="57" y="297"/>
                        </a:cubicBezTo>
                        <a:cubicBezTo>
                          <a:pt x="62" y="297"/>
                          <a:pt x="62" y="297"/>
                          <a:pt x="62" y="297"/>
                        </a:cubicBezTo>
                        <a:lnTo>
                          <a:pt x="62" y="322"/>
                        </a:lnTo>
                        <a:close/>
                        <a:moveTo>
                          <a:pt x="76" y="322"/>
                        </a:moveTo>
                        <a:cubicBezTo>
                          <a:pt x="71" y="322"/>
                          <a:pt x="71" y="322"/>
                          <a:pt x="71" y="322"/>
                        </a:cubicBezTo>
                        <a:cubicBezTo>
                          <a:pt x="71" y="297"/>
                          <a:pt x="71" y="297"/>
                          <a:pt x="71" y="297"/>
                        </a:cubicBezTo>
                        <a:cubicBezTo>
                          <a:pt x="76" y="297"/>
                          <a:pt x="76" y="297"/>
                          <a:pt x="76" y="297"/>
                        </a:cubicBezTo>
                        <a:lnTo>
                          <a:pt x="76" y="322"/>
                        </a:lnTo>
                        <a:close/>
                        <a:moveTo>
                          <a:pt x="90" y="322"/>
                        </a:moveTo>
                        <a:cubicBezTo>
                          <a:pt x="85" y="322"/>
                          <a:pt x="85" y="322"/>
                          <a:pt x="85" y="322"/>
                        </a:cubicBezTo>
                        <a:cubicBezTo>
                          <a:pt x="85" y="297"/>
                          <a:pt x="85" y="297"/>
                          <a:pt x="85" y="297"/>
                        </a:cubicBezTo>
                        <a:cubicBezTo>
                          <a:pt x="90" y="297"/>
                          <a:pt x="90" y="297"/>
                          <a:pt x="90" y="297"/>
                        </a:cubicBezTo>
                        <a:lnTo>
                          <a:pt x="90" y="322"/>
                        </a:lnTo>
                        <a:close/>
                        <a:moveTo>
                          <a:pt x="105" y="322"/>
                        </a:moveTo>
                        <a:cubicBezTo>
                          <a:pt x="99" y="322"/>
                          <a:pt x="99" y="322"/>
                          <a:pt x="99" y="322"/>
                        </a:cubicBezTo>
                        <a:cubicBezTo>
                          <a:pt x="99" y="297"/>
                          <a:pt x="99" y="297"/>
                          <a:pt x="99" y="297"/>
                        </a:cubicBezTo>
                        <a:cubicBezTo>
                          <a:pt x="105" y="297"/>
                          <a:pt x="105" y="297"/>
                          <a:pt x="105" y="297"/>
                        </a:cubicBezTo>
                        <a:lnTo>
                          <a:pt x="105" y="322"/>
                        </a:lnTo>
                        <a:close/>
                        <a:moveTo>
                          <a:pt x="119" y="322"/>
                        </a:moveTo>
                        <a:cubicBezTo>
                          <a:pt x="113" y="322"/>
                          <a:pt x="113" y="322"/>
                          <a:pt x="113" y="322"/>
                        </a:cubicBezTo>
                        <a:cubicBezTo>
                          <a:pt x="113" y="297"/>
                          <a:pt x="113" y="297"/>
                          <a:pt x="113" y="297"/>
                        </a:cubicBezTo>
                        <a:cubicBezTo>
                          <a:pt x="119" y="297"/>
                          <a:pt x="119" y="297"/>
                          <a:pt x="119" y="297"/>
                        </a:cubicBezTo>
                        <a:lnTo>
                          <a:pt x="119" y="322"/>
                        </a:lnTo>
                        <a:close/>
                        <a:moveTo>
                          <a:pt x="133" y="322"/>
                        </a:moveTo>
                        <a:cubicBezTo>
                          <a:pt x="126" y="322"/>
                          <a:pt x="126" y="322"/>
                          <a:pt x="126" y="322"/>
                        </a:cubicBezTo>
                        <a:cubicBezTo>
                          <a:pt x="126" y="297"/>
                          <a:pt x="126" y="297"/>
                          <a:pt x="126" y="297"/>
                        </a:cubicBezTo>
                        <a:cubicBezTo>
                          <a:pt x="133" y="297"/>
                          <a:pt x="133" y="297"/>
                          <a:pt x="133" y="297"/>
                        </a:cubicBezTo>
                        <a:lnTo>
                          <a:pt x="133" y="322"/>
                        </a:lnTo>
                        <a:close/>
                        <a:moveTo>
                          <a:pt x="147" y="322"/>
                        </a:moveTo>
                        <a:cubicBezTo>
                          <a:pt x="140" y="322"/>
                          <a:pt x="140" y="322"/>
                          <a:pt x="140" y="322"/>
                        </a:cubicBezTo>
                        <a:cubicBezTo>
                          <a:pt x="140" y="297"/>
                          <a:pt x="140" y="297"/>
                          <a:pt x="140" y="297"/>
                        </a:cubicBezTo>
                        <a:cubicBezTo>
                          <a:pt x="147" y="297"/>
                          <a:pt x="147" y="297"/>
                          <a:pt x="147" y="297"/>
                        </a:cubicBezTo>
                        <a:lnTo>
                          <a:pt x="147" y="322"/>
                        </a:lnTo>
                        <a:close/>
                        <a:moveTo>
                          <a:pt x="161" y="322"/>
                        </a:moveTo>
                        <a:cubicBezTo>
                          <a:pt x="154" y="322"/>
                          <a:pt x="154" y="322"/>
                          <a:pt x="154" y="322"/>
                        </a:cubicBezTo>
                        <a:cubicBezTo>
                          <a:pt x="154" y="297"/>
                          <a:pt x="154" y="297"/>
                          <a:pt x="154" y="297"/>
                        </a:cubicBezTo>
                        <a:cubicBezTo>
                          <a:pt x="161" y="297"/>
                          <a:pt x="161" y="297"/>
                          <a:pt x="161" y="297"/>
                        </a:cubicBezTo>
                        <a:lnTo>
                          <a:pt x="161" y="322"/>
                        </a:lnTo>
                        <a:close/>
                        <a:moveTo>
                          <a:pt x="175" y="322"/>
                        </a:moveTo>
                        <a:cubicBezTo>
                          <a:pt x="168" y="322"/>
                          <a:pt x="168" y="322"/>
                          <a:pt x="168" y="322"/>
                        </a:cubicBezTo>
                        <a:cubicBezTo>
                          <a:pt x="168" y="297"/>
                          <a:pt x="168" y="297"/>
                          <a:pt x="168" y="297"/>
                        </a:cubicBezTo>
                        <a:cubicBezTo>
                          <a:pt x="175" y="297"/>
                          <a:pt x="175" y="297"/>
                          <a:pt x="175" y="297"/>
                        </a:cubicBezTo>
                        <a:lnTo>
                          <a:pt x="175" y="322"/>
                        </a:lnTo>
                        <a:close/>
                        <a:moveTo>
                          <a:pt x="189" y="322"/>
                        </a:moveTo>
                        <a:cubicBezTo>
                          <a:pt x="182" y="322"/>
                          <a:pt x="182" y="322"/>
                          <a:pt x="182" y="322"/>
                        </a:cubicBezTo>
                        <a:cubicBezTo>
                          <a:pt x="182" y="297"/>
                          <a:pt x="182" y="297"/>
                          <a:pt x="182" y="297"/>
                        </a:cubicBezTo>
                        <a:cubicBezTo>
                          <a:pt x="189" y="297"/>
                          <a:pt x="189" y="297"/>
                          <a:pt x="189" y="297"/>
                        </a:cubicBezTo>
                        <a:lnTo>
                          <a:pt x="189" y="322"/>
                        </a:lnTo>
                        <a:close/>
                        <a:moveTo>
                          <a:pt x="202" y="322"/>
                        </a:moveTo>
                        <a:cubicBezTo>
                          <a:pt x="196" y="322"/>
                          <a:pt x="196" y="322"/>
                          <a:pt x="196" y="322"/>
                        </a:cubicBezTo>
                        <a:cubicBezTo>
                          <a:pt x="196" y="297"/>
                          <a:pt x="196" y="297"/>
                          <a:pt x="196" y="297"/>
                        </a:cubicBezTo>
                        <a:cubicBezTo>
                          <a:pt x="202" y="297"/>
                          <a:pt x="202" y="297"/>
                          <a:pt x="202" y="297"/>
                        </a:cubicBezTo>
                        <a:lnTo>
                          <a:pt x="202" y="322"/>
                        </a:lnTo>
                        <a:close/>
                        <a:moveTo>
                          <a:pt x="216" y="322"/>
                        </a:moveTo>
                        <a:cubicBezTo>
                          <a:pt x="210" y="322"/>
                          <a:pt x="210" y="322"/>
                          <a:pt x="210" y="322"/>
                        </a:cubicBezTo>
                        <a:cubicBezTo>
                          <a:pt x="210" y="297"/>
                          <a:pt x="210" y="297"/>
                          <a:pt x="210" y="297"/>
                        </a:cubicBezTo>
                        <a:cubicBezTo>
                          <a:pt x="216" y="297"/>
                          <a:pt x="216" y="297"/>
                          <a:pt x="216" y="297"/>
                        </a:cubicBezTo>
                        <a:lnTo>
                          <a:pt x="216" y="322"/>
                        </a:lnTo>
                        <a:close/>
                        <a:moveTo>
                          <a:pt x="230" y="322"/>
                        </a:moveTo>
                        <a:cubicBezTo>
                          <a:pt x="224" y="322"/>
                          <a:pt x="224" y="322"/>
                          <a:pt x="224" y="322"/>
                        </a:cubicBezTo>
                        <a:cubicBezTo>
                          <a:pt x="224" y="297"/>
                          <a:pt x="224" y="297"/>
                          <a:pt x="224" y="297"/>
                        </a:cubicBezTo>
                        <a:cubicBezTo>
                          <a:pt x="230" y="297"/>
                          <a:pt x="230" y="297"/>
                          <a:pt x="230" y="297"/>
                        </a:cubicBezTo>
                        <a:lnTo>
                          <a:pt x="230" y="322"/>
                        </a:lnTo>
                        <a:close/>
                        <a:moveTo>
                          <a:pt x="336" y="7"/>
                        </a:moveTo>
                        <a:cubicBezTo>
                          <a:pt x="339" y="7"/>
                          <a:pt x="339" y="7"/>
                          <a:pt x="339" y="7"/>
                        </a:cubicBezTo>
                        <a:cubicBezTo>
                          <a:pt x="339" y="12"/>
                          <a:pt x="339" y="12"/>
                          <a:pt x="339" y="12"/>
                        </a:cubicBezTo>
                        <a:cubicBezTo>
                          <a:pt x="338" y="13"/>
                          <a:pt x="337" y="13"/>
                          <a:pt x="336" y="13"/>
                        </a:cubicBezTo>
                        <a:lnTo>
                          <a:pt x="336" y="7"/>
                        </a:lnTo>
                        <a:close/>
                        <a:moveTo>
                          <a:pt x="322" y="7"/>
                        </a:moveTo>
                        <a:cubicBezTo>
                          <a:pt x="326" y="7"/>
                          <a:pt x="326" y="7"/>
                          <a:pt x="326" y="7"/>
                        </a:cubicBezTo>
                        <a:cubicBezTo>
                          <a:pt x="326" y="17"/>
                          <a:pt x="326" y="17"/>
                          <a:pt x="326" y="17"/>
                        </a:cubicBezTo>
                        <a:cubicBezTo>
                          <a:pt x="325" y="17"/>
                          <a:pt x="323" y="18"/>
                          <a:pt x="322" y="18"/>
                        </a:cubicBezTo>
                        <a:lnTo>
                          <a:pt x="322" y="7"/>
                        </a:lnTo>
                        <a:close/>
                        <a:moveTo>
                          <a:pt x="308" y="7"/>
                        </a:moveTo>
                        <a:cubicBezTo>
                          <a:pt x="312" y="7"/>
                          <a:pt x="312" y="7"/>
                          <a:pt x="312" y="7"/>
                        </a:cubicBezTo>
                        <a:cubicBezTo>
                          <a:pt x="312" y="23"/>
                          <a:pt x="312" y="23"/>
                          <a:pt x="312" y="23"/>
                        </a:cubicBezTo>
                        <a:cubicBezTo>
                          <a:pt x="311" y="23"/>
                          <a:pt x="309" y="24"/>
                          <a:pt x="308" y="25"/>
                        </a:cubicBezTo>
                        <a:lnTo>
                          <a:pt x="308" y="7"/>
                        </a:lnTo>
                        <a:close/>
                        <a:moveTo>
                          <a:pt x="294" y="7"/>
                        </a:moveTo>
                        <a:cubicBezTo>
                          <a:pt x="298" y="7"/>
                          <a:pt x="298" y="7"/>
                          <a:pt x="298" y="7"/>
                        </a:cubicBezTo>
                        <a:cubicBezTo>
                          <a:pt x="298" y="30"/>
                          <a:pt x="298" y="30"/>
                          <a:pt x="298" y="30"/>
                        </a:cubicBezTo>
                        <a:cubicBezTo>
                          <a:pt x="297" y="31"/>
                          <a:pt x="295" y="31"/>
                          <a:pt x="294" y="32"/>
                        </a:cubicBezTo>
                        <a:cubicBezTo>
                          <a:pt x="294" y="32"/>
                          <a:pt x="294" y="32"/>
                          <a:pt x="294" y="32"/>
                        </a:cubicBezTo>
                        <a:lnTo>
                          <a:pt x="294" y="7"/>
                        </a:lnTo>
                        <a:close/>
                        <a:moveTo>
                          <a:pt x="47" y="32"/>
                        </a:moveTo>
                        <a:cubicBezTo>
                          <a:pt x="44" y="32"/>
                          <a:pt x="44" y="32"/>
                          <a:pt x="44" y="32"/>
                        </a:cubicBezTo>
                        <a:cubicBezTo>
                          <a:pt x="44" y="7"/>
                          <a:pt x="44" y="7"/>
                          <a:pt x="44" y="7"/>
                        </a:cubicBezTo>
                        <a:cubicBezTo>
                          <a:pt x="47" y="7"/>
                          <a:pt x="47" y="7"/>
                          <a:pt x="47" y="7"/>
                        </a:cubicBezTo>
                        <a:lnTo>
                          <a:pt x="47" y="32"/>
                        </a:lnTo>
                        <a:close/>
                        <a:moveTo>
                          <a:pt x="61" y="32"/>
                        </a:moveTo>
                        <a:cubicBezTo>
                          <a:pt x="57" y="32"/>
                          <a:pt x="57" y="32"/>
                          <a:pt x="57" y="32"/>
                        </a:cubicBezTo>
                        <a:cubicBezTo>
                          <a:pt x="57" y="7"/>
                          <a:pt x="57" y="7"/>
                          <a:pt x="57" y="7"/>
                        </a:cubicBezTo>
                        <a:cubicBezTo>
                          <a:pt x="61" y="7"/>
                          <a:pt x="61" y="7"/>
                          <a:pt x="61" y="7"/>
                        </a:cubicBezTo>
                        <a:lnTo>
                          <a:pt x="61" y="32"/>
                        </a:lnTo>
                        <a:close/>
                        <a:moveTo>
                          <a:pt x="75" y="32"/>
                        </a:moveTo>
                        <a:cubicBezTo>
                          <a:pt x="71" y="32"/>
                          <a:pt x="71" y="32"/>
                          <a:pt x="71" y="32"/>
                        </a:cubicBezTo>
                        <a:cubicBezTo>
                          <a:pt x="71" y="7"/>
                          <a:pt x="71" y="7"/>
                          <a:pt x="71" y="7"/>
                        </a:cubicBezTo>
                        <a:cubicBezTo>
                          <a:pt x="75" y="7"/>
                          <a:pt x="75" y="7"/>
                          <a:pt x="75" y="7"/>
                        </a:cubicBezTo>
                        <a:lnTo>
                          <a:pt x="75" y="32"/>
                        </a:lnTo>
                        <a:close/>
                        <a:moveTo>
                          <a:pt x="89" y="32"/>
                        </a:moveTo>
                        <a:cubicBezTo>
                          <a:pt x="84" y="32"/>
                          <a:pt x="84" y="32"/>
                          <a:pt x="84" y="32"/>
                        </a:cubicBezTo>
                        <a:cubicBezTo>
                          <a:pt x="84" y="7"/>
                          <a:pt x="84" y="7"/>
                          <a:pt x="84" y="7"/>
                        </a:cubicBezTo>
                        <a:cubicBezTo>
                          <a:pt x="89" y="7"/>
                          <a:pt x="89" y="7"/>
                          <a:pt x="89" y="7"/>
                        </a:cubicBezTo>
                        <a:lnTo>
                          <a:pt x="89" y="32"/>
                        </a:lnTo>
                        <a:close/>
                        <a:moveTo>
                          <a:pt x="103" y="32"/>
                        </a:moveTo>
                        <a:cubicBezTo>
                          <a:pt x="98" y="32"/>
                          <a:pt x="98" y="32"/>
                          <a:pt x="98" y="32"/>
                        </a:cubicBezTo>
                        <a:cubicBezTo>
                          <a:pt x="98" y="7"/>
                          <a:pt x="98" y="7"/>
                          <a:pt x="98" y="7"/>
                        </a:cubicBezTo>
                        <a:cubicBezTo>
                          <a:pt x="103" y="7"/>
                          <a:pt x="103" y="7"/>
                          <a:pt x="103" y="7"/>
                        </a:cubicBezTo>
                        <a:lnTo>
                          <a:pt x="103" y="32"/>
                        </a:lnTo>
                        <a:close/>
                        <a:moveTo>
                          <a:pt x="117" y="32"/>
                        </a:moveTo>
                        <a:cubicBezTo>
                          <a:pt x="112" y="32"/>
                          <a:pt x="112" y="32"/>
                          <a:pt x="112" y="32"/>
                        </a:cubicBezTo>
                        <a:cubicBezTo>
                          <a:pt x="112" y="7"/>
                          <a:pt x="112" y="7"/>
                          <a:pt x="112" y="7"/>
                        </a:cubicBezTo>
                        <a:cubicBezTo>
                          <a:pt x="117" y="7"/>
                          <a:pt x="117" y="7"/>
                          <a:pt x="117" y="7"/>
                        </a:cubicBezTo>
                        <a:lnTo>
                          <a:pt x="117" y="32"/>
                        </a:lnTo>
                        <a:close/>
                        <a:moveTo>
                          <a:pt x="132" y="32"/>
                        </a:moveTo>
                        <a:cubicBezTo>
                          <a:pt x="126" y="32"/>
                          <a:pt x="126" y="32"/>
                          <a:pt x="126" y="32"/>
                        </a:cubicBezTo>
                        <a:cubicBezTo>
                          <a:pt x="126" y="7"/>
                          <a:pt x="126" y="7"/>
                          <a:pt x="126" y="7"/>
                        </a:cubicBezTo>
                        <a:cubicBezTo>
                          <a:pt x="132" y="7"/>
                          <a:pt x="132" y="7"/>
                          <a:pt x="132" y="7"/>
                        </a:cubicBezTo>
                        <a:lnTo>
                          <a:pt x="132" y="32"/>
                        </a:lnTo>
                        <a:close/>
                        <a:moveTo>
                          <a:pt x="146" y="32"/>
                        </a:moveTo>
                        <a:cubicBezTo>
                          <a:pt x="139" y="32"/>
                          <a:pt x="139" y="32"/>
                          <a:pt x="139" y="32"/>
                        </a:cubicBezTo>
                        <a:cubicBezTo>
                          <a:pt x="139" y="7"/>
                          <a:pt x="139" y="7"/>
                          <a:pt x="139" y="7"/>
                        </a:cubicBezTo>
                        <a:cubicBezTo>
                          <a:pt x="146" y="7"/>
                          <a:pt x="146" y="7"/>
                          <a:pt x="146" y="7"/>
                        </a:cubicBezTo>
                        <a:lnTo>
                          <a:pt x="146" y="32"/>
                        </a:lnTo>
                        <a:close/>
                        <a:moveTo>
                          <a:pt x="160" y="32"/>
                        </a:moveTo>
                        <a:cubicBezTo>
                          <a:pt x="153" y="32"/>
                          <a:pt x="153" y="32"/>
                          <a:pt x="153" y="32"/>
                        </a:cubicBezTo>
                        <a:cubicBezTo>
                          <a:pt x="153" y="7"/>
                          <a:pt x="153" y="7"/>
                          <a:pt x="153" y="7"/>
                        </a:cubicBezTo>
                        <a:cubicBezTo>
                          <a:pt x="160" y="7"/>
                          <a:pt x="160" y="7"/>
                          <a:pt x="160" y="7"/>
                        </a:cubicBezTo>
                        <a:lnTo>
                          <a:pt x="160" y="32"/>
                        </a:lnTo>
                        <a:close/>
                        <a:moveTo>
                          <a:pt x="174" y="32"/>
                        </a:moveTo>
                        <a:cubicBezTo>
                          <a:pt x="167" y="32"/>
                          <a:pt x="167" y="32"/>
                          <a:pt x="167" y="32"/>
                        </a:cubicBezTo>
                        <a:cubicBezTo>
                          <a:pt x="167" y="7"/>
                          <a:pt x="167" y="7"/>
                          <a:pt x="167" y="7"/>
                        </a:cubicBezTo>
                        <a:cubicBezTo>
                          <a:pt x="174" y="7"/>
                          <a:pt x="174" y="7"/>
                          <a:pt x="174" y="7"/>
                        </a:cubicBezTo>
                        <a:lnTo>
                          <a:pt x="174" y="32"/>
                        </a:lnTo>
                        <a:close/>
                        <a:moveTo>
                          <a:pt x="188" y="32"/>
                        </a:moveTo>
                        <a:cubicBezTo>
                          <a:pt x="181" y="32"/>
                          <a:pt x="181" y="32"/>
                          <a:pt x="181" y="32"/>
                        </a:cubicBezTo>
                        <a:cubicBezTo>
                          <a:pt x="181" y="7"/>
                          <a:pt x="181" y="7"/>
                          <a:pt x="181" y="7"/>
                        </a:cubicBezTo>
                        <a:cubicBezTo>
                          <a:pt x="188" y="7"/>
                          <a:pt x="188" y="7"/>
                          <a:pt x="188" y="7"/>
                        </a:cubicBezTo>
                        <a:lnTo>
                          <a:pt x="188" y="32"/>
                        </a:lnTo>
                        <a:close/>
                        <a:moveTo>
                          <a:pt x="202" y="32"/>
                        </a:moveTo>
                        <a:cubicBezTo>
                          <a:pt x="195" y="32"/>
                          <a:pt x="195" y="32"/>
                          <a:pt x="195" y="32"/>
                        </a:cubicBezTo>
                        <a:cubicBezTo>
                          <a:pt x="195" y="7"/>
                          <a:pt x="195" y="7"/>
                          <a:pt x="195" y="7"/>
                        </a:cubicBezTo>
                        <a:cubicBezTo>
                          <a:pt x="202" y="7"/>
                          <a:pt x="202" y="7"/>
                          <a:pt x="202" y="7"/>
                        </a:cubicBezTo>
                        <a:lnTo>
                          <a:pt x="202" y="32"/>
                        </a:lnTo>
                        <a:close/>
                        <a:moveTo>
                          <a:pt x="216" y="32"/>
                        </a:moveTo>
                        <a:cubicBezTo>
                          <a:pt x="209" y="32"/>
                          <a:pt x="209" y="32"/>
                          <a:pt x="209" y="32"/>
                        </a:cubicBezTo>
                        <a:cubicBezTo>
                          <a:pt x="209" y="7"/>
                          <a:pt x="209" y="7"/>
                          <a:pt x="209" y="7"/>
                        </a:cubicBezTo>
                        <a:cubicBezTo>
                          <a:pt x="216" y="7"/>
                          <a:pt x="216" y="7"/>
                          <a:pt x="216" y="7"/>
                        </a:cubicBezTo>
                        <a:lnTo>
                          <a:pt x="216" y="32"/>
                        </a:lnTo>
                        <a:close/>
                        <a:moveTo>
                          <a:pt x="229" y="32"/>
                        </a:moveTo>
                        <a:cubicBezTo>
                          <a:pt x="223" y="32"/>
                          <a:pt x="223" y="32"/>
                          <a:pt x="223" y="32"/>
                        </a:cubicBezTo>
                        <a:cubicBezTo>
                          <a:pt x="223" y="7"/>
                          <a:pt x="223" y="7"/>
                          <a:pt x="223" y="7"/>
                        </a:cubicBezTo>
                        <a:cubicBezTo>
                          <a:pt x="229" y="7"/>
                          <a:pt x="229" y="7"/>
                          <a:pt x="229" y="7"/>
                        </a:cubicBezTo>
                        <a:lnTo>
                          <a:pt x="229" y="32"/>
                        </a:lnTo>
                        <a:close/>
                        <a:moveTo>
                          <a:pt x="243" y="32"/>
                        </a:moveTo>
                        <a:cubicBezTo>
                          <a:pt x="237" y="32"/>
                          <a:pt x="237" y="32"/>
                          <a:pt x="237" y="32"/>
                        </a:cubicBezTo>
                        <a:cubicBezTo>
                          <a:pt x="237" y="7"/>
                          <a:pt x="237" y="7"/>
                          <a:pt x="237" y="7"/>
                        </a:cubicBezTo>
                        <a:cubicBezTo>
                          <a:pt x="243" y="7"/>
                          <a:pt x="243" y="7"/>
                          <a:pt x="243" y="7"/>
                        </a:cubicBezTo>
                        <a:lnTo>
                          <a:pt x="243" y="32"/>
                        </a:lnTo>
                        <a:close/>
                        <a:moveTo>
                          <a:pt x="257" y="32"/>
                        </a:moveTo>
                        <a:cubicBezTo>
                          <a:pt x="251" y="32"/>
                          <a:pt x="251" y="32"/>
                          <a:pt x="251" y="32"/>
                        </a:cubicBezTo>
                        <a:cubicBezTo>
                          <a:pt x="251" y="7"/>
                          <a:pt x="251" y="7"/>
                          <a:pt x="251" y="7"/>
                        </a:cubicBezTo>
                        <a:cubicBezTo>
                          <a:pt x="257" y="7"/>
                          <a:pt x="257" y="7"/>
                          <a:pt x="257" y="7"/>
                        </a:cubicBezTo>
                        <a:lnTo>
                          <a:pt x="257" y="32"/>
                        </a:lnTo>
                        <a:close/>
                        <a:moveTo>
                          <a:pt x="271" y="32"/>
                        </a:moveTo>
                        <a:cubicBezTo>
                          <a:pt x="265" y="32"/>
                          <a:pt x="265" y="32"/>
                          <a:pt x="265" y="32"/>
                        </a:cubicBezTo>
                        <a:cubicBezTo>
                          <a:pt x="265" y="7"/>
                          <a:pt x="265" y="7"/>
                          <a:pt x="265" y="7"/>
                        </a:cubicBezTo>
                        <a:cubicBezTo>
                          <a:pt x="271" y="7"/>
                          <a:pt x="271" y="7"/>
                          <a:pt x="271" y="7"/>
                        </a:cubicBezTo>
                        <a:lnTo>
                          <a:pt x="271" y="32"/>
                        </a:lnTo>
                        <a:close/>
                        <a:moveTo>
                          <a:pt x="280" y="32"/>
                        </a:moveTo>
                        <a:cubicBezTo>
                          <a:pt x="280" y="7"/>
                          <a:pt x="280" y="7"/>
                          <a:pt x="280" y="7"/>
                        </a:cubicBezTo>
                        <a:cubicBezTo>
                          <a:pt x="285" y="7"/>
                          <a:pt x="285" y="7"/>
                          <a:pt x="285" y="7"/>
                        </a:cubicBezTo>
                        <a:cubicBezTo>
                          <a:pt x="285" y="32"/>
                          <a:pt x="285" y="32"/>
                          <a:pt x="285" y="32"/>
                        </a:cubicBezTo>
                        <a:lnTo>
                          <a:pt x="280" y="32"/>
                        </a:lnTo>
                        <a:close/>
                        <a:moveTo>
                          <a:pt x="264" y="48"/>
                        </a:moveTo>
                        <a:cubicBezTo>
                          <a:pt x="269" y="48"/>
                          <a:pt x="269" y="48"/>
                          <a:pt x="269" y="48"/>
                        </a:cubicBezTo>
                        <a:cubicBezTo>
                          <a:pt x="269" y="51"/>
                          <a:pt x="269" y="51"/>
                          <a:pt x="269" y="51"/>
                        </a:cubicBezTo>
                        <a:cubicBezTo>
                          <a:pt x="267" y="52"/>
                          <a:pt x="265" y="54"/>
                          <a:pt x="264" y="55"/>
                        </a:cubicBezTo>
                        <a:lnTo>
                          <a:pt x="264" y="48"/>
                        </a:lnTo>
                        <a:close/>
                        <a:moveTo>
                          <a:pt x="250" y="48"/>
                        </a:moveTo>
                        <a:cubicBezTo>
                          <a:pt x="255" y="48"/>
                          <a:pt x="255" y="48"/>
                          <a:pt x="255" y="48"/>
                        </a:cubicBezTo>
                        <a:cubicBezTo>
                          <a:pt x="255" y="64"/>
                          <a:pt x="255" y="64"/>
                          <a:pt x="255" y="64"/>
                        </a:cubicBezTo>
                        <a:cubicBezTo>
                          <a:pt x="253" y="66"/>
                          <a:pt x="251" y="68"/>
                          <a:pt x="250" y="70"/>
                        </a:cubicBezTo>
                        <a:lnTo>
                          <a:pt x="250" y="48"/>
                        </a:lnTo>
                        <a:close/>
                        <a:moveTo>
                          <a:pt x="231" y="90"/>
                        </a:moveTo>
                        <a:cubicBezTo>
                          <a:pt x="235" y="90"/>
                          <a:pt x="235" y="90"/>
                          <a:pt x="235" y="90"/>
                        </a:cubicBezTo>
                        <a:cubicBezTo>
                          <a:pt x="234" y="92"/>
                          <a:pt x="233" y="94"/>
                          <a:pt x="231" y="96"/>
                        </a:cubicBezTo>
                        <a:lnTo>
                          <a:pt x="231" y="90"/>
                        </a:lnTo>
                        <a:close/>
                        <a:moveTo>
                          <a:pt x="41" y="115"/>
                        </a:moveTo>
                        <a:cubicBezTo>
                          <a:pt x="38" y="115"/>
                          <a:pt x="38" y="115"/>
                          <a:pt x="38" y="115"/>
                        </a:cubicBezTo>
                        <a:cubicBezTo>
                          <a:pt x="38" y="90"/>
                          <a:pt x="38" y="90"/>
                          <a:pt x="38" y="90"/>
                        </a:cubicBezTo>
                        <a:cubicBezTo>
                          <a:pt x="41" y="90"/>
                          <a:pt x="41" y="90"/>
                          <a:pt x="41" y="90"/>
                        </a:cubicBezTo>
                        <a:lnTo>
                          <a:pt x="41" y="115"/>
                        </a:lnTo>
                        <a:close/>
                        <a:moveTo>
                          <a:pt x="55" y="115"/>
                        </a:moveTo>
                        <a:cubicBezTo>
                          <a:pt x="51" y="115"/>
                          <a:pt x="51" y="115"/>
                          <a:pt x="51" y="115"/>
                        </a:cubicBezTo>
                        <a:cubicBezTo>
                          <a:pt x="51" y="90"/>
                          <a:pt x="51" y="90"/>
                          <a:pt x="51" y="90"/>
                        </a:cubicBezTo>
                        <a:cubicBezTo>
                          <a:pt x="55" y="90"/>
                          <a:pt x="55" y="90"/>
                          <a:pt x="55" y="90"/>
                        </a:cubicBezTo>
                        <a:lnTo>
                          <a:pt x="55" y="115"/>
                        </a:lnTo>
                        <a:close/>
                        <a:moveTo>
                          <a:pt x="69" y="115"/>
                        </a:moveTo>
                        <a:cubicBezTo>
                          <a:pt x="65" y="115"/>
                          <a:pt x="65" y="115"/>
                          <a:pt x="65" y="115"/>
                        </a:cubicBezTo>
                        <a:cubicBezTo>
                          <a:pt x="65" y="90"/>
                          <a:pt x="65" y="90"/>
                          <a:pt x="65" y="90"/>
                        </a:cubicBezTo>
                        <a:cubicBezTo>
                          <a:pt x="69" y="90"/>
                          <a:pt x="69" y="90"/>
                          <a:pt x="69" y="90"/>
                        </a:cubicBezTo>
                        <a:lnTo>
                          <a:pt x="69" y="115"/>
                        </a:lnTo>
                        <a:close/>
                        <a:moveTo>
                          <a:pt x="83" y="115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9" y="90"/>
                          <a:pt x="79" y="90"/>
                          <a:pt x="79" y="90"/>
                        </a:cubicBezTo>
                        <a:cubicBezTo>
                          <a:pt x="83" y="90"/>
                          <a:pt x="83" y="90"/>
                          <a:pt x="83" y="90"/>
                        </a:cubicBezTo>
                        <a:lnTo>
                          <a:pt x="83" y="115"/>
                        </a:lnTo>
                        <a:close/>
                        <a:moveTo>
                          <a:pt x="97" y="115"/>
                        </a:moveTo>
                        <a:cubicBezTo>
                          <a:pt x="92" y="115"/>
                          <a:pt x="92" y="115"/>
                          <a:pt x="92" y="115"/>
                        </a:cubicBezTo>
                        <a:cubicBezTo>
                          <a:pt x="92" y="90"/>
                          <a:pt x="92" y="90"/>
                          <a:pt x="92" y="90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lnTo>
                          <a:pt x="97" y="115"/>
                        </a:lnTo>
                        <a:close/>
                        <a:moveTo>
                          <a:pt x="112" y="115"/>
                        </a:moveTo>
                        <a:cubicBezTo>
                          <a:pt x="106" y="115"/>
                          <a:pt x="106" y="115"/>
                          <a:pt x="106" y="115"/>
                        </a:cubicBezTo>
                        <a:cubicBezTo>
                          <a:pt x="106" y="90"/>
                          <a:pt x="106" y="90"/>
                          <a:pt x="106" y="90"/>
                        </a:cubicBezTo>
                        <a:cubicBezTo>
                          <a:pt x="112" y="90"/>
                          <a:pt x="112" y="90"/>
                          <a:pt x="112" y="90"/>
                        </a:cubicBezTo>
                        <a:lnTo>
                          <a:pt x="112" y="115"/>
                        </a:lnTo>
                        <a:close/>
                        <a:moveTo>
                          <a:pt x="126" y="115"/>
                        </a:moveTo>
                        <a:cubicBezTo>
                          <a:pt x="120" y="115"/>
                          <a:pt x="120" y="115"/>
                          <a:pt x="120" y="115"/>
                        </a:cubicBezTo>
                        <a:cubicBezTo>
                          <a:pt x="120" y="90"/>
                          <a:pt x="120" y="90"/>
                          <a:pt x="120" y="90"/>
                        </a:cubicBezTo>
                        <a:cubicBezTo>
                          <a:pt x="126" y="90"/>
                          <a:pt x="126" y="90"/>
                          <a:pt x="126" y="90"/>
                        </a:cubicBezTo>
                        <a:lnTo>
                          <a:pt x="126" y="115"/>
                        </a:lnTo>
                        <a:close/>
                        <a:moveTo>
                          <a:pt x="140" y="115"/>
                        </a:moveTo>
                        <a:cubicBezTo>
                          <a:pt x="134" y="115"/>
                          <a:pt x="134" y="115"/>
                          <a:pt x="134" y="115"/>
                        </a:cubicBezTo>
                        <a:cubicBezTo>
                          <a:pt x="134" y="90"/>
                          <a:pt x="134" y="90"/>
                          <a:pt x="134" y="90"/>
                        </a:cubicBezTo>
                        <a:cubicBezTo>
                          <a:pt x="140" y="90"/>
                          <a:pt x="140" y="90"/>
                          <a:pt x="140" y="90"/>
                        </a:cubicBezTo>
                        <a:lnTo>
                          <a:pt x="140" y="115"/>
                        </a:lnTo>
                        <a:close/>
                        <a:moveTo>
                          <a:pt x="154" y="115"/>
                        </a:moveTo>
                        <a:cubicBezTo>
                          <a:pt x="147" y="115"/>
                          <a:pt x="147" y="115"/>
                          <a:pt x="147" y="115"/>
                        </a:cubicBezTo>
                        <a:cubicBezTo>
                          <a:pt x="147" y="90"/>
                          <a:pt x="147" y="90"/>
                          <a:pt x="147" y="90"/>
                        </a:cubicBezTo>
                        <a:cubicBezTo>
                          <a:pt x="154" y="90"/>
                          <a:pt x="154" y="90"/>
                          <a:pt x="154" y="90"/>
                        </a:cubicBezTo>
                        <a:lnTo>
                          <a:pt x="154" y="115"/>
                        </a:lnTo>
                        <a:close/>
                        <a:moveTo>
                          <a:pt x="168" y="115"/>
                        </a:moveTo>
                        <a:cubicBezTo>
                          <a:pt x="161" y="115"/>
                          <a:pt x="161" y="115"/>
                          <a:pt x="161" y="115"/>
                        </a:cubicBezTo>
                        <a:cubicBezTo>
                          <a:pt x="161" y="90"/>
                          <a:pt x="161" y="90"/>
                          <a:pt x="161" y="90"/>
                        </a:cubicBezTo>
                        <a:cubicBezTo>
                          <a:pt x="168" y="90"/>
                          <a:pt x="168" y="90"/>
                          <a:pt x="168" y="90"/>
                        </a:cubicBezTo>
                        <a:lnTo>
                          <a:pt x="168" y="115"/>
                        </a:lnTo>
                        <a:close/>
                        <a:moveTo>
                          <a:pt x="182" y="115"/>
                        </a:moveTo>
                        <a:cubicBezTo>
                          <a:pt x="175" y="115"/>
                          <a:pt x="175" y="115"/>
                          <a:pt x="175" y="115"/>
                        </a:cubicBezTo>
                        <a:cubicBezTo>
                          <a:pt x="175" y="90"/>
                          <a:pt x="175" y="90"/>
                          <a:pt x="175" y="90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lnTo>
                          <a:pt x="182" y="115"/>
                        </a:lnTo>
                        <a:close/>
                        <a:moveTo>
                          <a:pt x="196" y="115"/>
                        </a:moveTo>
                        <a:cubicBezTo>
                          <a:pt x="189" y="115"/>
                          <a:pt x="189" y="115"/>
                          <a:pt x="189" y="115"/>
                        </a:cubicBezTo>
                        <a:cubicBezTo>
                          <a:pt x="189" y="90"/>
                          <a:pt x="189" y="90"/>
                          <a:pt x="189" y="90"/>
                        </a:cubicBezTo>
                        <a:cubicBezTo>
                          <a:pt x="196" y="90"/>
                          <a:pt x="196" y="90"/>
                          <a:pt x="196" y="90"/>
                        </a:cubicBezTo>
                        <a:lnTo>
                          <a:pt x="196" y="115"/>
                        </a:lnTo>
                        <a:close/>
                        <a:moveTo>
                          <a:pt x="210" y="115"/>
                        </a:moveTo>
                        <a:cubicBezTo>
                          <a:pt x="203" y="115"/>
                          <a:pt x="203" y="115"/>
                          <a:pt x="203" y="115"/>
                        </a:cubicBezTo>
                        <a:cubicBezTo>
                          <a:pt x="203" y="90"/>
                          <a:pt x="203" y="90"/>
                          <a:pt x="203" y="90"/>
                        </a:cubicBezTo>
                        <a:cubicBezTo>
                          <a:pt x="210" y="90"/>
                          <a:pt x="210" y="90"/>
                          <a:pt x="210" y="90"/>
                        </a:cubicBezTo>
                        <a:lnTo>
                          <a:pt x="210" y="115"/>
                        </a:lnTo>
                        <a:close/>
                        <a:moveTo>
                          <a:pt x="217" y="115"/>
                        </a:moveTo>
                        <a:cubicBezTo>
                          <a:pt x="217" y="90"/>
                          <a:pt x="217" y="90"/>
                          <a:pt x="217" y="90"/>
                        </a:cubicBezTo>
                        <a:cubicBezTo>
                          <a:pt x="224" y="90"/>
                          <a:pt x="224" y="90"/>
                          <a:pt x="224" y="90"/>
                        </a:cubicBezTo>
                        <a:cubicBezTo>
                          <a:pt x="224" y="111"/>
                          <a:pt x="224" y="111"/>
                          <a:pt x="224" y="111"/>
                        </a:cubicBezTo>
                        <a:cubicBezTo>
                          <a:pt x="223" y="112"/>
                          <a:pt x="222" y="114"/>
                          <a:pt x="221" y="115"/>
                        </a:cubicBezTo>
                        <a:lnTo>
                          <a:pt x="217" y="115"/>
                        </a:lnTo>
                        <a:close/>
                        <a:moveTo>
                          <a:pt x="35" y="281"/>
                        </a:moveTo>
                        <a:cubicBezTo>
                          <a:pt x="33" y="281"/>
                          <a:pt x="33" y="281"/>
                          <a:pt x="33" y="281"/>
                        </a:cubicBezTo>
                        <a:cubicBezTo>
                          <a:pt x="33" y="255"/>
                          <a:pt x="33" y="255"/>
                          <a:pt x="33" y="255"/>
                        </a:cubicBezTo>
                        <a:cubicBezTo>
                          <a:pt x="35" y="255"/>
                          <a:pt x="35" y="255"/>
                          <a:pt x="35" y="255"/>
                        </a:cubicBezTo>
                        <a:lnTo>
                          <a:pt x="35" y="281"/>
                        </a:lnTo>
                        <a:close/>
                        <a:moveTo>
                          <a:pt x="50" y="281"/>
                        </a:moveTo>
                        <a:cubicBezTo>
                          <a:pt x="46" y="281"/>
                          <a:pt x="46" y="281"/>
                          <a:pt x="46" y="281"/>
                        </a:cubicBezTo>
                        <a:cubicBezTo>
                          <a:pt x="46" y="255"/>
                          <a:pt x="46" y="255"/>
                          <a:pt x="46" y="255"/>
                        </a:cubicBezTo>
                        <a:cubicBezTo>
                          <a:pt x="50" y="255"/>
                          <a:pt x="50" y="255"/>
                          <a:pt x="50" y="255"/>
                        </a:cubicBezTo>
                        <a:lnTo>
                          <a:pt x="50" y="281"/>
                        </a:lnTo>
                        <a:close/>
                        <a:moveTo>
                          <a:pt x="64" y="281"/>
                        </a:moveTo>
                        <a:cubicBezTo>
                          <a:pt x="59" y="281"/>
                          <a:pt x="59" y="281"/>
                          <a:pt x="59" y="281"/>
                        </a:cubicBezTo>
                        <a:cubicBezTo>
                          <a:pt x="59" y="255"/>
                          <a:pt x="59" y="255"/>
                          <a:pt x="59" y="255"/>
                        </a:cubicBezTo>
                        <a:cubicBezTo>
                          <a:pt x="64" y="255"/>
                          <a:pt x="64" y="255"/>
                          <a:pt x="64" y="255"/>
                        </a:cubicBezTo>
                        <a:lnTo>
                          <a:pt x="64" y="281"/>
                        </a:lnTo>
                        <a:close/>
                        <a:moveTo>
                          <a:pt x="78" y="281"/>
                        </a:moveTo>
                        <a:cubicBezTo>
                          <a:pt x="73" y="281"/>
                          <a:pt x="73" y="281"/>
                          <a:pt x="73" y="281"/>
                        </a:cubicBezTo>
                        <a:cubicBezTo>
                          <a:pt x="73" y="255"/>
                          <a:pt x="73" y="255"/>
                          <a:pt x="73" y="255"/>
                        </a:cubicBezTo>
                        <a:cubicBezTo>
                          <a:pt x="78" y="255"/>
                          <a:pt x="78" y="255"/>
                          <a:pt x="78" y="255"/>
                        </a:cubicBezTo>
                        <a:lnTo>
                          <a:pt x="78" y="281"/>
                        </a:lnTo>
                        <a:close/>
                        <a:moveTo>
                          <a:pt x="92" y="281"/>
                        </a:moveTo>
                        <a:cubicBezTo>
                          <a:pt x="87" y="281"/>
                          <a:pt x="87" y="281"/>
                          <a:pt x="87" y="281"/>
                        </a:cubicBezTo>
                        <a:cubicBezTo>
                          <a:pt x="87" y="255"/>
                          <a:pt x="87" y="255"/>
                          <a:pt x="87" y="255"/>
                        </a:cubicBezTo>
                        <a:cubicBezTo>
                          <a:pt x="92" y="255"/>
                          <a:pt x="92" y="255"/>
                          <a:pt x="92" y="255"/>
                        </a:cubicBezTo>
                        <a:lnTo>
                          <a:pt x="92" y="281"/>
                        </a:lnTo>
                        <a:close/>
                        <a:moveTo>
                          <a:pt x="106" y="281"/>
                        </a:moveTo>
                        <a:cubicBezTo>
                          <a:pt x="101" y="281"/>
                          <a:pt x="101" y="281"/>
                          <a:pt x="101" y="281"/>
                        </a:cubicBezTo>
                        <a:cubicBezTo>
                          <a:pt x="101" y="255"/>
                          <a:pt x="101" y="255"/>
                          <a:pt x="101" y="255"/>
                        </a:cubicBezTo>
                        <a:cubicBezTo>
                          <a:pt x="106" y="255"/>
                          <a:pt x="106" y="255"/>
                          <a:pt x="106" y="255"/>
                        </a:cubicBezTo>
                        <a:lnTo>
                          <a:pt x="106" y="281"/>
                        </a:lnTo>
                        <a:close/>
                        <a:moveTo>
                          <a:pt x="120" y="281"/>
                        </a:moveTo>
                        <a:cubicBezTo>
                          <a:pt x="114" y="281"/>
                          <a:pt x="114" y="281"/>
                          <a:pt x="114" y="281"/>
                        </a:cubicBezTo>
                        <a:cubicBezTo>
                          <a:pt x="114" y="255"/>
                          <a:pt x="114" y="255"/>
                          <a:pt x="114" y="255"/>
                        </a:cubicBezTo>
                        <a:cubicBezTo>
                          <a:pt x="120" y="255"/>
                          <a:pt x="120" y="255"/>
                          <a:pt x="120" y="255"/>
                        </a:cubicBezTo>
                        <a:lnTo>
                          <a:pt x="120" y="281"/>
                        </a:lnTo>
                        <a:close/>
                        <a:moveTo>
                          <a:pt x="134" y="281"/>
                        </a:moveTo>
                        <a:cubicBezTo>
                          <a:pt x="128" y="281"/>
                          <a:pt x="128" y="281"/>
                          <a:pt x="128" y="281"/>
                        </a:cubicBezTo>
                        <a:cubicBezTo>
                          <a:pt x="128" y="255"/>
                          <a:pt x="128" y="255"/>
                          <a:pt x="128" y="255"/>
                        </a:cubicBezTo>
                        <a:cubicBezTo>
                          <a:pt x="134" y="255"/>
                          <a:pt x="134" y="255"/>
                          <a:pt x="134" y="255"/>
                        </a:cubicBezTo>
                        <a:lnTo>
                          <a:pt x="134" y="281"/>
                        </a:lnTo>
                        <a:close/>
                        <a:moveTo>
                          <a:pt x="149" y="281"/>
                        </a:moveTo>
                        <a:cubicBezTo>
                          <a:pt x="142" y="281"/>
                          <a:pt x="142" y="281"/>
                          <a:pt x="142" y="281"/>
                        </a:cubicBezTo>
                        <a:cubicBezTo>
                          <a:pt x="142" y="255"/>
                          <a:pt x="142" y="255"/>
                          <a:pt x="142" y="255"/>
                        </a:cubicBezTo>
                        <a:cubicBezTo>
                          <a:pt x="149" y="255"/>
                          <a:pt x="149" y="255"/>
                          <a:pt x="149" y="255"/>
                        </a:cubicBezTo>
                        <a:lnTo>
                          <a:pt x="149" y="281"/>
                        </a:lnTo>
                        <a:close/>
                        <a:moveTo>
                          <a:pt x="163" y="281"/>
                        </a:moveTo>
                        <a:cubicBezTo>
                          <a:pt x="156" y="281"/>
                          <a:pt x="156" y="281"/>
                          <a:pt x="156" y="281"/>
                        </a:cubicBezTo>
                        <a:cubicBezTo>
                          <a:pt x="156" y="255"/>
                          <a:pt x="156" y="255"/>
                          <a:pt x="156" y="255"/>
                        </a:cubicBezTo>
                        <a:cubicBezTo>
                          <a:pt x="163" y="255"/>
                          <a:pt x="163" y="255"/>
                          <a:pt x="163" y="255"/>
                        </a:cubicBezTo>
                        <a:lnTo>
                          <a:pt x="163" y="281"/>
                        </a:lnTo>
                        <a:close/>
                        <a:moveTo>
                          <a:pt x="177" y="281"/>
                        </a:moveTo>
                        <a:cubicBezTo>
                          <a:pt x="170" y="281"/>
                          <a:pt x="170" y="281"/>
                          <a:pt x="170" y="281"/>
                        </a:cubicBezTo>
                        <a:cubicBezTo>
                          <a:pt x="170" y="255"/>
                          <a:pt x="170" y="255"/>
                          <a:pt x="170" y="255"/>
                        </a:cubicBezTo>
                        <a:cubicBezTo>
                          <a:pt x="177" y="255"/>
                          <a:pt x="177" y="255"/>
                          <a:pt x="177" y="255"/>
                        </a:cubicBezTo>
                        <a:lnTo>
                          <a:pt x="177" y="281"/>
                        </a:lnTo>
                        <a:close/>
                        <a:moveTo>
                          <a:pt x="191" y="281"/>
                        </a:moveTo>
                        <a:cubicBezTo>
                          <a:pt x="183" y="281"/>
                          <a:pt x="183" y="281"/>
                          <a:pt x="183" y="281"/>
                        </a:cubicBezTo>
                        <a:cubicBezTo>
                          <a:pt x="183" y="255"/>
                          <a:pt x="183" y="255"/>
                          <a:pt x="183" y="255"/>
                        </a:cubicBezTo>
                        <a:cubicBezTo>
                          <a:pt x="191" y="255"/>
                          <a:pt x="191" y="255"/>
                          <a:pt x="191" y="255"/>
                        </a:cubicBezTo>
                        <a:lnTo>
                          <a:pt x="191" y="281"/>
                        </a:lnTo>
                        <a:close/>
                        <a:moveTo>
                          <a:pt x="204" y="281"/>
                        </a:moveTo>
                        <a:cubicBezTo>
                          <a:pt x="197" y="281"/>
                          <a:pt x="197" y="281"/>
                          <a:pt x="197" y="281"/>
                        </a:cubicBezTo>
                        <a:cubicBezTo>
                          <a:pt x="197" y="255"/>
                          <a:pt x="197" y="255"/>
                          <a:pt x="197" y="255"/>
                        </a:cubicBezTo>
                        <a:cubicBezTo>
                          <a:pt x="204" y="255"/>
                          <a:pt x="204" y="255"/>
                          <a:pt x="204" y="255"/>
                        </a:cubicBezTo>
                        <a:lnTo>
                          <a:pt x="204" y="281"/>
                        </a:lnTo>
                        <a:close/>
                        <a:moveTo>
                          <a:pt x="218" y="281"/>
                        </a:moveTo>
                        <a:cubicBezTo>
                          <a:pt x="212" y="281"/>
                          <a:pt x="212" y="281"/>
                          <a:pt x="212" y="281"/>
                        </a:cubicBezTo>
                        <a:cubicBezTo>
                          <a:pt x="212" y="255"/>
                          <a:pt x="212" y="255"/>
                          <a:pt x="212" y="255"/>
                        </a:cubicBezTo>
                        <a:cubicBezTo>
                          <a:pt x="217" y="255"/>
                          <a:pt x="217" y="255"/>
                          <a:pt x="217" y="255"/>
                        </a:cubicBezTo>
                        <a:cubicBezTo>
                          <a:pt x="218" y="256"/>
                          <a:pt x="218" y="257"/>
                          <a:pt x="218" y="257"/>
                        </a:cubicBezTo>
                        <a:lnTo>
                          <a:pt x="218" y="281"/>
                        </a:lnTo>
                        <a:close/>
                        <a:moveTo>
                          <a:pt x="226" y="281"/>
                        </a:moveTo>
                        <a:cubicBezTo>
                          <a:pt x="226" y="274"/>
                          <a:pt x="226" y="274"/>
                          <a:pt x="226" y="274"/>
                        </a:cubicBezTo>
                        <a:cubicBezTo>
                          <a:pt x="227" y="276"/>
                          <a:pt x="228" y="279"/>
                          <a:pt x="229" y="281"/>
                        </a:cubicBezTo>
                        <a:lnTo>
                          <a:pt x="226" y="281"/>
                        </a:lnTo>
                        <a:close/>
                        <a:moveTo>
                          <a:pt x="244" y="322"/>
                        </a:moveTo>
                        <a:cubicBezTo>
                          <a:pt x="238" y="322"/>
                          <a:pt x="238" y="322"/>
                          <a:pt x="238" y="322"/>
                        </a:cubicBezTo>
                        <a:cubicBezTo>
                          <a:pt x="238" y="297"/>
                          <a:pt x="238" y="297"/>
                          <a:pt x="238" y="297"/>
                        </a:cubicBezTo>
                        <a:cubicBezTo>
                          <a:pt x="239" y="297"/>
                          <a:pt x="239" y="297"/>
                          <a:pt x="239" y="297"/>
                        </a:cubicBezTo>
                        <a:cubicBezTo>
                          <a:pt x="241" y="299"/>
                          <a:pt x="242" y="301"/>
                          <a:pt x="244" y="303"/>
                        </a:cubicBezTo>
                        <a:lnTo>
                          <a:pt x="244" y="322"/>
                        </a:lnTo>
                        <a:close/>
                        <a:moveTo>
                          <a:pt x="258" y="322"/>
                        </a:moveTo>
                        <a:cubicBezTo>
                          <a:pt x="253" y="322"/>
                          <a:pt x="253" y="322"/>
                          <a:pt x="253" y="322"/>
                        </a:cubicBezTo>
                        <a:cubicBezTo>
                          <a:pt x="253" y="313"/>
                          <a:pt x="253" y="313"/>
                          <a:pt x="253" y="313"/>
                        </a:cubicBezTo>
                        <a:cubicBezTo>
                          <a:pt x="254" y="315"/>
                          <a:pt x="256" y="317"/>
                          <a:pt x="258" y="319"/>
                        </a:cubicBezTo>
                        <a:lnTo>
                          <a:pt x="258" y="322"/>
                        </a:lnTo>
                        <a:close/>
                        <a:moveTo>
                          <a:pt x="391" y="366"/>
                        </a:moveTo>
                        <a:cubicBezTo>
                          <a:pt x="294" y="366"/>
                          <a:pt x="215" y="287"/>
                          <a:pt x="215" y="190"/>
                        </a:cubicBezTo>
                        <a:cubicBezTo>
                          <a:pt x="215" y="93"/>
                          <a:pt x="294" y="15"/>
                          <a:pt x="391" y="15"/>
                        </a:cubicBezTo>
                        <a:cubicBezTo>
                          <a:pt x="487" y="15"/>
                          <a:pt x="566" y="93"/>
                          <a:pt x="566" y="190"/>
                        </a:cubicBezTo>
                        <a:cubicBezTo>
                          <a:pt x="566" y="287"/>
                          <a:pt x="487" y="366"/>
                          <a:pt x="391" y="366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reeform 150"/>
                  <p:cNvSpPr/>
                  <p:nvPr/>
                </p:nvSpPr>
                <p:spPr bwMode="auto">
                  <a:xfrm>
                    <a:off x="5035551" y="1252538"/>
                    <a:ext cx="23813" cy="63500"/>
                  </a:xfrm>
                  <a:custGeom>
                    <a:avLst/>
                    <a:gdLst>
                      <a:gd name="T0" fmla="*/ 4 w 15"/>
                      <a:gd name="T1" fmla="*/ 8 h 39"/>
                      <a:gd name="T2" fmla="*/ 0 w 15"/>
                      <a:gd name="T3" fmla="*/ 20 h 39"/>
                      <a:gd name="T4" fmla="*/ 4 w 15"/>
                      <a:gd name="T5" fmla="*/ 31 h 39"/>
                      <a:gd name="T6" fmla="*/ 15 w 15"/>
                      <a:gd name="T7" fmla="*/ 39 h 39"/>
                      <a:gd name="T8" fmla="*/ 15 w 15"/>
                      <a:gd name="T9" fmla="*/ 0 h 39"/>
                      <a:gd name="T10" fmla="*/ 4 w 15"/>
                      <a:gd name="T11" fmla="*/ 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" h="39">
                        <a:moveTo>
                          <a:pt x="4" y="8"/>
                        </a:moveTo>
                        <a:cubicBezTo>
                          <a:pt x="2" y="11"/>
                          <a:pt x="0" y="15"/>
                          <a:pt x="0" y="20"/>
                        </a:cubicBezTo>
                        <a:cubicBezTo>
                          <a:pt x="0" y="24"/>
                          <a:pt x="2" y="27"/>
                          <a:pt x="4" y="31"/>
                        </a:cubicBezTo>
                        <a:cubicBezTo>
                          <a:pt x="6" y="34"/>
                          <a:pt x="10" y="37"/>
                          <a:pt x="15" y="39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0" y="2"/>
                          <a:pt x="7" y="4"/>
                          <a:pt x="4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reeform 146"/>
                  <p:cNvSpPr>
                    <a:spLocks noEditPoints="1"/>
                  </p:cNvSpPr>
                  <p:nvPr/>
                </p:nvSpPr>
                <p:spPr bwMode="auto">
                  <a:xfrm>
                    <a:off x="4865688" y="1154113"/>
                    <a:ext cx="412750" cy="411163"/>
                  </a:xfrm>
                  <a:custGeom>
                    <a:avLst/>
                    <a:gdLst>
                      <a:gd name="T0" fmla="*/ 127 w 253"/>
                      <a:gd name="T1" fmla="*/ 0 h 253"/>
                      <a:gd name="T2" fmla="*/ 0 w 253"/>
                      <a:gd name="T3" fmla="*/ 126 h 253"/>
                      <a:gd name="T4" fmla="*/ 127 w 253"/>
                      <a:gd name="T5" fmla="*/ 253 h 253"/>
                      <a:gd name="T6" fmla="*/ 253 w 253"/>
                      <a:gd name="T7" fmla="*/ 126 h 253"/>
                      <a:gd name="T8" fmla="*/ 127 w 253"/>
                      <a:gd name="T9" fmla="*/ 0 h 253"/>
                      <a:gd name="T10" fmla="*/ 169 w 253"/>
                      <a:gd name="T11" fmla="*/ 189 h 253"/>
                      <a:gd name="T12" fmla="*/ 135 w 253"/>
                      <a:gd name="T13" fmla="*/ 206 h 253"/>
                      <a:gd name="T14" fmla="*/ 135 w 253"/>
                      <a:gd name="T15" fmla="*/ 227 h 253"/>
                      <a:gd name="T16" fmla="*/ 119 w 253"/>
                      <a:gd name="T17" fmla="*/ 227 h 253"/>
                      <a:gd name="T18" fmla="*/ 119 w 253"/>
                      <a:gd name="T19" fmla="*/ 206 h 253"/>
                      <a:gd name="T20" fmla="*/ 87 w 253"/>
                      <a:gd name="T21" fmla="*/ 192 h 253"/>
                      <a:gd name="T22" fmla="*/ 72 w 253"/>
                      <a:gd name="T23" fmla="*/ 157 h 253"/>
                      <a:gd name="T24" fmla="*/ 101 w 253"/>
                      <a:gd name="T25" fmla="*/ 154 h 253"/>
                      <a:gd name="T26" fmla="*/ 108 w 253"/>
                      <a:gd name="T27" fmla="*/ 170 h 253"/>
                      <a:gd name="T28" fmla="*/ 119 w 253"/>
                      <a:gd name="T29" fmla="*/ 179 h 253"/>
                      <a:gd name="T30" fmla="*/ 119 w 253"/>
                      <a:gd name="T31" fmla="*/ 132 h 253"/>
                      <a:gd name="T32" fmla="*/ 87 w 253"/>
                      <a:gd name="T33" fmla="*/ 113 h 253"/>
                      <a:gd name="T34" fmla="*/ 76 w 253"/>
                      <a:gd name="T35" fmla="*/ 82 h 253"/>
                      <a:gd name="T36" fmla="*/ 88 w 253"/>
                      <a:gd name="T37" fmla="*/ 51 h 253"/>
                      <a:gd name="T38" fmla="*/ 119 w 253"/>
                      <a:gd name="T39" fmla="*/ 37 h 253"/>
                      <a:gd name="T40" fmla="*/ 119 w 253"/>
                      <a:gd name="T41" fmla="*/ 25 h 253"/>
                      <a:gd name="T42" fmla="*/ 135 w 253"/>
                      <a:gd name="T43" fmla="*/ 25 h 253"/>
                      <a:gd name="T44" fmla="*/ 135 w 253"/>
                      <a:gd name="T45" fmla="*/ 37 h 253"/>
                      <a:gd name="T46" fmla="*/ 164 w 253"/>
                      <a:gd name="T47" fmla="*/ 49 h 253"/>
                      <a:gd name="T48" fmla="*/ 177 w 253"/>
                      <a:gd name="T49" fmla="*/ 76 h 253"/>
                      <a:gd name="T50" fmla="*/ 149 w 253"/>
                      <a:gd name="T51" fmla="*/ 79 h 253"/>
                      <a:gd name="T52" fmla="*/ 135 w 253"/>
                      <a:gd name="T53" fmla="*/ 61 h 253"/>
                      <a:gd name="T54" fmla="*/ 135 w 253"/>
                      <a:gd name="T55" fmla="*/ 105 h 253"/>
                      <a:gd name="T56" fmla="*/ 172 w 253"/>
                      <a:gd name="T57" fmla="*/ 124 h 253"/>
                      <a:gd name="T58" fmla="*/ 182 w 253"/>
                      <a:gd name="T59" fmla="*/ 154 h 253"/>
                      <a:gd name="T60" fmla="*/ 169 w 253"/>
                      <a:gd name="T61" fmla="*/ 189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53" h="253">
                        <a:moveTo>
                          <a:pt x="127" y="0"/>
                        </a:moveTo>
                        <a:cubicBezTo>
                          <a:pt x="57" y="0"/>
                          <a:pt x="0" y="56"/>
                          <a:pt x="0" y="126"/>
                        </a:cubicBezTo>
                        <a:cubicBezTo>
                          <a:pt x="0" y="196"/>
                          <a:pt x="57" y="253"/>
                          <a:pt x="127" y="253"/>
                        </a:cubicBezTo>
                        <a:cubicBezTo>
                          <a:pt x="197" y="253"/>
                          <a:pt x="253" y="196"/>
                          <a:pt x="253" y="126"/>
                        </a:cubicBezTo>
                        <a:cubicBezTo>
                          <a:pt x="253" y="56"/>
                          <a:pt x="197" y="0"/>
                          <a:pt x="127" y="0"/>
                        </a:cubicBezTo>
                        <a:close/>
                        <a:moveTo>
                          <a:pt x="169" y="189"/>
                        </a:moveTo>
                        <a:cubicBezTo>
                          <a:pt x="161" y="198"/>
                          <a:pt x="150" y="204"/>
                          <a:pt x="135" y="206"/>
                        </a:cubicBezTo>
                        <a:cubicBezTo>
                          <a:pt x="135" y="227"/>
                          <a:pt x="135" y="227"/>
                          <a:pt x="135" y="227"/>
                        </a:cubicBezTo>
                        <a:cubicBezTo>
                          <a:pt x="119" y="227"/>
                          <a:pt x="119" y="227"/>
                          <a:pt x="119" y="227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06" y="205"/>
                          <a:pt x="95" y="200"/>
                          <a:pt x="87" y="192"/>
                        </a:cubicBezTo>
                        <a:cubicBezTo>
                          <a:pt x="79" y="184"/>
                          <a:pt x="74" y="172"/>
                          <a:pt x="72" y="157"/>
                        </a:cubicBezTo>
                        <a:cubicBezTo>
                          <a:pt x="101" y="154"/>
                          <a:pt x="101" y="154"/>
                          <a:pt x="101" y="154"/>
                        </a:cubicBezTo>
                        <a:cubicBezTo>
                          <a:pt x="102" y="160"/>
                          <a:pt x="105" y="165"/>
                          <a:pt x="108" y="170"/>
                        </a:cubicBezTo>
                        <a:cubicBezTo>
                          <a:pt x="111" y="174"/>
                          <a:pt x="115" y="177"/>
                          <a:pt x="119" y="179"/>
                        </a:cubicBezTo>
                        <a:cubicBezTo>
                          <a:pt x="119" y="132"/>
                          <a:pt x="119" y="132"/>
                          <a:pt x="119" y="132"/>
                        </a:cubicBezTo>
                        <a:cubicBezTo>
                          <a:pt x="104" y="128"/>
                          <a:pt x="93" y="122"/>
                          <a:pt x="87" y="113"/>
                        </a:cubicBezTo>
                        <a:cubicBezTo>
                          <a:pt x="80" y="105"/>
                          <a:pt x="76" y="94"/>
                          <a:pt x="76" y="82"/>
                        </a:cubicBezTo>
                        <a:cubicBezTo>
                          <a:pt x="76" y="70"/>
                          <a:pt x="80" y="59"/>
                          <a:pt x="88" y="51"/>
                        </a:cubicBezTo>
                        <a:cubicBezTo>
                          <a:pt x="96" y="43"/>
                          <a:pt x="106" y="38"/>
                          <a:pt x="119" y="37"/>
                        </a:cubicBezTo>
                        <a:cubicBezTo>
                          <a:pt x="119" y="25"/>
                          <a:pt x="119" y="25"/>
                          <a:pt x="119" y="25"/>
                        </a:cubicBezTo>
                        <a:cubicBezTo>
                          <a:pt x="135" y="25"/>
                          <a:pt x="135" y="25"/>
                          <a:pt x="135" y="25"/>
                        </a:cubicBezTo>
                        <a:cubicBezTo>
                          <a:pt x="135" y="37"/>
                          <a:pt x="135" y="37"/>
                          <a:pt x="135" y="37"/>
                        </a:cubicBezTo>
                        <a:cubicBezTo>
                          <a:pt x="147" y="38"/>
                          <a:pt x="157" y="42"/>
                          <a:pt x="164" y="49"/>
                        </a:cubicBezTo>
                        <a:cubicBezTo>
                          <a:pt x="171" y="56"/>
                          <a:pt x="175" y="65"/>
                          <a:pt x="177" y="76"/>
                        </a:cubicBezTo>
                        <a:cubicBezTo>
                          <a:pt x="149" y="79"/>
                          <a:pt x="149" y="79"/>
                          <a:pt x="149" y="79"/>
                        </a:cubicBezTo>
                        <a:cubicBezTo>
                          <a:pt x="147" y="71"/>
                          <a:pt x="142" y="65"/>
                          <a:pt x="135" y="61"/>
                        </a:cubicBezTo>
                        <a:cubicBezTo>
                          <a:pt x="135" y="105"/>
                          <a:pt x="135" y="105"/>
                          <a:pt x="135" y="105"/>
                        </a:cubicBezTo>
                        <a:cubicBezTo>
                          <a:pt x="153" y="110"/>
                          <a:pt x="165" y="117"/>
                          <a:pt x="172" y="124"/>
                        </a:cubicBezTo>
                        <a:cubicBezTo>
                          <a:pt x="178" y="132"/>
                          <a:pt x="182" y="142"/>
                          <a:pt x="182" y="154"/>
                        </a:cubicBezTo>
                        <a:cubicBezTo>
                          <a:pt x="182" y="168"/>
                          <a:pt x="178" y="179"/>
                          <a:pt x="169" y="189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reeform 149"/>
                  <p:cNvSpPr>
                    <a:spLocks noEditPoints="1"/>
                  </p:cNvSpPr>
                  <p:nvPr/>
                </p:nvSpPr>
                <p:spPr bwMode="auto">
                  <a:xfrm>
                    <a:off x="4802188" y="1090613"/>
                    <a:ext cx="539750" cy="536575"/>
                  </a:xfrm>
                  <a:custGeom>
                    <a:avLst/>
                    <a:gdLst>
                      <a:gd name="T0" fmla="*/ 166 w 331"/>
                      <a:gd name="T1" fmla="*/ 330 h 330"/>
                      <a:gd name="T2" fmla="*/ 289 w 331"/>
                      <a:gd name="T3" fmla="*/ 86 h 330"/>
                      <a:gd name="T4" fmla="*/ 305 w 331"/>
                      <a:gd name="T5" fmla="*/ 84 h 330"/>
                      <a:gd name="T6" fmla="*/ 295 w 331"/>
                      <a:gd name="T7" fmla="*/ 97 h 330"/>
                      <a:gd name="T8" fmla="*/ 281 w 331"/>
                      <a:gd name="T9" fmla="*/ 89 h 330"/>
                      <a:gd name="T10" fmla="*/ 239 w 331"/>
                      <a:gd name="T11" fmla="*/ 30 h 330"/>
                      <a:gd name="T12" fmla="*/ 252 w 331"/>
                      <a:gd name="T13" fmla="*/ 39 h 330"/>
                      <a:gd name="T14" fmla="*/ 237 w 331"/>
                      <a:gd name="T15" fmla="*/ 42 h 330"/>
                      <a:gd name="T16" fmla="*/ 231 w 331"/>
                      <a:gd name="T17" fmla="*/ 27 h 330"/>
                      <a:gd name="T18" fmla="*/ 170 w 331"/>
                      <a:gd name="T19" fmla="*/ 12 h 330"/>
                      <a:gd name="T20" fmla="*/ 174 w 331"/>
                      <a:gd name="T21" fmla="*/ 27 h 330"/>
                      <a:gd name="T22" fmla="*/ 160 w 331"/>
                      <a:gd name="T23" fmla="*/ 19 h 330"/>
                      <a:gd name="T24" fmla="*/ 86 w 331"/>
                      <a:gd name="T25" fmla="*/ 25 h 330"/>
                      <a:gd name="T26" fmla="*/ 99 w 331"/>
                      <a:gd name="T27" fmla="*/ 35 h 330"/>
                      <a:gd name="T28" fmla="*/ 91 w 331"/>
                      <a:gd name="T29" fmla="*/ 49 h 330"/>
                      <a:gd name="T30" fmla="*/ 87 w 331"/>
                      <a:gd name="T31" fmla="*/ 33 h 330"/>
                      <a:gd name="T32" fmla="*/ 41 w 331"/>
                      <a:gd name="T33" fmla="*/ 77 h 330"/>
                      <a:gd name="T34" fmla="*/ 44 w 331"/>
                      <a:gd name="T35" fmla="*/ 93 h 330"/>
                      <a:gd name="T36" fmla="*/ 28 w 331"/>
                      <a:gd name="T37" fmla="*/ 98 h 330"/>
                      <a:gd name="T38" fmla="*/ 36 w 331"/>
                      <a:gd name="T39" fmla="*/ 84 h 330"/>
                      <a:gd name="T40" fmla="*/ 5 w 331"/>
                      <a:gd name="T41" fmla="*/ 163 h 330"/>
                      <a:gd name="T42" fmla="*/ 20 w 331"/>
                      <a:gd name="T43" fmla="*/ 157 h 330"/>
                      <a:gd name="T44" fmla="*/ 28 w 331"/>
                      <a:gd name="T45" fmla="*/ 171 h 330"/>
                      <a:gd name="T46" fmla="*/ 41 w 331"/>
                      <a:gd name="T47" fmla="*/ 241 h 330"/>
                      <a:gd name="T48" fmla="*/ 25 w 331"/>
                      <a:gd name="T49" fmla="*/ 243 h 330"/>
                      <a:gd name="T50" fmla="*/ 35 w 331"/>
                      <a:gd name="T51" fmla="*/ 230 h 330"/>
                      <a:gd name="T52" fmla="*/ 49 w 331"/>
                      <a:gd name="T53" fmla="*/ 238 h 330"/>
                      <a:gd name="T54" fmla="*/ 89 w 331"/>
                      <a:gd name="T55" fmla="*/ 298 h 330"/>
                      <a:gd name="T56" fmla="*/ 76 w 331"/>
                      <a:gd name="T57" fmla="*/ 289 h 330"/>
                      <a:gd name="T58" fmla="*/ 92 w 331"/>
                      <a:gd name="T59" fmla="*/ 286 h 330"/>
                      <a:gd name="T60" fmla="*/ 97 w 331"/>
                      <a:gd name="T61" fmla="*/ 302 h 330"/>
                      <a:gd name="T62" fmla="*/ 161 w 331"/>
                      <a:gd name="T63" fmla="*/ 319 h 330"/>
                      <a:gd name="T64" fmla="*/ 157 w 331"/>
                      <a:gd name="T65" fmla="*/ 303 h 330"/>
                      <a:gd name="T66" fmla="*/ 171 w 331"/>
                      <a:gd name="T67" fmla="*/ 311 h 330"/>
                      <a:gd name="T68" fmla="*/ 248 w 331"/>
                      <a:gd name="T69" fmla="*/ 303 h 330"/>
                      <a:gd name="T70" fmla="*/ 235 w 331"/>
                      <a:gd name="T71" fmla="*/ 294 h 330"/>
                      <a:gd name="T72" fmla="*/ 243 w 331"/>
                      <a:gd name="T73" fmla="*/ 280 h 330"/>
                      <a:gd name="T74" fmla="*/ 248 w 331"/>
                      <a:gd name="T75" fmla="*/ 295 h 330"/>
                      <a:gd name="T76" fmla="*/ 31 w 331"/>
                      <a:gd name="T77" fmla="*/ 165 h 330"/>
                      <a:gd name="T78" fmla="*/ 166 w 331"/>
                      <a:gd name="T79" fmla="*/ 299 h 330"/>
                      <a:gd name="T80" fmla="*/ 290 w 331"/>
                      <a:gd name="T81" fmla="*/ 242 h 330"/>
                      <a:gd name="T82" fmla="*/ 290 w 331"/>
                      <a:gd name="T83" fmla="*/ 226 h 330"/>
                      <a:gd name="T84" fmla="*/ 301 w 331"/>
                      <a:gd name="T85" fmla="*/ 237 h 330"/>
                      <a:gd name="T86" fmla="*/ 318 w 331"/>
                      <a:gd name="T87" fmla="*/ 176 h 330"/>
                      <a:gd name="T88" fmla="*/ 308 w 331"/>
                      <a:gd name="T89" fmla="*/ 164 h 330"/>
                      <a:gd name="T90" fmla="*/ 318 w 331"/>
                      <a:gd name="T91" fmla="*/ 152 h 330"/>
                      <a:gd name="T92" fmla="*/ 319 w 331"/>
                      <a:gd name="T93" fmla="*/ 168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31" h="330">
                        <a:moveTo>
                          <a:pt x="166" y="0"/>
                        </a:moveTo>
                        <a:cubicBezTo>
                          <a:pt x="75" y="0"/>
                          <a:pt x="0" y="74"/>
                          <a:pt x="0" y="165"/>
                        </a:cubicBezTo>
                        <a:cubicBezTo>
                          <a:pt x="0" y="256"/>
                          <a:pt x="75" y="330"/>
                          <a:pt x="166" y="330"/>
                        </a:cubicBezTo>
                        <a:cubicBezTo>
                          <a:pt x="257" y="330"/>
                          <a:pt x="331" y="256"/>
                          <a:pt x="331" y="165"/>
                        </a:cubicBezTo>
                        <a:cubicBezTo>
                          <a:pt x="331" y="74"/>
                          <a:pt x="257" y="0"/>
                          <a:pt x="166" y="0"/>
                        </a:cubicBezTo>
                        <a:close/>
                        <a:moveTo>
                          <a:pt x="289" y="86"/>
                        </a:moveTo>
                        <a:cubicBezTo>
                          <a:pt x="291" y="78"/>
                          <a:pt x="291" y="78"/>
                          <a:pt x="291" y="78"/>
                        </a:cubicBezTo>
                        <a:cubicBezTo>
                          <a:pt x="296" y="85"/>
                          <a:pt x="296" y="85"/>
                          <a:pt x="296" y="85"/>
                        </a:cubicBezTo>
                        <a:cubicBezTo>
                          <a:pt x="305" y="84"/>
                          <a:pt x="305" y="84"/>
                          <a:pt x="305" y="84"/>
                        </a:cubicBezTo>
                        <a:cubicBezTo>
                          <a:pt x="300" y="91"/>
                          <a:pt x="300" y="91"/>
                          <a:pt x="300" y="91"/>
                        </a:cubicBezTo>
                        <a:cubicBezTo>
                          <a:pt x="303" y="99"/>
                          <a:pt x="303" y="99"/>
                          <a:pt x="303" y="99"/>
                        </a:cubicBezTo>
                        <a:cubicBezTo>
                          <a:pt x="295" y="97"/>
                          <a:pt x="295" y="97"/>
                          <a:pt x="295" y="97"/>
                        </a:cubicBezTo>
                        <a:cubicBezTo>
                          <a:pt x="289" y="102"/>
                          <a:pt x="289" y="102"/>
                          <a:pt x="289" y="102"/>
                        </a:cubicBezTo>
                        <a:cubicBezTo>
                          <a:pt x="288" y="94"/>
                          <a:pt x="288" y="94"/>
                          <a:pt x="288" y="94"/>
                        </a:cubicBezTo>
                        <a:cubicBezTo>
                          <a:pt x="281" y="89"/>
                          <a:pt x="281" y="89"/>
                          <a:pt x="281" y="89"/>
                        </a:cubicBezTo>
                        <a:lnTo>
                          <a:pt x="289" y="86"/>
                        </a:lnTo>
                        <a:close/>
                        <a:moveTo>
                          <a:pt x="231" y="27"/>
                        </a:moveTo>
                        <a:cubicBezTo>
                          <a:pt x="239" y="30"/>
                          <a:pt x="239" y="30"/>
                          <a:pt x="239" y="30"/>
                        </a:cubicBezTo>
                        <a:cubicBezTo>
                          <a:pt x="246" y="25"/>
                          <a:pt x="246" y="25"/>
                          <a:pt x="246" y="25"/>
                        </a:cubicBezTo>
                        <a:cubicBezTo>
                          <a:pt x="246" y="34"/>
                          <a:pt x="246" y="34"/>
                          <a:pt x="246" y="34"/>
                        </a:cubicBezTo>
                        <a:cubicBezTo>
                          <a:pt x="252" y="39"/>
                          <a:pt x="252" y="39"/>
                          <a:pt x="252" y="39"/>
                        </a:cubicBezTo>
                        <a:cubicBezTo>
                          <a:pt x="244" y="41"/>
                          <a:pt x="244" y="41"/>
                          <a:pt x="244" y="41"/>
                        </a:cubicBezTo>
                        <a:cubicBezTo>
                          <a:pt x="241" y="49"/>
                          <a:pt x="241" y="49"/>
                          <a:pt x="241" y="49"/>
                        </a:cubicBezTo>
                        <a:cubicBezTo>
                          <a:pt x="237" y="42"/>
                          <a:pt x="237" y="42"/>
                          <a:pt x="237" y="42"/>
                        </a:cubicBezTo>
                        <a:cubicBezTo>
                          <a:pt x="228" y="42"/>
                          <a:pt x="228" y="42"/>
                          <a:pt x="228" y="42"/>
                        </a:cubicBezTo>
                        <a:cubicBezTo>
                          <a:pt x="234" y="35"/>
                          <a:pt x="234" y="35"/>
                          <a:pt x="234" y="35"/>
                        </a:cubicBezTo>
                        <a:lnTo>
                          <a:pt x="231" y="27"/>
                        </a:lnTo>
                        <a:close/>
                        <a:moveTo>
                          <a:pt x="163" y="12"/>
                        </a:moveTo>
                        <a:cubicBezTo>
                          <a:pt x="166" y="4"/>
                          <a:pt x="166" y="4"/>
                          <a:pt x="166" y="4"/>
                        </a:cubicBezTo>
                        <a:cubicBezTo>
                          <a:pt x="170" y="12"/>
                          <a:pt x="170" y="12"/>
                          <a:pt x="170" y="12"/>
                        </a:cubicBezTo>
                        <a:cubicBezTo>
                          <a:pt x="179" y="13"/>
                          <a:pt x="179" y="13"/>
                          <a:pt x="179" y="13"/>
                        </a:cubicBezTo>
                        <a:cubicBezTo>
                          <a:pt x="172" y="19"/>
                          <a:pt x="172" y="19"/>
                          <a:pt x="172" y="19"/>
                        </a:cubicBezTo>
                        <a:cubicBezTo>
                          <a:pt x="174" y="27"/>
                          <a:pt x="174" y="27"/>
                          <a:pt x="174" y="27"/>
                        </a:cubicBezTo>
                        <a:cubicBezTo>
                          <a:pt x="166" y="23"/>
                          <a:pt x="166" y="23"/>
                          <a:pt x="166" y="23"/>
                        </a:cubicBezTo>
                        <a:cubicBezTo>
                          <a:pt x="159" y="27"/>
                          <a:pt x="159" y="27"/>
                          <a:pt x="159" y="27"/>
                        </a:cubicBezTo>
                        <a:cubicBezTo>
                          <a:pt x="160" y="19"/>
                          <a:pt x="160" y="19"/>
                          <a:pt x="160" y="19"/>
                        </a:cubicBezTo>
                        <a:cubicBezTo>
                          <a:pt x="154" y="13"/>
                          <a:pt x="154" y="13"/>
                          <a:pt x="154" y="13"/>
                        </a:cubicBezTo>
                        <a:lnTo>
                          <a:pt x="163" y="12"/>
                        </a:lnTo>
                        <a:close/>
                        <a:moveTo>
                          <a:pt x="86" y="25"/>
                        </a:moveTo>
                        <a:cubicBezTo>
                          <a:pt x="93" y="30"/>
                          <a:pt x="93" y="30"/>
                          <a:pt x="93" y="30"/>
                        </a:cubicBezTo>
                        <a:cubicBezTo>
                          <a:pt x="101" y="27"/>
                          <a:pt x="101" y="27"/>
                          <a:pt x="101" y="27"/>
                        </a:cubicBezTo>
                        <a:cubicBezTo>
                          <a:pt x="99" y="35"/>
                          <a:pt x="99" y="35"/>
                          <a:pt x="99" y="35"/>
                        </a:cubicBezTo>
                        <a:cubicBezTo>
                          <a:pt x="104" y="41"/>
                          <a:pt x="104" y="41"/>
                          <a:pt x="104" y="41"/>
                        </a:cubicBezTo>
                        <a:cubicBezTo>
                          <a:pt x="96" y="42"/>
                          <a:pt x="96" y="42"/>
                          <a:pt x="96" y="42"/>
                        </a:cubicBezTo>
                        <a:cubicBezTo>
                          <a:pt x="91" y="49"/>
                          <a:pt x="91" y="49"/>
                          <a:pt x="91" y="49"/>
                        </a:cubicBezTo>
                        <a:cubicBezTo>
                          <a:pt x="88" y="41"/>
                          <a:pt x="88" y="41"/>
                          <a:pt x="88" y="41"/>
                        </a:cubicBezTo>
                        <a:cubicBezTo>
                          <a:pt x="80" y="39"/>
                          <a:pt x="80" y="39"/>
                          <a:pt x="80" y="39"/>
                        </a:cubicBezTo>
                        <a:cubicBezTo>
                          <a:pt x="87" y="33"/>
                          <a:pt x="87" y="33"/>
                          <a:pt x="87" y="33"/>
                        </a:cubicBezTo>
                        <a:lnTo>
                          <a:pt x="86" y="25"/>
                        </a:lnTo>
                        <a:close/>
                        <a:moveTo>
                          <a:pt x="36" y="84"/>
                        </a:moveTo>
                        <a:cubicBezTo>
                          <a:pt x="41" y="77"/>
                          <a:pt x="41" y="77"/>
                          <a:pt x="41" y="77"/>
                        </a:cubicBezTo>
                        <a:cubicBezTo>
                          <a:pt x="43" y="85"/>
                          <a:pt x="43" y="85"/>
                          <a:pt x="43" y="85"/>
                        </a:cubicBezTo>
                        <a:cubicBezTo>
                          <a:pt x="51" y="88"/>
                          <a:pt x="51" y="88"/>
                          <a:pt x="51" y="88"/>
                        </a:cubicBezTo>
                        <a:cubicBezTo>
                          <a:pt x="44" y="93"/>
                          <a:pt x="44" y="93"/>
                          <a:pt x="44" y="93"/>
                        </a:cubicBezTo>
                        <a:cubicBezTo>
                          <a:pt x="43" y="101"/>
                          <a:pt x="43" y="101"/>
                          <a:pt x="43" y="101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28" y="98"/>
                          <a:pt x="28" y="98"/>
                          <a:pt x="28" y="98"/>
                        </a:cubicBezTo>
                        <a:cubicBezTo>
                          <a:pt x="32" y="90"/>
                          <a:pt x="32" y="90"/>
                          <a:pt x="32" y="90"/>
                        </a:cubicBezTo>
                        <a:cubicBezTo>
                          <a:pt x="27" y="83"/>
                          <a:pt x="27" y="83"/>
                          <a:pt x="27" y="83"/>
                        </a:cubicBezTo>
                        <a:lnTo>
                          <a:pt x="36" y="84"/>
                        </a:lnTo>
                        <a:close/>
                        <a:moveTo>
                          <a:pt x="13" y="175"/>
                        </a:moveTo>
                        <a:cubicBezTo>
                          <a:pt x="12" y="167"/>
                          <a:pt x="12" y="167"/>
                          <a:pt x="12" y="167"/>
                        </a:cubicBezTo>
                        <a:cubicBezTo>
                          <a:pt x="5" y="163"/>
                          <a:pt x="5" y="163"/>
                          <a:pt x="5" y="163"/>
                        </a:cubicBezTo>
                        <a:cubicBezTo>
                          <a:pt x="12" y="159"/>
                          <a:pt x="12" y="159"/>
                          <a:pt x="12" y="159"/>
                        </a:cubicBezTo>
                        <a:cubicBezTo>
                          <a:pt x="14" y="151"/>
                          <a:pt x="14" y="151"/>
                          <a:pt x="14" y="151"/>
                        </a:cubicBezTo>
                        <a:cubicBezTo>
                          <a:pt x="20" y="157"/>
                          <a:pt x="20" y="157"/>
                          <a:pt x="20" y="157"/>
                        </a:cubicBezTo>
                        <a:cubicBezTo>
                          <a:pt x="28" y="155"/>
                          <a:pt x="28" y="155"/>
                          <a:pt x="28" y="155"/>
                        </a:cubicBezTo>
                        <a:cubicBezTo>
                          <a:pt x="24" y="163"/>
                          <a:pt x="24" y="163"/>
                          <a:pt x="24" y="163"/>
                        </a:cubicBezTo>
                        <a:cubicBezTo>
                          <a:pt x="28" y="171"/>
                          <a:pt x="28" y="171"/>
                          <a:pt x="28" y="171"/>
                        </a:cubicBezTo>
                        <a:cubicBezTo>
                          <a:pt x="19" y="169"/>
                          <a:pt x="19" y="169"/>
                          <a:pt x="19" y="169"/>
                        </a:cubicBezTo>
                        <a:lnTo>
                          <a:pt x="13" y="175"/>
                        </a:lnTo>
                        <a:close/>
                        <a:moveTo>
                          <a:pt x="41" y="241"/>
                        </a:moveTo>
                        <a:cubicBezTo>
                          <a:pt x="38" y="249"/>
                          <a:pt x="38" y="249"/>
                          <a:pt x="38" y="249"/>
                        </a:cubicBezTo>
                        <a:cubicBezTo>
                          <a:pt x="33" y="243"/>
                          <a:pt x="33" y="243"/>
                          <a:pt x="33" y="243"/>
                        </a:cubicBezTo>
                        <a:cubicBezTo>
                          <a:pt x="25" y="243"/>
                          <a:pt x="25" y="243"/>
                          <a:pt x="25" y="243"/>
                        </a:cubicBezTo>
                        <a:cubicBezTo>
                          <a:pt x="30" y="236"/>
                          <a:pt x="30" y="236"/>
                          <a:pt x="30" y="236"/>
                        </a:cubicBezTo>
                        <a:cubicBezTo>
                          <a:pt x="27" y="228"/>
                          <a:pt x="27" y="228"/>
                          <a:pt x="27" y="228"/>
                        </a:cubicBezTo>
                        <a:cubicBezTo>
                          <a:pt x="35" y="230"/>
                          <a:pt x="35" y="230"/>
                          <a:pt x="35" y="230"/>
                        </a:cubicBezTo>
                        <a:cubicBezTo>
                          <a:pt x="41" y="225"/>
                          <a:pt x="41" y="225"/>
                          <a:pt x="41" y="225"/>
                        </a:cubicBezTo>
                        <a:cubicBezTo>
                          <a:pt x="42" y="234"/>
                          <a:pt x="42" y="234"/>
                          <a:pt x="42" y="234"/>
                        </a:cubicBezTo>
                        <a:cubicBezTo>
                          <a:pt x="49" y="238"/>
                          <a:pt x="49" y="238"/>
                          <a:pt x="49" y="238"/>
                        </a:cubicBezTo>
                        <a:lnTo>
                          <a:pt x="41" y="241"/>
                        </a:lnTo>
                        <a:close/>
                        <a:moveTo>
                          <a:pt x="97" y="302"/>
                        </a:moveTo>
                        <a:cubicBezTo>
                          <a:pt x="89" y="298"/>
                          <a:pt x="89" y="298"/>
                          <a:pt x="89" y="298"/>
                        </a:cubicBezTo>
                        <a:cubicBezTo>
                          <a:pt x="82" y="303"/>
                          <a:pt x="82" y="303"/>
                          <a:pt x="82" y="303"/>
                        </a:cubicBezTo>
                        <a:cubicBezTo>
                          <a:pt x="83" y="294"/>
                          <a:pt x="83" y="294"/>
                          <a:pt x="83" y="294"/>
                        </a:cubicBezTo>
                        <a:cubicBezTo>
                          <a:pt x="76" y="289"/>
                          <a:pt x="76" y="289"/>
                          <a:pt x="76" y="289"/>
                        </a:cubicBezTo>
                        <a:cubicBezTo>
                          <a:pt x="85" y="287"/>
                          <a:pt x="85" y="287"/>
                          <a:pt x="85" y="287"/>
                        </a:cubicBezTo>
                        <a:cubicBezTo>
                          <a:pt x="88" y="279"/>
                          <a:pt x="88" y="279"/>
                          <a:pt x="88" y="279"/>
                        </a:cubicBezTo>
                        <a:cubicBezTo>
                          <a:pt x="92" y="286"/>
                          <a:pt x="92" y="286"/>
                          <a:pt x="92" y="286"/>
                        </a:cubicBezTo>
                        <a:cubicBezTo>
                          <a:pt x="101" y="287"/>
                          <a:pt x="101" y="287"/>
                          <a:pt x="101" y="287"/>
                        </a:cubicBezTo>
                        <a:cubicBezTo>
                          <a:pt x="95" y="293"/>
                          <a:pt x="95" y="293"/>
                          <a:pt x="95" y="293"/>
                        </a:cubicBezTo>
                        <a:lnTo>
                          <a:pt x="97" y="302"/>
                        </a:lnTo>
                        <a:close/>
                        <a:moveTo>
                          <a:pt x="168" y="319"/>
                        </a:moveTo>
                        <a:cubicBezTo>
                          <a:pt x="165" y="326"/>
                          <a:pt x="165" y="326"/>
                          <a:pt x="165" y="326"/>
                        </a:cubicBezTo>
                        <a:cubicBezTo>
                          <a:pt x="161" y="319"/>
                          <a:pt x="161" y="319"/>
                          <a:pt x="161" y="319"/>
                        </a:cubicBezTo>
                        <a:cubicBezTo>
                          <a:pt x="152" y="317"/>
                          <a:pt x="152" y="317"/>
                          <a:pt x="152" y="317"/>
                        </a:cubicBezTo>
                        <a:cubicBezTo>
                          <a:pt x="159" y="311"/>
                          <a:pt x="159" y="311"/>
                          <a:pt x="159" y="311"/>
                        </a:cubicBezTo>
                        <a:cubicBezTo>
                          <a:pt x="157" y="303"/>
                          <a:pt x="157" y="303"/>
                          <a:pt x="157" y="303"/>
                        </a:cubicBezTo>
                        <a:cubicBezTo>
                          <a:pt x="165" y="307"/>
                          <a:pt x="165" y="307"/>
                          <a:pt x="165" y="307"/>
                        </a:cubicBezTo>
                        <a:cubicBezTo>
                          <a:pt x="172" y="303"/>
                          <a:pt x="172" y="303"/>
                          <a:pt x="172" y="303"/>
                        </a:cubicBezTo>
                        <a:cubicBezTo>
                          <a:pt x="171" y="311"/>
                          <a:pt x="171" y="311"/>
                          <a:pt x="171" y="311"/>
                        </a:cubicBezTo>
                        <a:cubicBezTo>
                          <a:pt x="177" y="317"/>
                          <a:pt x="177" y="317"/>
                          <a:pt x="177" y="317"/>
                        </a:cubicBezTo>
                        <a:lnTo>
                          <a:pt x="168" y="319"/>
                        </a:lnTo>
                        <a:close/>
                        <a:moveTo>
                          <a:pt x="248" y="303"/>
                        </a:moveTo>
                        <a:cubicBezTo>
                          <a:pt x="241" y="299"/>
                          <a:pt x="241" y="299"/>
                          <a:pt x="241" y="299"/>
                        </a:cubicBezTo>
                        <a:cubicBezTo>
                          <a:pt x="233" y="302"/>
                          <a:pt x="233" y="302"/>
                          <a:pt x="233" y="302"/>
                        </a:cubicBezTo>
                        <a:cubicBezTo>
                          <a:pt x="235" y="294"/>
                          <a:pt x="235" y="294"/>
                          <a:pt x="235" y="294"/>
                        </a:cubicBezTo>
                        <a:cubicBezTo>
                          <a:pt x="230" y="287"/>
                          <a:pt x="230" y="287"/>
                          <a:pt x="230" y="287"/>
                        </a:cubicBezTo>
                        <a:cubicBezTo>
                          <a:pt x="238" y="287"/>
                          <a:pt x="238" y="287"/>
                          <a:pt x="238" y="287"/>
                        </a:cubicBezTo>
                        <a:cubicBezTo>
                          <a:pt x="243" y="280"/>
                          <a:pt x="243" y="280"/>
                          <a:pt x="243" y="280"/>
                        </a:cubicBezTo>
                        <a:cubicBezTo>
                          <a:pt x="246" y="288"/>
                          <a:pt x="246" y="288"/>
                          <a:pt x="246" y="288"/>
                        </a:cubicBezTo>
                        <a:cubicBezTo>
                          <a:pt x="254" y="290"/>
                          <a:pt x="254" y="290"/>
                          <a:pt x="254" y="290"/>
                        </a:cubicBezTo>
                        <a:cubicBezTo>
                          <a:pt x="248" y="295"/>
                          <a:pt x="248" y="295"/>
                          <a:pt x="248" y="295"/>
                        </a:cubicBezTo>
                        <a:lnTo>
                          <a:pt x="248" y="303"/>
                        </a:lnTo>
                        <a:close/>
                        <a:moveTo>
                          <a:pt x="166" y="299"/>
                        </a:moveTo>
                        <a:cubicBezTo>
                          <a:pt x="92" y="299"/>
                          <a:pt x="31" y="239"/>
                          <a:pt x="31" y="165"/>
                        </a:cubicBezTo>
                        <a:cubicBezTo>
                          <a:pt x="31" y="91"/>
                          <a:pt x="92" y="31"/>
                          <a:pt x="166" y="31"/>
                        </a:cubicBezTo>
                        <a:cubicBezTo>
                          <a:pt x="240" y="31"/>
                          <a:pt x="300" y="91"/>
                          <a:pt x="300" y="165"/>
                        </a:cubicBezTo>
                        <a:cubicBezTo>
                          <a:pt x="300" y="239"/>
                          <a:pt x="240" y="299"/>
                          <a:pt x="166" y="299"/>
                        </a:cubicBezTo>
                        <a:close/>
                        <a:moveTo>
                          <a:pt x="298" y="244"/>
                        </a:moveTo>
                        <a:cubicBezTo>
                          <a:pt x="292" y="250"/>
                          <a:pt x="292" y="250"/>
                          <a:pt x="292" y="250"/>
                        </a:cubicBezTo>
                        <a:cubicBezTo>
                          <a:pt x="290" y="242"/>
                          <a:pt x="290" y="242"/>
                          <a:pt x="290" y="242"/>
                        </a:cubicBezTo>
                        <a:cubicBezTo>
                          <a:pt x="282" y="239"/>
                          <a:pt x="282" y="239"/>
                          <a:pt x="282" y="239"/>
                        </a:cubicBezTo>
                        <a:cubicBezTo>
                          <a:pt x="289" y="235"/>
                          <a:pt x="289" y="235"/>
                          <a:pt x="289" y="235"/>
                        </a:cubicBezTo>
                        <a:cubicBezTo>
                          <a:pt x="290" y="226"/>
                          <a:pt x="290" y="226"/>
                          <a:pt x="290" y="226"/>
                        </a:cubicBezTo>
                        <a:cubicBezTo>
                          <a:pt x="296" y="231"/>
                          <a:pt x="296" y="231"/>
                          <a:pt x="296" y="231"/>
                        </a:cubicBezTo>
                        <a:cubicBezTo>
                          <a:pt x="304" y="229"/>
                          <a:pt x="304" y="229"/>
                          <a:pt x="304" y="229"/>
                        </a:cubicBezTo>
                        <a:cubicBezTo>
                          <a:pt x="301" y="237"/>
                          <a:pt x="301" y="237"/>
                          <a:pt x="301" y="237"/>
                        </a:cubicBezTo>
                        <a:cubicBezTo>
                          <a:pt x="306" y="244"/>
                          <a:pt x="306" y="244"/>
                          <a:pt x="306" y="244"/>
                        </a:cubicBezTo>
                        <a:lnTo>
                          <a:pt x="298" y="244"/>
                        </a:lnTo>
                        <a:close/>
                        <a:moveTo>
                          <a:pt x="318" y="176"/>
                        </a:moveTo>
                        <a:cubicBezTo>
                          <a:pt x="312" y="170"/>
                          <a:pt x="312" y="170"/>
                          <a:pt x="312" y="170"/>
                        </a:cubicBezTo>
                        <a:cubicBezTo>
                          <a:pt x="304" y="172"/>
                          <a:pt x="304" y="172"/>
                          <a:pt x="304" y="172"/>
                        </a:cubicBezTo>
                        <a:cubicBezTo>
                          <a:pt x="308" y="164"/>
                          <a:pt x="308" y="164"/>
                          <a:pt x="308" y="164"/>
                        </a:cubicBezTo>
                        <a:cubicBezTo>
                          <a:pt x="304" y="156"/>
                          <a:pt x="304" y="156"/>
                          <a:pt x="304" y="156"/>
                        </a:cubicBezTo>
                        <a:cubicBezTo>
                          <a:pt x="312" y="158"/>
                          <a:pt x="312" y="158"/>
                          <a:pt x="312" y="158"/>
                        </a:cubicBezTo>
                        <a:cubicBezTo>
                          <a:pt x="318" y="152"/>
                          <a:pt x="318" y="152"/>
                          <a:pt x="318" y="152"/>
                        </a:cubicBezTo>
                        <a:cubicBezTo>
                          <a:pt x="319" y="160"/>
                          <a:pt x="319" y="160"/>
                          <a:pt x="319" y="160"/>
                        </a:cubicBezTo>
                        <a:cubicBezTo>
                          <a:pt x="327" y="164"/>
                          <a:pt x="327" y="164"/>
                          <a:pt x="327" y="164"/>
                        </a:cubicBezTo>
                        <a:cubicBezTo>
                          <a:pt x="319" y="168"/>
                          <a:pt x="319" y="168"/>
                          <a:pt x="319" y="168"/>
                        </a:cubicBezTo>
                        <a:lnTo>
                          <a:pt x="318" y="176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56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685800"/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218B75E-D0A5-49A2-8793-4FD3413D6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A71C850-2729-4436-B896-34C3C981CC0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19974" y="342110"/>
            <a:ext cx="7561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6400" spc="40" dirty="0">
                <a:solidFill>
                  <a:srgbClr val="81D2F6"/>
                </a:solidFill>
                <a:latin typeface="SquareSerif" panose="00000400000000000000" pitchFamily="2" charset="0"/>
                <a:ea typeface="SquareSerif" panose="00000400000000000000" pitchFamily="2" charset="0"/>
              </a:rPr>
              <a:t>RAPIDESIGN</a:t>
            </a:r>
            <a:endParaRPr lang="zh-CN" altLang="en-US" sz="6400" spc="40" dirty="0">
              <a:solidFill>
                <a:srgbClr val="81D2F6"/>
              </a:solidFill>
              <a:latin typeface="SquareSerif" panose="00000400000000000000" pitchFamily="2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419975" y="1094606"/>
            <a:ext cx="750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5400" b="1" spc="40" dirty="0">
                <a:solidFill>
                  <a:srgbClr val="00B4F0"/>
                </a:solidFill>
                <a:latin typeface="Sheraton Graph Demi" panose="02060703020205020404" pitchFamily="18" charset="0"/>
                <a:ea typeface="SquareSerif" panose="00000400000000000000" pitchFamily="2" charset="0"/>
              </a:rPr>
              <a:t>POWERPOINT</a:t>
            </a:r>
            <a:endParaRPr lang="zh-CN" altLang="en-US" sz="5400" b="1" spc="40" dirty="0">
              <a:solidFill>
                <a:srgbClr val="00B4F0"/>
              </a:solidFill>
              <a:latin typeface="Sheraton Graph Demi" panose="020607030202050204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5054" y="2469747"/>
            <a:ext cx="4787643" cy="769441"/>
            <a:chOff x="435054" y="2039618"/>
            <a:chExt cx="4787643" cy="769441"/>
          </a:xfrm>
        </p:grpSpPr>
        <p:sp>
          <p:nvSpPr>
            <p:cNvPr id="163" name="文本框 162"/>
            <p:cNvSpPr txBox="1"/>
            <p:nvPr/>
          </p:nvSpPr>
          <p:spPr>
            <a:xfrm>
              <a:off x="435054" y="2162729"/>
              <a:ext cx="338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28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Designed in</a:t>
              </a:r>
              <a:endParaRPr lang="en-US" altLang="zh-CN" sz="2400" b="1" spc="-15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538762" y="2039618"/>
              <a:ext cx="26839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4400" b="1">
                  <a:solidFill>
                    <a:srgbClr val="00B4F0"/>
                  </a:solidFill>
                  <a:latin typeface="Sheraton Graph Demi" panose="02060703020205020404" pitchFamily="18" charset="0"/>
                  <a:ea typeface="SquareSerif" panose="00000400000000000000" pitchFamily="2" charset="0"/>
                </a:rPr>
                <a:t>2017</a:t>
              </a:r>
              <a:endParaRPr lang="en-US" altLang="zh-CN" sz="1400" spc="-15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7746" y="1940155"/>
            <a:ext cx="64746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7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template is applicable to </a:t>
            </a:r>
            <a:r>
              <a:rPr lang="en-US" altLang="zh-CN" sz="1700" b="1" spc="40" dirty="0">
                <a:solidFill>
                  <a:srgbClr val="8CC6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financial</a:t>
            </a:r>
            <a:r>
              <a:rPr lang="en-US" altLang="zh-CN" sz="1700" b="1" spc="4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</a:t>
            </a:r>
            <a:r>
              <a:rPr lang="en-US" altLang="zh-CN" sz="17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industry</a:t>
            </a:r>
            <a:endParaRPr lang="en-US" altLang="zh-CN" sz="1700" spc="4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42924" y="3524562"/>
            <a:ext cx="3673654" cy="284400"/>
            <a:chOff x="542924" y="3524562"/>
            <a:chExt cx="3673654" cy="284400"/>
          </a:xfrm>
        </p:grpSpPr>
        <p:sp>
          <p:nvSpPr>
            <p:cNvPr id="41" name="圆角矩形 40"/>
            <p:cNvSpPr/>
            <p:nvPr/>
          </p:nvSpPr>
          <p:spPr>
            <a:xfrm>
              <a:off x="542924" y="3524562"/>
              <a:ext cx="2527301" cy="284400"/>
            </a:xfrm>
            <a:prstGeom prst="roundRect">
              <a:avLst/>
            </a:prstGeom>
            <a:solidFill>
              <a:srgbClr val="DA1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671499" y="3535957"/>
              <a:ext cx="3545079" cy="261610"/>
              <a:chOff x="666750" y="2972975"/>
              <a:chExt cx="3545079" cy="261610"/>
            </a:xfrm>
          </p:grpSpPr>
          <p:grpSp>
            <p:nvGrpSpPr>
              <p:cNvPr id="348" name="组合 347"/>
              <p:cNvGrpSpPr/>
              <p:nvPr/>
            </p:nvGrpSpPr>
            <p:grpSpPr>
              <a:xfrm>
                <a:off x="666750" y="3021141"/>
                <a:ext cx="588299" cy="165278"/>
                <a:chOff x="12928600" y="3484563"/>
                <a:chExt cx="2898782" cy="814387"/>
              </a:xfrm>
            </p:grpSpPr>
            <p:sp>
              <p:nvSpPr>
                <p:cNvPr id="27" name="Freeform 5"/>
                <p:cNvSpPr>
                  <a:spLocks noEditPoints="1"/>
                </p:cNvSpPr>
                <p:nvPr/>
              </p:nvSpPr>
              <p:spPr bwMode="auto">
                <a:xfrm>
                  <a:off x="13873162" y="4092577"/>
                  <a:ext cx="206374" cy="201613"/>
                </a:xfrm>
                <a:custGeom>
                  <a:avLst/>
                  <a:gdLst>
                    <a:gd name="T0" fmla="*/ 0 w 55"/>
                    <a:gd name="T1" fmla="*/ 0 h 53"/>
                    <a:gd name="T2" fmla="*/ 39 w 55"/>
                    <a:gd name="T3" fmla="*/ 0 h 53"/>
                    <a:gd name="T4" fmla="*/ 45 w 55"/>
                    <a:gd name="T5" fmla="*/ 1 h 53"/>
                    <a:gd name="T6" fmla="*/ 50 w 55"/>
                    <a:gd name="T7" fmla="*/ 4 h 53"/>
                    <a:gd name="T8" fmla="*/ 53 w 55"/>
                    <a:gd name="T9" fmla="*/ 9 h 53"/>
                    <a:gd name="T10" fmla="*/ 55 w 55"/>
                    <a:gd name="T11" fmla="*/ 15 h 53"/>
                    <a:gd name="T12" fmla="*/ 53 w 55"/>
                    <a:gd name="T13" fmla="*/ 21 h 53"/>
                    <a:gd name="T14" fmla="*/ 50 w 55"/>
                    <a:gd name="T15" fmla="*/ 25 h 53"/>
                    <a:gd name="T16" fmla="*/ 45 w 55"/>
                    <a:gd name="T17" fmla="*/ 29 h 53"/>
                    <a:gd name="T18" fmla="*/ 39 w 55"/>
                    <a:gd name="T19" fmla="*/ 30 h 53"/>
                    <a:gd name="T20" fmla="*/ 39 w 55"/>
                    <a:gd name="T21" fmla="*/ 30 h 53"/>
                    <a:gd name="T22" fmla="*/ 55 w 55"/>
                    <a:gd name="T23" fmla="*/ 53 h 53"/>
                    <a:gd name="T24" fmla="*/ 52 w 55"/>
                    <a:gd name="T25" fmla="*/ 53 h 53"/>
                    <a:gd name="T26" fmla="*/ 37 w 55"/>
                    <a:gd name="T27" fmla="*/ 30 h 53"/>
                    <a:gd name="T28" fmla="*/ 2 w 55"/>
                    <a:gd name="T29" fmla="*/ 30 h 53"/>
                    <a:gd name="T30" fmla="*/ 2 w 55"/>
                    <a:gd name="T31" fmla="*/ 53 h 53"/>
                    <a:gd name="T32" fmla="*/ 0 w 55"/>
                    <a:gd name="T33" fmla="*/ 53 h 53"/>
                    <a:gd name="T34" fmla="*/ 0 w 55"/>
                    <a:gd name="T35" fmla="*/ 0 h 53"/>
                    <a:gd name="T36" fmla="*/ 44 w 55"/>
                    <a:gd name="T37" fmla="*/ 27 h 53"/>
                    <a:gd name="T38" fmla="*/ 48 w 55"/>
                    <a:gd name="T39" fmla="*/ 24 h 53"/>
                    <a:gd name="T40" fmla="*/ 51 w 55"/>
                    <a:gd name="T41" fmla="*/ 20 h 53"/>
                    <a:gd name="T42" fmla="*/ 52 w 55"/>
                    <a:gd name="T43" fmla="*/ 15 h 53"/>
                    <a:gd name="T44" fmla="*/ 51 w 55"/>
                    <a:gd name="T45" fmla="*/ 10 h 53"/>
                    <a:gd name="T46" fmla="*/ 48 w 55"/>
                    <a:gd name="T47" fmla="*/ 6 h 53"/>
                    <a:gd name="T48" fmla="*/ 44 w 55"/>
                    <a:gd name="T49" fmla="*/ 3 h 53"/>
                    <a:gd name="T50" fmla="*/ 39 w 55"/>
                    <a:gd name="T51" fmla="*/ 2 h 53"/>
                    <a:gd name="T52" fmla="*/ 2 w 55"/>
                    <a:gd name="T53" fmla="*/ 2 h 53"/>
                    <a:gd name="T54" fmla="*/ 2 w 55"/>
                    <a:gd name="T55" fmla="*/ 28 h 53"/>
                    <a:gd name="T56" fmla="*/ 39 w 55"/>
                    <a:gd name="T57" fmla="*/ 28 h 53"/>
                    <a:gd name="T58" fmla="*/ 44 w 55"/>
                    <a:gd name="T59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5" h="53">
                      <a:moveTo>
                        <a:pt x="0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1" y="0"/>
                        <a:pt x="43" y="0"/>
                        <a:pt x="45" y="1"/>
                      </a:cubicBezTo>
                      <a:cubicBezTo>
                        <a:pt x="47" y="2"/>
                        <a:pt x="49" y="3"/>
                        <a:pt x="50" y="4"/>
                      </a:cubicBezTo>
                      <a:cubicBezTo>
                        <a:pt x="51" y="6"/>
                        <a:pt x="52" y="7"/>
                        <a:pt x="53" y="9"/>
                      </a:cubicBezTo>
                      <a:cubicBezTo>
                        <a:pt x="54" y="11"/>
                        <a:pt x="55" y="13"/>
                        <a:pt x="55" y="15"/>
                      </a:cubicBezTo>
                      <a:cubicBezTo>
                        <a:pt x="55" y="17"/>
                        <a:pt x="54" y="19"/>
                        <a:pt x="53" y="21"/>
                      </a:cubicBezTo>
                      <a:cubicBezTo>
                        <a:pt x="52" y="23"/>
                        <a:pt x="51" y="24"/>
                        <a:pt x="50" y="25"/>
                      </a:cubicBezTo>
                      <a:cubicBezTo>
                        <a:pt x="49" y="27"/>
                        <a:pt x="47" y="28"/>
                        <a:pt x="45" y="29"/>
                      </a:cubicBezTo>
                      <a:cubicBezTo>
                        <a:pt x="43" y="29"/>
                        <a:pt x="41" y="30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53"/>
                        <a:pt x="2" y="53"/>
                        <a:pt x="2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44" y="27"/>
                      </a:moveTo>
                      <a:cubicBezTo>
                        <a:pt x="46" y="26"/>
                        <a:pt x="47" y="25"/>
                        <a:pt x="48" y="24"/>
                      </a:cubicBezTo>
                      <a:cubicBezTo>
                        <a:pt x="50" y="23"/>
                        <a:pt x="51" y="21"/>
                        <a:pt x="51" y="20"/>
                      </a:cubicBezTo>
                      <a:cubicBezTo>
                        <a:pt x="52" y="18"/>
                        <a:pt x="52" y="17"/>
                        <a:pt x="52" y="15"/>
                      </a:cubicBezTo>
                      <a:cubicBezTo>
                        <a:pt x="52" y="13"/>
                        <a:pt x="52" y="11"/>
                        <a:pt x="51" y="10"/>
                      </a:cubicBezTo>
                      <a:cubicBezTo>
                        <a:pt x="51" y="8"/>
                        <a:pt x="50" y="7"/>
                        <a:pt x="48" y="6"/>
                      </a:cubicBezTo>
                      <a:cubicBezTo>
                        <a:pt x="47" y="5"/>
                        <a:pt x="46" y="4"/>
                        <a:pt x="44" y="3"/>
                      </a:cubicBezTo>
                      <a:cubicBezTo>
                        <a:pt x="43" y="2"/>
                        <a:pt x="41" y="2"/>
                        <a:pt x="39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1" y="28"/>
                        <a:pt x="43" y="27"/>
                        <a:pt x="44" y="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6"/>
                <p:cNvSpPr>
                  <a:spLocks noEditPoints="1"/>
                </p:cNvSpPr>
                <p:nvPr/>
              </p:nvSpPr>
              <p:spPr bwMode="auto">
                <a:xfrm>
                  <a:off x="14087474" y="4092577"/>
                  <a:ext cx="203201" cy="201613"/>
                </a:xfrm>
                <a:custGeom>
                  <a:avLst/>
                  <a:gdLst>
                    <a:gd name="T0" fmla="*/ 128 w 128"/>
                    <a:gd name="T1" fmla="*/ 127 h 127"/>
                    <a:gd name="T2" fmla="*/ 124 w 128"/>
                    <a:gd name="T3" fmla="*/ 127 h 127"/>
                    <a:gd name="T4" fmla="*/ 119 w 128"/>
                    <a:gd name="T5" fmla="*/ 118 h 127"/>
                    <a:gd name="T6" fmla="*/ 10 w 128"/>
                    <a:gd name="T7" fmla="*/ 118 h 127"/>
                    <a:gd name="T8" fmla="*/ 5 w 128"/>
                    <a:gd name="T9" fmla="*/ 127 h 127"/>
                    <a:gd name="T10" fmla="*/ 0 w 128"/>
                    <a:gd name="T11" fmla="*/ 127 h 127"/>
                    <a:gd name="T12" fmla="*/ 62 w 128"/>
                    <a:gd name="T13" fmla="*/ 0 h 127"/>
                    <a:gd name="T14" fmla="*/ 67 w 128"/>
                    <a:gd name="T15" fmla="*/ 0 h 127"/>
                    <a:gd name="T16" fmla="*/ 128 w 128"/>
                    <a:gd name="T17" fmla="*/ 127 h 127"/>
                    <a:gd name="T18" fmla="*/ 128 w 128"/>
                    <a:gd name="T19" fmla="*/ 127 h 127"/>
                    <a:gd name="T20" fmla="*/ 14 w 128"/>
                    <a:gd name="T21" fmla="*/ 113 h 127"/>
                    <a:gd name="T22" fmla="*/ 116 w 128"/>
                    <a:gd name="T23" fmla="*/ 113 h 127"/>
                    <a:gd name="T24" fmla="*/ 64 w 128"/>
                    <a:gd name="T25" fmla="*/ 8 h 127"/>
                    <a:gd name="T26" fmla="*/ 14 w 128"/>
                    <a:gd name="T27" fmla="*/ 113 h 127"/>
                    <a:gd name="T28" fmla="*/ 14 w 128"/>
                    <a:gd name="T29" fmla="*/ 113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8" h="127">
                      <a:moveTo>
                        <a:pt x="128" y="127"/>
                      </a:moveTo>
                      <a:lnTo>
                        <a:pt x="124" y="127"/>
                      </a:lnTo>
                      <a:lnTo>
                        <a:pt x="119" y="118"/>
                      </a:lnTo>
                      <a:lnTo>
                        <a:pt x="10" y="118"/>
                      </a:lnTo>
                      <a:lnTo>
                        <a:pt x="5" y="127"/>
                      </a:lnTo>
                      <a:lnTo>
                        <a:pt x="0" y="127"/>
                      </a:lnTo>
                      <a:lnTo>
                        <a:pt x="62" y="0"/>
                      </a:lnTo>
                      <a:lnTo>
                        <a:pt x="67" y="0"/>
                      </a:lnTo>
                      <a:lnTo>
                        <a:pt x="128" y="127"/>
                      </a:lnTo>
                      <a:lnTo>
                        <a:pt x="128" y="127"/>
                      </a:lnTo>
                      <a:close/>
                      <a:moveTo>
                        <a:pt x="14" y="113"/>
                      </a:moveTo>
                      <a:lnTo>
                        <a:pt x="116" y="113"/>
                      </a:lnTo>
                      <a:lnTo>
                        <a:pt x="64" y="8"/>
                      </a:lnTo>
                      <a:lnTo>
                        <a:pt x="14" y="113"/>
                      </a:lnTo>
                      <a:lnTo>
                        <a:pt x="14" y="1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7"/>
                <p:cNvSpPr>
                  <a:spLocks noEditPoints="1"/>
                </p:cNvSpPr>
                <p:nvPr/>
              </p:nvSpPr>
              <p:spPr bwMode="auto">
                <a:xfrm>
                  <a:off x="14301786" y="4092577"/>
                  <a:ext cx="203201" cy="201613"/>
                </a:xfrm>
                <a:custGeom>
                  <a:avLst/>
                  <a:gdLst>
                    <a:gd name="T0" fmla="*/ 0 w 54"/>
                    <a:gd name="T1" fmla="*/ 0 h 53"/>
                    <a:gd name="T2" fmla="*/ 39 w 54"/>
                    <a:gd name="T3" fmla="*/ 0 h 53"/>
                    <a:gd name="T4" fmla="*/ 45 w 54"/>
                    <a:gd name="T5" fmla="*/ 1 h 53"/>
                    <a:gd name="T6" fmla="*/ 50 w 54"/>
                    <a:gd name="T7" fmla="*/ 4 h 53"/>
                    <a:gd name="T8" fmla="*/ 53 w 54"/>
                    <a:gd name="T9" fmla="*/ 9 h 53"/>
                    <a:gd name="T10" fmla="*/ 54 w 54"/>
                    <a:gd name="T11" fmla="*/ 15 h 53"/>
                    <a:gd name="T12" fmla="*/ 53 w 54"/>
                    <a:gd name="T13" fmla="*/ 21 h 53"/>
                    <a:gd name="T14" fmla="*/ 50 w 54"/>
                    <a:gd name="T15" fmla="*/ 25 h 53"/>
                    <a:gd name="T16" fmla="*/ 45 w 54"/>
                    <a:gd name="T17" fmla="*/ 29 h 53"/>
                    <a:gd name="T18" fmla="*/ 39 w 54"/>
                    <a:gd name="T19" fmla="*/ 30 h 53"/>
                    <a:gd name="T20" fmla="*/ 2 w 54"/>
                    <a:gd name="T21" fmla="*/ 30 h 53"/>
                    <a:gd name="T22" fmla="*/ 2 w 54"/>
                    <a:gd name="T23" fmla="*/ 53 h 53"/>
                    <a:gd name="T24" fmla="*/ 0 w 54"/>
                    <a:gd name="T25" fmla="*/ 53 h 53"/>
                    <a:gd name="T26" fmla="*/ 0 w 54"/>
                    <a:gd name="T27" fmla="*/ 0 h 53"/>
                    <a:gd name="T28" fmla="*/ 39 w 54"/>
                    <a:gd name="T29" fmla="*/ 28 h 53"/>
                    <a:gd name="T30" fmla="*/ 44 w 54"/>
                    <a:gd name="T31" fmla="*/ 27 h 53"/>
                    <a:gd name="T32" fmla="*/ 48 w 54"/>
                    <a:gd name="T33" fmla="*/ 24 h 53"/>
                    <a:gd name="T34" fmla="*/ 51 w 54"/>
                    <a:gd name="T35" fmla="*/ 20 h 53"/>
                    <a:gd name="T36" fmla="*/ 52 w 54"/>
                    <a:gd name="T37" fmla="*/ 15 h 53"/>
                    <a:gd name="T38" fmla="*/ 51 w 54"/>
                    <a:gd name="T39" fmla="*/ 10 h 53"/>
                    <a:gd name="T40" fmla="*/ 48 w 54"/>
                    <a:gd name="T41" fmla="*/ 6 h 53"/>
                    <a:gd name="T42" fmla="*/ 44 w 54"/>
                    <a:gd name="T43" fmla="*/ 3 h 53"/>
                    <a:gd name="T44" fmla="*/ 39 w 54"/>
                    <a:gd name="T45" fmla="*/ 2 h 53"/>
                    <a:gd name="T46" fmla="*/ 2 w 54"/>
                    <a:gd name="T47" fmla="*/ 2 h 53"/>
                    <a:gd name="T48" fmla="*/ 2 w 54"/>
                    <a:gd name="T49" fmla="*/ 28 h 53"/>
                    <a:gd name="T50" fmla="*/ 39 w 54"/>
                    <a:gd name="T51" fmla="*/ 2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53">
                      <a:moveTo>
                        <a:pt x="0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1" y="0"/>
                        <a:pt x="43" y="0"/>
                        <a:pt x="45" y="1"/>
                      </a:cubicBezTo>
                      <a:cubicBezTo>
                        <a:pt x="47" y="2"/>
                        <a:pt x="49" y="3"/>
                        <a:pt x="50" y="4"/>
                      </a:cubicBezTo>
                      <a:cubicBezTo>
                        <a:pt x="51" y="6"/>
                        <a:pt x="52" y="7"/>
                        <a:pt x="53" y="9"/>
                      </a:cubicBezTo>
                      <a:cubicBezTo>
                        <a:pt x="54" y="11"/>
                        <a:pt x="54" y="13"/>
                        <a:pt x="54" y="15"/>
                      </a:cubicBezTo>
                      <a:cubicBezTo>
                        <a:pt x="54" y="17"/>
                        <a:pt x="54" y="19"/>
                        <a:pt x="53" y="21"/>
                      </a:cubicBezTo>
                      <a:cubicBezTo>
                        <a:pt x="52" y="23"/>
                        <a:pt x="51" y="24"/>
                        <a:pt x="50" y="25"/>
                      </a:cubicBezTo>
                      <a:cubicBezTo>
                        <a:pt x="49" y="27"/>
                        <a:pt x="47" y="28"/>
                        <a:pt x="45" y="29"/>
                      </a:cubicBezTo>
                      <a:cubicBezTo>
                        <a:pt x="43" y="29"/>
                        <a:pt x="41" y="30"/>
                        <a:pt x="39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53"/>
                        <a:pt x="2" y="53"/>
                        <a:pt x="2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39" y="28"/>
                      </a:moveTo>
                      <a:cubicBezTo>
                        <a:pt x="41" y="28"/>
                        <a:pt x="43" y="27"/>
                        <a:pt x="44" y="27"/>
                      </a:cubicBezTo>
                      <a:cubicBezTo>
                        <a:pt x="46" y="26"/>
                        <a:pt x="47" y="25"/>
                        <a:pt x="48" y="24"/>
                      </a:cubicBezTo>
                      <a:cubicBezTo>
                        <a:pt x="50" y="23"/>
                        <a:pt x="50" y="21"/>
                        <a:pt x="51" y="20"/>
                      </a:cubicBezTo>
                      <a:cubicBezTo>
                        <a:pt x="52" y="18"/>
                        <a:pt x="52" y="17"/>
                        <a:pt x="52" y="15"/>
                      </a:cubicBezTo>
                      <a:cubicBezTo>
                        <a:pt x="52" y="13"/>
                        <a:pt x="52" y="11"/>
                        <a:pt x="51" y="10"/>
                      </a:cubicBezTo>
                      <a:cubicBezTo>
                        <a:pt x="50" y="8"/>
                        <a:pt x="50" y="7"/>
                        <a:pt x="48" y="6"/>
                      </a:cubicBezTo>
                      <a:cubicBezTo>
                        <a:pt x="47" y="5"/>
                        <a:pt x="46" y="4"/>
                        <a:pt x="44" y="3"/>
                      </a:cubicBezTo>
                      <a:cubicBezTo>
                        <a:pt x="43" y="2"/>
                        <a:pt x="41" y="2"/>
                        <a:pt x="39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8"/>
                <p:cNvSpPr/>
                <p:nvPr/>
              </p:nvSpPr>
              <p:spPr bwMode="auto">
                <a:xfrm>
                  <a:off x="14517690" y="4092577"/>
                  <a:ext cx="6351" cy="201613"/>
                </a:xfrm>
                <a:custGeom>
                  <a:avLst/>
                  <a:gdLst>
                    <a:gd name="T0" fmla="*/ 0 w 4"/>
                    <a:gd name="T1" fmla="*/ 0 h 127"/>
                    <a:gd name="T2" fmla="*/ 0 w 4"/>
                    <a:gd name="T3" fmla="*/ 127 h 127"/>
                    <a:gd name="T4" fmla="*/ 4 w 4"/>
                    <a:gd name="T5" fmla="*/ 127 h 127"/>
                    <a:gd name="T6" fmla="*/ 4 w 4"/>
                    <a:gd name="T7" fmla="*/ 0 h 127"/>
                    <a:gd name="T8" fmla="*/ 0 w 4"/>
                    <a:gd name="T9" fmla="*/ 0 h 127"/>
                    <a:gd name="T10" fmla="*/ 0 w 4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27">
                      <a:moveTo>
                        <a:pt x="0" y="0"/>
                      </a:moveTo>
                      <a:lnTo>
                        <a:pt x="0" y="127"/>
                      </a:lnTo>
                      <a:lnTo>
                        <a:pt x="4" y="127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6" name="Freeform 9"/>
                <p:cNvSpPr>
                  <a:spLocks noEditPoints="1"/>
                </p:cNvSpPr>
                <p:nvPr/>
              </p:nvSpPr>
              <p:spPr bwMode="auto">
                <a:xfrm>
                  <a:off x="14543091" y="4092577"/>
                  <a:ext cx="203201" cy="201613"/>
                </a:xfrm>
                <a:custGeom>
                  <a:avLst/>
                  <a:gdLst>
                    <a:gd name="T0" fmla="*/ 0 w 54"/>
                    <a:gd name="T1" fmla="*/ 0 h 53"/>
                    <a:gd name="T2" fmla="*/ 27 w 54"/>
                    <a:gd name="T3" fmla="*/ 0 h 53"/>
                    <a:gd name="T4" fmla="*/ 38 w 54"/>
                    <a:gd name="T5" fmla="*/ 2 h 53"/>
                    <a:gd name="T6" fmla="*/ 46 w 54"/>
                    <a:gd name="T7" fmla="*/ 8 h 53"/>
                    <a:gd name="T8" fmla="*/ 52 w 54"/>
                    <a:gd name="T9" fmla="*/ 16 h 53"/>
                    <a:gd name="T10" fmla="*/ 54 w 54"/>
                    <a:gd name="T11" fmla="*/ 27 h 53"/>
                    <a:gd name="T12" fmla="*/ 52 w 54"/>
                    <a:gd name="T13" fmla="*/ 37 h 53"/>
                    <a:gd name="T14" fmla="*/ 46 w 54"/>
                    <a:gd name="T15" fmla="*/ 45 h 53"/>
                    <a:gd name="T16" fmla="*/ 38 w 54"/>
                    <a:gd name="T17" fmla="*/ 51 h 53"/>
                    <a:gd name="T18" fmla="*/ 27 w 54"/>
                    <a:gd name="T19" fmla="*/ 53 h 53"/>
                    <a:gd name="T20" fmla="*/ 0 w 54"/>
                    <a:gd name="T21" fmla="*/ 53 h 53"/>
                    <a:gd name="T22" fmla="*/ 0 w 54"/>
                    <a:gd name="T23" fmla="*/ 0 h 53"/>
                    <a:gd name="T24" fmla="*/ 27 w 54"/>
                    <a:gd name="T25" fmla="*/ 51 h 53"/>
                    <a:gd name="T26" fmla="*/ 37 w 54"/>
                    <a:gd name="T27" fmla="*/ 49 h 53"/>
                    <a:gd name="T28" fmla="*/ 45 w 54"/>
                    <a:gd name="T29" fmla="*/ 44 h 53"/>
                    <a:gd name="T30" fmla="*/ 50 w 54"/>
                    <a:gd name="T31" fmla="*/ 36 h 53"/>
                    <a:gd name="T32" fmla="*/ 52 w 54"/>
                    <a:gd name="T33" fmla="*/ 27 h 53"/>
                    <a:gd name="T34" fmla="*/ 50 w 54"/>
                    <a:gd name="T35" fmla="*/ 17 h 53"/>
                    <a:gd name="T36" fmla="*/ 45 w 54"/>
                    <a:gd name="T37" fmla="*/ 9 h 53"/>
                    <a:gd name="T38" fmla="*/ 37 w 54"/>
                    <a:gd name="T39" fmla="*/ 4 h 53"/>
                    <a:gd name="T40" fmla="*/ 27 w 54"/>
                    <a:gd name="T41" fmla="*/ 2 h 53"/>
                    <a:gd name="T42" fmla="*/ 2 w 54"/>
                    <a:gd name="T43" fmla="*/ 2 h 53"/>
                    <a:gd name="T44" fmla="*/ 2 w 54"/>
                    <a:gd name="T45" fmla="*/ 51 h 53"/>
                    <a:gd name="T46" fmla="*/ 27 w 54"/>
                    <a:gd name="T4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53">
                      <a:moveTo>
                        <a:pt x="0" y="0"/>
                      </a:move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0"/>
                        <a:pt x="34" y="1"/>
                        <a:pt x="38" y="2"/>
                      </a:cubicBezTo>
                      <a:cubicBezTo>
                        <a:pt x="41" y="3"/>
                        <a:pt x="44" y="5"/>
                        <a:pt x="46" y="8"/>
                      </a:cubicBezTo>
                      <a:cubicBezTo>
                        <a:pt x="49" y="10"/>
                        <a:pt x="51" y="13"/>
                        <a:pt x="52" y="16"/>
                      </a:cubicBezTo>
                      <a:cubicBezTo>
                        <a:pt x="53" y="19"/>
                        <a:pt x="54" y="23"/>
                        <a:pt x="54" y="27"/>
                      </a:cubicBezTo>
                      <a:cubicBezTo>
                        <a:pt x="54" y="30"/>
                        <a:pt x="53" y="34"/>
                        <a:pt x="52" y="37"/>
                      </a:cubicBezTo>
                      <a:cubicBezTo>
                        <a:pt x="51" y="40"/>
                        <a:pt x="49" y="43"/>
                        <a:pt x="46" y="45"/>
                      </a:cubicBezTo>
                      <a:cubicBezTo>
                        <a:pt x="44" y="48"/>
                        <a:pt x="41" y="50"/>
                        <a:pt x="38" y="51"/>
                      </a:cubicBezTo>
                      <a:cubicBezTo>
                        <a:pt x="34" y="53"/>
                        <a:pt x="31" y="53"/>
                        <a:pt x="27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27" y="51"/>
                      </a:moveTo>
                      <a:cubicBezTo>
                        <a:pt x="30" y="51"/>
                        <a:pt x="34" y="50"/>
                        <a:pt x="37" y="49"/>
                      </a:cubicBezTo>
                      <a:cubicBezTo>
                        <a:pt x="40" y="48"/>
                        <a:pt x="42" y="46"/>
                        <a:pt x="45" y="44"/>
                      </a:cubicBezTo>
                      <a:cubicBezTo>
                        <a:pt x="47" y="42"/>
                        <a:pt x="49" y="39"/>
                        <a:pt x="50" y="36"/>
                      </a:cubicBezTo>
                      <a:cubicBezTo>
                        <a:pt x="51" y="33"/>
                        <a:pt x="52" y="30"/>
                        <a:pt x="52" y="27"/>
                      </a:cubicBezTo>
                      <a:cubicBezTo>
                        <a:pt x="52" y="23"/>
                        <a:pt x="51" y="20"/>
                        <a:pt x="50" y="17"/>
                      </a:cubicBezTo>
                      <a:cubicBezTo>
                        <a:pt x="49" y="14"/>
                        <a:pt x="47" y="11"/>
                        <a:pt x="45" y="9"/>
                      </a:cubicBezTo>
                      <a:cubicBezTo>
                        <a:pt x="42" y="7"/>
                        <a:pt x="40" y="5"/>
                        <a:pt x="37" y="4"/>
                      </a:cubicBezTo>
                      <a:cubicBezTo>
                        <a:pt x="34" y="3"/>
                        <a:pt x="30" y="2"/>
                        <a:pt x="27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7" name="Freeform 10"/>
                <p:cNvSpPr/>
                <p:nvPr/>
              </p:nvSpPr>
              <p:spPr bwMode="auto">
                <a:xfrm>
                  <a:off x="14757403" y="4092577"/>
                  <a:ext cx="207961" cy="201613"/>
                </a:xfrm>
                <a:custGeom>
                  <a:avLst/>
                  <a:gdLst>
                    <a:gd name="T0" fmla="*/ 0 w 131"/>
                    <a:gd name="T1" fmla="*/ 0 h 127"/>
                    <a:gd name="T2" fmla="*/ 131 w 131"/>
                    <a:gd name="T3" fmla="*/ 0 h 127"/>
                    <a:gd name="T4" fmla="*/ 131 w 131"/>
                    <a:gd name="T5" fmla="*/ 5 h 127"/>
                    <a:gd name="T6" fmla="*/ 5 w 131"/>
                    <a:gd name="T7" fmla="*/ 5 h 127"/>
                    <a:gd name="T8" fmla="*/ 5 w 131"/>
                    <a:gd name="T9" fmla="*/ 63 h 127"/>
                    <a:gd name="T10" fmla="*/ 128 w 131"/>
                    <a:gd name="T11" fmla="*/ 63 h 127"/>
                    <a:gd name="T12" fmla="*/ 128 w 131"/>
                    <a:gd name="T13" fmla="*/ 67 h 127"/>
                    <a:gd name="T14" fmla="*/ 5 w 131"/>
                    <a:gd name="T15" fmla="*/ 67 h 127"/>
                    <a:gd name="T16" fmla="*/ 5 w 131"/>
                    <a:gd name="T17" fmla="*/ 123 h 127"/>
                    <a:gd name="T18" fmla="*/ 131 w 131"/>
                    <a:gd name="T19" fmla="*/ 123 h 127"/>
                    <a:gd name="T20" fmla="*/ 131 w 131"/>
                    <a:gd name="T21" fmla="*/ 127 h 127"/>
                    <a:gd name="T22" fmla="*/ 0 w 131"/>
                    <a:gd name="T23" fmla="*/ 127 h 127"/>
                    <a:gd name="T24" fmla="*/ 0 w 131"/>
                    <a:gd name="T25" fmla="*/ 0 h 127"/>
                    <a:gd name="T26" fmla="*/ 0 w 131"/>
                    <a:gd name="T27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1" h="127">
                      <a:moveTo>
                        <a:pt x="0" y="0"/>
                      </a:moveTo>
                      <a:lnTo>
                        <a:pt x="131" y="0"/>
                      </a:lnTo>
                      <a:lnTo>
                        <a:pt x="131" y="5"/>
                      </a:lnTo>
                      <a:lnTo>
                        <a:pt x="5" y="5"/>
                      </a:lnTo>
                      <a:lnTo>
                        <a:pt x="5" y="63"/>
                      </a:lnTo>
                      <a:lnTo>
                        <a:pt x="128" y="63"/>
                      </a:lnTo>
                      <a:lnTo>
                        <a:pt x="128" y="67"/>
                      </a:lnTo>
                      <a:lnTo>
                        <a:pt x="5" y="67"/>
                      </a:lnTo>
                      <a:lnTo>
                        <a:pt x="5" y="123"/>
                      </a:lnTo>
                      <a:lnTo>
                        <a:pt x="131" y="123"/>
                      </a:lnTo>
                      <a:lnTo>
                        <a:pt x="131" y="12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8" name="Freeform 11"/>
                <p:cNvSpPr/>
                <p:nvPr/>
              </p:nvSpPr>
              <p:spPr bwMode="auto">
                <a:xfrm>
                  <a:off x="14968537" y="4089399"/>
                  <a:ext cx="403224" cy="204787"/>
                </a:xfrm>
                <a:custGeom>
                  <a:avLst/>
                  <a:gdLst>
                    <a:gd name="T0" fmla="*/ 104 w 107"/>
                    <a:gd name="T1" fmla="*/ 27 h 54"/>
                    <a:gd name="T2" fmla="*/ 102 w 107"/>
                    <a:gd name="T3" fmla="*/ 18 h 54"/>
                    <a:gd name="T4" fmla="*/ 97 w 107"/>
                    <a:gd name="T5" fmla="*/ 10 h 54"/>
                    <a:gd name="T6" fmla="*/ 89 w 107"/>
                    <a:gd name="T7" fmla="*/ 4 h 54"/>
                    <a:gd name="T8" fmla="*/ 80 w 107"/>
                    <a:gd name="T9" fmla="*/ 2 h 54"/>
                    <a:gd name="T10" fmla="*/ 71 w 107"/>
                    <a:gd name="T11" fmla="*/ 4 h 54"/>
                    <a:gd name="T12" fmla="*/ 64 w 107"/>
                    <a:gd name="T13" fmla="*/ 9 h 54"/>
                    <a:gd name="T14" fmla="*/ 58 w 107"/>
                    <a:gd name="T15" fmla="*/ 17 h 54"/>
                    <a:gd name="T16" fmla="*/ 55 w 107"/>
                    <a:gd name="T17" fmla="*/ 27 h 54"/>
                    <a:gd name="T18" fmla="*/ 52 w 107"/>
                    <a:gd name="T19" fmla="*/ 39 h 54"/>
                    <a:gd name="T20" fmla="*/ 46 w 107"/>
                    <a:gd name="T21" fmla="*/ 47 h 54"/>
                    <a:gd name="T22" fmla="*/ 38 w 107"/>
                    <a:gd name="T23" fmla="*/ 53 h 54"/>
                    <a:gd name="T24" fmla="*/ 28 w 107"/>
                    <a:gd name="T25" fmla="*/ 54 h 54"/>
                    <a:gd name="T26" fmla="*/ 17 w 107"/>
                    <a:gd name="T27" fmla="*/ 52 h 54"/>
                    <a:gd name="T28" fmla="*/ 8 w 107"/>
                    <a:gd name="T29" fmla="*/ 46 h 54"/>
                    <a:gd name="T30" fmla="*/ 3 w 107"/>
                    <a:gd name="T31" fmla="*/ 38 h 54"/>
                    <a:gd name="T32" fmla="*/ 0 w 107"/>
                    <a:gd name="T33" fmla="*/ 27 h 54"/>
                    <a:gd name="T34" fmla="*/ 3 w 107"/>
                    <a:gd name="T35" fmla="*/ 17 h 54"/>
                    <a:gd name="T36" fmla="*/ 8 w 107"/>
                    <a:gd name="T37" fmla="*/ 8 h 54"/>
                    <a:gd name="T38" fmla="*/ 17 w 107"/>
                    <a:gd name="T39" fmla="*/ 2 h 54"/>
                    <a:gd name="T40" fmla="*/ 28 w 107"/>
                    <a:gd name="T41" fmla="*/ 0 h 54"/>
                    <a:gd name="T42" fmla="*/ 28 w 107"/>
                    <a:gd name="T43" fmla="*/ 2 h 54"/>
                    <a:gd name="T44" fmla="*/ 18 w 107"/>
                    <a:gd name="T45" fmla="*/ 4 h 54"/>
                    <a:gd name="T46" fmla="*/ 10 w 107"/>
                    <a:gd name="T47" fmla="*/ 10 h 54"/>
                    <a:gd name="T48" fmla="*/ 4 w 107"/>
                    <a:gd name="T49" fmla="*/ 17 h 54"/>
                    <a:gd name="T50" fmla="*/ 3 w 107"/>
                    <a:gd name="T51" fmla="*/ 27 h 54"/>
                    <a:gd name="T52" fmla="*/ 4 w 107"/>
                    <a:gd name="T53" fmla="*/ 37 h 54"/>
                    <a:gd name="T54" fmla="*/ 10 w 107"/>
                    <a:gd name="T55" fmla="*/ 45 h 54"/>
                    <a:gd name="T56" fmla="*/ 18 w 107"/>
                    <a:gd name="T57" fmla="*/ 50 h 54"/>
                    <a:gd name="T58" fmla="*/ 28 w 107"/>
                    <a:gd name="T59" fmla="*/ 52 h 54"/>
                    <a:gd name="T60" fmla="*/ 37 w 107"/>
                    <a:gd name="T61" fmla="*/ 51 h 54"/>
                    <a:gd name="T62" fmla="*/ 44 w 107"/>
                    <a:gd name="T63" fmla="*/ 46 h 54"/>
                    <a:gd name="T64" fmla="*/ 50 w 107"/>
                    <a:gd name="T65" fmla="*/ 38 h 54"/>
                    <a:gd name="T66" fmla="*/ 52 w 107"/>
                    <a:gd name="T67" fmla="*/ 27 h 54"/>
                    <a:gd name="T68" fmla="*/ 56 w 107"/>
                    <a:gd name="T69" fmla="*/ 16 h 54"/>
                    <a:gd name="T70" fmla="*/ 61 w 107"/>
                    <a:gd name="T71" fmla="*/ 8 h 54"/>
                    <a:gd name="T72" fmla="*/ 69 w 107"/>
                    <a:gd name="T73" fmla="*/ 2 h 54"/>
                    <a:gd name="T74" fmla="*/ 80 w 107"/>
                    <a:gd name="T75" fmla="*/ 0 h 54"/>
                    <a:gd name="T76" fmla="*/ 90 w 107"/>
                    <a:gd name="T77" fmla="*/ 2 h 54"/>
                    <a:gd name="T78" fmla="*/ 99 w 107"/>
                    <a:gd name="T79" fmla="*/ 8 h 54"/>
                    <a:gd name="T80" fmla="*/ 104 w 107"/>
                    <a:gd name="T81" fmla="*/ 17 h 54"/>
                    <a:gd name="T82" fmla="*/ 107 w 107"/>
                    <a:gd name="T83" fmla="*/ 27 h 54"/>
                    <a:gd name="T84" fmla="*/ 105 w 107"/>
                    <a:gd name="T85" fmla="*/ 35 h 54"/>
                    <a:gd name="T86" fmla="*/ 102 w 107"/>
                    <a:gd name="T87" fmla="*/ 42 h 54"/>
                    <a:gd name="T88" fmla="*/ 97 w 107"/>
                    <a:gd name="T89" fmla="*/ 48 h 54"/>
                    <a:gd name="T90" fmla="*/ 91 w 107"/>
                    <a:gd name="T91" fmla="*/ 52 h 54"/>
                    <a:gd name="T92" fmla="*/ 91 w 107"/>
                    <a:gd name="T93" fmla="*/ 50 h 54"/>
                    <a:gd name="T94" fmla="*/ 96 w 107"/>
                    <a:gd name="T95" fmla="*/ 46 h 54"/>
                    <a:gd name="T96" fmla="*/ 101 w 107"/>
                    <a:gd name="T97" fmla="*/ 41 h 54"/>
                    <a:gd name="T98" fmla="*/ 103 w 107"/>
                    <a:gd name="T99" fmla="*/ 34 h 54"/>
                    <a:gd name="T100" fmla="*/ 104 w 107"/>
                    <a:gd name="T101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7" h="54">
                      <a:moveTo>
                        <a:pt x="104" y="27"/>
                      </a:moveTo>
                      <a:cubicBezTo>
                        <a:pt x="104" y="24"/>
                        <a:pt x="104" y="21"/>
                        <a:pt x="102" y="18"/>
                      </a:cubicBezTo>
                      <a:cubicBezTo>
                        <a:pt x="101" y="15"/>
                        <a:pt x="99" y="12"/>
                        <a:pt x="97" y="10"/>
                      </a:cubicBezTo>
                      <a:cubicBezTo>
                        <a:pt x="95" y="7"/>
                        <a:pt x="92" y="6"/>
                        <a:pt x="89" y="4"/>
                      </a:cubicBezTo>
                      <a:cubicBezTo>
                        <a:pt x="86" y="3"/>
                        <a:pt x="83" y="2"/>
                        <a:pt x="80" y="2"/>
                      </a:cubicBezTo>
                      <a:cubicBezTo>
                        <a:pt x="77" y="2"/>
                        <a:pt x="74" y="3"/>
                        <a:pt x="71" y="4"/>
                      </a:cubicBezTo>
                      <a:cubicBezTo>
                        <a:pt x="68" y="5"/>
                        <a:pt x="66" y="7"/>
                        <a:pt x="64" y="9"/>
                      </a:cubicBezTo>
                      <a:cubicBezTo>
                        <a:pt x="61" y="11"/>
                        <a:pt x="60" y="13"/>
                        <a:pt x="58" y="17"/>
                      </a:cubicBezTo>
                      <a:cubicBezTo>
                        <a:pt x="57" y="20"/>
                        <a:pt x="55" y="23"/>
                        <a:pt x="55" y="27"/>
                      </a:cubicBezTo>
                      <a:cubicBezTo>
                        <a:pt x="55" y="32"/>
                        <a:pt x="53" y="35"/>
                        <a:pt x="52" y="39"/>
                      </a:cubicBezTo>
                      <a:cubicBezTo>
                        <a:pt x="50" y="42"/>
                        <a:pt x="48" y="45"/>
                        <a:pt x="46" y="47"/>
                      </a:cubicBezTo>
                      <a:cubicBezTo>
                        <a:pt x="44" y="50"/>
                        <a:pt x="41" y="51"/>
                        <a:pt x="38" y="53"/>
                      </a:cubicBezTo>
                      <a:cubicBezTo>
                        <a:pt x="35" y="54"/>
                        <a:pt x="31" y="54"/>
                        <a:pt x="28" y="54"/>
                      </a:cubicBezTo>
                      <a:cubicBezTo>
                        <a:pt x="24" y="54"/>
                        <a:pt x="20" y="54"/>
                        <a:pt x="17" y="52"/>
                      </a:cubicBezTo>
                      <a:cubicBezTo>
                        <a:pt x="14" y="51"/>
                        <a:pt x="11" y="49"/>
                        <a:pt x="8" y="46"/>
                      </a:cubicBezTo>
                      <a:cubicBezTo>
                        <a:pt x="6" y="44"/>
                        <a:pt x="4" y="41"/>
                        <a:pt x="3" y="38"/>
                      </a:cubicBezTo>
                      <a:cubicBezTo>
                        <a:pt x="1" y="34"/>
                        <a:pt x="0" y="31"/>
                        <a:pt x="0" y="27"/>
                      </a:cubicBezTo>
                      <a:cubicBezTo>
                        <a:pt x="0" y="23"/>
                        <a:pt x="1" y="20"/>
                        <a:pt x="3" y="17"/>
                      </a:cubicBezTo>
                      <a:cubicBezTo>
                        <a:pt x="4" y="13"/>
                        <a:pt x="6" y="10"/>
                        <a:pt x="8" y="8"/>
                      </a:cubicBezTo>
                      <a:cubicBezTo>
                        <a:pt x="11" y="6"/>
                        <a:pt x="14" y="4"/>
                        <a:pt x="17" y="2"/>
                      </a:cubicBezTo>
                      <a:cubicBezTo>
                        <a:pt x="20" y="1"/>
                        <a:pt x="24" y="0"/>
                        <a:pt x="28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4" y="2"/>
                        <a:pt x="21" y="3"/>
                        <a:pt x="18" y="4"/>
                      </a:cubicBezTo>
                      <a:cubicBezTo>
                        <a:pt x="15" y="5"/>
                        <a:pt x="12" y="7"/>
                        <a:pt x="10" y="10"/>
                      </a:cubicBezTo>
                      <a:cubicBezTo>
                        <a:pt x="8" y="12"/>
                        <a:pt x="6" y="14"/>
                        <a:pt x="4" y="17"/>
                      </a:cubicBezTo>
                      <a:cubicBezTo>
                        <a:pt x="3" y="21"/>
                        <a:pt x="3" y="24"/>
                        <a:pt x="3" y="27"/>
                      </a:cubicBezTo>
                      <a:cubicBezTo>
                        <a:pt x="3" y="31"/>
                        <a:pt x="3" y="34"/>
                        <a:pt x="4" y="37"/>
                      </a:cubicBezTo>
                      <a:cubicBezTo>
                        <a:pt x="6" y="40"/>
                        <a:pt x="8" y="43"/>
                        <a:pt x="10" y="45"/>
                      </a:cubicBezTo>
                      <a:cubicBezTo>
                        <a:pt x="12" y="47"/>
                        <a:pt x="15" y="49"/>
                        <a:pt x="18" y="50"/>
                      </a:cubicBezTo>
                      <a:cubicBezTo>
                        <a:pt x="21" y="51"/>
                        <a:pt x="24" y="52"/>
                        <a:pt x="28" y="52"/>
                      </a:cubicBezTo>
                      <a:cubicBezTo>
                        <a:pt x="31" y="52"/>
                        <a:pt x="34" y="52"/>
                        <a:pt x="37" y="51"/>
                      </a:cubicBezTo>
                      <a:cubicBezTo>
                        <a:pt x="40" y="49"/>
                        <a:pt x="42" y="48"/>
                        <a:pt x="44" y="46"/>
                      </a:cubicBezTo>
                      <a:cubicBezTo>
                        <a:pt x="46" y="43"/>
                        <a:pt x="48" y="41"/>
                        <a:pt x="50" y="38"/>
                      </a:cubicBezTo>
                      <a:cubicBezTo>
                        <a:pt x="51" y="35"/>
                        <a:pt x="52" y="31"/>
                        <a:pt x="52" y="27"/>
                      </a:cubicBezTo>
                      <a:cubicBezTo>
                        <a:pt x="53" y="23"/>
                        <a:pt x="54" y="19"/>
                        <a:pt x="56" y="16"/>
                      </a:cubicBezTo>
                      <a:cubicBezTo>
                        <a:pt x="57" y="13"/>
                        <a:pt x="59" y="10"/>
                        <a:pt x="61" y="8"/>
                      </a:cubicBezTo>
                      <a:cubicBezTo>
                        <a:pt x="64" y="5"/>
                        <a:pt x="66" y="3"/>
                        <a:pt x="69" y="2"/>
                      </a:cubicBezTo>
                      <a:cubicBezTo>
                        <a:pt x="72" y="1"/>
                        <a:pt x="76" y="0"/>
                        <a:pt x="80" y="0"/>
                      </a:cubicBezTo>
                      <a:cubicBezTo>
                        <a:pt x="83" y="0"/>
                        <a:pt x="87" y="1"/>
                        <a:pt x="90" y="2"/>
                      </a:cubicBezTo>
                      <a:cubicBezTo>
                        <a:pt x="93" y="4"/>
                        <a:pt x="96" y="6"/>
                        <a:pt x="99" y="8"/>
                      </a:cubicBezTo>
                      <a:cubicBezTo>
                        <a:pt x="101" y="11"/>
                        <a:pt x="103" y="13"/>
                        <a:pt x="104" y="17"/>
                      </a:cubicBezTo>
                      <a:cubicBezTo>
                        <a:pt x="106" y="20"/>
                        <a:pt x="107" y="24"/>
                        <a:pt x="107" y="27"/>
                      </a:cubicBezTo>
                      <a:cubicBezTo>
                        <a:pt x="107" y="30"/>
                        <a:pt x="106" y="33"/>
                        <a:pt x="105" y="35"/>
                      </a:cubicBezTo>
                      <a:cubicBezTo>
                        <a:pt x="105" y="38"/>
                        <a:pt x="104" y="40"/>
                        <a:pt x="102" y="42"/>
                      </a:cubicBezTo>
                      <a:cubicBezTo>
                        <a:pt x="101" y="44"/>
                        <a:pt x="99" y="46"/>
                        <a:pt x="97" y="48"/>
                      </a:cubicBezTo>
                      <a:cubicBezTo>
                        <a:pt x="95" y="50"/>
                        <a:pt x="93" y="51"/>
                        <a:pt x="91" y="52"/>
                      </a:cubicBezTo>
                      <a:cubicBezTo>
                        <a:pt x="91" y="50"/>
                        <a:pt x="91" y="50"/>
                        <a:pt x="91" y="50"/>
                      </a:cubicBezTo>
                      <a:cubicBezTo>
                        <a:pt x="93" y="49"/>
                        <a:pt x="95" y="47"/>
                        <a:pt x="96" y="46"/>
                      </a:cubicBezTo>
                      <a:cubicBezTo>
                        <a:pt x="98" y="44"/>
                        <a:pt x="99" y="42"/>
                        <a:pt x="101" y="41"/>
                      </a:cubicBezTo>
                      <a:cubicBezTo>
                        <a:pt x="102" y="39"/>
                        <a:pt x="103" y="37"/>
                        <a:pt x="103" y="34"/>
                      </a:cubicBezTo>
                      <a:cubicBezTo>
                        <a:pt x="104" y="32"/>
                        <a:pt x="104" y="30"/>
                        <a:pt x="104" y="2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9" name="Freeform 12"/>
                <p:cNvSpPr/>
                <p:nvPr/>
              </p:nvSpPr>
              <p:spPr bwMode="auto">
                <a:xfrm>
                  <a:off x="15382877" y="4092577"/>
                  <a:ext cx="11111" cy="201613"/>
                </a:xfrm>
                <a:custGeom>
                  <a:avLst/>
                  <a:gdLst>
                    <a:gd name="T0" fmla="*/ 0 w 7"/>
                    <a:gd name="T1" fmla="*/ 0 h 127"/>
                    <a:gd name="T2" fmla="*/ 0 w 7"/>
                    <a:gd name="T3" fmla="*/ 127 h 127"/>
                    <a:gd name="T4" fmla="*/ 7 w 7"/>
                    <a:gd name="T5" fmla="*/ 127 h 127"/>
                    <a:gd name="T6" fmla="*/ 7 w 7"/>
                    <a:gd name="T7" fmla="*/ 0 h 127"/>
                    <a:gd name="T8" fmla="*/ 0 w 7"/>
                    <a:gd name="T9" fmla="*/ 0 h 127"/>
                    <a:gd name="T10" fmla="*/ 0 w 7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27">
                      <a:moveTo>
                        <a:pt x="0" y="0"/>
                      </a:moveTo>
                      <a:lnTo>
                        <a:pt x="0" y="127"/>
                      </a:lnTo>
                      <a:lnTo>
                        <a:pt x="7" y="127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0" name="Freeform 13"/>
                <p:cNvSpPr/>
                <p:nvPr/>
              </p:nvSpPr>
              <p:spPr bwMode="auto">
                <a:xfrm>
                  <a:off x="15408277" y="4089399"/>
                  <a:ext cx="203201" cy="204787"/>
                </a:xfrm>
                <a:custGeom>
                  <a:avLst/>
                  <a:gdLst>
                    <a:gd name="T0" fmla="*/ 4 w 54"/>
                    <a:gd name="T1" fmla="*/ 37 h 54"/>
                    <a:gd name="T2" fmla="*/ 9 w 54"/>
                    <a:gd name="T3" fmla="*/ 45 h 54"/>
                    <a:gd name="T4" fmla="*/ 17 w 54"/>
                    <a:gd name="T5" fmla="*/ 50 h 54"/>
                    <a:gd name="T6" fmla="*/ 27 w 54"/>
                    <a:gd name="T7" fmla="*/ 52 h 54"/>
                    <a:gd name="T8" fmla="*/ 37 w 54"/>
                    <a:gd name="T9" fmla="*/ 50 h 54"/>
                    <a:gd name="T10" fmla="*/ 45 w 54"/>
                    <a:gd name="T11" fmla="*/ 45 h 54"/>
                    <a:gd name="T12" fmla="*/ 50 w 54"/>
                    <a:gd name="T13" fmla="*/ 37 h 54"/>
                    <a:gd name="T14" fmla="*/ 52 w 54"/>
                    <a:gd name="T15" fmla="*/ 27 h 54"/>
                    <a:gd name="T16" fmla="*/ 52 w 54"/>
                    <a:gd name="T17" fmla="*/ 27 h 54"/>
                    <a:gd name="T18" fmla="*/ 29 w 54"/>
                    <a:gd name="T19" fmla="*/ 27 h 54"/>
                    <a:gd name="T20" fmla="*/ 29 w 54"/>
                    <a:gd name="T21" fmla="*/ 25 h 54"/>
                    <a:gd name="T22" fmla="*/ 54 w 54"/>
                    <a:gd name="T23" fmla="*/ 25 h 54"/>
                    <a:gd name="T24" fmla="*/ 54 w 54"/>
                    <a:gd name="T25" fmla="*/ 27 h 54"/>
                    <a:gd name="T26" fmla="*/ 52 w 54"/>
                    <a:gd name="T27" fmla="*/ 38 h 54"/>
                    <a:gd name="T28" fmla="*/ 46 w 54"/>
                    <a:gd name="T29" fmla="*/ 47 h 54"/>
                    <a:gd name="T30" fmla="*/ 37 w 54"/>
                    <a:gd name="T31" fmla="*/ 52 h 54"/>
                    <a:gd name="T32" fmla="*/ 27 w 54"/>
                    <a:gd name="T33" fmla="*/ 54 h 54"/>
                    <a:gd name="T34" fmla="*/ 16 w 54"/>
                    <a:gd name="T35" fmla="*/ 52 h 54"/>
                    <a:gd name="T36" fmla="*/ 8 w 54"/>
                    <a:gd name="T37" fmla="*/ 47 h 54"/>
                    <a:gd name="T38" fmla="*/ 2 w 54"/>
                    <a:gd name="T39" fmla="*/ 38 h 54"/>
                    <a:gd name="T40" fmla="*/ 0 w 54"/>
                    <a:gd name="T41" fmla="*/ 27 h 54"/>
                    <a:gd name="T42" fmla="*/ 0 w 54"/>
                    <a:gd name="T43" fmla="*/ 27 h 54"/>
                    <a:gd name="T44" fmla="*/ 2 w 54"/>
                    <a:gd name="T45" fmla="*/ 17 h 54"/>
                    <a:gd name="T46" fmla="*/ 8 w 54"/>
                    <a:gd name="T47" fmla="*/ 8 h 54"/>
                    <a:gd name="T48" fmla="*/ 16 w 54"/>
                    <a:gd name="T49" fmla="*/ 2 h 54"/>
                    <a:gd name="T50" fmla="*/ 27 w 54"/>
                    <a:gd name="T51" fmla="*/ 0 h 54"/>
                    <a:gd name="T52" fmla="*/ 35 w 54"/>
                    <a:gd name="T53" fmla="*/ 1 h 54"/>
                    <a:gd name="T54" fmla="*/ 42 w 54"/>
                    <a:gd name="T55" fmla="*/ 4 h 54"/>
                    <a:gd name="T56" fmla="*/ 37 w 54"/>
                    <a:gd name="T57" fmla="*/ 4 h 54"/>
                    <a:gd name="T58" fmla="*/ 32 w 54"/>
                    <a:gd name="T59" fmla="*/ 3 h 54"/>
                    <a:gd name="T60" fmla="*/ 27 w 54"/>
                    <a:gd name="T61" fmla="*/ 2 h 54"/>
                    <a:gd name="T62" fmla="*/ 17 w 54"/>
                    <a:gd name="T63" fmla="*/ 4 h 54"/>
                    <a:gd name="T64" fmla="*/ 9 w 54"/>
                    <a:gd name="T65" fmla="*/ 9 h 54"/>
                    <a:gd name="T66" fmla="*/ 4 w 54"/>
                    <a:gd name="T67" fmla="*/ 17 h 54"/>
                    <a:gd name="T68" fmla="*/ 2 w 54"/>
                    <a:gd name="T69" fmla="*/ 27 h 54"/>
                    <a:gd name="T70" fmla="*/ 4 w 54"/>
                    <a:gd name="T71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4" h="54">
                      <a:moveTo>
                        <a:pt x="4" y="37"/>
                      </a:moveTo>
                      <a:cubicBezTo>
                        <a:pt x="5" y="40"/>
                        <a:pt x="7" y="43"/>
                        <a:pt x="9" y="45"/>
                      </a:cubicBezTo>
                      <a:cubicBezTo>
                        <a:pt x="11" y="47"/>
                        <a:pt x="14" y="49"/>
                        <a:pt x="17" y="50"/>
                      </a:cubicBezTo>
                      <a:cubicBezTo>
                        <a:pt x="20" y="51"/>
                        <a:pt x="23" y="52"/>
                        <a:pt x="27" y="52"/>
                      </a:cubicBezTo>
                      <a:cubicBezTo>
                        <a:pt x="30" y="52"/>
                        <a:pt x="34" y="51"/>
                        <a:pt x="37" y="50"/>
                      </a:cubicBezTo>
                      <a:cubicBezTo>
                        <a:pt x="40" y="49"/>
                        <a:pt x="42" y="47"/>
                        <a:pt x="45" y="45"/>
                      </a:cubicBezTo>
                      <a:cubicBezTo>
                        <a:pt x="47" y="43"/>
                        <a:pt x="49" y="40"/>
                        <a:pt x="50" y="37"/>
                      </a:cubicBezTo>
                      <a:cubicBezTo>
                        <a:pt x="51" y="34"/>
                        <a:pt x="52" y="31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54" y="25"/>
                        <a:pt x="54" y="25"/>
                        <a:pt x="54" y="25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31"/>
                        <a:pt x="53" y="35"/>
                        <a:pt x="52" y="38"/>
                      </a:cubicBezTo>
                      <a:cubicBezTo>
                        <a:pt x="51" y="41"/>
                        <a:pt x="49" y="44"/>
                        <a:pt x="46" y="47"/>
                      </a:cubicBezTo>
                      <a:cubicBezTo>
                        <a:pt x="44" y="49"/>
                        <a:pt x="41" y="51"/>
                        <a:pt x="37" y="52"/>
                      </a:cubicBezTo>
                      <a:cubicBezTo>
                        <a:pt x="34" y="54"/>
                        <a:pt x="31" y="54"/>
                        <a:pt x="27" y="54"/>
                      </a:cubicBezTo>
                      <a:cubicBezTo>
                        <a:pt x="23" y="54"/>
                        <a:pt x="20" y="54"/>
                        <a:pt x="16" y="52"/>
                      </a:cubicBezTo>
                      <a:cubicBezTo>
                        <a:pt x="13" y="51"/>
                        <a:pt x="10" y="49"/>
                        <a:pt x="8" y="47"/>
                      </a:cubicBezTo>
                      <a:cubicBezTo>
                        <a:pt x="5" y="44"/>
                        <a:pt x="3" y="41"/>
                        <a:pt x="2" y="38"/>
                      </a:cubicBezTo>
                      <a:cubicBezTo>
                        <a:pt x="0" y="35"/>
                        <a:pt x="0" y="31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3"/>
                        <a:pt x="0" y="20"/>
                        <a:pt x="2" y="17"/>
                      </a:cubicBezTo>
                      <a:cubicBezTo>
                        <a:pt x="3" y="13"/>
                        <a:pt x="5" y="10"/>
                        <a:pt x="8" y="8"/>
                      </a:cubicBezTo>
                      <a:cubicBezTo>
                        <a:pt x="10" y="6"/>
                        <a:pt x="13" y="4"/>
                        <a:pt x="16" y="2"/>
                      </a:cubicBezTo>
                      <a:cubicBezTo>
                        <a:pt x="20" y="1"/>
                        <a:pt x="23" y="0"/>
                        <a:pt x="27" y="0"/>
                      </a:cubicBezTo>
                      <a:cubicBezTo>
                        <a:pt x="30" y="0"/>
                        <a:pt x="32" y="0"/>
                        <a:pt x="35" y="1"/>
                      </a:cubicBezTo>
                      <a:cubicBezTo>
                        <a:pt x="37" y="2"/>
                        <a:pt x="40" y="3"/>
                        <a:pt x="42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4"/>
                        <a:pt x="34" y="3"/>
                        <a:pt x="32" y="3"/>
                      </a:cubicBezTo>
                      <a:cubicBezTo>
                        <a:pt x="31" y="2"/>
                        <a:pt x="29" y="2"/>
                        <a:pt x="27" y="2"/>
                      </a:cubicBezTo>
                      <a:cubicBezTo>
                        <a:pt x="23" y="2"/>
                        <a:pt x="20" y="3"/>
                        <a:pt x="17" y="4"/>
                      </a:cubicBezTo>
                      <a:cubicBezTo>
                        <a:pt x="14" y="5"/>
                        <a:pt x="11" y="7"/>
                        <a:pt x="9" y="9"/>
                      </a:cubicBezTo>
                      <a:cubicBezTo>
                        <a:pt x="7" y="12"/>
                        <a:pt x="5" y="14"/>
                        <a:pt x="4" y="17"/>
                      </a:cubicBezTo>
                      <a:cubicBezTo>
                        <a:pt x="3" y="21"/>
                        <a:pt x="2" y="24"/>
                        <a:pt x="2" y="27"/>
                      </a:cubicBezTo>
                      <a:cubicBezTo>
                        <a:pt x="2" y="31"/>
                        <a:pt x="3" y="34"/>
                        <a:pt x="4" y="3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14"/>
                <p:cNvSpPr/>
                <p:nvPr/>
              </p:nvSpPr>
              <p:spPr bwMode="auto">
                <a:xfrm>
                  <a:off x="15624176" y="4092577"/>
                  <a:ext cx="203201" cy="201613"/>
                </a:xfrm>
                <a:custGeom>
                  <a:avLst/>
                  <a:gdLst>
                    <a:gd name="T0" fmla="*/ 123 w 128"/>
                    <a:gd name="T1" fmla="*/ 0 h 127"/>
                    <a:gd name="T2" fmla="*/ 128 w 128"/>
                    <a:gd name="T3" fmla="*/ 0 h 127"/>
                    <a:gd name="T4" fmla="*/ 128 w 128"/>
                    <a:gd name="T5" fmla="*/ 127 h 127"/>
                    <a:gd name="T6" fmla="*/ 123 w 128"/>
                    <a:gd name="T7" fmla="*/ 127 h 127"/>
                    <a:gd name="T8" fmla="*/ 4 w 128"/>
                    <a:gd name="T9" fmla="*/ 8 h 127"/>
                    <a:gd name="T10" fmla="*/ 4 w 128"/>
                    <a:gd name="T11" fmla="*/ 127 h 127"/>
                    <a:gd name="T12" fmla="*/ 0 w 128"/>
                    <a:gd name="T13" fmla="*/ 127 h 127"/>
                    <a:gd name="T14" fmla="*/ 0 w 128"/>
                    <a:gd name="T15" fmla="*/ 0 h 127"/>
                    <a:gd name="T16" fmla="*/ 4 w 128"/>
                    <a:gd name="T17" fmla="*/ 0 h 127"/>
                    <a:gd name="T18" fmla="*/ 123 w 128"/>
                    <a:gd name="T19" fmla="*/ 120 h 127"/>
                    <a:gd name="T20" fmla="*/ 123 w 128"/>
                    <a:gd name="T21" fmla="*/ 0 h 127"/>
                    <a:gd name="T22" fmla="*/ 123 w 128"/>
                    <a:gd name="T23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27">
                      <a:moveTo>
                        <a:pt x="123" y="0"/>
                      </a:moveTo>
                      <a:lnTo>
                        <a:pt x="128" y="0"/>
                      </a:lnTo>
                      <a:lnTo>
                        <a:pt x="128" y="127"/>
                      </a:lnTo>
                      <a:lnTo>
                        <a:pt x="123" y="127"/>
                      </a:lnTo>
                      <a:lnTo>
                        <a:pt x="4" y="8"/>
                      </a:lnTo>
                      <a:lnTo>
                        <a:pt x="4" y="12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3" y="12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2" name="Freeform 15"/>
                <p:cNvSpPr>
                  <a:spLocks noEditPoints="1"/>
                </p:cNvSpPr>
                <p:nvPr/>
              </p:nvSpPr>
              <p:spPr bwMode="auto">
                <a:xfrm>
                  <a:off x="13873162" y="4092577"/>
                  <a:ext cx="206374" cy="201613"/>
                </a:xfrm>
                <a:custGeom>
                  <a:avLst/>
                  <a:gdLst>
                    <a:gd name="T0" fmla="*/ 0 w 55"/>
                    <a:gd name="T1" fmla="*/ 0 h 53"/>
                    <a:gd name="T2" fmla="*/ 39 w 55"/>
                    <a:gd name="T3" fmla="*/ 0 h 53"/>
                    <a:gd name="T4" fmla="*/ 45 w 55"/>
                    <a:gd name="T5" fmla="*/ 1 h 53"/>
                    <a:gd name="T6" fmla="*/ 50 w 55"/>
                    <a:gd name="T7" fmla="*/ 4 h 53"/>
                    <a:gd name="T8" fmla="*/ 53 w 55"/>
                    <a:gd name="T9" fmla="*/ 9 h 53"/>
                    <a:gd name="T10" fmla="*/ 55 w 55"/>
                    <a:gd name="T11" fmla="*/ 15 h 53"/>
                    <a:gd name="T12" fmla="*/ 53 w 55"/>
                    <a:gd name="T13" fmla="*/ 21 h 53"/>
                    <a:gd name="T14" fmla="*/ 50 w 55"/>
                    <a:gd name="T15" fmla="*/ 25 h 53"/>
                    <a:gd name="T16" fmla="*/ 45 w 55"/>
                    <a:gd name="T17" fmla="*/ 29 h 53"/>
                    <a:gd name="T18" fmla="*/ 39 w 55"/>
                    <a:gd name="T19" fmla="*/ 30 h 53"/>
                    <a:gd name="T20" fmla="*/ 39 w 55"/>
                    <a:gd name="T21" fmla="*/ 30 h 53"/>
                    <a:gd name="T22" fmla="*/ 55 w 55"/>
                    <a:gd name="T23" fmla="*/ 53 h 53"/>
                    <a:gd name="T24" fmla="*/ 52 w 55"/>
                    <a:gd name="T25" fmla="*/ 53 h 53"/>
                    <a:gd name="T26" fmla="*/ 37 w 55"/>
                    <a:gd name="T27" fmla="*/ 30 h 53"/>
                    <a:gd name="T28" fmla="*/ 2 w 55"/>
                    <a:gd name="T29" fmla="*/ 30 h 53"/>
                    <a:gd name="T30" fmla="*/ 2 w 55"/>
                    <a:gd name="T31" fmla="*/ 53 h 53"/>
                    <a:gd name="T32" fmla="*/ 0 w 55"/>
                    <a:gd name="T33" fmla="*/ 53 h 53"/>
                    <a:gd name="T34" fmla="*/ 0 w 55"/>
                    <a:gd name="T35" fmla="*/ 0 h 53"/>
                    <a:gd name="T36" fmla="*/ 44 w 55"/>
                    <a:gd name="T37" fmla="*/ 27 h 53"/>
                    <a:gd name="T38" fmla="*/ 48 w 55"/>
                    <a:gd name="T39" fmla="*/ 24 h 53"/>
                    <a:gd name="T40" fmla="*/ 51 w 55"/>
                    <a:gd name="T41" fmla="*/ 20 h 53"/>
                    <a:gd name="T42" fmla="*/ 52 w 55"/>
                    <a:gd name="T43" fmla="*/ 15 h 53"/>
                    <a:gd name="T44" fmla="*/ 51 w 55"/>
                    <a:gd name="T45" fmla="*/ 10 h 53"/>
                    <a:gd name="T46" fmla="*/ 48 w 55"/>
                    <a:gd name="T47" fmla="*/ 6 h 53"/>
                    <a:gd name="T48" fmla="*/ 44 w 55"/>
                    <a:gd name="T49" fmla="*/ 3 h 53"/>
                    <a:gd name="T50" fmla="*/ 39 w 55"/>
                    <a:gd name="T51" fmla="*/ 2 h 53"/>
                    <a:gd name="T52" fmla="*/ 2 w 55"/>
                    <a:gd name="T53" fmla="*/ 2 h 53"/>
                    <a:gd name="T54" fmla="*/ 2 w 55"/>
                    <a:gd name="T55" fmla="*/ 28 h 53"/>
                    <a:gd name="T56" fmla="*/ 39 w 55"/>
                    <a:gd name="T57" fmla="*/ 28 h 53"/>
                    <a:gd name="T58" fmla="*/ 44 w 55"/>
                    <a:gd name="T59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5" h="53">
                      <a:moveTo>
                        <a:pt x="0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1" y="0"/>
                        <a:pt x="43" y="0"/>
                        <a:pt x="45" y="1"/>
                      </a:cubicBezTo>
                      <a:cubicBezTo>
                        <a:pt x="47" y="2"/>
                        <a:pt x="49" y="3"/>
                        <a:pt x="50" y="4"/>
                      </a:cubicBezTo>
                      <a:cubicBezTo>
                        <a:pt x="51" y="6"/>
                        <a:pt x="52" y="7"/>
                        <a:pt x="53" y="9"/>
                      </a:cubicBezTo>
                      <a:cubicBezTo>
                        <a:pt x="54" y="11"/>
                        <a:pt x="55" y="13"/>
                        <a:pt x="55" y="15"/>
                      </a:cubicBezTo>
                      <a:cubicBezTo>
                        <a:pt x="55" y="17"/>
                        <a:pt x="54" y="19"/>
                        <a:pt x="53" y="21"/>
                      </a:cubicBezTo>
                      <a:cubicBezTo>
                        <a:pt x="52" y="23"/>
                        <a:pt x="51" y="24"/>
                        <a:pt x="50" y="25"/>
                      </a:cubicBezTo>
                      <a:cubicBezTo>
                        <a:pt x="49" y="27"/>
                        <a:pt x="47" y="28"/>
                        <a:pt x="45" y="29"/>
                      </a:cubicBezTo>
                      <a:cubicBezTo>
                        <a:pt x="43" y="29"/>
                        <a:pt x="41" y="30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53"/>
                        <a:pt x="2" y="53"/>
                        <a:pt x="2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44" y="27"/>
                      </a:moveTo>
                      <a:cubicBezTo>
                        <a:pt x="46" y="26"/>
                        <a:pt x="47" y="25"/>
                        <a:pt x="48" y="24"/>
                      </a:cubicBezTo>
                      <a:cubicBezTo>
                        <a:pt x="50" y="23"/>
                        <a:pt x="51" y="21"/>
                        <a:pt x="51" y="20"/>
                      </a:cubicBezTo>
                      <a:cubicBezTo>
                        <a:pt x="52" y="18"/>
                        <a:pt x="52" y="17"/>
                        <a:pt x="52" y="15"/>
                      </a:cubicBezTo>
                      <a:cubicBezTo>
                        <a:pt x="52" y="13"/>
                        <a:pt x="52" y="11"/>
                        <a:pt x="51" y="10"/>
                      </a:cubicBezTo>
                      <a:cubicBezTo>
                        <a:pt x="51" y="8"/>
                        <a:pt x="50" y="7"/>
                        <a:pt x="48" y="6"/>
                      </a:cubicBezTo>
                      <a:cubicBezTo>
                        <a:pt x="47" y="5"/>
                        <a:pt x="46" y="4"/>
                        <a:pt x="44" y="3"/>
                      </a:cubicBezTo>
                      <a:cubicBezTo>
                        <a:pt x="43" y="2"/>
                        <a:pt x="41" y="2"/>
                        <a:pt x="39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1" y="28"/>
                        <a:pt x="43" y="27"/>
                        <a:pt x="44" y="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4" name="Freeform 16"/>
                <p:cNvSpPr>
                  <a:spLocks noEditPoints="1"/>
                </p:cNvSpPr>
                <p:nvPr/>
              </p:nvSpPr>
              <p:spPr bwMode="auto">
                <a:xfrm>
                  <a:off x="14087474" y="4092577"/>
                  <a:ext cx="203201" cy="201613"/>
                </a:xfrm>
                <a:custGeom>
                  <a:avLst/>
                  <a:gdLst>
                    <a:gd name="T0" fmla="*/ 128 w 128"/>
                    <a:gd name="T1" fmla="*/ 127 h 127"/>
                    <a:gd name="T2" fmla="*/ 124 w 128"/>
                    <a:gd name="T3" fmla="*/ 127 h 127"/>
                    <a:gd name="T4" fmla="*/ 119 w 128"/>
                    <a:gd name="T5" fmla="*/ 118 h 127"/>
                    <a:gd name="T6" fmla="*/ 10 w 128"/>
                    <a:gd name="T7" fmla="*/ 118 h 127"/>
                    <a:gd name="T8" fmla="*/ 5 w 128"/>
                    <a:gd name="T9" fmla="*/ 127 h 127"/>
                    <a:gd name="T10" fmla="*/ 0 w 128"/>
                    <a:gd name="T11" fmla="*/ 127 h 127"/>
                    <a:gd name="T12" fmla="*/ 62 w 128"/>
                    <a:gd name="T13" fmla="*/ 0 h 127"/>
                    <a:gd name="T14" fmla="*/ 67 w 128"/>
                    <a:gd name="T15" fmla="*/ 0 h 127"/>
                    <a:gd name="T16" fmla="*/ 128 w 128"/>
                    <a:gd name="T17" fmla="*/ 127 h 127"/>
                    <a:gd name="T18" fmla="*/ 128 w 128"/>
                    <a:gd name="T19" fmla="*/ 127 h 127"/>
                    <a:gd name="T20" fmla="*/ 14 w 128"/>
                    <a:gd name="T21" fmla="*/ 113 h 127"/>
                    <a:gd name="T22" fmla="*/ 116 w 128"/>
                    <a:gd name="T23" fmla="*/ 113 h 127"/>
                    <a:gd name="T24" fmla="*/ 64 w 128"/>
                    <a:gd name="T25" fmla="*/ 8 h 127"/>
                    <a:gd name="T26" fmla="*/ 14 w 128"/>
                    <a:gd name="T27" fmla="*/ 113 h 127"/>
                    <a:gd name="T28" fmla="*/ 14 w 128"/>
                    <a:gd name="T29" fmla="*/ 113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8" h="127">
                      <a:moveTo>
                        <a:pt x="128" y="127"/>
                      </a:moveTo>
                      <a:lnTo>
                        <a:pt x="124" y="127"/>
                      </a:lnTo>
                      <a:lnTo>
                        <a:pt x="119" y="118"/>
                      </a:lnTo>
                      <a:lnTo>
                        <a:pt x="10" y="118"/>
                      </a:lnTo>
                      <a:lnTo>
                        <a:pt x="5" y="127"/>
                      </a:lnTo>
                      <a:lnTo>
                        <a:pt x="0" y="127"/>
                      </a:lnTo>
                      <a:lnTo>
                        <a:pt x="62" y="0"/>
                      </a:lnTo>
                      <a:lnTo>
                        <a:pt x="67" y="0"/>
                      </a:lnTo>
                      <a:lnTo>
                        <a:pt x="128" y="127"/>
                      </a:lnTo>
                      <a:lnTo>
                        <a:pt x="128" y="127"/>
                      </a:lnTo>
                      <a:close/>
                      <a:moveTo>
                        <a:pt x="14" y="113"/>
                      </a:moveTo>
                      <a:lnTo>
                        <a:pt x="116" y="113"/>
                      </a:lnTo>
                      <a:lnTo>
                        <a:pt x="64" y="8"/>
                      </a:lnTo>
                      <a:lnTo>
                        <a:pt x="14" y="113"/>
                      </a:lnTo>
                      <a:lnTo>
                        <a:pt x="14" y="1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17"/>
                <p:cNvSpPr>
                  <a:spLocks noEditPoints="1"/>
                </p:cNvSpPr>
                <p:nvPr/>
              </p:nvSpPr>
              <p:spPr bwMode="auto">
                <a:xfrm>
                  <a:off x="14301786" y="4092577"/>
                  <a:ext cx="203201" cy="201613"/>
                </a:xfrm>
                <a:custGeom>
                  <a:avLst/>
                  <a:gdLst>
                    <a:gd name="T0" fmla="*/ 0 w 54"/>
                    <a:gd name="T1" fmla="*/ 0 h 53"/>
                    <a:gd name="T2" fmla="*/ 39 w 54"/>
                    <a:gd name="T3" fmla="*/ 0 h 53"/>
                    <a:gd name="T4" fmla="*/ 45 w 54"/>
                    <a:gd name="T5" fmla="*/ 1 h 53"/>
                    <a:gd name="T6" fmla="*/ 50 w 54"/>
                    <a:gd name="T7" fmla="*/ 4 h 53"/>
                    <a:gd name="T8" fmla="*/ 53 w 54"/>
                    <a:gd name="T9" fmla="*/ 9 h 53"/>
                    <a:gd name="T10" fmla="*/ 54 w 54"/>
                    <a:gd name="T11" fmla="*/ 15 h 53"/>
                    <a:gd name="T12" fmla="*/ 53 w 54"/>
                    <a:gd name="T13" fmla="*/ 21 h 53"/>
                    <a:gd name="T14" fmla="*/ 50 w 54"/>
                    <a:gd name="T15" fmla="*/ 25 h 53"/>
                    <a:gd name="T16" fmla="*/ 45 w 54"/>
                    <a:gd name="T17" fmla="*/ 29 h 53"/>
                    <a:gd name="T18" fmla="*/ 39 w 54"/>
                    <a:gd name="T19" fmla="*/ 30 h 53"/>
                    <a:gd name="T20" fmla="*/ 2 w 54"/>
                    <a:gd name="T21" fmla="*/ 30 h 53"/>
                    <a:gd name="T22" fmla="*/ 2 w 54"/>
                    <a:gd name="T23" fmla="*/ 53 h 53"/>
                    <a:gd name="T24" fmla="*/ 0 w 54"/>
                    <a:gd name="T25" fmla="*/ 53 h 53"/>
                    <a:gd name="T26" fmla="*/ 0 w 54"/>
                    <a:gd name="T27" fmla="*/ 0 h 53"/>
                    <a:gd name="T28" fmla="*/ 39 w 54"/>
                    <a:gd name="T29" fmla="*/ 28 h 53"/>
                    <a:gd name="T30" fmla="*/ 44 w 54"/>
                    <a:gd name="T31" fmla="*/ 27 h 53"/>
                    <a:gd name="T32" fmla="*/ 48 w 54"/>
                    <a:gd name="T33" fmla="*/ 24 h 53"/>
                    <a:gd name="T34" fmla="*/ 51 w 54"/>
                    <a:gd name="T35" fmla="*/ 20 h 53"/>
                    <a:gd name="T36" fmla="*/ 52 w 54"/>
                    <a:gd name="T37" fmla="*/ 15 h 53"/>
                    <a:gd name="T38" fmla="*/ 51 w 54"/>
                    <a:gd name="T39" fmla="*/ 10 h 53"/>
                    <a:gd name="T40" fmla="*/ 48 w 54"/>
                    <a:gd name="T41" fmla="*/ 6 h 53"/>
                    <a:gd name="T42" fmla="*/ 44 w 54"/>
                    <a:gd name="T43" fmla="*/ 3 h 53"/>
                    <a:gd name="T44" fmla="*/ 39 w 54"/>
                    <a:gd name="T45" fmla="*/ 2 h 53"/>
                    <a:gd name="T46" fmla="*/ 2 w 54"/>
                    <a:gd name="T47" fmla="*/ 2 h 53"/>
                    <a:gd name="T48" fmla="*/ 2 w 54"/>
                    <a:gd name="T49" fmla="*/ 28 h 53"/>
                    <a:gd name="T50" fmla="*/ 39 w 54"/>
                    <a:gd name="T51" fmla="*/ 2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53">
                      <a:moveTo>
                        <a:pt x="0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1" y="0"/>
                        <a:pt x="43" y="0"/>
                        <a:pt x="45" y="1"/>
                      </a:cubicBezTo>
                      <a:cubicBezTo>
                        <a:pt x="47" y="2"/>
                        <a:pt x="49" y="3"/>
                        <a:pt x="50" y="4"/>
                      </a:cubicBezTo>
                      <a:cubicBezTo>
                        <a:pt x="51" y="6"/>
                        <a:pt x="52" y="7"/>
                        <a:pt x="53" y="9"/>
                      </a:cubicBezTo>
                      <a:cubicBezTo>
                        <a:pt x="54" y="11"/>
                        <a:pt x="54" y="13"/>
                        <a:pt x="54" y="15"/>
                      </a:cubicBezTo>
                      <a:cubicBezTo>
                        <a:pt x="54" y="17"/>
                        <a:pt x="54" y="19"/>
                        <a:pt x="53" y="21"/>
                      </a:cubicBezTo>
                      <a:cubicBezTo>
                        <a:pt x="52" y="23"/>
                        <a:pt x="51" y="24"/>
                        <a:pt x="50" y="25"/>
                      </a:cubicBezTo>
                      <a:cubicBezTo>
                        <a:pt x="49" y="27"/>
                        <a:pt x="47" y="28"/>
                        <a:pt x="45" y="29"/>
                      </a:cubicBezTo>
                      <a:cubicBezTo>
                        <a:pt x="43" y="29"/>
                        <a:pt x="41" y="30"/>
                        <a:pt x="39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53"/>
                        <a:pt x="2" y="53"/>
                        <a:pt x="2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39" y="28"/>
                      </a:moveTo>
                      <a:cubicBezTo>
                        <a:pt x="41" y="28"/>
                        <a:pt x="43" y="27"/>
                        <a:pt x="44" y="27"/>
                      </a:cubicBezTo>
                      <a:cubicBezTo>
                        <a:pt x="46" y="26"/>
                        <a:pt x="47" y="25"/>
                        <a:pt x="48" y="24"/>
                      </a:cubicBezTo>
                      <a:cubicBezTo>
                        <a:pt x="50" y="23"/>
                        <a:pt x="50" y="21"/>
                        <a:pt x="51" y="20"/>
                      </a:cubicBezTo>
                      <a:cubicBezTo>
                        <a:pt x="52" y="18"/>
                        <a:pt x="52" y="17"/>
                        <a:pt x="52" y="15"/>
                      </a:cubicBezTo>
                      <a:cubicBezTo>
                        <a:pt x="52" y="13"/>
                        <a:pt x="52" y="11"/>
                        <a:pt x="51" y="10"/>
                      </a:cubicBezTo>
                      <a:cubicBezTo>
                        <a:pt x="50" y="8"/>
                        <a:pt x="50" y="7"/>
                        <a:pt x="48" y="6"/>
                      </a:cubicBezTo>
                      <a:cubicBezTo>
                        <a:pt x="47" y="5"/>
                        <a:pt x="46" y="4"/>
                        <a:pt x="44" y="3"/>
                      </a:cubicBezTo>
                      <a:cubicBezTo>
                        <a:pt x="43" y="2"/>
                        <a:pt x="41" y="2"/>
                        <a:pt x="39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Freeform 18"/>
                <p:cNvSpPr/>
                <p:nvPr/>
              </p:nvSpPr>
              <p:spPr bwMode="auto">
                <a:xfrm>
                  <a:off x="14517690" y="4092577"/>
                  <a:ext cx="6351" cy="201613"/>
                </a:xfrm>
                <a:custGeom>
                  <a:avLst/>
                  <a:gdLst>
                    <a:gd name="T0" fmla="*/ 0 w 4"/>
                    <a:gd name="T1" fmla="*/ 0 h 127"/>
                    <a:gd name="T2" fmla="*/ 0 w 4"/>
                    <a:gd name="T3" fmla="*/ 127 h 127"/>
                    <a:gd name="T4" fmla="*/ 4 w 4"/>
                    <a:gd name="T5" fmla="*/ 127 h 127"/>
                    <a:gd name="T6" fmla="*/ 4 w 4"/>
                    <a:gd name="T7" fmla="*/ 0 h 127"/>
                    <a:gd name="T8" fmla="*/ 0 w 4"/>
                    <a:gd name="T9" fmla="*/ 0 h 127"/>
                    <a:gd name="T10" fmla="*/ 0 w 4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27">
                      <a:moveTo>
                        <a:pt x="0" y="0"/>
                      </a:moveTo>
                      <a:lnTo>
                        <a:pt x="0" y="127"/>
                      </a:lnTo>
                      <a:lnTo>
                        <a:pt x="4" y="127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0" name="Freeform 19"/>
                <p:cNvSpPr>
                  <a:spLocks noEditPoints="1"/>
                </p:cNvSpPr>
                <p:nvPr/>
              </p:nvSpPr>
              <p:spPr bwMode="auto">
                <a:xfrm>
                  <a:off x="14543091" y="4092577"/>
                  <a:ext cx="203201" cy="201613"/>
                </a:xfrm>
                <a:custGeom>
                  <a:avLst/>
                  <a:gdLst>
                    <a:gd name="T0" fmla="*/ 0 w 54"/>
                    <a:gd name="T1" fmla="*/ 0 h 53"/>
                    <a:gd name="T2" fmla="*/ 27 w 54"/>
                    <a:gd name="T3" fmla="*/ 0 h 53"/>
                    <a:gd name="T4" fmla="*/ 38 w 54"/>
                    <a:gd name="T5" fmla="*/ 2 h 53"/>
                    <a:gd name="T6" fmla="*/ 46 w 54"/>
                    <a:gd name="T7" fmla="*/ 8 h 53"/>
                    <a:gd name="T8" fmla="*/ 52 w 54"/>
                    <a:gd name="T9" fmla="*/ 16 h 53"/>
                    <a:gd name="T10" fmla="*/ 54 w 54"/>
                    <a:gd name="T11" fmla="*/ 27 h 53"/>
                    <a:gd name="T12" fmla="*/ 52 w 54"/>
                    <a:gd name="T13" fmla="*/ 37 h 53"/>
                    <a:gd name="T14" fmla="*/ 46 w 54"/>
                    <a:gd name="T15" fmla="*/ 45 h 53"/>
                    <a:gd name="T16" fmla="*/ 38 w 54"/>
                    <a:gd name="T17" fmla="*/ 51 h 53"/>
                    <a:gd name="T18" fmla="*/ 27 w 54"/>
                    <a:gd name="T19" fmla="*/ 53 h 53"/>
                    <a:gd name="T20" fmla="*/ 0 w 54"/>
                    <a:gd name="T21" fmla="*/ 53 h 53"/>
                    <a:gd name="T22" fmla="*/ 0 w 54"/>
                    <a:gd name="T23" fmla="*/ 0 h 53"/>
                    <a:gd name="T24" fmla="*/ 27 w 54"/>
                    <a:gd name="T25" fmla="*/ 51 h 53"/>
                    <a:gd name="T26" fmla="*/ 37 w 54"/>
                    <a:gd name="T27" fmla="*/ 49 h 53"/>
                    <a:gd name="T28" fmla="*/ 45 w 54"/>
                    <a:gd name="T29" fmla="*/ 44 h 53"/>
                    <a:gd name="T30" fmla="*/ 50 w 54"/>
                    <a:gd name="T31" fmla="*/ 36 h 53"/>
                    <a:gd name="T32" fmla="*/ 52 w 54"/>
                    <a:gd name="T33" fmla="*/ 27 h 53"/>
                    <a:gd name="T34" fmla="*/ 50 w 54"/>
                    <a:gd name="T35" fmla="*/ 17 h 53"/>
                    <a:gd name="T36" fmla="*/ 45 w 54"/>
                    <a:gd name="T37" fmla="*/ 9 h 53"/>
                    <a:gd name="T38" fmla="*/ 37 w 54"/>
                    <a:gd name="T39" fmla="*/ 4 h 53"/>
                    <a:gd name="T40" fmla="*/ 27 w 54"/>
                    <a:gd name="T41" fmla="*/ 2 h 53"/>
                    <a:gd name="T42" fmla="*/ 2 w 54"/>
                    <a:gd name="T43" fmla="*/ 2 h 53"/>
                    <a:gd name="T44" fmla="*/ 2 w 54"/>
                    <a:gd name="T45" fmla="*/ 51 h 53"/>
                    <a:gd name="T46" fmla="*/ 27 w 54"/>
                    <a:gd name="T4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53">
                      <a:moveTo>
                        <a:pt x="0" y="0"/>
                      </a:move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0"/>
                        <a:pt x="34" y="1"/>
                        <a:pt x="38" y="2"/>
                      </a:cubicBezTo>
                      <a:cubicBezTo>
                        <a:pt x="41" y="3"/>
                        <a:pt x="44" y="5"/>
                        <a:pt x="46" y="8"/>
                      </a:cubicBezTo>
                      <a:cubicBezTo>
                        <a:pt x="49" y="10"/>
                        <a:pt x="51" y="13"/>
                        <a:pt x="52" y="16"/>
                      </a:cubicBezTo>
                      <a:cubicBezTo>
                        <a:pt x="53" y="19"/>
                        <a:pt x="54" y="23"/>
                        <a:pt x="54" y="27"/>
                      </a:cubicBezTo>
                      <a:cubicBezTo>
                        <a:pt x="54" y="30"/>
                        <a:pt x="53" y="34"/>
                        <a:pt x="52" y="37"/>
                      </a:cubicBezTo>
                      <a:cubicBezTo>
                        <a:pt x="51" y="40"/>
                        <a:pt x="49" y="43"/>
                        <a:pt x="46" y="45"/>
                      </a:cubicBezTo>
                      <a:cubicBezTo>
                        <a:pt x="44" y="48"/>
                        <a:pt x="41" y="50"/>
                        <a:pt x="38" y="51"/>
                      </a:cubicBezTo>
                      <a:cubicBezTo>
                        <a:pt x="34" y="53"/>
                        <a:pt x="31" y="53"/>
                        <a:pt x="27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27" y="51"/>
                      </a:moveTo>
                      <a:cubicBezTo>
                        <a:pt x="30" y="51"/>
                        <a:pt x="34" y="50"/>
                        <a:pt x="37" y="49"/>
                      </a:cubicBezTo>
                      <a:cubicBezTo>
                        <a:pt x="40" y="48"/>
                        <a:pt x="42" y="46"/>
                        <a:pt x="45" y="44"/>
                      </a:cubicBezTo>
                      <a:cubicBezTo>
                        <a:pt x="47" y="42"/>
                        <a:pt x="49" y="39"/>
                        <a:pt x="50" y="36"/>
                      </a:cubicBezTo>
                      <a:cubicBezTo>
                        <a:pt x="51" y="33"/>
                        <a:pt x="52" y="30"/>
                        <a:pt x="52" y="27"/>
                      </a:cubicBezTo>
                      <a:cubicBezTo>
                        <a:pt x="52" y="23"/>
                        <a:pt x="51" y="20"/>
                        <a:pt x="50" y="17"/>
                      </a:cubicBezTo>
                      <a:cubicBezTo>
                        <a:pt x="49" y="14"/>
                        <a:pt x="47" y="11"/>
                        <a:pt x="45" y="9"/>
                      </a:cubicBezTo>
                      <a:cubicBezTo>
                        <a:pt x="42" y="7"/>
                        <a:pt x="40" y="5"/>
                        <a:pt x="37" y="4"/>
                      </a:cubicBezTo>
                      <a:cubicBezTo>
                        <a:pt x="34" y="3"/>
                        <a:pt x="30" y="2"/>
                        <a:pt x="27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20"/>
                <p:cNvSpPr/>
                <p:nvPr/>
              </p:nvSpPr>
              <p:spPr bwMode="auto">
                <a:xfrm>
                  <a:off x="14757403" y="4092577"/>
                  <a:ext cx="207961" cy="201613"/>
                </a:xfrm>
                <a:custGeom>
                  <a:avLst/>
                  <a:gdLst>
                    <a:gd name="T0" fmla="*/ 0 w 131"/>
                    <a:gd name="T1" fmla="*/ 0 h 127"/>
                    <a:gd name="T2" fmla="*/ 131 w 131"/>
                    <a:gd name="T3" fmla="*/ 0 h 127"/>
                    <a:gd name="T4" fmla="*/ 131 w 131"/>
                    <a:gd name="T5" fmla="*/ 5 h 127"/>
                    <a:gd name="T6" fmla="*/ 5 w 131"/>
                    <a:gd name="T7" fmla="*/ 5 h 127"/>
                    <a:gd name="T8" fmla="*/ 5 w 131"/>
                    <a:gd name="T9" fmla="*/ 63 h 127"/>
                    <a:gd name="T10" fmla="*/ 128 w 131"/>
                    <a:gd name="T11" fmla="*/ 63 h 127"/>
                    <a:gd name="T12" fmla="*/ 128 w 131"/>
                    <a:gd name="T13" fmla="*/ 67 h 127"/>
                    <a:gd name="T14" fmla="*/ 5 w 131"/>
                    <a:gd name="T15" fmla="*/ 67 h 127"/>
                    <a:gd name="T16" fmla="*/ 5 w 131"/>
                    <a:gd name="T17" fmla="*/ 123 h 127"/>
                    <a:gd name="T18" fmla="*/ 131 w 131"/>
                    <a:gd name="T19" fmla="*/ 123 h 127"/>
                    <a:gd name="T20" fmla="*/ 131 w 131"/>
                    <a:gd name="T21" fmla="*/ 127 h 127"/>
                    <a:gd name="T22" fmla="*/ 0 w 131"/>
                    <a:gd name="T23" fmla="*/ 127 h 127"/>
                    <a:gd name="T24" fmla="*/ 0 w 131"/>
                    <a:gd name="T25" fmla="*/ 0 h 127"/>
                    <a:gd name="T26" fmla="*/ 0 w 131"/>
                    <a:gd name="T27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1" h="127">
                      <a:moveTo>
                        <a:pt x="0" y="0"/>
                      </a:moveTo>
                      <a:lnTo>
                        <a:pt x="131" y="0"/>
                      </a:lnTo>
                      <a:lnTo>
                        <a:pt x="131" y="5"/>
                      </a:lnTo>
                      <a:lnTo>
                        <a:pt x="5" y="5"/>
                      </a:lnTo>
                      <a:lnTo>
                        <a:pt x="5" y="63"/>
                      </a:lnTo>
                      <a:lnTo>
                        <a:pt x="128" y="63"/>
                      </a:lnTo>
                      <a:lnTo>
                        <a:pt x="128" y="67"/>
                      </a:lnTo>
                      <a:lnTo>
                        <a:pt x="5" y="67"/>
                      </a:lnTo>
                      <a:lnTo>
                        <a:pt x="5" y="123"/>
                      </a:lnTo>
                      <a:lnTo>
                        <a:pt x="131" y="123"/>
                      </a:lnTo>
                      <a:lnTo>
                        <a:pt x="131" y="12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2" name="Freeform 21"/>
                <p:cNvSpPr/>
                <p:nvPr/>
              </p:nvSpPr>
              <p:spPr bwMode="auto">
                <a:xfrm>
                  <a:off x="14968537" y="4089399"/>
                  <a:ext cx="403224" cy="204787"/>
                </a:xfrm>
                <a:custGeom>
                  <a:avLst/>
                  <a:gdLst>
                    <a:gd name="T0" fmla="*/ 104 w 107"/>
                    <a:gd name="T1" fmla="*/ 27 h 54"/>
                    <a:gd name="T2" fmla="*/ 102 w 107"/>
                    <a:gd name="T3" fmla="*/ 18 h 54"/>
                    <a:gd name="T4" fmla="*/ 97 w 107"/>
                    <a:gd name="T5" fmla="*/ 10 h 54"/>
                    <a:gd name="T6" fmla="*/ 89 w 107"/>
                    <a:gd name="T7" fmla="*/ 4 h 54"/>
                    <a:gd name="T8" fmla="*/ 80 w 107"/>
                    <a:gd name="T9" fmla="*/ 2 h 54"/>
                    <a:gd name="T10" fmla="*/ 71 w 107"/>
                    <a:gd name="T11" fmla="*/ 4 h 54"/>
                    <a:gd name="T12" fmla="*/ 64 w 107"/>
                    <a:gd name="T13" fmla="*/ 9 h 54"/>
                    <a:gd name="T14" fmla="*/ 58 w 107"/>
                    <a:gd name="T15" fmla="*/ 17 h 54"/>
                    <a:gd name="T16" fmla="*/ 55 w 107"/>
                    <a:gd name="T17" fmla="*/ 27 h 54"/>
                    <a:gd name="T18" fmla="*/ 52 w 107"/>
                    <a:gd name="T19" fmla="*/ 39 h 54"/>
                    <a:gd name="T20" fmla="*/ 46 w 107"/>
                    <a:gd name="T21" fmla="*/ 47 h 54"/>
                    <a:gd name="T22" fmla="*/ 38 w 107"/>
                    <a:gd name="T23" fmla="*/ 53 h 54"/>
                    <a:gd name="T24" fmla="*/ 28 w 107"/>
                    <a:gd name="T25" fmla="*/ 54 h 54"/>
                    <a:gd name="T26" fmla="*/ 17 w 107"/>
                    <a:gd name="T27" fmla="*/ 52 h 54"/>
                    <a:gd name="T28" fmla="*/ 8 w 107"/>
                    <a:gd name="T29" fmla="*/ 46 h 54"/>
                    <a:gd name="T30" fmla="*/ 3 w 107"/>
                    <a:gd name="T31" fmla="*/ 38 h 54"/>
                    <a:gd name="T32" fmla="*/ 0 w 107"/>
                    <a:gd name="T33" fmla="*/ 27 h 54"/>
                    <a:gd name="T34" fmla="*/ 3 w 107"/>
                    <a:gd name="T35" fmla="*/ 17 h 54"/>
                    <a:gd name="T36" fmla="*/ 8 w 107"/>
                    <a:gd name="T37" fmla="*/ 8 h 54"/>
                    <a:gd name="T38" fmla="*/ 17 w 107"/>
                    <a:gd name="T39" fmla="*/ 2 h 54"/>
                    <a:gd name="T40" fmla="*/ 28 w 107"/>
                    <a:gd name="T41" fmla="*/ 0 h 54"/>
                    <a:gd name="T42" fmla="*/ 28 w 107"/>
                    <a:gd name="T43" fmla="*/ 2 h 54"/>
                    <a:gd name="T44" fmla="*/ 18 w 107"/>
                    <a:gd name="T45" fmla="*/ 4 h 54"/>
                    <a:gd name="T46" fmla="*/ 10 w 107"/>
                    <a:gd name="T47" fmla="*/ 10 h 54"/>
                    <a:gd name="T48" fmla="*/ 4 w 107"/>
                    <a:gd name="T49" fmla="*/ 17 h 54"/>
                    <a:gd name="T50" fmla="*/ 3 w 107"/>
                    <a:gd name="T51" fmla="*/ 27 h 54"/>
                    <a:gd name="T52" fmla="*/ 4 w 107"/>
                    <a:gd name="T53" fmla="*/ 37 h 54"/>
                    <a:gd name="T54" fmla="*/ 10 w 107"/>
                    <a:gd name="T55" fmla="*/ 45 h 54"/>
                    <a:gd name="T56" fmla="*/ 18 w 107"/>
                    <a:gd name="T57" fmla="*/ 50 h 54"/>
                    <a:gd name="T58" fmla="*/ 28 w 107"/>
                    <a:gd name="T59" fmla="*/ 52 h 54"/>
                    <a:gd name="T60" fmla="*/ 37 w 107"/>
                    <a:gd name="T61" fmla="*/ 51 h 54"/>
                    <a:gd name="T62" fmla="*/ 44 w 107"/>
                    <a:gd name="T63" fmla="*/ 46 h 54"/>
                    <a:gd name="T64" fmla="*/ 50 w 107"/>
                    <a:gd name="T65" fmla="*/ 38 h 54"/>
                    <a:gd name="T66" fmla="*/ 52 w 107"/>
                    <a:gd name="T67" fmla="*/ 27 h 54"/>
                    <a:gd name="T68" fmla="*/ 56 w 107"/>
                    <a:gd name="T69" fmla="*/ 16 h 54"/>
                    <a:gd name="T70" fmla="*/ 61 w 107"/>
                    <a:gd name="T71" fmla="*/ 8 h 54"/>
                    <a:gd name="T72" fmla="*/ 69 w 107"/>
                    <a:gd name="T73" fmla="*/ 2 h 54"/>
                    <a:gd name="T74" fmla="*/ 80 w 107"/>
                    <a:gd name="T75" fmla="*/ 0 h 54"/>
                    <a:gd name="T76" fmla="*/ 90 w 107"/>
                    <a:gd name="T77" fmla="*/ 2 h 54"/>
                    <a:gd name="T78" fmla="*/ 99 w 107"/>
                    <a:gd name="T79" fmla="*/ 8 h 54"/>
                    <a:gd name="T80" fmla="*/ 104 w 107"/>
                    <a:gd name="T81" fmla="*/ 17 h 54"/>
                    <a:gd name="T82" fmla="*/ 107 w 107"/>
                    <a:gd name="T83" fmla="*/ 27 h 54"/>
                    <a:gd name="T84" fmla="*/ 105 w 107"/>
                    <a:gd name="T85" fmla="*/ 35 h 54"/>
                    <a:gd name="T86" fmla="*/ 102 w 107"/>
                    <a:gd name="T87" fmla="*/ 42 h 54"/>
                    <a:gd name="T88" fmla="*/ 97 w 107"/>
                    <a:gd name="T89" fmla="*/ 48 h 54"/>
                    <a:gd name="T90" fmla="*/ 91 w 107"/>
                    <a:gd name="T91" fmla="*/ 52 h 54"/>
                    <a:gd name="T92" fmla="*/ 91 w 107"/>
                    <a:gd name="T93" fmla="*/ 50 h 54"/>
                    <a:gd name="T94" fmla="*/ 96 w 107"/>
                    <a:gd name="T95" fmla="*/ 46 h 54"/>
                    <a:gd name="T96" fmla="*/ 101 w 107"/>
                    <a:gd name="T97" fmla="*/ 41 h 54"/>
                    <a:gd name="T98" fmla="*/ 103 w 107"/>
                    <a:gd name="T99" fmla="*/ 34 h 54"/>
                    <a:gd name="T100" fmla="*/ 104 w 107"/>
                    <a:gd name="T101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7" h="54">
                      <a:moveTo>
                        <a:pt x="104" y="27"/>
                      </a:moveTo>
                      <a:cubicBezTo>
                        <a:pt x="104" y="24"/>
                        <a:pt x="104" y="21"/>
                        <a:pt x="102" y="18"/>
                      </a:cubicBezTo>
                      <a:cubicBezTo>
                        <a:pt x="101" y="15"/>
                        <a:pt x="99" y="12"/>
                        <a:pt x="97" y="10"/>
                      </a:cubicBezTo>
                      <a:cubicBezTo>
                        <a:pt x="95" y="7"/>
                        <a:pt x="92" y="6"/>
                        <a:pt x="89" y="4"/>
                      </a:cubicBezTo>
                      <a:cubicBezTo>
                        <a:pt x="86" y="3"/>
                        <a:pt x="83" y="2"/>
                        <a:pt x="80" y="2"/>
                      </a:cubicBezTo>
                      <a:cubicBezTo>
                        <a:pt x="77" y="2"/>
                        <a:pt x="74" y="3"/>
                        <a:pt x="71" y="4"/>
                      </a:cubicBezTo>
                      <a:cubicBezTo>
                        <a:pt x="68" y="5"/>
                        <a:pt x="66" y="7"/>
                        <a:pt x="64" y="9"/>
                      </a:cubicBezTo>
                      <a:cubicBezTo>
                        <a:pt x="61" y="11"/>
                        <a:pt x="60" y="13"/>
                        <a:pt x="58" y="17"/>
                      </a:cubicBezTo>
                      <a:cubicBezTo>
                        <a:pt x="57" y="20"/>
                        <a:pt x="55" y="23"/>
                        <a:pt x="55" y="27"/>
                      </a:cubicBezTo>
                      <a:cubicBezTo>
                        <a:pt x="55" y="32"/>
                        <a:pt x="53" y="35"/>
                        <a:pt x="52" y="39"/>
                      </a:cubicBezTo>
                      <a:cubicBezTo>
                        <a:pt x="50" y="42"/>
                        <a:pt x="48" y="45"/>
                        <a:pt x="46" y="47"/>
                      </a:cubicBezTo>
                      <a:cubicBezTo>
                        <a:pt x="44" y="50"/>
                        <a:pt x="41" y="51"/>
                        <a:pt x="38" y="53"/>
                      </a:cubicBezTo>
                      <a:cubicBezTo>
                        <a:pt x="35" y="54"/>
                        <a:pt x="31" y="54"/>
                        <a:pt x="28" y="54"/>
                      </a:cubicBezTo>
                      <a:cubicBezTo>
                        <a:pt x="24" y="54"/>
                        <a:pt x="20" y="54"/>
                        <a:pt x="17" y="52"/>
                      </a:cubicBezTo>
                      <a:cubicBezTo>
                        <a:pt x="14" y="51"/>
                        <a:pt x="11" y="49"/>
                        <a:pt x="8" y="46"/>
                      </a:cubicBezTo>
                      <a:cubicBezTo>
                        <a:pt x="6" y="44"/>
                        <a:pt x="4" y="41"/>
                        <a:pt x="3" y="38"/>
                      </a:cubicBezTo>
                      <a:cubicBezTo>
                        <a:pt x="1" y="34"/>
                        <a:pt x="0" y="31"/>
                        <a:pt x="0" y="27"/>
                      </a:cubicBezTo>
                      <a:cubicBezTo>
                        <a:pt x="0" y="23"/>
                        <a:pt x="1" y="20"/>
                        <a:pt x="3" y="17"/>
                      </a:cubicBezTo>
                      <a:cubicBezTo>
                        <a:pt x="4" y="13"/>
                        <a:pt x="6" y="10"/>
                        <a:pt x="8" y="8"/>
                      </a:cubicBezTo>
                      <a:cubicBezTo>
                        <a:pt x="11" y="6"/>
                        <a:pt x="14" y="4"/>
                        <a:pt x="17" y="2"/>
                      </a:cubicBezTo>
                      <a:cubicBezTo>
                        <a:pt x="20" y="1"/>
                        <a:pt x="24" y="0"/>
                        <a:pt x="28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4" y="2"/>
                        <a:pt x="21" y="3"/>
                        <a:pt x="18" y="4"/>
                      </a:cubicBezTo>
                      <a:cubicBezTo>
                        <a:pt x="15" y="5"/>
                        <a:pt x="12" y="7"/>
                        <a:pt x="10" y="10"/>
                      </a:cubicBezTo>
                      <a:cubicBezTo>
                        <a:pt x="8" y="12"/>
                        <a:pt x="6" y="14"/>
                        <a:pt x="4" y="17"/>
                      </a:cubicBezTo>
                      <a:cubicBezTo>
                        <a:pt x="3" y="21"/>
                        <a:pt x="3" y="24"/>
                        <a:pt x="3" y="27"/>
                      </a:cubicBezTo>
                      <a:cubicBezTo>
                        <a:pt x="3" y="31"/>
                        <a:pt x="3" y="34"/>
                        <a:pt x="4" y="37"/>
                      </a:cubicBezTo>
                      <a:cubicBezTo>
                        <a:pt x="6" y="40"/>
                        <a:pt x="8" y="43"/>
                        <a:pt x="10" y="45"/>
                      </a:cubicBezTo>
                      <a:cubicBezTo>
                        <a:pt x="12" y="47"/>
                        <a:pt x="15" y="49"/>
                        <a:pt x="18" y="50"/>
                      </a:cubicBezTo>
                      <a:cubicBezTo>
                        <a:pt x="21" y="51"/>
                        <a:pt x="24" y="52"/>
                        <a:pt x="28" y="52"/>
                      </a:cubicBezTo>
                      <a:cubicBezTo>
                        <a:pt x="31" y="52"/>
                        <a:pt x="34" y="52"/>
                        <a:pt x="37" y="51"/>
                      </a:cubicBezTo>
                      <a:cubicBezTo>
                        <a:pt x="40" y="49"/>
                        <a:pt x="42" y="48"/>
                        <a:pt x="44" y="46"/>
                      </a:cubicBezTo>
                      <a:cubicBezTo>
                        <a:pt x="46" y="43"/>
                        <a:pt x="48" y="41"/>
                        <a:pt x="50" y="38"/>
                      </a:cubicBezTo>
                      <a:cubicBezTo>
                        <a:pt x="51" y="35"/>
                        <a:pt x="52" y="31"/>
                        <a:pt x="52" y="27"/>
                      </a:cubicBezTo>
                      <a:cubicBezTo>
                        <a:pt x="53" y="23"/>
                        <a:pt x="54" y="19"/>
                        <a:pt x="56" y="16"/>
                      </a:cubicBezTo>
                      <a:cubicBezTo>
                        <a:pt x="57" y="13"/>
                        <a:pt x="59" y="10"/>
                        <a:pt x="61" y="8"/>
                      </a:cubicBezTo>
                      <a:cubicBezTo>
                        <a:pt x="64" y="5"/>
                        <a:pt x="66" y="3"/>
                        <a:pt x="69" y="2"/>
                      </a:cubicBezTo>
                      <a:cubicBezTo>
                        <a:pt x="72" y="1"/>
                        <a:pt x="76" y="0"/>
                        <a:pt x="80" y="0"/>
                      </a:cubicBezTo>
                      <a:cubicBezTo>
                        <a:pt x="83" y="0"/>
                        <a:pt x="87" y="1"/>
                        <a:pt x="90" y="2"/>
                      </a:cubicBezTo>
                      <a:cubicBezTo>
                        <a:pt x="93" y="4"/>
                        <a:pt x="96" y="6"/>
                        <a:pt x="99" y="8"/>
                      </a:cubicBezTo>
                      <a:cubicBezTo>
                        <a:pt x="101" y="11"/>
                        <a:pt x="103" y="13"/>
                        <a:pt x="104" y="17"/>
                      </a:cubicBezTo>
                      <a:cubicBezTo>
                        <a:pt x="106" y="20"/>
                        <a:pt x="107" y="24"/>
                        <a:pt x="107" y="27"/>
                      </a:cubicBezTo>
                      <a:cubicBezTo>
                        <a:pt x="107" y="30"/>
                        <a:pt x="106" y="33"/>
                        <a:pt x="105" y="35"/>
                      </a:cubicBezTo>
                      <a:cubicBezTo>
                        <a:pt x="105" y="38"/>
                        <a:pt x="104" y="40"/>
                        <a:pt x="102" y="42"/>
                      </a:cubicBezTo>
                      <a:cubicBezTo>
                        <a:pt x="101" y="44"/>
                        <a:pt x="99" y="46"/>
                        <a:pt x="97" y="48"/>
                      </a:cubicBezTo>
                      <a:cubicBezTo>
                        <a:pt x="95" y="50"/>
                        <a:pt x="93" y="51"/>
                        <a:pt x="91" y="52"/>
                      </a:cubicBezTo>
                      <a:cubicBezTo>
                        <a:pt x="91" y="50"/>
                        <a:pt x="91" y="50"/>
                        <a:pt x="91" y="50"/>
                      </a:cubicBezTo>
                      <a:cubicBezTo>
                        <a:pt x="93" y="49"/>
                        <a:pt x="95" y="47"/>
                        <a:pt x="96" y="46"/>
                      </a:cubicBezTo>
                      <a:cubicBezTo>
                        <a:pt x="98" y="44"/>
                        <a:pt x="99" y="42"/>
                        <a:pt x="101" y="41"/>
                      </a:cubicBezTo>
                      <a:cubicBezTo>
                        <a:pt x="102" y="39"/>
                        <a:pt x="103" y="37"/>
                        <a:pt x="103" y="34"/>
                      </a:cubicBezTo>
                      <a:cubicBezTo>
                        <a:pt x="104" y="32"/>
                        <a:pt x="104" y="30"/>
                        <a:pt x="104" y="2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22"/>
                <p:cNvSpPr/>
                <p:nvPr/>
              </p:nvSpPr>
              <p:spPr bwMode="auto">
                <a:xfrm>
                  <a:off x="15382877" y="4092577"/>
                  <a:ext cx="11111" cy="201613"/>
                </a:xfrm>
                <a:custGeom>
                  <a:avLst/>
                  <a:gdLst>
                    <a:gd name="T0" fmla="*/ 0 w 7"/>
                    <a:gd name="T1" fmla="*/ 0 h 127"/>
                    <a:gd name="T2" fmla="*/ 0 w 7"/>
                    <a:gd name="T3" fmla="*/ 127 h 127"/>
                    <a:gd name="T4" fmla="*/ 7 w 7"/>
                    <a:gd name="T5" fmla="*/ 127 h 127"/>
                    <a:gd name="T6" fmla="*/ 7 w 7"/>
                    <a:gd name="T7" fmla="*/ 0 h 127"/>
                    <a:gd name="T8" fmla="*/ 0 w 7"/>
                    <a:gd name="T9" fmla="*/ 0 h 127"/>
                    <a:gd name="T10" fmla="*/ 0 w 7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27">
                      <a:moveTo>
                        <a:pt x="0" y="0"/>
                      </a:moveTo>
                      <a:lnTo>
                        <a:pt x="0" y="127"/>
                      </a:lnTo>
                      <a:lnTo>
                        <a:pt x="7" y="127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Freeform 23"/>
                <p:cNvSpPr/>
                <p:nvPr/>
              </p:nvSpPr>
              <p:spPr bwMode="auto">
                <a:xfrm>
                  <a:off x="15408277" y="4089399"/>
                  <a:ext cx="203201" cy="204787"/>
                </a:xfrm>
                <a:custGeom>
                  <a:avLst/>
                  <a:gdLst>
                    <a:gd name="T0" fmla="*/ 4 w 54"/>
                    <a:gd name="T1" fmla="*/ 37 h 54"/>
                    <a:gd name="T2" fmla="*/ 9 w 54"/>
                    <a:gd name="T3" fmla="*/ 45 h 54"/>
                    <a:gd name="T4" fmla="*/ 17 w 54"/>
                    <a:gd name="T5" fmla="*/ 50 h 54"/>
                    <a:gd name="T6" fmla="*/ 27 w 54"/>
                    <a:gd name="T7" fmla="*/ 52 h 54"/>
                    <a:gd name="T8" fmla="*/ 37 w 54"/>
                    <a:gd name="T9" fmla="*/ 50 h 54"/>
                    <a:gd name="T10" fmla="*/ 45 w 54"/>
                    <a:gd name="T11" fmla="*/ 45 h 54"/>
                    <a:gd name="T12" fmla="*/ 50 w 54"/>
                    <a:gd name="T13" fmla="*/ 37 h 54"/>
                    <a:gd name="T14" fmla="*/ 52 w 54"/>
                    <a:gd name="T15" fmla="*/ 27 h 54"/>
                    <a:gd name="T16" fmla="*/ 52 w 54"/>
                    <a:gd name="T17" fmla="*/ 27 h 54"/>
                    <a:gd name="T18" fmla="*/ 29 w 54"/>
                    <a:gd name="T19" fmla="*/ 27 h 54"/>
                    <a:gd name="T20" fmla="*/ 29 w 54"/>
                    <a:gd name="T21" fmla="*/ 25 h 54"/>
                    <a:gd name="T22" fmla="*/ 54 w 54"/>
                    <a:gd name="T23" fmla="*/ 25 h 54"/>
                    <a:gd name="T24" fmla="*/ 54 w 54"/>
                    <a:gd name="T25" fmla="*/ 27 h 54"/>
                    <a:gd name="T26" fmla="*/ 52 w 54"/>
                    <a:gd name="T27" fmla="*/ 38 h 54"/>
                    <a:gd name="T28" fmla="*/ 46 w 54"/>
                    <a:gd name="T29" fmla="*/ 47 h 54"/>
                    <a:gd name="T30" fmla="*/ 37 w 54"/>
                    <a:gd name="T31" fmla="*/ 52 h 54"/>
                    <a:gd name="T32" fmla="*/ 27 w 54"/>
                    <a:gd name="T33" fmla="*/ 54 h 54"/>
                    <a:gd name="T34" fmla="*/ 16 w 54"/>
                    <a:gd name="T35" fmla="*/ 52 h 54"/>
                    <a:gd name="T36" fmla="*/ 8 w 54"/>
                    <a:gd name="T37" fmla="*/ 47 h 54"/>
                    <a:gd name="T38" fmla="*/ 2 w 54"/>
                    <a:gd name="T39" fmla="*/ 38 h 54"/>
                    <a:gd name="T40" fmla="*/ 0 w 54"/>
                    <a:gd name="T41" fmla="*/ 27 h 54"/>
                    <a:gd name="T42" fmla="*/ 0 w 54"/>
                    <a:gd name="T43" fmla="*/ 27 h 54"/>
                    <a:gd name="T44" fmla="*/ 2 w 54"/>
                    <a:gd name="T45" fmla="*/ 17 h 54"/>
                    <a:gd name="T46" fmla="*/ 8 w 54"/>
                    <a:gd name="T47" fmla="*/ 8 h 54"/>
                    <a:gd name="T48" fmla="*/ 16 w 54"/>
                    <a:gd name="T49" fmla="*/ 2 h 54"/>
                    <a:gd name="T50" fmla="*/ 27 w 54"/>
                    <a:gd name="T51" fmla="*/ 0 h 54"/>
                    <a:gd name="T52" fmla="*/ 35 w 54"/>
                    <a:gd name="T53" fmla="*/ 1 h 54"/>
                    <a:gd name="T54" fmla="*/ 42 w 54"/>
                    <a:gd name="T55" fmla="*/ 4 h 54"/>
                    <a:gd name="T56" fmla="*/ 37 w 54"/>
                    <a:gd name="T57" fmla="*/ 4 h 54"/>
                    <a:gd name="T58" fmla="*/ 32 w 54"/>
                    <a:gd name="T59" fmla="*/ 3 h 54"/>
                    <a:gd name="T60" fmla="*/ 27 w 54"/>
                    <a:gd name="T61" fmla="*/ 2 h 54"/>
                    <a:gd name="T62" fmla="*/ 17 w 54"/>
                    <a:gd name="T63" fmla="*/ 4 h 54"/>
                    <a:gd name="T64" fmla="*/ 9 w 54"/>
                    <a:gd name="T65" fmla="*/ 9 h 54"/>
                    <a:gd name="T66" fmla="*/ 4 w 54"/>
                    <a:gd name="T67" fmla="*/ 17 h 54"/>
                    <a:gd name="T68" fmla="*/ 2 w 54"/>
                    <a:gd name="T69" fmla="*/ 27 h 54"/>
                    <a:gd name="T70" fmla="*/ 4 w 54"/>
                    <a:gd name="T71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4" h="54">
                      <a:moveTo>
                        <a:pt x="4" y="37"/>
                      </a:moveTo>
                      <a:cubicBezTo>
                        <a:pt x="5" y="40"/>
                        <a:pt x="7" y="43"/>
                        <a:pt x="9" y="45"/>
                      </a:cubicBezTo>
                      <a:cubicBezTo>
                        <a:pt x="11" y="47"/>
                        <a:pt x="14" y="49"/>
                        <a:pt x="17" y="50"/>
                      </a:cubicBezTo>
                      <a:cubicBezTo>
                        <a:pt x="20" y="51"/>
                        <a:pt x="23" y="52"/>
                        <a:pt x="27" y="52"/>
                      </a:cubicBezTo>
                      <a:cubicBezTo>
                        <a:pt x="30" y="52"/>
                        <a:pt x="34" y="51"/>
                        <a:pt x="37" y="50"/>
                      </a:cubicBezTo>
                      <a:cubicBezTo>
                        <a:pt x="40" y="49"/>
                        <a:pt x="42" y="47"/>
                        <a:pt x="45" y="45"/>
                      </a:cubicBezTo>
                      <a:cubicBezTo>
                        <a:pt x="47" y="43"/>
                        <a:pt x="49" y="40"/>
                        <a:pt x="50" y="37"/>
                      </a:cubicBezTo>
                      <a:cubicBezTo>
                        <a:pt x="51" y="34"/>
                        <a:pt x="52" y="31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54" y="25"/>
                        <a:pt x="54" y="25"/>
                        <a:pt x="54" y="25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31"/>
                        <a:pt x="53" y="35"/>
                        <a:pt x="52" y="38"/>
                      </a:cubicBezTo>
                      <a:cubicBezTo>
                        <a:pt x="51" y="41"/>
                        <a:pt x="49" y="44"/>
                        <a:pt x="46" y="47"/>
                      </a:cubicBezTo>
                      <a:cubicBezTo>
                        <a:pt x="44" y="49"/>
                        <a:pt x="41" y="51"/>
                        <a:pt x="37" y="52"/>
                      </a:cubicBezTo>
                      <a:cubicBezTo>
                        <a:pt x="34" y="54"/>
                        <a:pt x="31" y="54"/>
                        <a:pt x="27" y="54"/>
                      </a:cubicBezTo>
                      <a:cubicBezTo>
                        <a:pt x="23" y="54"/>
                        <a:pt x="20" y="54"/>
                        <a:pt x="16" y="52"/>
                      </a:cubicBezTo>
                      <a:cubicBezTo>
                        <a:pt x="13" y="51"/>
                        <a:pt x="10" y="49"/>
                        <a:pt x="8" y="47"/>
                      </a:cubicBezTo>
                      <a:cubicBezTo>
                        <a:pt x="5" y="44"/>
                        <a:pt x="3" y="41"/>
                        <a:pt x="2" y="38"/>
                      </a:cubicBezTo>
                      <a:cubicBezTo>
                        <a:pt x="0" y="35"/>
                        <a:pt x="0" y="31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3"/>
                        <a:pt x="0" y="20"/>
                        <a:pt x="2" y="17"/>
                      </a:cubicBezTo>
                      <a:cubicBezTo>
                        <a:pt x="3" y="13"/>
                        <a:pt x="5" y="10"/>
                        <a:pt x="8" y="8"/>
                      </a:cubicBezTo>
                      <a:cubicBezTo>
                        <a:pt x="10" y="6"/>
                        <a:pt x="13" y="4"/>
                        <a:pt x="16" y="2"/>
                      </a:cubicBezTo>
                      <a:cubicBezTo>
                        <a:pt x="20" y="1"/>
                        <a:pt x="23" y="0"/>
                        <a:pt x="27" y="0"/>
                      </a:cubicBezTo>
                      <a:cubicBezTo>
                        <a:pt x="30" y="0"/>
                        <a:pt x="32" y="0"/>
                        <a:pt x="35" y="1"/>
                      </a:cubicBezTo>
                      <a:cubicBezTo>
                        <a:pt x="37" y="2"/>
                        <a:pt x="40" y="3"/>
                        <a:pt x="42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4"/>
                        <a:pt x="34" y="3"/>
                        <a:pt x="32" y="3"/>
                      </a:cubicBezTo>
                      <a:cubicBezTo>
                        <a:pt x="31" y="2"/>
                        <a:pt x="29" y="2"/>
                        <a:pt x="27" y="2"/>
                      </a:cubicBezTo>
                      <a:cubicBezTo>
                        <a:pt x="23" y="2"/>
                        <a:pt x="20" y="3"/>
                        <a:pt x="17" y="4"/>
                      </a:cubicBezTo>
                      <a:cubicBezTo>
                        <a:pt x="14" y="5"/>
                        <a:pt x="11" y="7"/>
                        <a:pt x="9" y="9"/>
                      </a:cubicBezTo>
                      <a:cubicBezTo>
                        <a:pt x="7" y="12"/>
                        <a:pt x="5" y="14"/>
                        <a:pt x="4" y="17"/>
                      </a:cubicBezTo>
                      <a:cubicBezTo>
                        <a:pt x="3" y="21"/>
                        <a:pt x="2" y="24"/>
                        <a:pt x="2" y="27"/>
                      </a:cubicBezTo>
                      <a:cubicBezTo>
                        <a:pt x="2" y="31"/>
                        <a:pt x="3" y="34"/>
                        <a:pt x="4" y="3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Freeform 24"/>
                <p:cNvSpPr/>
                <p:nvPr/>
              </p:nvSpPr>
              <p:spPr bwMode="auto">
                <a:xfrm>
                  <a:off x="15624176" y="4092577"/>
                  <a:ext cx="203201" cy="201613"/>
                </a:xfrm>
                <a:custGeom>
                  <a:avLst/>
                  <a:gdLst>
                    <a:gd name="T0" fmla="*/ 123 w 128"/>
                    <a:gd name="T1" fmla="*/ 0 h 127"/>
                    <a:gd name="T2" fmla="*/ 128 w 128"/>
                    <a:gd name="T3" fmla="*/ 0 h 127"/>
                    <a:gd name="T4" fmla="*/ 128 w 128"/>
                    <a:gd name="T5" fmla="*/ 127 h 127"/>
                    <a:gd name="T6" fmla="*/ 123 w 128"/>
                    <a:gd name="T7" fmla="*/ 127 h 127"/>
                    <a:gd name="T8" fmla="*/ 4 w 128"/>
                    <a:gd name="T9" fmla="*/ 8 h 127"/>
                    <a:gd name="T10" fmla="*/ 4 w 128"/>
                    <a:gd name="T11" fmla="*/ 127 h 127"/>
                    <a:gd name="T12" fmla="*/ 0 w 128"/>
                    <a:gd name="T13" fmla="*/ 127 h 127"/>
                    <a:gd name="T14" fmla="*/ 0 w 128"/>
                    <a:gd name="T15" fmla="*/ 0 h 127"/>
                    <a:gd name="T16" fmla="*/ 4 w 128"/>
                    <a:gd name="T17" fmla="*/ 0 h 127"/>
                    <a:gd name="T18" fmla="*/ 123 w 128"/>
                    <a:gd name="T19" fmla="*/ 120 h 127"/>
                    <a:gd name="T20" fmla="*/ 123 w 128"/>
                    <a:gd name="T21" fmla="*/ 0 h 127"/>
                    <a:gd name="T22" fmla="*/ 123 w 128"/>
                    <a:gd name="T23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27">
                      <a:moveTo>
                        <a:pt x="123" y="0"/>
                      </a:moveTo>
                      <a:lnTo>
                        <a:pt x="128" y="0"/>
                      </a:lnTo>
                      <a:lnTo>
                        <a:pt x="128" y="127"/>
                      </a:lnTo>
                      <a:lnTo>
                        <a:pt x="123" y="127"/>
                      </a:lnTo>
                      <a:lnTo>
                        <a:pt x="4" y="8"/>
                      </a:lnTo>
                      <a:lnTo>
                        <a:pt x="4" y="12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3" y="12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2" name="Freeform 25"/>
                <p:cNvSpPr>
                  <a:spLocks noEditPoints="1"/>
                </p:cNvSpPr>
                <p:nvPr/>
              </p:nvSpPr>
              <p:spPr bwMode="auto">
                <a:xfrm>
                  <a:off x="13876340" y="3538537"/>
                  <a:ext cx="493715" cy="490535"/>
                </a:xfrm>
                <a:custGeom>
                  <a:avLst/>
                  <a:gdLst>
                    <a:gd name="T0" fmla="*/ 36 w 131"/>
                    <a:gd name="T1" fmla="*/ 6 h 129"/>
                    <a:gd name="T2" fmla="*/ 36 w 131"/>
                    <a:gd name="T3" fmla="*/ 8 h 129"/>
                    <a:gd name="T4" fmla="*/ 30 w 131"/>
                    <a:gd name="T5" fmla="*/ 15 h 129"/>
                    <a:gd name="T6" fmla="*/ 42 w 131"/>
                    <a:gd name="T7" fmla="*/ 22 h 129"/>
                    <a:gd name="T8" fmla="*/ 54 w 131"/>
                    <a:gd name="T9" fmla="*/ 30 h 129"/>
                    <a:gd name="T10" fmla="*/ 22 w 131"/>
                    <a:gd name="T11" fmla="*/ 29 h 129"/>
                    <a:gd name="T12" fmla="*/ 9 w 131"/>
                    <a:gd name="T13" fmla="*/ 47 h 129"/>
                    <a:gd name="T14" fmla="*/ 27 w 131"/>
                    <a:gd name="T15" fmla="*/ 1 h 129"/>
                    <a:gd name="T16" fmla="*/ 26 w 131"/>
                    <a:gd name="T17" fmla="*/ 73 h 129"/>
                    <a:gd name="T18" fmla="*/ 22 w 131"/>
                    <a:gd name="T19" fmla="*/ 54 h 129"/>
                    <a:gd name="T20" fmla="*/ 11 w 131"/>
                    <a:gd name="T21" fmla="*/ 46 h 129"/>
                    <a:gd name="T22" fmla="*/ 22 w 131"/>
                    <a:gd name="T23" fmla="*/ 47 h 129"/>
                    <a:gd name="T24" fmla="*/ 46 w 131"/>
                    <a:gd name="T25" fmla="*/ 46 h 129"/>
                    <a:gd name="T26" fmla="*/ 49 w 131"/>
                    <a:gd name="T27" fmla="*/ 55 h 129"/>
                    <a:gd name="T28" fmla="*/ 33 w 131"/>
                    <a:gd name="T29" fmla="*/ 54 h 129"/>
                    <a:gd name="T30" fmla="*/ 43 w 131"/>
                    <a:gd name="T31" fmla="*/ 73 h 129"/>
                    <a:gd name="T32" fmla="*/ 55 w 131"/>
                    <a:gd name="T33" fmla="*/ 81 h 129"/>
                    <a:gd name="T34" fmla="*/ 33 w 131"/>
                    <a:gd name="T35" fmla="*/ 80 h 129"/>
                    <a:gd name="T36" fmla="*/ 39 w 131"/>
                    <a:gd name="T37" fmla="*/ 105 h 129"/>
                    <a:gd name="T38" fmla="*/ 54 w 131"/>
                    <a:gd name="T39" fmla="*/ 104 h 129"/>
                    <a:gd name="T40" fmla="*/ 27 w 131"/>
                    <a:gd name="T41" fmla="*/ 122 h 129"/>
                    <a:gd name="T42" fmla="*/ 26 w 131"/>
                    <a:gd name="T43" fmla="*/ 108 h 129"/>
                    <a:gd name="T44" fmla="*/ 16 w 131"/>
                    <a:gd name="T45" fmla="*/ 80 h 129"/>
                    <a:gd name="T46" fmla="*/ 0 w 131"/>
                    <a:gd name="T47" fmla="*/ 72 h 129"/>
                    <a:gd name="T48" fmla="*/ 73 w 131"/>
                    <a:gd name="T49" fmla="*/ 75 h 129"/>
                    <a:gd name="T50" fmla="*/ 60 w 131"/>
                    <a:gd name="T51" fmla="*/ 76 h 129"/>
                    <a:gd name="T52" fmla="*/ 61 w 131"/>
                    <a:gd name="T53" fmla="*/ 65 h 129"/>
                    <a:gd name="T54" fmla="*/ 60 w 131"/>
                    <a:gd name="T55" fmla="*/ 32 h 129"/>
                    <a:gd name="T56" fmla="*/ 92 w 131"/>
                    <a:gd name="T57" fmla="*/ 32 h 129"/>
                    <a:gd name="T58" fmla="*/ 105 w 131"/>
                    <a:gd name="T59" fmla="*/ 0 h 129"/>
                    <a:gd name="T60" fmla="*/ 117 w 131"/>
                    <a:gd name="T61" fmla="*/ 6 h 129"/>
                    <a:gd name="T62" fmla="*/ 110 w 131"/>
                    <a:gd name="T63" fmla="*/ 12 h 129"/>
                    <a:gd name="T64" fmla="*/ 107 w 131"/>
                    <a:gd name="T65" fmla="*/ 32 h 129"/>
                    <a:gd name="T66" fmla="*/ 117 w 131"/>
                    <a:gd name="T67" fmla="*/ 43 h 129"/>
                    <a:gd name="T68" fmla="*/ 118 w 131"/>
                    <a:gd name="T69" fmla="*/ 76 h 129"/>
                    <a:gd name="T70" fmla="*/ 107 w 131"/>
                    <a:gd name="T71" fmla="*/ 75 h 129"/>
                    <a:gd name="T72" fmla="*/ 103 w 131"/>
                    <a:gd name="T73" fmla="*/ 115 h 129"/>
                    <a:gd name="T74" fmla="*/ 112 w 131"/>
                    <a:gd name="T75" fmla="*/ 121 h 129"/>
                    <a:gd name="T76" fmla="*/ 131 w 131"/>
                    <a:gd name="T77" fmla="*/ 111 h 129"/>
                    <a:gd name="T78" fmla="*/ 105 w 131"/>
                    <a:gd name="T79" fmla="*/ 128 h 129"/>
                    <a:gd name="T80" fmla="*/ 95 w 131"/>
                    <a:gd name="T81" fmla="*/ 75 h 129"/>
                    <a:gd name="T82" fmla="*/ 75 w 131"/>
                    <a:gd name="T83" fmla="*/ 108 h 129"/>
                    <a:gd name="T84" fmla="*/ 39 w 131"/>
                    <a:gd name="T85" fmla="*/ 122 h 129"/>
                    <a:gd name="T86" fmla="*/ 73 w 131"/>
                    <a:gd name="T87" fmla="*/ 75 h 129"/>
                    <a:gd name="T88" fmla="*/ 83 w 131"/>
                    <a:gd name="T89" fmla="*/ 22 h 129"/>
                    <a:gd name="T90" fmla="*/ 60 w 131"/>
                    <a:gd name="T91" fmla="*/ 5 h 129"/>
                    <a:gd name="T92" fmla="*/ 69 w 131"/>
                    <a:gd name="T93" fmla="*/ 40 h 129"/>
                    <a:gd name="T94" fmla="*/ 109 w 131"/>
                    <a:gd name="T95" fmla="*/ 68 h 129"/>
                    <a:gd name="T96" fmla="*/ 69 w 131"/>
                    <a:gd name="T97" fmla="*/ 4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29">
                      <a:moveTo>
                        <a:pt x="27" y="1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7"/>
                        <a:pt x="37" y="8"/>
                        <a:pt x="36" y="8"/>
                      </a:cubicBezTo>
                      <a:cubicBezTo>
                        <a:pt x="34" y="9"/>
                        <a:pt x="33" y="10"/>
                        <a:pt x="32" y="12"/>
                      </a:cubicBezTo>
                      <a:cubicBezTo>
                        <a:pt x="31" y="12"/>
                        <a:pt x="31" y="13"/>
                        <a:pt x="30" y="15"/>
                      </a:cubicBezTo>
                      <a:cubicBezTo>
                        <a:pt x="29" y="18"/>
                        <a:pt x="27" y="20"/>
                        <a:pt x="26" y="22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6" y="22"/>
                        <a:pt x="50" y="22"/>
                        <a:pt x="54" y="21"/>
                      </a:cubicBezTo>
                      <a:cubicBezTo>
                        <a:pt x="54" y="30"/>
                        <a:pt x="54" y="30"/>
                        <a:pt x="54" y="30"/>
                      </a:cubicBezTo>
                      <a:cubicBezTo>
                        <a:pt x="50" y="29"/>
                        <a:pt x="46" y="29"/>
                        <a:pt x="42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2" y="30"/>
                        <a:pt x="21" y="31"/>
                        <a:pt x="20" y="32"/>
                      </a:cubicBezTo>
                      <a:cubicBezTo>
                        <a:pt x="16" y="39"/>
                        <a:pt x="12" y="44"/>
                        <a:pt x="9" y="47"/>
                      </a:cubicBezTo>
                      <a:cubicBezTo>
                        <a:pt x="7" y="45"/>
                        <a:pt x="3" y="43"/>
                        <a:pt x="0" y="42"/>
                      </a:cubicBezTo>
                      <a:cubicBezTo>
                        <a:pt x="11" y="33"/>
                        <a:pt x="20" y="20"/>
                        <a:pt x="27" y="1"/>
                      </a:cubicBezTo>
                      <a:close/>
                      <a:moveTo>
                        <a:pt x="16" y="73"/>
                      </a:moveTo>
                      <a:cubicBezTo>
                        <a:pt x="26" y="73"/>
                        <a:pt x="26" y="73"/>
                        <a:pt x="26" y="73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19" y="54"/>
                        <a:pt x="15" y="54"/>
                        <a:pt x="11" y="55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3" y="46"/>
                      </a:cubicBezTo>
                      <a:cubicBezTo>
                        <a:pt x="17" y="47"/>
                        <a:pt x="20" y="47"/>
                        <a:pt x="22" y="47"/>
                      </a:cubicBezTo>
                      <a:cubicBezTo>
                        <a:pt x="37" y="47"/>
                        <a:pt x="37" y="47"/>
                        <a:pt x="37" y="47"/>
                      </a:cubicBezTo>
                      <a:cubicBezTo>
                        <a:pt x="39" y="47"/>
                        <a:pt x="42" y="47"/>
                        <a:pt x="46" y="46"/>
                      </a:cubicBezTo>
                      <a:cubicBezTo>
                        <a:pt x="47" y="46"/>
                        <a:pt x="48" y="46"/>
                        <a:pt x="49" y="46"/>
                      </a:cubicBezTo>
                      <a:cubicBezTo>
                        <a:pt x="49" y="55"/>
                        <a:pt x="49" y="55"/>
                        <a:pt x="49" y="55"/>
                      </a:cubicBezTo>
                      <a:cubicBezTo>
                        <a:pt x="46" y="54"/>
                        <a:pt x="42" y="54"/>
                        <a:pt x="37" y="54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3"/>
                        <a:pt x="49" y="73"/>
                        <a:pt x="55" y="72"/>
                      </a:cubicBezTo>
                      <a:cubicBezTo>
                        <a:pt x="55" y="81"/>
                        <a:pt x="55" y="81"/>
                        <a:pt x="55" y="81"/>
                      </a:cubicBezTo>
                      <a:cubicBezTo>
                        <a:pt x="51" y="80"/>
                        <a:pt x="47" y="80"/>
                        <a:pt x="43" y="80"/>
                      </a:cubicBezTo>
                      <a:cubicBezTo>
                        <a:pt x="33" y="80"/>
                        <a:pt x="33" y="80"/>
                        <a:pt x="33" y="80"/>
                      </a:cubicBezTo>
                      <a:cubicBezTo>
                        <a:pt x="33" y="109"/>
                        <a:pt x="33" y="109"/>
                        <a:pt x="33" y="109"/>
                      </a:cubicBezTo>
                      <a:cubicBezTo>
                        <a:pt x="34" y="108"/>
                        <a:pt x="36" y="107"/>
                        <a:pt x="39" y="105"/>
                      </a:cubicBezTo>
                      <a:cubicBezTo>
                        <a:pt x="41" y="103"/>
                        <a:pt x="46" y="100"/>
                        <a:pt x="52" y="95"/>
                      </a:cubicBezTo>
                      <a:cubicBezTo>
                        <a:pt x="52" y="98"/>
                        <a:pt x="52" y="101"/>
                        <a:pt x="54" y="104"/>
                      </a:cubicBezTo>
                      <a:cubicBezTo>
                        <a:pt x="53" y="104"/>
                        <a:pt x="52" y="105"/>
                        <a:pt x="50" y="106"/>
                      </a:cubicBezTo>
                      <a:cubicBezTo>
                        <a:pt x="39" y="113"/>
                        <a:pt x="32" y="118"/>
                        <a:pt x="27" y="122"/>
                      </a:cubicBezTo>
                      <a:cubicBezTo>
                        <a:pt x="25" y="119"/>
                        <a:pt x="24" y="116"/>
                        <a:pt x="21" y="114"/>
                      </a:cubicBezTo>
                      <a:cubicBezTo>
                        <a:pt x="24" y="113"/>
                        <a:pt x="25" y="111"/>
                        <a:pt x="26" y="108"/>
                      </a:cubicBezTo>
                      <a:cubicBezTo>
                        <a:pt x="26" y="80"/>
                        <a:pt x="26" y="80"/>
                        <a:pt x="26" y="80"/>
                      </a:cubicBezTo>
                      <a:cubicBezTo>
                        <a:pt x="16" y="80"/>
                        <a:pt x="16" y="80"/>
                        <a:pt x="16" y="80"/>
                      </a:cubicBezTo>
                      <a:cubicBezTo>
                        <a:pt x="13" y="80"/>
                        <a:pt x="4" y="80"/>
                        <a:pt x="0" y="81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4" y="73"/>
                        <a:pt x="13" y="73"/>
                        <a:pt x="16" y="73"/>
                      </a:cubicBezTo>
                      <a:close/>
                      <a:moveTo>
                        <a:pt x="73" y="75"/>
                      </a:moveTo>
                      <a:cubicBezTo>
                        <a:pt x="71" y="75"/>
                        <a:pt x="71" y="75"/>
                        <a:pt x="71" y="75"/>
                      </a:cubicBezTo>
                      <a:cubicBezTo>
                        <a:pt x="69" y="75"/>
                        <a:pt x="65" y="76"/>
                        <a:pt x="60" y="76"/>
                      </a:cubicBezTo>
                      <a:cubicBezTo>
                        <a:pt x="60" y="76"/>
                        <a:pt x="60" y="75"/>
                        <a:pt x="60" y="75"/>
                      </a:cubicBezTo>
                      <a:cubicBezTo>
                        <a:pt x="61" y="71"/>
                        <a:pt x="61" y="68"/>
                        <a:pt x="61" y="65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39"/>
                        <a:pt x="61" y="35"/>
                        <a:pt x="60" y="32"/>
                      </a:cubicBezTo>
                      <a:cubicBezTo>
                        <a:pt x="64" y="32"/>
                        <a:pt x="67" y="32"/>
                        <a:pt x="71" y="32"/>
                      </a:cubicBezTo>
                      <a:cubicBezTo>
                        <a:pt x="92" y="32"/>
                        <a:pt x="92" y="32"/>
                        <a:pt x="92" y="32"/>
                      </a:cubicBezTo>
                      <a:cubicBezTo>
                        <a:pt x="92" y="32"/>
                        <a:pt x="93" y="31"/>
                        <a:pt x="93" y="31"/>
                      </a:cubicBezTo>
                      <a:cubicBezTo>
                        <a:pt x="101" y="16"/>
                        <a:pt x="105" y="6"/>
                        <a:pt x="105" y="0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7" y="5"/>
                        <a:pt x="117" y="5"/>
                        <a:pt x="117" y="6"/>
                      </a:cubicBezTo>
                      <a:cubicBezTo>
                        <a:pt x="117" y="6"/>
                        <a:pt x="117" y="7"/>
                        <a:pt x="115" y="7"/>
                      </a:cubicBezTo>
                      <a:cubicBezTo>
                        <a:pt x="113" y="8"/>
                        <a:pt x="111" y="10"/>
                        <a:pt x="110" y="12"/>
                      </a:cubicBezTo>
                      <a:cubicBezTo>
                        <a:pt x="107" y="19"/>
                        <a:pt x="104" y="26"/>
                        <a:pt x="100" y="32"/>
                      </a:cubicBezTo>
                      <a:cubicBezTo>
                        <a:pt x="107" y="32"/>
                        <a:pt x="107" y="32"/>
                        <a:pt x="107" y="32"/>
                      </a:cubicBezTo>
                      <a:cubicBezTo>
                        <a:pt x="109" y="32"/>
                        <a:pt x="113" y="32"/>
                        <a:pt x="118" y="32"/>
                      </a:cubicBezTo>
                      <a:cubicBezTo>
                        <a:pt x="117" y="36"/>
                        <a:pt x="117" y="39"/>
                        <a:pt x="117" y="43"/>
                      </a:cubicBezTo>
                      <a:cubicBezTo>
                        <a:pt x="117" y="65"/>
                        <a:pt x="117" y="65"/>
                        <a:pt x="117" y="65"/>
                      </a:cubicBezTo>
                      <a:cubicBezTo>
                        <a:pt x="117" y="68"/>
                        <a:pt x="117" y="72"/>
                        <a:pt x="118" y="76"/>
                      </a:cubicBezTo>
                      <a:cubicBezTo>
                        <a:pt x="117" y="76"/>
                        <a:pt x="116" y="76"/>
                        <a:pt x="116" y="76"/>
                      </a:cubicBezTo>
                      <a:cubicBezTo>
                        <a:pt x="112" y="75"/>
                        <a:pt x="109" y="75"/>
                        <a:pt x="107" y="75"/>
                      </a:cubicBez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3" y="113"/>
                        <a:pt x="103" y="115"/>
                        <a:pt x="103" y="115"/>
                      </a:cubicBezTo>
                      <a:cubicBezTo>
                        <a:pt x="102" y="119"/>
                        <a:pt x="104" y="121"/>
                        <a:pt x="108" y="121"/>
                      </a:cubicBezTo>
                      <a:cubicBezTo>
                        <a:pt x="112" y="121"/>
                        <a:pt x="112" y="121"/>
                        <a:pt x="112" y="121"/>
                      </a:cubicBezTo>
                      <a:cubicBezTo>
                        <a:pt x="119" y="122"/>
                        <a:pt x="122" y="117"/>
                        <a:pt x="122" y="106"/>
                      </a:cubicBezTo>
                      <a:cubicBezTo>
                        <a:pt x="124" y="110"/>
                        <a:pt x="128" y="111"/>
                        <a:pt x="131" y="111"/>
                      </a:cubicBezTo>
                      <a:cubicBezTo>
                        <a:pt x="130" y="124"/>
                        <a:pt x="124" y="129"/>
                        <a:pt x="113" y="128"/>
                      </a:cubicBezTo>
                      <a:cubicBezTo>
                        <a:pt x="105" y="128"/>
                        <a:pt x="105" y="128"/>
                        <a:pt x="105" y="128"/>
                      </a:cubicBezTo>
                      <a:cubicBezTo>
                        <a:pt x="98" y="129"/>
                        <a:pt x="94" y="125"/>
                        <a:pt x="95" y="118"/>
                      </a:cubicBezTo>
                      <a:cubicBezTo>
                        <a:pt x="95" y="77"/>
                        <a:pt x="95" y="75"/>
                        <a:pt x="95" y="75"/>
                      </a:cubicBezTo>
                      <a:cubicBezTo>
                        <a:pt x="81" y="75"/>
                        <a:pt x="81" y="75"/>
                        <a:pt x="81" y="75"/>
                      </a:cubicBezTo>
                      <a:cubicBezTo>
                        <a:pt x="81" y="90"/>
                        <a:pt x="79" y="101"/>
                        <a:pt x="75" y="108"/>
                      </a:cubicBezTo>
                      <a:cubicBezTo>
                        <a:pt x="71" y="115"/>
                        <a:pt x="61" y="122"/>
                        <a:pt x="47" y="129"/>
                      </a:cubicBezTo>
                      <a:cubicBezTo>
                        <a:pt x="45" y="125"/>
                        <a:pt x="42" y="123"/>
                        <a:pt x="39" y="122"/>
                      </a:cubicBezTo>
                      <a:cubicBezTo>
                        <a:pt x="54" y="117"/>
                        <a:pt x="63" y="112"/>
                        <a:pt x="66" y="107"/>
                      </a:cubicBezTo>
                      <a:cubicBezTo>
                        <a:pt x="71" y="101"/>
                        <a:pt x="73" y="91"/>
                        <a:pt x="73" y="75"/>
                      </a:cubicBezTo>
                      <a:close/>
                      <a:moveTo>
                        <a:pt x="68" y="1"/>
                      </a:moveTo>
                      <a:cubicBezTo>
                        <a:pt x="74" y="7"/>
                        <a:pt x="79" y="14"/>
                        <a:pt x="83" y="22"/>
                      </a:cubicBezTo>
                      <a:cubicBezTo>
                        <a:pt x="76" y="27"/>
                        <a:pt x="76" y="27"/>
                        <a:pt x="76" y="27"/>
                      </a:cubicBezTo>
                      <a:cubicBezTo>
                        <a:pt x="71" y="18"/>
                        <a:pt x="66" y="10"/>
                        <a:pt x="60" y="5"/>
                      </a:cubicBezTo>
                      <a:cubicBezTo>
                        <a:pt x="68" y="1"/>
                        <a:pt x="68" y="1"/>
                        <a:pt x="68" y="1"/>
                      </a:cubicBezTo>
                      <a:close/>
                      <a:moveTo>
                        <a:pt x="69" y="40"/>
                      </a:moveTo>
                      <a:cubicBezTo>
                        <a:pt x="69" y="68"/>
                        <a:pt x="69" y="68"/>
                        <a:pt x="69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40"/>
                        <a:pt x="109" y="40"/>
                        <a:pt x="109" y="40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4" name="Freeform 26"/>
                <p:cNvSpPr>
                  <a:spLocks noEditPoints="1"/>
                </p:cNvSpPr>
                <p:nvPr/>
              </p:nvSpPr>
              <p:spPr bwMode="auto">
                <a:xfrm>
                  <a:off x="14414501" y="3538537"/>
                  <a:ext cx="463550" cy="490535"/>
                </a:xfrm>
                <a:custGeom>
                  <a:avLst/>
                  <a:gdLst>
                    <a:gd name="T0" fmla="*/ 46 w 123"/>
                    <a:gd name="T1" fmla="*/ 59 h 129"/>
                    <a:gd name="T2" fmla="*/ 17 w 123"/>
                    <a:gd name="T3" fmla="*/ 27 h 129"/>
                    <a:gd name="T4" fmla="*/ 8 w 123"/>
                    <a:gd name="T5" fmla="*/ 20 h 129"/>
                    <a:gd name="T6" fmla="*/ 42 w 123"/>
                    <a:gd name="T7" fmla="*/ 20 h 129"/>
                    <a:gd name="T8" fmla="*/ 34 w 123"/>
                    <a:gd name="T9" fmla="*/ 1 h 129"/>
                    <a:gd name="T10" fmla="*/ 43 w 123"/>
                    <a:gd name="T11" fmla="*/ 20 h 129"/>
                    <a:gd name="T12" fmla="*/ 83 w 123"/>
                    <a:gd name="T13" fmla="*/ 0 h 129"/>
                    <a:gd name="T14" fmla="*/ 94 w 123"/>
                    <a:gd name="T15" fmla="*/ 7 h 129"/>
                    <a:gd name="T16" fmla="*/ 87 w 123"/>
                    <a:gd name="T17" fmla="*/ 11 h 129"/>
                    <a:gd name="T18" fmla="*/ 81 w 123"/>
                    <a:gd name="T19" fmla="*/ 20 h 129"/>
                    <a:gd name="T20" fmla="*/ 115 w 123"/>
                    <a:gd name="T21" fmla="*/ 20 h 129"/>
                    <a:gd name="T22" fmla="*/ 106 w 123"/>
                    <a:gd name="T23" fmla="*/ 27 h 129"/>
                    <a:gd name="T24" fmla="*/ 78 w 123"/>
                    <a:gd name="T25" fmla="*/ 59 h 129"/>
                    <a:gd name="T26" fmla="*/ 123 w 123"/>
                    <a:gd name="T27" fmla="*/ 58 h 129"/>
                    <a:gd name="T28" fmla="*/ 115 w 123"/>
                    <a:gd name="T29" fmla="*/ 66 h 129"/>
                    <a:gd name="T30" fmla="*/ 0 w 123"/>
                    <a:gd name="T31" fmla="*/ 66 h 129"/>
                    <a:gd name="T32" fmla="*/ 8 w 123"/>
                    <a:gd name="T33" fmla="*/ 59 h 129"/>
                    <a:gd name="T34" fmla="*/ 23 w 123"/>
                    <a:gd name="T35" fmla="*/ 31 h 129"/>
                    <a:gd name="T36" fmla="*/ 37 w 123"/>
                    <a:gd name="T37" fmla="*/ 49 h 129"/>
                    <a:gd name="T38" fmla="*/ 16 w 123"/>
                    <a:gd name="T39" fmla="*/ 36 h 129"/>
                    <a:gd name="T40" fmla="*/ 23 w 123"/>
                    <a:gd name="T41" fmla="*/ 129 h 129"/>
                    <a:gd name="T42" fmla="*/ 24 w 123"/>
                    <a:gd name="T43" fmla="*/ 118 h 129"/>
                    <a:gd name="T44" fmla="*/ 24 w 123"/>
                    <a:gd name="T45" fmla="*/ 79 h 129"/>
                    <a:gd name="T46" fmla="*/ 33 w 123"/>
                    <a:gd name="T47" fmla="*/ 76 h 129"/>
                    <a:gd name="T48" fmla="*/ 101 w 123"/>
                    <a:gd name="T49" fmla="*/ 76 h 129"/>
                    <a:gd name="T50" fmla="*/ 100 w 123"/>
                    <a:gd name="T51" fmla="*/ 117 h 129"/>
                    <a:gd name="T52" fmla="*/ 91 w 123"/>
                    <a:gd name="T53" fmla="*/ 129 h 129"/>
                    <a:gd name="T54" fmla="*/ 31 w 123"/>
                    <a:gd name="T55" fmla="*/ 119 h 129"/>
                    <a:gd name="T56" fmla="*/ 32 w 123"/>
                    <a:gd name="T57" fmla="*/ 129 h 129"/>
                    <a:gd name="T58" fmla="*/ 32 w 123"/>
                    <a:gd name="T59" fmla="*/ 96 h 129"/>
                    <a:gd name="T60" fmla="*/ 92 w 123"/>
                    <a:gd name="T61" fmla="*/ 83 h 129"/>
                    <a:gd name="T62" fmla="*/ 32 w 123"/>
                    <a:gd name="T63" fmla="*/ 102 h 129"/>
                    <a:gd name="T64" fmla="*/ 92 w 123"/>
                    <a:gd name="T65" fmla="*/ 114 h 129"/>
                    <a:gd name="T66" fmla="*/ 32 w 123"/>
                    <a:gd name="T67" fmla="*/ 102 h 129"/>
                    <a:gd name="T68" fmla="*/ 54 w 123"/>
                    <a:gd name="T69" fmla="*/ 59 h 129"/>
                    <a:gd name="T70" fmla="*/ 70 w 123"/>
                    <a:gd name="T71" fmla="*/ 27 h 129"/>
                    <a:gd name="T72" fmla="*/ 86 w 123"/>
                    <a:gd name="T73" fmla="*/ 51 h 129"/>
                    <a:gd name="T74" fmla="*/ 108 w 123"/>
                    <a:gd name="T75" fmla="*/ 35 h 129"/>
                    <a:gd name="T76" fmla="*/ 107 w 123"/>
                    <a:gd name="T77" fmla="*/ 38 h 129"/>
                    <a:gd name="T78" fmla="*/ 92 w 123"/>
                    <a:gd name="T79" fmla="*/ 56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3" h="129">
                      <a:moveTo>
                        <a:pt x="8" y="59"/>
                      </a:moveTo>
                      <a:cubicBezTo>
                        <a:pt x="46" y="59"/>
                        <a:pt x="46" y="59"/>
                        <a:pt x="46" y="59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4" y="27"/>
                        <a:pt x="11" y="27"/>
                        <a:pt x="8" y="28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10" y="20"/>
                        <a:pt x="13" y="20"/>
                        <a:pt x="16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36" y="15"/>
                        <a:pt x="31" y="10"/>
                        <a:pt x="27" y="7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8" y="5"/>
                        <a:pt x="43" y="9"/>
                        <a:pt x="49" y="15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8" y="12"/>
                        <a:pt x="81" y="5"/>
                        <a:pt x="8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4" y="6"/>
                        <a:pt x="94" y="7"/>
                        <a:pt x="94" y="7"/>
                      </a:cubicBezTo>
                      <a:cubicBezTo>
                        <a:pt x="94" y="8"/>
                        <a:pt x="93" y="8"/>
                        <a:pt x="92" y="8"/>
                      </a:cubicBezTo>
                      <a:cubicBezTo>
                        <a:pt x="89" y="9"/>
                        <a:pt x="88" y="10"/>
                        <a:pt x="87" y="11"/>
                      </a:cubicBezTo>
                      <a:cubicBezTo>
                        <a:pt x="87" y="12"/>
                        <a:pt x="85" y="13"/>
                        <a:pt x="84" y="15"/>
                      </a:cubicBezTo>
                      <a:cubicBezTo>
                        <a:pt x="83" y="18"/>
                        <a:pt x="81" y="19"/>
                        <a:pt x="81" y="20"/>
                      </a:cubicBezTo>
                      <a:cubicBezTo>
                        <a:pt x="106" y="20"/>
                        <a:pt x="106" y="20"/>
                        <a:pt x="106" y="20"/>
                      </a:cubicBezTo>
                      <a:cubicBezTo>
                        <a:pt x="110" y="20"/>
                        <a:pt x="113" y="20"/>
                        <a:pt x="115" y="20"/>
                      </a:cubicBezTo>
                      <a:cubicBezTo>
                        <a:pt x="115" y="28"/>
                        <a:pt x="115" y="28"/>
                        <a:pt x="115" y="28"/>
                      </a:cubicBezTo>
                      <a:cubicBezTo>
                        <a:pt x="113" y="27"/>
                        <a:pt x="110" y="27"/>
                        <a:pt x="106" y="27"/>
                      </a:cubicBezTo>
                      <a:cubicBezTo>
                        <a:pt x="78" y="27"/>
                        <a:pt x="78" y="27"/>
                        <a:pt x="78" y="27"/>
                      </a:cubicBezTo>
                      <a:cubicBezTo>
                        <a:pt x="78" y="59"/>
                        <a:pt x="78" y="59"/>
                        <a:pt x="78" y="59"/>
                      </a:cubicBezTo>
                      <a:cubicBezTo>
                        <a:pt x="115" y="59"/>
                        <a:pt x="115" y="59"/>
                        <a:pt x="115" y="59"/>
                      </a:cubicBezTo>
                      <a:cubicBezTo>
                        <a:pt x="117" y="59"/>
                        <a:pt x="119" y="59"/>
                        <a:pt x="123" y="58"/>
                      </a:cubicBezTo>
                      <a:cubicBezTo>
                        <a:pt x="123" y="66"/>
                        <a:pt x="123" y="66"/>
                        <a:pt x="123" y="66"/>
                      </a:cubicBezTo>
                      <a:cubicBezTo>
                        <a:pt x="120" y="66"/>
                        <a:pt x="117" y="66"/>
                        <a:pt x="115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7" y="66"/>
                        <a:pt x="4" y="66"/>
                        <a:pt x="0" y="6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3" y="59"/>
                        <a:pt x="6" y="59"/>
                        <a:pt x="8" y="59"/>
                      </a:cubicBezTo>
                      <a:close/>
                      <a:moveTo>
                        <a:pt x="16" y="36"/>
                      </a:move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3" y="31"/>
                        <a:pt x="23" y="32"/>
                        <a:pt x="24" y="33"/>
                      </a:cubicBezTo>
                      <a:cubicBezTo>
                        <a:pt x="29" y="39"/>
                        <a:pt x="33" y="44"/>
                        <a:pt x="37" y="49"/>
                      </a:cubicBez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26" y="48"/>
                        <a:pt x="21" y="42"/>
                        <a:pt x="16" y="36"/>
                      </a:cubicBezTo>
                      <a:close/>
                      <a:moveTo>
                        <a:pt x="32" y="129"/>
                      </a:move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3" y="129"/>
                        <a:pt x="23" y="128"/>
                        <a:pt x="24" y="127"/>
                      </a:cubicBezTo>
                      <a:cubicBezTo>
                        <a:pt x="24" y="124"/>
                        <a:pt x="24" y="120"/>
                        <a:pt x="24" y="118"/>
                      </a:cubicBezTo>
                      <a:cubicBezTo>
                        <a:pt x="24" y="85"/>
                        <a:pt x="24" y="85"/>
                        <a:pt x="24" y="85"/>
                      </a:cubicBezTo>
                      <a:cubicBezTo>
                        <a:pt x="24" y="84"/>
                        <a:pt x="24" y="82"/>
                        <a:pt x="24" y="79"/>
                      </a:cubicBezTo>
                      <a:cubicBezTo>
                        <a:pt x="23" y="78"/>
                        <a:pt x="23" y="77"/>
                        <a:pt x="23" y="76"/>
                      </a:cubicBezTo>
                      <a:cubicBezTo>
                        <a:pt x="26" y="76"/>
                        <a:pt x="29" y="76"/>
                        <a:pt x="33" y="76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94" y="76"/>
                        <a:pt x="97" y="76"/>
                        <a:pt x="101" y="76"/>
                      </a:cubicBezTo>
                      <a:cubicBezTo>
                        <a:pt x="100" y="78"/>
                        <a:pt x="100" y="81"/>
                        <a:pt x="100" y="85"/>
                      </a:cubicBezTo>
                      <a:cubicBezTo>
                        <a:pt x="100" y="117"/>
                        <a:pt x="100" y="117"/>
                        <a:pt x="100" y="117"/>
                      </a:cubicBezTo>
                      <a:cubicBezTo>
                        <a:pt x="100" y="121"/>
                        <a:pt x="100" y="126"/>
                        <a:pt x="101" y="129"/>
                      </a:cubicBezTo>
                      <a:cubicBezTo>
                        <a:pt x="91" y="129"/>
                        <a:pt x="91" y="129"/>
                        <a:pt x="91" y="129"/>
                      </a:cubicBezTo>
                      <a:cubicBezTo>
                        <a:pt x="92" y="127"/>
                        <a:pt x="92" y="122"/>
                        <a:pt x="92" y="119"/>
                      </a:cubicBezTo>
                      <a:cubicBezTo>
                        <a:pt x="31" y="119"/>
                        <a:pt x="31" y="119"/>
                        <a:pt x="31" y="119"/>
                      </a:cubicBezTo>
                      <a:cubicBezTo>
                        <a:pt x="31" y="121"/>
                        <a:pt x="32" y="125"/>
                        <a:pt x="32" y="127"/>
                      </a:cubicBezTo>
                      <a:cubicBezTo>
                        <a:pt x="32" y="128"/>
                        <a:pt x="32" y="129"/>
                        <a:pt x="32" y="129"/>
                      </a:cubicBezTo>
                      <a:close/>
                      <a:moveTo>
                        <a:pt x="32" y="83"/>
                      </a:move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92" y="96"/>
                        <a:pt x="92" y="96"/>
                        <a:pt x="92" y="96"/>
                      </a:cubicBezTo>
                      <a:cubicBezTo>
                        <a:pt x="92" y="83"/>
                        <a:pt x="92" y="83"/>
                        <a:pt x="92" y="83"/>
                      </a:cubicBezTo>
                      <a:cubicBezTo>
                        <a:pt x="32" y="83"/>
                        <a:pt x="32" y="83"/>
                        <a:pt x="32" y="83"/>
                      </a:cubicBezTo>
                      <a:close/>
                      <a:moveTo>
                        <a:pt x="32" y="102"/>
                      </a:moveTo>
                      <a:cubicBezTo>
                        <a:pt x="32" y="114"/>
                        <a:pt x="32" y="114"/>
                        <a:pt x="32" y="114"/>
                      </a:cubicBezTo>
                      <a:cubicBezTo>
                        <a:pt x="92" y="114"/>
                        <a:pt x="92" y="114"/>
                        <a:pt x="92" y="114"/>
                      </a:cubicBezTo>
                      <a:cubicBezTo>
                        <a:pt x="92" y="102"/>
                        <a:pt x="92" y="102"/>
                        <a:pt x="92" y="102"/>
                      </a:cubicBezTo>
                      <a:cubicBezTo>
                        <a:pt x="32" y="102"/>
                        <a:pt x="32" y="102"/>
                        <a:pt x="32" y="102"/>
                      </a:cubicBezTo>
                      <a:close/>
                      <a:moveTo>
                        <a:pt x="54" y="27"/>
                      </a:move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70" y="59"/>
                        <a:pt x="70" y="59"/>
                        <a:pt x="70" y="59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lose/>
                      <a:moveTo>
                        <a:pt x="86" y="51"/>
                      </a:moveTo>
                      <a:cubicBezTo>
                        <a:pt x="93" y="43"/>
                        <a:pt x="98" y="35"/>
                        <a:pt x="100" y="30"/>
                      </a:cubicBezTo>
                      <a:cubicBezTo>
                        <a:pt x="108" y="35"/>
                        <a:pt x="108" y="35"/>
                        <a:pt x="108" y="35"/>
                      </a:cubicBezTo>
                      <a:cubicBezTo>
                        <a:pt x="109" y="36"/>
                        <a:pt x="110" y="37"/>
                        <a:pt x="109" y="37"/>
                      </a:cubicBezTo>
                      <a:cubicBezTo>
                        <a:pt x="107" y="38"/>
                        <a:pt x="107" y="38"/>
                        <a:pt x="107" y="38"/>
                      </a:cubicBezTo>
                      <a:cubicBezTo>
                        <a:pt x="106" y="38"/>
                        <a:pt x="104" y="39"/>
                        <a:pt x="103" y="41"/>
                      </a:cubicBezTo>
                      <a:cubicBezTo>
                        <a:pt x="100" y="46"/>
                        <a:pt x="96" y="51"/>
                        <a:pt x="92" y="56"/>
                      </a:cubicBezTo>
                      <a:cubicBezTo>
                        <a:pt x="86" y="51"/>
                        <a:pt x="86" y="51"/>
                        <a:pt x="86" y="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5" name="Freeform 27"/>
                <p:cNvSpPr>
                  <a:spLocks noEditPoints="1"/>
                </p:cNvSpPr>
                <p:nvPr/>
              </p:nvSpPr>
              <p:spPr bwMode="auto">
                <a:xfrm>
                  <a:off x="14946314" y="3592512"/>
                  <a:ext cx="258762" cy="379413"/>
                </a:xfrm>
                <a:custGeom>
                  <a:avLst/>
                  <a:gdLst>
                    <a:gd name="T0" fmla="*/ 10 w 69"/>
                    <a:gd name="T1" fmla="*/ 100 h 100"/>
                    <a:gd name="T2" fmla="*/ 0 w 69"/>
                    <a:gd name="T3" fmla="*/ 100 h 100"/>
                    <a:gd name="T4" fmla="*/ 0 w 69"/>
                    <a:gd name="T5" fmla="*/ 0 h 100"/>
                    <a:gd name="T6" fmla="*/ 37 w 69"/>
                    <a:gd name="T7" fmla="*/ 0 h 100"/>
                    <a:gd name="T8" fmla="*/ 69 w 69"/>
                    <a:gd name="T9" fmla="*/ 28 h 100"/>
                    <a:gd name="T10" fmla="*/ 31 w 69"/>
                    <a:gd name="T11" fmla="*/ 56 h 100"/>
                    <a:gd name="T12" fmla="*/ 10 w 69"/>
                    <a:gd name="T13" fmla="*/ 56 h 100"/>
                    <a:gd name="T14" fmla="*/ 10 w 69"/>
                    <a:gd name="T15" fmla="*/ 100 h 100"/>
                    <a:gd name="T16" fmla="*/ 10 w 69"/>
                    <a:gd name="T17" fmla="*/ 48 h 100"/>
                    <a:gd name="T18" fmla="*/ 31 w 69"/>
                    <a:gd name="T19" fmla="*/ 48 h 100"/>
                    <a:gd name="T20" fmla="*/ 60 w 69"/>
                    <a:gd name="T21" fmla="*/ 27 h 100"/>
                    <a:gd name="T22" fmla="*/ 34 w 69"/>
                    <a:gd name="T23" fmla="*/ 8 h 100"/>
                    <a:gd name="T24" fmla="*/ 10 w 69"/>
                    <a:gd name="T25" fmla="*/ 8 h 100"/>
                    <a:gd name="T26" fmla="*/ 10 w 69"/>
                    <a:gd name="T27" fmla="*/ 4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9" h="100">
                      <a:moveTo>
                        <a:pt x="10" y="100"/>
                      </a:move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59" y="0"/>
                        <a:pt x="69" y="9"/>
                        <a:pt x="69" y="28"/>
                      </a:cubicBezTo>
                      <a:cubicBezTo>
                        <a:pt x="69" y="46"/>
                        <a:pt x="56" y="56"/>
                        <a:pt x="31" y="56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lose/>
                      <a:moveTo>
                        <a:pt x="10" y="48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51" y="49"/>
                        <a:pt x="61" y="42"/>
                        <a:pt x="60" y="27"/>
                      </a:cubicBezTo>
                      <a:cubicBezTo>
                        <a:pt x="60" y="14"/>
                        <a:pt x="51" y="8"/>
                        <a:pt x="3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8"/>
                <p:cNvSpPr>
                  <a:spLocks noEditPoints="1"/>
                </p:cNvSpPr>
                <p:nvPr/>
              </p:nvSpPr>
              <p:spPr bwMode="auto">
                <a:xfrm>
                  <a:off x="15265403" y="3592512"/>
                  <a:ext cx="263527" cy="379413"/>
                </a:xfrm>
                <a:custGeom>
                  <a:avLst/>
                  <a:gdLst>
                    <a:gd name="T0" fmla="*/ 10 w 70"/>
                    <a:gd name="T1" fmla="*/ 100 h 100"/>
                    <a:gd name="T2" fmla="*/ 0 w 70"/>
                    <a:gd name="T3" fmla="*/ 100 h 100"/>
                    <a:gd name="T4" fmla="*/ 0 w 70"/>
                    <a:gd name="T5" fmla="*/ 0 h 100"/>
                    <a:gd name="T6" fmla="*/ 37 w 70"/>
                    <a:gd name="T7" fmla="*/ 0 h 100"/>
                    <a:gd name="T8" fmla="*/ 69 w 70"/>
                    <a:gd name="T9" fmla="*/ 28 h 100"/>
                    <a:gd name="T10" fmla="*/ 31 w 70"/>
                    <a:gd name="T11" fmla="*/ 56 h 100"/>
                    <a:gd name="T12" fmla="*/ 10 w 70"/>
                    <a:gd name="T13" fmla="*/ 56 h 100"/>
                    <a:gd name="T14" fmla="*/ 10 w 70"/>
                    <a:gd name="T15" fmla="*/ 100 h 100"/>
                    <a:gd name="T16" fmla="*/ 10 w 70"/>
                    <a:gd name="T17" fmla="*/ 48 h 100"/>
                    <a:gd name="T18" fmla="*/ 31 w 70"/>
                    <a:gd name="T19" fmla="*/ 48 h 100"/>
                    <a:gd name="T20" fmla="*/ 60 w 70"/>
                    <a:gd name="T21" fmla="*/ 27 h 100"/>
                    <a:gd name="T22" fmla="*/ 34 w 70"/>
                    <a:gd name="T23" fmla="*/ 8 h 100"/>
                    <a:gd name="T24" fmla="*/ 10 w 70"/>
                    <a:gd name="T25" fmla="*/ 8 h 100"/>
                    <a:gd name="T26" fmla="*/ 10 w 70"/>
                    <a:gd name="T27" fmla="*/ 4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" h="100">
                      <a:moveTo>
                        <a:pt x="10" y="100"/>
                      </a:move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59" y="0"/>
                        <a:pt x="70" y="9"/>
                        <a:pt x="69" y="28"/>
                      </a:cubicBezTo>
                      <a:cubicBezTo>
                        <a:pt x="69" y="46"/>
                        <a:pt x="56" y="56"/>
                        <a:pt x="31" y="56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lose/>
                      <a:moveTo>
                        <a:pt x="10" y="48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51" y="49"/>
                        <a:pt x="61" y="42"/>
                        <a:pt x="60" y="27"/>
                      </a:cubicBezTo>
                      <a:cubicBezTo>
                        <a:pt x="60" y="14"/>
                        <a:pt x="51" y="8"/>
                        <a:pt x="3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9"/>
                <p:cNvSpPr/>
                <p:nvPr/>
              </p:nvSpPr>
              <p:spPr bwMode="auto">
                <a:xfrm>
                  <a:off x="15552739" y="3592512"/>
                  <a:ext cx="274638" cy="379413"/>
                </a:xfrm>
                <a:custGeom>
                  <a:avLst/>
                  <a:gdLst>
                    <a:gd name="T0" fmla="*/ 0 w 173"/>
                    <a:gd name="T1" fmla="*/ 19 h 239"/>
                    <a:gd name="T2" fmla="*/ 0 w 173"/>
                    <a:gd name="T3" fmla="*/ 0 h 239"/>
                    <a:gd name="T4" fmla="*/ 173 w 173"/>
                    <a:gd name="T5" fmla="*/ 0 h 239"/>
                    <a:gd name="T6" fmla="*/ 173 w 173"/>
                    <a:gd name="T7" fmla="*/ 19 h 239"/>
                    <a:gd name="T8" fmla="*/ 99 w 173"/>
                    <a:gd name="T9" fmla="*/ 19 h 239"/>
                    <a:gd name="T10" fmla="*/ 99 w 173"/>
                    <a:gd name="T11" fmla="*/ 239 h 239"/>
                    <a:gd name="T12" fmla="*/ 75 w 173"/>
                    <a:gd name="T13" fmla="*/ 239 h 239"/>
                    <a:gd name="T14" fmla="*/ 75 w 173"/>
                    <a:gd name="T15" fmla="*/ 19 h 239"/>
                    <a:gd name="T16" fmla="*/ 0 w 173"/>
                    <a:gd name="T17" fmla="*/ 19 h 239"/>
                    <a:gd name="T18" fmla="*/ 0 w 173"/>
                    <a:gd name="T19" fmla="*/ 19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3" h="239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173" y="0"/>
                      </a:lnTo>
                      <a:lnTo>
                        <a:pt x="173" y="19"/>
                      </a:lnTo>
                      <a:lnTo>
                        <a:pt x="99" y="19"/>
                      </a:lnTo>
                      <a:lnTo>
                        <a:pt x="99" y="239"/>
                      </a:lnTo>
                      <a:lnTo>
                        <a:pt x="75" y="239"/>
                      </a:lnTo>
                      <a:lnTo>
                        <a:pt x="75" y="19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30"/>
                <p:cNvSpPr/>
                <p:nvPr/>
              </p:nvSpPr>
              <p:spPr bwMode="auto">
                <a:xfrm>
                  <a:off x="12928600" y="3484563"/>
                  <a:ext cx="436562" cy="814387"/>
                </a:xfrm>
                <a:custGeom>
                  <a:avLst/>
                  <a:gdLst>
                    <a:gd name="T0" fmla="*/ 0 w 275"/>
                    <a:gd name="T1" fmla="*/ 0 h 513"/>
                    <a:gd name="T2" fmla="*/ 0 w 275"/>
                    <a:gd name="T3" fmla="*/ 513 h 513"/>
                    <a:gd name="T4" fmla="*/ 275 w 275"/>
                    <a:gd name="T5" fmla="*/ 0 h 513"/>
                    <a:gd name="T6" fmla="*/ 0 w 275"/>
                    <a:gd name="T7" fmla="*/ 0 h 513"/>
                    <a:gd name="T8" fmla="*/ 0 w 275"/>
                    <a:gd name="T9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513">
                      <a:moveTo>
                        <a:pt x="0" y="0"/>
                      </a:moveTo>
                      <a:lnTo>
                        <a:pt x="0" y="513"/>
                      </a:lnTo>
                      <a:lnTo>
                        <a:pt x="27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31"/>
                <p:cNvSpPr/>
                <p:nvPr/>
              </p:nvSpPr>
              <p:spPr bwMode="auto">
                <a:xfrm>
                  <a:off x="13123863" y="3541711"/>
                  <a:ext cx="628652" cy="757239"/>
                </a:xfrm>
                <a:custGeom>
                  <a:avLst/>
                  <a:gdLst>
                    <a:gd name="T0" fmla="*/ 230 w 396"/>
                    <a:gd name="T1" fmla="*/ 0 h 477"/>
                    <a:gd name="T2" fmla="*/ 154 w 396"/>
                    <a:gd name="T3" fmla="*/ 139 h 477"/>
                    <a:gd name="T4" fmla="*/ 216 w 396"/>
                    <a:gd name="T5" fmla="*/ 228 h 477"/>
                    <a:gd name="T6" fmla="*/ 88 w 396"/>
                    <a:gd name="T7" fmla="*/ 264 h 477"/>
                    <a:gd name="T8" fmla="*/ 0 w 396"/>
                    <a:gd name="T9" fmla="*/ 424 h 477"/>
                    <a:gd name="T10" fmla="*/ 176 w 396"/>
                    <a:gd name="T11" fmla="*/ 362 h 477"/>
                    <a:gd name="T12" fmla="*/ 254 w 396"/>
                    <a:gd name="T13" fmla="*/ 477 h 477"/>
                    <a:gd name="T14" fmla="*/ 240 w 396"/>
                    <a:gd name="T15" fmla="*/ 340 h 477"/>
                    <a:gd name="T16" fmla="*/ 396 w 396"/>
                    <a:gd name="T17" fmla="*/ 288 h 477"/>
                    <a:gd name="T18" fmla="*/ 230 w 396"/>
                    <a:gd name="T19" fmla="*/ 0 h 477"/>
                    <a:gd name="T20" fmla="*/ 230 w 396"/>
                    <a:gd name="T21" fmla="*/ 0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96" h="477">
                      <a:moveTo>
                        <a:pt x="230" y="0"/>
                      </a:moveTo>
                      <a:lnTo>
                        <a:pt x="154" y="139"/>
                      </a:lnTo>
                      <a:lnTo>
                        <a:pt x="216" y="228"/>
                      </a:lnTo>
                      <a:lnTo>
                        <a:pt x="88" y="264"/>
                      </a:lnTo>
                      <a:lnTo>
                        <a:pt x="0" y="424"/>
                      </a:lnTo>
                      <a:lnTo>
                        <a:pt x="176" y="362"/>
                      </a:lnTo>
                      <a:lnTo>
                        <a:pt x="254" y="477"/>
                      </a:lnTo>
                      <a:lnTo>
                        <a:pt x="240" y="340"/>
                      </a:lnTo>
                      <a:lnTo>
                        <a:pt x="396" y="288"/>
                      </a:lnTo>
                      <a:lnTo>
                        <a:pt x="230" y="0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32"/>
                <p:cNvSpPr>
                  <a:spLocks noEditPoints="1"/>
                </p:cNvSpPr>
                <p:nvPr/>
              </p:nvSpPr>
              <p:spPr bwMode="auto">
                <a:xfrm>
                  <a:off x="13873162" y="4092577"/>
                  <a:ext cx="206374" cy="201613"/>
                </a:xfrm>
                <a:custGeom>
                  <a:avLst/>
                  <a:gdLst>
                    <a:gd name="T0" fmla="*/ 0 w 55"/>
                    <a:gd name="T1" fmla="*/ 0 h 53"/>
                    <a:gd name="T2" fmla="*/ 39 w 55"/>
                    <a:gd name="T3" fmla="*/ 0 h 53"/>
                    <a:gd name="T4" fmla="*/ 45 w 55"/>
                    <a:gd name="T5" fmla="*/ 1 h 53"/>
                    <a:gd name="T6" fmla="*/ 50 w 55"/>
                    <a:gd name="T7" fmla="*/ 4 h 53"/>
                    <a:gd name="T8" fmla="*/ 53 w 55"/>
                    <a:gd name="T9" fmla="*/ 9 h 53"/>
                    <a:gd name="T10" fmla="*/ 55 w 55"/>
                    <a:gd name="T11" fmla="*/ 15 h 53"/>
                    <a:gd name="T12" fmla="*/ 53 w 55"/>
                    <a:gd name="T13" fmla="*/ 21 h 53"/>
                    <a:gd name="T14" fmla="*/ 50 w 55"/>
                    <a:gd name="T15" fmla="*/ 25 h 53"/>
                    <a:gd name="T16" fmla="*/ 45 w 55"/>
                    <a:gd name="T17" fmla="*/ 29 h 53"/>
                    <a:gd name="T18" fmla="*/ 39 w 55"/>
                    <a:gd name="T19" fmla="*/ 30 h 53"/>
                    <a:gd name="T20" fmla="*/ 39 w 55"/>
                    <a:gd name="T21" fmla="*/ 30 h 53"/>
                    <a:gd name="T22" fmla="*/ 55 w 55"/>
                    <a:gd name="T23" fmla="*/ 53 h 53"/>
                    <a:gd name="T24" fmla="*/ 52 w 55"/>
                    <a:gd name="T25" fmla="*/ 53 h 53"/>
                    <a:gd name="T26" fmla="*/ 37 w 55"/>
                    <a:gd name="T27" fmla="*/ 30 h 53"/>
                    <a:gd name="T28" fmla="*/ 2 w 55"/>
                    <a:gd name="T29" fmla="*/ 30 h 53"/>
                    <a:gd name="T30" fmla="*/ 2 w 55"/>
                    <a:gd name="T31" fmla="*/ 53 h 53"/>
                    <a:gd name="T32" fmla="*/ 0 w 55"/>
                    <a:gd name="T33" fmla="*/ 53 h 53"/>
                    <a:gd name="T34" fmla="*/ 0 w 55"/>
                    <a:gd name="T35" fmla="*/ 0 h 53"/>
                    <a:gd name="T36" fmla="*/ 44 w 55"/>
                    <a:gd name="T37" fmla="*/ 27 h 53"/>
                    <a:gd name="T38" fmla="*/ 48 w 55"/>
                    <a:gd name="T39" fmla="*/ 24 h 53"/>
                    <a:gd name="T40" fmla="*/ 51 w 55"/>
                    <a:gd name="T41" fmla="*/ 20 h 53"/>
                    <a:gd name="T42" fmla="*/ 52 w 55"/>
                    <a:gd name="T43" fmla="*/ 15 h 53"/>
                    <a:gd name="T44" fmla="*/ 51 w 55"/>
                    <a:gd name="T45" fmla="*/ 10 h 53"/>
                    <a:gd name="T46" fmla="*/ 48 w 55"/>
                    <a:gd name="T47" fmla="*/ 6 h 53"/>
                    <a:gd name="T48" fmla="*/ 44 w 55"/>
                    <a:gd name="T49" fmla="*/ 3 h 53"/>
                    <a:gd name="T50" fmla="*/ 39 w 55"/>
                    <a:gd name="T51" fmla="*/ 2 h 53"/>
                    <a:gd name="T52" fmla="*/ 2 w 55"/>
                    <a:gd name="T53" fmla="*/ 2 h 53"/>
                    <a:gd name="T54" fmla="*/ 2 w 55"/>
                    <a:gd name="T55" fmla="*/ 28 h 53"/>
                    <a:gd name="T56" fmla="*/ 39 w 55"/>
                    <a:gd name="T57" fmla="*/ 28 h 53"/>
                    <a:gd name="T58" fmla="*/ 44 w 55"/>
                    <a:gd name="T59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5" h="53">
                      <a:moveTo>
                        <a:pt x="0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1" y="0"/>
                        <a:pt x="43" y="0"/>
                        <a:pt x="45" y="1"/>
                      </a:cubicBezTo>
                      <a:cubicBezTo>
                        <a:pt x="47" y="2"/>
                        <a:pt x="49" y="3"/>
                        <a:pt x="50" y="4"/>
                      </a:cubicBezTo>
                      <a:cubicBezTo>
                        <a:pt x="51" y="6"/>
                        <a:pt x="52" y="7"/>
                        <a:pt x="53" y="9"/>
                      </a:cubicBezTo>
                      <a:cubicBezTo>
                        <a:pt x="54" y="11"/>
                        <a:pt x="55" y="13"/>
                        <a:pt x="55" y="15"/>
                      </a:cubicBezTo>
                      <a:cubicBezTo>
                        <a:pt x="55" y="17"/>
                        <a:pt x="54" y="19"/>
                        <a:pt x="53" y="21"/>
                      </a:cubicBezTo>
                      <a:cubicBezTo>
                        <a:pt x="52" y="23"/>
                        <a:pt x="51" y="24"/>
                        <a:pt x="50" y="25"/>
                      </a:cubicBezTo>
                      <a:cubicBezTo>
                        <a:pt x="49" y="27"/>
                        <a:pt x="47" y="28"/>
                        <a:pt x="45" y="29"/>
                      </a:cubicBezTo>
                      <a:cubicBezTo>
                        <a:pt x="43" y="29"/>
                        <a:pt x="41" y="30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53"/>
                        <a:pt x="2" y="53"/>
                        <a:pt x="2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44" y="27"/>
                      </a:moveTo>
                      <a:cubicBezTo>
                        <a:pt x="46" y="26"/>
                        <a:pt x="47" y="25"/>
                        <a:pt x="48" y="24"/>
                      </a:cubicBezTo>
                      <a:cubicBezTo>
                        <a:pt x="50" y="23"/>
                        <a:pt x="51" y="21"/>
                        <a:pt x="51" y="20"/>
                      </a:cubicBezTo>
                      <a:cubicBezTo>
                        <a:pt x="52" y="18"/>
                        <a:pt x="52" y="17"/>
                        <a:pt x="52" y="15"/>
                      </a:cubicBezTo>
                      <a:cubicBezTo>
                        <a:pt x="52" y="13"/>
                        <a:pt x="52" y="11"/>
                        <a:pt x="51" y="10"/>
                      </a:cubicBezTo>
                      <a:cubicBezTo>
                        <a:pt x="51" y="8"/>
                        <a:pt x="50" y="7"/>
                        <a:pt x="48" y="6"/>
                      </a:cubicBezTo>
                      <a:cubicBezTo>
                        <a:pt x="47" y="5"/>
                        <a:pt x="46" y="4"/>
                        <a:pt x="44" y="3"/>
                      </a:cubicBezTo>
                      <a:cubicBezTo>
                        <a:pt x="43" y="2"/>
                        <a:pt x="41" y="2"/>
                        <a:pt x="39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1" y="28"/>
                        <a:pt x="43" y="27"/>
                        <a:pt x="44" y="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33"/>
                <p:cNvSpPr>
                  <a:spLocks noEditPoints="1"/>
                </p:cNvSpPr>
                <p:nvPr/>
              </p:nvSpPr>
              <p:spPr bwMode="auto">
                <a:xfrm>
                  <a:off x="14087474" y="4092577"/>
                  <a:ext cx="203201" cy="201613"/>
                </a:xfrm>
                <a:custGeom>
                  <a:avLst/>
                  <a:gdLst>
                    <a:gd name="T0" fmla="*/ 128 w 128"/>
                    <a:gd name="T1" fmla="*/ 127 h 127"/>
                    <a:gd name="T2" fmla="*/ 124 w 128"/>
                    <a:gd name="T3" fmla="*/ 127 h 127"/>
                    <a:gd name="T4" fmla="*/ 119 w 128"/>
                    <a:gd name="T5" fmla="*/ 118 h 127"/>
                    <a:gd name="T6" fmla="*/ 10 w 128"/>
                    <a:gd name="T7" fmla="*/ 118 h 127"/>
                    <a:gd name="T8" fmla="*/ 5 w 128"/>
                    <a:gd name="T9" fmla="*/ 127 h 127"/>
                    <a:gd name="T10" fmla="*/ 0 w 128"/>
                    <a:gd name="T11" fmla="*/ 127 h 127"/>
                    <a:gd name="T12" fmla="*/ 62 w 128"/>
                    <a:gd name="T13" fmla="*/ 0 h 127"/>
                    <a:gd name="T14" fmla="*/ 67 w 128"/>
                    <a:gd name="T15" fmla="*/ 0 h 127"/>
                    <a:gd name="T16" fmla="*/ 128 w 128"/>
                    <a:gd name="T17" fmla="*/ 127 h 127"/>
                    <a:gd name="T18" fmla="*/ 128 w 128"/>
                    <a:gd name="T19" fmla="*/ 127 h 127"/>
                    <a:gd name="T20" fmla="*/ 14 w 128"/>
                    <a:gd name="T21" fmla="*/ 113 h 127"/>
                    <a:gd name="T22" fmla="*/ 116 w 128"/>
                    <a:gd name="T23" fmla="*/ 113 h 127"/>
                    <a:gd name="T24" fmla="*/ 64 w 128"/>
                    <a:gd name="T25" fmla="*/ 8 h 127"/>
                    <a:gd name="T26" fmla="*/ 14 w 128"/>
                    <a:gd name="T27" fmla="*/ 113 h 127"/>
                    <a:gd name="T28" fmla="*/ 14 w 128"/>
                    <a:gd name="T29" fmla="*/ 113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8" h="127">
                      <a:moveTo>
                        <a:pt x="128" y="127"/>
                      </a:moveTo>
                      <a:lnTo>
                        <a:pt x="124" y="127"/>
                      </a:lnTo>
                      <a:lnTo>
                        <a:pt x="119" y="118"/>
                      </a:lnTo>
                      <a:lnTo>
                        <a:pt x="10" y="118"/>
                      </a:lnTo>
                      <a:lnTo>
                        <a:pt x="5" y="127"/>
                      </a:lnTo>
                      <a:lnTo>
                        <a:pt x="0" y="127"/>
                      </a:lnTo>
                      <a:lnTo>
                        <a:pt x="62" y="0"/>
                      </a:lnTo>
                      <a:lnTo>
                        <a:pt x="67" y="0"/>
                      </a:lnTo>
                      <a:lnTo>
                        <a:pt x="128" y="127"/>
                      </a:lnTo>
                      <a:lnTo>
                        <a:pt x="128" y="127"/>
                      </a:lnTo>
                      <a:close/>
                      <a:moveTo>
                        <a:pt x="14" y="113"/>
                      </a:moveTo>
                      <a:lnTo>
                        <a:pt x="116" y="113"/>
                      </a:lnTo>
                      <a:lnTo>
                        <a:pt x="64" y="8"/>
                      </a:lnTo>
                      <a:lnTo>
                        <a:pt x="14" y="113"/>
                      </a:lnTo>
                      <a:lnTo>
                        <a:pt x="14" y="1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 noEditPoints="1"/>
                </p:cNvSpPr>
                <p:nvPr/>
              </p:nvSpPr>
              <p:spPr bwMode="auto">
                <a:xfrm>
                  <a:off x="14301786" y="4092577"/>
                  <a:ext cx="203201" cy="201613"/>
                </a:xfrm>
                <a:custGeom>
                  <a:avLst/>
                  <a:gdLst>
                    <a:gd name="T0" fmla="*/ 0 w 54"/>
                    <a:gd name="T1" fmla="*/ 0 h 53"/>
                    <a:gd name="T2" fmla="*/ 39 w 54"/>
                    <a:gd name="T3" fmla="*/ 0 h 53"/>
                    <a:gd name="T4" fmla="*/ 45 w 54"/>
                    <a:gd name="T5" fmla="*/ 1 h 53"/>
                    <a:gd name="T6" fmla="*/ 50 w 54"/>
                    <a:gd name="T7" fmla="*/ 4 h 53"/>
                    <a:gd name="T8" fmla="*/ 53 w 54"/>
                    <a:gd name="T9" fmla="*/ 9 h 53"/>
                    <a:gd name="T10" fmla="*/ 54 w 54"/>
                    <a:gd name="T11" fmla="*/ 15 h 53"/>
                    <a:gd name="T12" fmla="*/ 53 w 54"/>
                    <a:gd name="T13" fmla="*/ 21 h 53"/>
                    <a:gd name="T14" fmla="*/ 50 w 54"/>
                    <a:gd name="T15" fmla="*/ 25 h 53"/>
                    <a:gd name="T16" fmla="*/ 45 w 54"/>
                    <a:gd name="T17" fmla="*/ 29 h 53"/>
                    <a:gd name="T18" fmla="*/ 39 w 54"/>
                    <a:gd name="T19" fmla="*/ 30 h 53"/>
                    <a:gd name="T20" fmla="*/ 2 w 54"/>
                    <a:gd name="T21" fmla="*/ 30 h 53"/>
                    <a:gd name="T22" fmla="*/ 2 w 54"/>
                    <a:gd name="T23" fmla="*/ 53 h 53"/>
                    <a:gd name="T24" fmla="*/ 0 w 54"/>
                    <a:gd name="T25" fmla="*/ 53 h 53"/>
                    <a:gd name="T26" fmla="*/ 0 w 54"/>
                    <a:gd name="T27" fmla="*/ 0 h 53"/>
                    <a:gd name="T28" fmla="*/ 39 w 54"/>
                    <a:gd name="T29" fmla="*/ 28 h 53"/>
                    <a:gd name="T30" fmla="*/ 44 w 54"/>
                    <a:gd name="T31" fmla="*/ 27 h 53"/>
                    <a:gd name="T32" fmla="*/ 48 w 54"/>
                    <a:gd name="T33" fmla="*/ 24 h 53"/>
                    <a:gd name="T34" fmla="*/ 51 w 54"/>
                    <a:gd name="T35" fmla="*/ 20 h 53"/>
                    <a:gd name="T36" fmla="*/ 52 w 54"/>
                    <a:gd name="T37" fmla="*/ 15 h 53"/>
                    <a:gd name="T38" fmla="*/ 51 w 54"/>
                    <a:gd name="T39" fmla="*/ 10 h 53"/>
                    <a:gd name="T40" fmla="*/ 48 w 54"/>
                    <a:gd name="T41" fmla="*/ 6 h 53"/>
                    <a:gd name="T42" fmla="*/ 44 w 54"/>
                    <a:gd name="T43" fmla="*/ 3 h 53"/>
                    <a:gd name="T44" fmla="*/ 39 w 54"/>
                    <a:gd name="T45" fmla="*/ 2 h 53"/>
                    <a:gd name="T46" fmla="*/ 2 w 54"/>
                    <a:gd name="T47" fmla="*/ 2 h 53"/>
                    <a:gd name="T48" fmla="*/ 2 w 54"/>
                    <a:gd name="T49" fmla="*/ 28 h 53"/>
                    <a:gd name="T50" fmla="*/ 39 w 54"/>
                    <a:gd name="T51" fmla="*/ 2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53">
                      <a:moveTo>
                        <a:pt x="0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1" y="0"/>
                        <a:pt x="43" y="0"/>
                        <a:pt x="45" y="1"/>
                      </a:cubicBezTo>
                      <a:cubicBezTo>
                        <a:pt x="47" y="2"/>
                        <a:pt x="49" y="3"/>
                        <a:pt x="50" y="4"/>
                      </a:cubicBezTo>
                      <a:cubicBezTo>
                        <a:pt x="51" y="6"/>
                        <a:pt x="52" y="7"/>
                        <a:pt x="53" y="9"/>
                      </a:cubicBezTo>
                      <a:cubicBezTo>
                        <a:pt x="54" y="11"/>
                        <a:pt x="54" y="13"/>
                        <a:pt x="54" y="15"/>
                      </a:cubicBezTo>
                      <a:cubicBezTo>
                        <a:pt x="54" y="17"/>
                        <a:pt x="54" y="19"/>
                        <a:pt x="53" y="21"/>
                      </a:cubicBezTo>
                      <a:cubicBezTo>
                        <a:pt x="52" y="23"/>
                        <a:pt x="51" y="24"/>
                        <a:pt x="50" y="25"/>
                      </a:cubicBezTo>
                      <a:cubicBezTo>
                        <a:pt x="49" y="27"/>
                        <a:pt x="47" y="28"/>
                        <a:pt x="45" y="29"/>
                      </a:cubicBezTo>
                      <a:cubicBezTo>
                        <a:pt x="43" y="29"/>
                        <a:pt x="41" y="30"/>
                        <a:pt x="39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53"/>
                        <a:pt x="2" y="53"/>
                        <a:pt x="2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39" y="28"/>
                      </a:moveTo>
                      <a:cubicBezTo>
                        <a:pt x="41" y="28"/>
                        <a:pt x="43" y="27"/>
                        <a:pt x="44" y="27"/>
                      </a:cubicBezTo>
                      <a:cubicBezTo>
                        <a:pt x="46" y="26"/>
                        <a:pt x="47" y="25"/>
                        <a:pt x="48" y="24"/>
                      </a:cubicBezTo>
                      <a:cubicBezTo>
                        <a:pt x="50" y="23"/>
                        <a:pt x="50" y="21"/>
                        <a:pt x="51" y="20"/>
                      </a:cubicBezTo>
                      <a:cubicBezTo>
                        <a:pt x="52" y="18"/>
                        <a:pt x="52" y="17"/>
                        <a:pt x="52" y="15"/>
                      </a:cubicBezTo>
                      <a:cubicBezTo>
                        <a:pt x="52" y="13"/>
                        <a:pt x="52" y="11"/>
                        <a:pt x="51" y="10"/>
                      </a:cubicBezTo>
                      <a:cubicBezTo>
                        <a:pt x="50" y="8"/>
                        <a:pt x="50" y="7"/>
                        <a:pt x="48" y="6"/>
                      </a:cubicBezTo>
                      <a:cubicBezTo>
                        <a:pt x="47" y="5"/>
                        <a:pt x="46" y="4"/>
                        <a:pt x="44" y="3"/>
                      </a:cubicBezTo>
                      <a:cubicBezTo>
                        <a:pt x="43" y="2"/>
                        <a:pt x="41" y="2"/>
                        <a:pt x="39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Freeform 35"/>
                <p:cNvSpPr/>
                <p:nvPr/>
              </p:nvSpPr>
              <p:spPr bwMode="auto">
                <a:xfrm>
                  <a:off x="14517690" y="4092577"/>
                  <a:ext cx="6351" cy="201613"/>
                </a:xfrm>
                <a:custGeom>
                  <a:avLst/>
                  <a:gdLst>
                    <a:gd name="T0" fmla="*/ 0 w 4"/>
                    <a:gd name="T1" fmla="*/ 0 h 127"/>
                    <a:gd name="T2" fmla="*/ 0 w 4"/>
                    <a:gd name="T3" fmla="*/ 127 h 127"/>
                    <a:gd name="T4" fmla="*/ 4 w 4"/>
                    <a:gd name="T5" fmla="*/ 127 h 127"/>
                    <a:gd name="T6" fmla="*/ 4 w 4"/>
                    <a:gd name="T7" fmla="*/ 0 h 127"/>
                    <a:gd name="T8" fmla="*/ 0 w 4"/>
                    <a:gd name="T9" fmla="*/ 0 h 127"/>
                    <a:gd name="T10" fmla="*/ 0 w 4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27">
                      <a:moveTo>
                        <a:pt x="0" y="0"/>
                      </a:moveTo>
                      <a:lnTo>
                        <a:pt x="0" y="127"/>
                      </a:lnTo>
                      <a:lnTo>
                        <a:pt x="4" y="127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 noEditPoints="1"/>
                </p:cNvSpPr>
                <p:nvPr/>
              </p:nvSpPr>
              <p:spPr bwMode="auto">
                <a:xfrm>
                  <a:off x="14543091" y="4092577"/>
                  <a:ext cx="203201" cy="201613"/>
                </a:xfrm>
                <a:custGeom>
                  <a:avLst/>
                  <a:gdLst>
                    <a:gd name="T0" fmla="*/ 0 w 54"/>
                    <a:gd name="T1" fmla="*/ 0 h 53"/>
                    <a:gd name="T2" fmla="*/ 27 w 54"/>
                    <a:gd name="T3" fmla="*/ 0 h 53"/>
                    <a:gd name="T4" fmla="*/ 38 w 54"/>
                    <a:gd name="T5" fmla="*/ 2 h 53"/>
                    <a:gd name="T6" fmla="*/ 46 w 54"/>
                    <a:gd name="T7" fmla="*/ 8 h 53"/>
                    <a:gd name="T8" fmla="*/ 52 w 54"/>
                    <a:gd name="T9" fmla="*/ 16 h 53"/>
                    <a:gd name="T10" fmla="*/ 54 w 54"/>
                    <a:gd name="T11" fmla="*/ 27 h 53"/>
                    <a:gd name="T12" fmla="*/ 52 w 54"/>
                    <a:gd name="T13" fmla="*/ 37 h 53"/>
                    <a:gd name="T14" fmla="*/ 46 w 54"/>
                    <a:gd name="T15" fmla="*/ 45 h 53"/>
                    <a:gd name="T16" fmla="*/ 38 w 54"/>
                    <a:gd name="T17" fmla="*/ 51 h 53"/>
                    <a:gd name="T18" fmla="*/ 27 w 54"/>
                    <a:gd name="T19" fmla="*/ 53 h 53"/>
                    <a:gd name="T20" fmla="*/ 0 w 54"/>
                    <a:gd name="T21" fmla="*/ 53 h 53"/>
                    <a:gd name="T22" fmla="*/ 0 w 54"/>
                    <a:gd name="T23" fmla="*/ 0 h 53"/>
                    <a:gd name="T24" fmla="*/ 27 w 54"/>
                    <a:gd name="T25" fmla="*/ 51 h 53"/>
                    <a:gd name="T26" fmla="*/ 37 w 54"/>
                    <a:gd name="T27" fmla="*/ 49 h 53"/>
                    <a:gd name="T28" fmla="*/ 45 w 54"/>
                    <a:gd name="T29" fmla="*/ 44 h 53"/>
                    <a:gd name="T30" fmla="*/ 50 w 54"/>
                    <a:gd name="T31" fmla="*/ 36 h 53"/>
                    <a:gd name="T32" fmla="*/ 52 w 54"/>
                    <a:gd name="T33" fmla="*/ 27 h 53"/>
                    <a:gd name="T34" fmla="*/ 50 w 54"/>
                    <a:gd name="T35" fmla="*/ 17 h 53"/>
                    <a:gd name="T36" fmla="*/ 45 w 54"/>
                    <a:gd name="T37" fmla="*/ 9 h 53"/>
                    <a:gd name="T38" fmla="*/ 37 w 54"/>
                    <a:gd name="T39" fmla="*/ 4 h 53"/>
                    <a:gd name="T40" fmla="*/ 27 w 54"/>
                    <a:gd name="T41" fmla="*/ 2 h 53"/>
                    <a:gd name="T42" fmla="*/ 2 w 54"/>
                    <a:gd name="T43" fmla="*/ 2 h 53"/>
                    <a:gd name="T44" fmla="*/ 2 w 54"/>
                    <a:gd name="T45" fmla="*/ 51 h 53"/>
                    <a:gd name="T46" fmla="*/ 27 w 54"/>
                    <a:gd name="T4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53">
                      <a:moveTo>
                        <a:pt x="0" y="0"/>
                      </a:move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0"/>
                        <a:pt x="34" y="1"/>
                        <a:pt x="38" y="2"/>
                      </a:cubicBezTo>
                      <a:cubicBezTo>
                        <a:pt x="41" y="3"/>
                        <a:pt x="44" y="5"/>
                        <a:pt x="46" y="8"/>
                      </a:cubicBezTo>
                      <a:cubicBezTo>
                        <a:pt x="49" y="10"/>
                        <a:pt x="51" y="13"/>
                        <a:pt x="52" y="16"/>
                      </a:cubicBezTo>
                      <a:cubicBezTo>
                        <a:pt x="53" y="19"/>
                        <a:pt x="54" y="23"/>
                        <a:pt x="54" y="27"/>
                      </a:cubicBezTo>
                      <a:cubicBezTo>
                        <a:pt x="54" y="30"/>
                        <a:pt x="53" y="34"/>
                        <a:pt x="52" y="37"/>
                      </a:cubicBezTo>
                      <a:cubicBezTo>
                        <a:pt x="51" y="40"/>
                        <a:pt x="49" y="43"/>
                        <a:pt x="46" y="45"/>
                      </a:cubicBezTo>
                      <a:cubicBezTo>
                        <a:pt x="44" y="48"/>
                        <a:pt x="41" y="50"/>
                        <a:pt x="38" y="51"/>
                      </a:cubicBezTo>
                      <a:cubicBezTo>
                        <a:pt x="34" y="53"/>
                        <a:pt x="31" y="53"/>
                        <a:pt x="27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27" y="51"/>
                      </a:moveTo>
                      <a:cubicBezTo>
                        <a:pt x="30" y="51"/>
                        <a:pt x="34" y="50"/>
                        <a:pt x="37" y="49"/>
                      </a:cubicBezTo>
                      <a:cubicBezTo>
                        <a:pt x="40" y="48"/>
                        <a:pt x="42" y="46"/>
                        <a:pt x="45" y="44"/>
                      </a:cubicBezTo>
                      <a:cubicBezTo>
                        <a:pt x="47" y="42"/>
                        <a:pt x="49" y="39"/>
                        <a:pt x="50" y="36"/>
                      </a:cubicBezTo>
                      <a:cubicBezTo>
                        <a:pt x="51" y="33"/>
                        <a:pt x="52" y="30"/>
                        <a:pt x="52" y="27"/>
                      </a:cubicBezTo>
                      <a:cubicBezTo>
                        <a:pt x="52" y="23"/>
                        <a:pt x="51" y="20"/>
                        <a:pt x="50" y="17"/>
                      </a:cubicBezTo>
                      <a:cubicBezTo>
                        <a:pt x="49" y="14"/>
                        <a:pt x="47" y="11"/>
                        <a:pt x="45" y="9"/>
                      </a:cubicBezTo>
                      <a:cubicBezTo>
                        <a:pt x="42" y="7"/>
                        <a:pt x="40" y="5"/>
                        <a:pt x="37" y="4"/>
                      </a:cubicBezTo>
                      <a:cubicBezTo>
                        <a:pt x="34" y="3"/>
                        <a:pt x="30" y="2"/>
                        <a:pt x="27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Freeform 37"/>
                <p:cNvSpPr/>
                <p:nvPr/>
              </p:nvSpPr>
              <p:spPr bwMode="auto">
                <a:xfrm>
                  <a:off x="14757403" y="4092577"/>
                  <a:ext cx="207961" cy="201613"/>
                </a:xfrm>
                <a:custGeom>
                  <a:avLst/>
                  <a:gdLst>
                    <a:gd name="T0" fmla="*/ 0 w 131"/>
                    <a:gd name="T1" fmla="*/ 0 h 127"/>
                    <a:gd name="T2" fmla="*/ 131 w 131"/>
                    <a:gd name="T3" fmla="*/ 0 h 127"/>
                    <a:gd name="T4" fmla="*/ 131 w 131"/>
                    <a:gd name="T5" fmla="*/ 5 h 127"/>
                    <a:gd name="T6" fmla="*/ 5 w 131"/>
                    <a:gd name="T7" fmla="*/ 5 h 127"/>
                    <a:gd name="T8" fmla="*/ 5 w 131"/>
                    <a:gd name="T9" fmla="*/ 63 h 127"/>
                    <a:gd name="T10" fmla="*/ 128 w 131"/>
                    <a:gd name="T11" fmla="*/ 63 h 127"/>
                    <a:gd name="T12" fmla="*/ 128 w 131"/>
                    <a:gd name="T13" fmla="*/ 67 h 127"/>
                    <a:gd name="T14" fmla="*/ 5 w 131"/>
                    <a:gd name="T15" fmla="*/ 67 h 127"/>
                    <a:gd name="T16" fmla="*/ 5 w 131"/>
                    <a:gd name="T17" fmla="*/ 123 h 127"/>
                    <a:gd name="T18" fmla="*/ 131 w 131"/>
                    <a:gd name="T19" fmla="*/ 123 h 127"/>
                    <a:gd name="T20" fmla="*/ 131 w 131"/>
                    <a:gd name="T21" fmla="*/ 127 h 127"/>
                    <a:gd name="T22" fmla="*/ 0 w 131"/>
                    <a:gd name="T23" fmla="*/ 127 h 127"/>
                    <a:gd name="T24" fmla="*/ 0 w 131"/>
                    <a:gd name="T25" fmla="*/ 0 h 127"/>
                    <a:gd name="T26" fmla="*/ 0 w 131"/>
                    <a:gd name="T27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1" h="127">
                      <a:moveTo>
                        <a:pt x="0" y="0"/>
                      </a:moveTo>
                      <a:lnTo>
                        <a:pt x="131" y="0"/>
                      </a:lnTo>
                      <a:lnTo>
                        <a:pt x="131" y="5"/>
                      </a:lnTo>
                      <a:lnTo>
                        <a:pt x="5" y="5"/>
                      </a:lnTo>
                      <a:lnTo>
                        <a:pt x="5" y="63"/>
                      </a:lnTo>
                      <a:lnTo>
                        <a:pt x="128" y="63"/>
                      </a:lnTo>
                      <a:lnTo>
                        <a:pt x="128" y="67"/>
                      </a:lnTo>
                      <a:lnTo>
                        <a:pt x="5" y="67"/>
                      </a:lnTo>
                      <a:lnTo>
                        <a:pt x="5" y="123"/>
                      </a:lnTo>
                      <a:lnTo>
                        <a:pt x="131" y="123"/>
                      </a:lnTo>
                      <a:lnTo>
                        <a:pt x="131" y="12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Freeform 38"/>
                <p:cNvSpPr/>
                <p:nvPr/>
              </p:nvSpPr>
              <p:spPr bwMode="auto">
                <a:xfrm>
                  <a:off x="14968537" y="4089399"/>
                  <a:ext cx="403224" cy="204787"/>
                </a:xfrm>
                <a:custGeom>
                  <a:avLst/>
                  <a:gdLst>
                    <a:gd name="T0" fmla="*/ 104 w 107"/>
                    <a:gd name="T1" fmla="*/ 27 h 54"/>
                    <a:gd name="T2" fmla="*/ 102 w 107"/>
                    <a:gd name="T3" fmla="*/ 18 h 54"/>
                    <a:gd name="T4" fmla="*/ 97 w 107"/>
                    <a:gd name="T5" fmla="*/ 10 h 54"/>
                    <a:gd name="T6" fmla="*/ 89 w 107"/>
                    <a:gd name="T7" fmla="*/ 4 h 54"/>
                    <a:gd name="T8" fmla="*/ 80 w 107"/>
                    <a:gd name="T9" fmla="*/ 2 h 54"/>
                    <a:gd name="T10" fmla="*/ 71 w 107"/>
                    <a:gd name="T11" fmla="*/ 4 h 54"/>
                    <a:gd name="T12" fmla="*/ 64 w 107"/>
                    <a:gd name="T13" fmla="*/ 9 h 54"/>
                    <a:gd name="T14" fmla="*/ 58 w 107"/>
                    <a:gd name="T15" fmla="*/ 17 h 54"/>
                    <a:gd name="T16" fmla="*/ 55 w 107"/>
                    <a:gd name="T17" fmla="*/ 27 h 54"/>
                    <a:gd name="T18" fmla="*/ 52 w 107"/>
                    <a:gd name="T19" fmla="*/ 39 h 54"/>
                    <a:gd name="T20" fmla="*/ 46 w 107"/>
                    <a:gd name="T21" fmla="*/ 47 h 54"/>
                    <a:gd name="T22" fmla="*/ 38 w 107"/>
                    <a:gd name="T23" fmla="*/ 53 h 54"/>
                    <a:gd name="T24" fmla="*/ 28 w 107"/>
                    <a:gd name="T25" fmla="*/ 54 h 54"/>
                    <a:gd name="T26" fmla="*/ 17 w 107"/>
                    <a:gd name="T27" fmla="*/ 52 h 54"/>
                    <a:gd name="T28" fmla="*/ 8 w 107"/>
                    <a:gd name="T29" fmla="*/ 46 h 54"/>
                    <a:gd name="T30" fmla="*/ 3 w 107"/>
                    <a:gd name="T31" fmla="*/ 38 h 54"/>
                    <a:gd name="T32" fmla="*/ 0 w 107"/>
                    <a:gd name="T33" fmla="*/ 27 h 54"/>
                    <a:gd name="T34" fmla="*/ 3 w 107"/>
                    <a:gd name="T35" fmla="*/ 17 h 54"/>
                    <a:gd name="T36" fmla="*/ 8 w 107"/>
                    <a:gd name="T37" fmla="*/ 8 h 54"/>
                    <a:gd name="T38" fmla="*/ 17 w 107"/>
                    <a:gd name="T39" fmla="*/ 2 h 54"/>
                    <a:gd name="T40" fmla="*/ 28 w 107"/>
                    <a:gd name="T41" fmla="*/ 0 h 54"/>
                    <a:gd name="T42" fmla="*/ 28 w 107"/>
                    <a:gd name="T43" fmla="*/ 2 h 54"/>
                    <a:gd name="T44" fmla="*/ 18 w 107"/>
                    <a:gd name="T45" fmla="*/ 4 h 54"/>
                    <a:gd name="T46" fmla="*/ 10 w 107"/>
                    <a:gd name="T47" fmla="*/ 10 h 54"/>
                    <a:gd name="T48" fmla="*/ 4 w 107"/>
                    <a:gd name="T49" fmla="*/ 17 h 54"/>
                    <a:gd name="T50" fmla="*/ 3 w 107"/>
                    <a:gd name="T51" fmla="*/ 27 h 54"/>
                    <a:gd name="T52" fmla="*/ 4 w 107"/>
                    <a:gd name="T53" fmla="*/ 37 h 54"/>
                    <a:gd name="T54" fmla="*/ 10 w 107"/>
                    <a:gd name="T55" fmla="*/ 45 h 54"/>
                    <a:gd name="T56" fmla="*/ 18 w 107"/>
                    <a:gd name="T57" fmla="*/ 50 h 54"/>
                    <a:gd name="T58" fmla="*/ 28 w 107"/>
                    <a:gd name="T59" fmla="*/ 52 h 54"/>
                    <a:gd name="T60" fmla="*/ 37 w 107"/>
                    <a:gd name="T61" fmla="*/ 51 h 54"/>
                    <a:gd name="T62" fmla="*/ 44 w 107"/>
                    <a:gd name="T63" fmla="*/ 46 h 54"/>
                    <a:gd name="T64" fmla="*/ 50 w 107"/>
                    <a:gd name="T65" fmla="*/ 38 h 54"/>
                    <a:gd name="T66" fmla="*/ 52 w 107"/>
                    <a:gd name="T67" fmla="*/ 27 h 54"/>
                    <a:gd name="T68" fmla="*/ 56 w 107"/>
                    <a:gd name="T69" fmla="*/ 16 h 54"/>
                    <a:gd name="T70" fmla="*/ 61 w 107"/>
                    <a:gd name="T71" fmla="*/ 8 h 54"/>
                    <a:gd name="T72" fmla="*/ 69 w 107"/>
                    <a:gd name="T73" fmla="*/ 2 h 54"/>
                    <a:gd name="T74" fmla="*/ 80 w 107"/>
                    <a:gd name="T75" fmla="*/ 0 h 54"/>
                    <a:gd name="T76" fmla="*/ 90 w 107"/>
                    <a:gd name="T77" fmla="*/ 2 h 54"/>
                    <a:gd name="T78" fmla="*/ 99 w 107"/>
                    <a:gd name="T79" fmla="*/ 8 h 54"/>
                    <a:gd name="T80" fmla="*/ 104 w 107"/>
                    <a:gd name="T81" fmla="*/ 17 h 54"/>
                    <a:gd name="T82" fmla="*/ 107 w 107"/>
                    <a:gd name="T83" fmla="*/ 27 h 54"/>
                    <a:gd name="T84" fmla="*/ 105 w 107"/>
                    <a:gd name="T85" fmla="*/ 35 h 54"/>
                    <a:gd name="T86" fmla="*/ 102 w 107"/>
                    <a:gd name="T87" fmla="*/ 42 h 54"/>
                    <a:gd name="T88" fmla="*/ 97 w 107"/>
                    <a:gd name="T89" fmla="*/ 48 h 54"/>
                    <a:gd name="T90" fmla="*/ 91 w 107"/>
                    <a:gd name="T91" fmla="*/ 52 h 54"/>
                    <a:gd name="T92" fmla="*/ 91 w 107"/>
                    <a:gd name="T93" fmla="*/ 50 h 54"/>
                    <a:gd name="T94" fmla="*/ 96 w 107"/>
                    <a:gd name="T95" fmla="*/ 46 h 54"/>
                    <a:gd name="T96" fmla="*/ 101 w 107"/>
                    <a:gd name="T97" fmla="*/ 41 h 54"/>
                    <a:gd name="T98" fmla="*/ 103 w 107"/>
                    <a:gd name="T99" fmla="*/ 34 h 54"/>
                    <a:gd name="T100" fmla="*/ 104 w 107"/>
                    <a:gd name="T101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7" h="54">
                      <a:moveTo>
                        <a:pt x="104" y="27"/>
                      </a:moveTo>
                      <a:cubicBezTo>
                        <a:pt x="104" y="24"/>
                        <a:pt x="104" y="21"/>
                        <a:pt x="102" y="18"/>
                      </a:cubicBezTo>
                      <a:cubicBezTo>
                        <a:pt x="101" y="15"/>
                        <a:pt x="99" y="12"/>
                        <a:pt x="97" y="10"/>
                      </a:cubicBezTo>
                      <a:cubicBezTo>
                        <a:pt x="95" y="7"/>
                        <a:pt x="92" y="6"/>
                        <a:pt x="89" y="4"/>
                      </a:cubicBezTo>
                      <a:cubicBezTo>
                        <a:pt x="86" y="3"/>
                        <a:pt x="83" y="2"/>
                        <a:pt x="80" y="2"/>
                      </a:cubicBezTo>
                      <a:cubicBezTo>
                        <a:pt x="77" y="2"/>
                        <a:pt x="74" y="3"/>
                        <a:pt x="71" y="4"/>
                      </a:cubicBezTo>
                      <a:cubicBezTo>
                        <a:pt x="68" y="5"/>
                        <a:pt x="66" y="7"/>
                        <a:pt x="64" y="9"/>
                      </a:cubicBezTo>
                      <a:cubicBezTo>
                        <a:pt x="61" y="11"/>
                        <a:pt x="60" y="13"/>
                        <a:pt x="58" y="17"/>
                      </a:cubicBezTo>
                      <a:cubicBezTo>
                        <a:pt x="57" y="20"/>
                        <a:pt x="55" y="23"/>
                        <a:pt x="55" y="27"/>
                      </a:cubicBezTo>
                      <a:cubicBezTo>
                        <a:pt x="55" y="32"/>
                        <a:pt x="53" y="35"/>
                        <a:pt x="52" y="39"/>
                      </a:cubicBezTo>
                      <a:cubicBezTo>
                        <a:pt x="50" y="42"/>
                        <a:pt x="48" y="45"/>
                        <a:pt x="46" y="47"/>
                      </a:cubicBezTo>
                      <a:cubicBezTo>
                        <a:pt x="44" y="50"/>
                        <a:pt x="41" y="51"/>
                        <a:pt x="38" y="53"/>
                      </a:cubicBezTo>
                      <a:cubicBezTo>
                        <a:pt x="35" y="54"/>
                        <a:pt x="31" y="54"/>
                        <a:pt x="28" y="54"/>
                      </a:cubicBezTo>
                      <a:cubicBezTo>
                        <a:pt x="24" y="54"/>
                        <a:pt x="20" y="54"/>
                        <a:pt x="17" y="52"/>
                      </a:cubicBezTo>
                      <a:cubicBezTo>
                        <a:pt x="14" y="51"/>
                        <a:pt x="11" y="49"/>
                        <a:pt x="8" y="46"/>
                      </a:cubicBezTo>
                      <a:cubicBezTo>
                        <a:pt x="6" y="44"/>
                        <a:pt x="4" y="41"/>
                        <a:pt x="3" y="38"/>
                      </a:cubicBezTo>
                      <a:cubicBezTo>
                        <a:pt x="1" y="34"/>
                        <a:pt x="0" y="31"/>
                        <a:pt x="0" y="27"/>
                      </a:cubicBezTo>
                      <a:cubicBezTo>
                        <a:pt x="0" y="23"/>
                        <a:pt x="1" y="20"/>
                        <a:pt x="3" y="17"/>
                      </a:cubicBezTo>
                      <a:cubicBezTo>
                        <a:pt x="4" y="13"/>
                        <a:pt x="6" y="10"/>
                        <a:pt x="8" y="8"/>
                      </a:cubicBezTo>
                      <a:cubicBezTo>
                        <a:pt x="11" y="6"/>
                        <a:pt x="14" y="4"/>
                        <a:pt x="17" y="2"/>
                      </a:cubicBezTo>
                      <a:cubicBezTo>
                        <a:pt x="20" y="1"/>
                        <a:pt x="24" y="0"/>
                        <a:pt x="28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4" y="2"/>
                        <a:pt x="21" y="3"/>
                        <a:pt x="18" y="4"/>
                      </a:cubicBezTo>
                      <a:cubicBezTo>
                        <a:pt x="15" y="5"/>
                        <a:pt x="12" y="7"/>
                        <a:pt x="10" y="10"/>
                      </a:cubicBezTo>
                      <a:cubicBezTo>
                        <a:pt x="8" y="12"/>
                        <a:pt x="6" y="14"/>
                        <a:pt x="4" y="17"/>
                      </a:cubicBezTo>
                      <a:cubicBezTo>
                        <a:pt x="3" y="21"/>
                        <a:pt x="3" y="24"/>
                        <a:pt x="3" y="27"/>
                      </a:cubicBezTo>
                      <a:cubicBezTo>
                        <a:pt x="3" y="31"/>
                        <a:pt x="3" y="34"/>
                        <a:pt x="4" y="37"/>
                      </a:cubicBezTo>
                      <a:cubicBezTo>
                        <a:pt x="6" y="40"/>
                        <a:pt x="8" y="43"/>
                        <a:pt x="10" y="45"/>
                      </a:cubicBezTo>
                      <a:cubicBezTo>
                        <a:pt x="12" y="47"/>
                        <a:pt x="15" y="49"/>
                        <a:pt x="18" y="50"/>
                      </a:cubicBezTo>
                      <a:cubicBezTo>
                        <a:pt x="21" y="51"/>
                        <a:pt x="24" y="52"/>
                        <a:pt x="28" y="52"/>
                      </a:cubicBezTo>
                      <a:cubicBezTo>
                        <a:pt x="31" y="52"/>
                        <a:pt x="34" y="52"/>
                        <a:pt x="37" y="51"/>
                      </a:cubicBezTo>
                      <a:cubicBezTo>
                        <a:pt x="40" y="49"/>
                        <a:pt x="42" y="48"/>
                        <a:pt x="44" y="46"/>
                      </a:cubicBezTo>
                      <a:cubicBezTo>
                        <a:pt x="46" y="43"/>
                        <a:pt x="48" y="41"/>
                        <a:pt x="50" y="38"/>
                      </a:cubicBezTo>
                      <a:cubicBezTo>
                        <a:pt x="51" y="35"/>
                        <a:pt x="52" y="31"/>
                        <a:pt x="52" y="27"/>
                      </a:cubicBezTo>
                      <a:cubicBezTo>
                        <a:pt x="53" y="23"/>
                        <a:pt x="54" y="19"/>
                        <a:pt x="56" y="16"/>
                      </a:cubicBezTo>
                      <a:cubicBezTo>
                        <a:pt x="57" y="13"/>
                        <a:pt x="59" y="10"/>
                        <a:pt x="61" y="8"/>
                      </a:cubicBezTo>
                      <a:cubicBezTo>
                        <a:pt x="64" y="5"/>
                        <a:pt x="66" y="3"/>
                        <a:pt x="69" y="2"/>
                      </a:cubicBezTo>
                      <a:cubicBezTo>
                        <a:pt x="72" y="1"/>
                        <a:pt x="76" y="0"/>
                        <a:pt x="80" y="0"/>
                      </a:cubicBezTo>
                      <a:cubicBezTo>
                        <a:pt x="83" y="0"/>
                        <a:pt x="87" y="1"/>
                        <a:pt x="90" y="2"/>
                      </a:cubicBezTo>
                      <a:cubicBezTo>
                        <a:pt x="93" y="4"/>
                        <a:pt x="96" y="6"/>
                        <a:pt x="99" y="8"/>
                      </a:cubicBezTo>
                      <a:cubicBezTo>
                        <a:pt x="101" y="11"/>
                        <a:pt x="103" y="13"/>
                        <a:pt x="104" y="17"/>
                      </a:cubicBezTo>
                      <a:cubicBezTo>
                        <a:pt x="106" y="20"/>
                        <a:pt x="107" y="24"/>
                        <a:pt x="107" y="27"/>
                      </a:cubicBezTo>
                      <a:cubicBezTo>
                        <a:pt x="107" y="30"/>
                        <a:pt x="106" y="33"/>
                        <a:pt x="105" y="35"/>
                      </a:cubicBezTo>
                      <a:cubicBezTo>
                        <a:pt x="105" y="38"/>
                        <a:pt x="104" y="40"/>
                        <a:pt x="102" y="42"/>
                      </a:cubicBezTo>
                      <a:cubicBezTo>
                        <a:pt x="101" y="44"/>
                        <a:pt x="99" y="46"/>
                        <a:pt x="97" y="48"/>
                      </a:cubicBezTo>
                      <a:cubicBezTo>
                        <a:pt x="95" y="50"/>
                        <a:pt x="93" y="51"/>
                        <a:pt x="91" y="52"/>
                      </a:cubicBezTo>
                      <a:cubicBezTo>
                        <a:pt x="91" y="50"/>
                        <a:pt x="91" y="50"/>
                        <a:pt x="91" y="50"/>
                      </a:cubicBezTo>
                      <a:cubicBezTo>
                        <a:pt x="93" y="49"/>
                        <a:pt x="95" y="47"/>
                        <a:pt x="96" y="46"/>
                      </a:cubicBezTo>
                      <a:cubicBezTo>
                        <a:pt x="98" y="44"/>
                        <a:pt x="99" y="42"/>
                        <a:pt x="101" y="41"/>
                      </a:cubicBezTo>
                      <a:cubicBezTo>
                        <a:pt x="102" y="39"/>
                        <a:pt x="103" y="37"/>
                        <a:pt x="103" y="34"/>
                      </a:cubicBezTo>
                      <a:cubicBezTo>
                        <a:pt x="104" y="32"/>
                        <a:pt x="104" y="30"/>
                        <a:pt x="104" y="2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0" name="Freeform 39"/>
                <p:cNvSpPr/>
                <p:nvPr/>
              </p:nvSpPr>
              <p:spPr bwMode="auto">
                <a:xfrm>
                  <a:off x="15382877" y="4092577"/>
                  <a:ext cx="11111" cy="201613"/>
                </a:xfrm>
                <a:custGeom>
                  <a:avLst/>
                  <a:gdLst>
                    <a:gd name="T0" fmla="*/ 0 w 7"/>
                    <a:gd name="T1" fmla="*/ 0 h 127"/>
                    <a:gd name="T2" fmla="*/ 0 w 7"/>
                    <a:gd name="T3" fmla="*/ 127 h 127"/>
                    <a:gd name="T4" fmla="*/ 7 w 7"/>
                    <a:gd name="T5" fmla="*/ 127 h 127"/>
                    <a:gd name="T6" fmla="*/ 7 w 7"/>
                    <a:gd name="T7" fmla="*/ 0 h 127"/>
                    <a:gd name="T8" fmla="*/ 0 w 7"/>
                    <a:gd name="T9" fmla="*/ 0 h 127"/>
                    <a:gd name="T10" fmla="*/ 0 w 7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27">
                      <a:moveTo>
                        <a:pt x="0" y="0"/>
                      </a:moveTo>
                      <a:lnTo>
                        <a:pt x="0" y="127"/>
                      </a:lnTo>
                      <a:lnTo>
                        <a:pt x="7" y="127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1" name="Freeform 40"/>
                <p:cNvSpPr/>
                <p:nvPr/>
              </p:nvSpPr>
              <p:spPr bwMode="auto">
                <a:xfrm>
                  <a:off x="15408277" y="4089399"/>
                  <a:ext cx="203201" cy="204787"/>
                </a:xfrm>
                <a:custGeom>
                  <a:avLst/>
                  <a:gdLst>
                    <a:gd name="T0" fmla="*/ 4 w 54"/>
                    <a:gd name="T1" fmla="*/ 37 h 54"/>
                    <a:gd name="T2" fmla="*/ 9 w 54"/>
                    <a:gd name="T3" fmla="*/ 45 h 54"/>
                    <a:gd name="T4" fmla="*/ 17 w 54"/>
                    <a:gd name="T5" fmla="*/ 50 h 54"/>
                    <a:gd name="T6" fmla="*/ 27 w 54"/>
                    <a:gd name="T7" fmla="*/ 52 h 54"/>
                    <a:gd name="T8" fmla="*/ 37 w 54"/>
                    <a:gd name="T9" fmla="*/ 50 h 54"/>
                    <a:gd name="T10" fmla="*/ 45 w 54"/>
                    <a:gd name="T11" fmla="*/ 45 h 54"/>
                    <a:gd name="T12" fmla="*/ 50 w 54"/>
                    <a:gd name="T13" fmla="*/ 37 h 54"/>
                    <a:gd name="T14" fmla="*/ 52 w 54"/>
                    <a:gd name="T15" fmla="*/ 27 h 54"/>
                    <a:gd name="T16" fmla="*/ 52 w 54"/>
                    <a:gd name="T17" fmla="*/ 27 h 54"/>
                    <a:gd name="T18" fmla="*/ 29 w 54"/>
                    <a:gd name="T19" fmla="*/ 27 h 54"/>
                    <a:gd name="T20" fmla="*/ 29 w 54"/>
                    <a:gd name="T21" fmla="*/ 25 h 54"/>
                    <a:gd name="T22" fmla="*/ 54 w 54"/>
                    <a:gd name="T23" fmla="*/ 25 h 54"/>
                    <a:gd name="T24" fmla="*/ 54 w 54"/>
                    <a:gd name="T25" fmla="*/ 27 h 54"/>
                    <a:gd name="T26" fmla="*/ 52 w 54"/>
                    <a:gd name="T27" fmla="*/ 38 h 54"/>
                    <a:gd name="T28" fmla="*/ 46 w 54"/>
                    <a:gd name="T29" fmla="*/ 47 h 54"/>
                    <a:gd name="T30" fmla="*/ 37 w 54"/>
                    <a:gd name="T31" fmla="*/ 52 h 54"/>
                    <a:gd name="T32" fmla="*/ 27 w 54"/>
                    <a:gd name="T33" fmla="*/ 54 h 54"/>
                    <a:gd name="T34" fmla="*/ 16 w 54"/>
                    <a:gd name="T35" fmla="*/ 52 h 54"/>
                    <a:gd name="T36" fmla="*/ 8 w 54"/>
                    <a:gd name="T37" fmla="*/ 47 h 54"/>
                    <a:gd name="T38" fmla="*/ 2 w 54"/>
                    <a:gd name="T39" fmla="*/ 38 h 54"/>
                    <a:gd name="T40" fmla="*/ 0 w 54"/>
                    <a:gd name="T41" fmla="*/ 27 h 54"/>
                    <a:gd name="T42" fmla="*/ 0 w 54"/>
                    <a:gd name="T43" fmla="*/ 27 h 54"/>
                    <a:gd name="T44" fmla="*/ 2 w 54"/>
                    <a:gd name="T45" fmla="*/ 17 h 54"/>
                    <a:gd name="T46" fmla="*/ 8 w 54"/>
                    <a:gd name="T47" fmla="*/ 8 h 54"/>
                    <a:gd name="T48" fmla="*/ 16 w 54"/>
                    <a:gd name="T49" fmla="*/ 2 h 54"/>
                    <a:gd name="T50" fmla="*/ 27 w 54"/>
                    <a:gd name="T51" fmla="*/ 0 h 54"/>
                    <a:gd name="T52" fmla="*/ 35 w 54"/>
                    <a:gd name="T53" fmla="*/ 1 h 54"/>
                    <a:gd name="T54" fmla="*/ 42 w 54"/>
                    <a:gd name="T55" fmla="*/ 4 h 54"/>
                    <a:gd name="T56" fmla="*/ 37 w 54"/>
                    <a:gd name="T57" fmla="*/ 4 h 54"/>
                    <a:gd name="T58" fmla="*/ 32 w 54"/>
                    <a:gd name="T59" fmla="*/ 3 h 54"/>
                    <a:gd name="T60" fmla="*/ 27 w 54"/>
                    <a:gd name="T61" fmla="*/ 2 h 54"/>
                    <a:gd name="T62" fmla="*/ 17 w 54"/>
                    <a:gd name="T63" fmla="*/ 4 h 54"/>
                    <a:gd name="T64" fmla="*/ 9 w 54"/>
                    <a:gd name="T65" fmla="*/ 9 h 54"/>
                    <a:gd name="T66" fmla="*/ 4 w 54"/>
                    <a:gd name="T67" fmla="*/ 17 h 54"/>
                    <a:gd name="T68" fmla="*/ 2 w 54"/>
                    <a:gd name="T69" fmla="*/ 27 h 54"/>
                    <a:gd name="T70" fmla="*/ 4 w 54"/>
                    <a:gd name="T71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4" h="54">
                      <a:moveTo>
                        <a:pt x="4" y="37"/>
                      </a:moveTo>
                      <a:cubicBezTo>
                        <a:pt x="5" y="40"/>
                        <a:pt x="7" y="43"/>
                        <a:pt x="9" y="45"/>
                      </a:cubicBezTo>
                      <a:cubicBezTo>
                        <a:pt x="11" y="47"/>
                        <a:pt x="14" y="49"/>
                        <a:pt x="17" y="50"/>
                      </a:cubicBezTo>
                      <a:cubicBezTo>
                        <a:pt x="20" y="51"/>
                        <a:pt x="23" y="52"/>
                        <a:pt x="27" y="52"/>
                      </a:cubicBezTo>
                      <a:cubicBezTo>
                        <a:pt x="30" y="52"/>
                        <a:pt x="34" y="51"/>
                        <a:pt x="37" y="50"/>
                      </a:cubicBezTo>
                      <a:cubicBezTo>
                        <a:pt x="40" y="49"/>
                        <a:pt x="42" y="47"/>
                        <a:pt x="45" y="45"/>
                      </a:cubicBezTo>
                      <a:cubicBezTo>
                        <a:pt x="47" y="43"/>
                        <a:pt x="49" y="40"/>
                        <a:pt x="50" y="37"/>
                      </a:cubicBezTo>
                      <a:cubicBezTo>
                        <a:pt x="51" y="34"/>
                        <a:pt x="52" y="31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54" y="25"/>
                        <a:pt x="54" y="25"/>
                        <a:pt x="54" y="25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31"/>
                        <a:pt x="53" y="35"/>
                        <a:pt x="52" y="38"/>
                      </a:cubicBezTo>
                      <a:cubicBezTo>
                        <a:pt x="51" y="41"/>
                        <a:pt x="49" y="44"/>
                        <a:pt x="46" y="47"/>
                      </a:cubicBezTo>
                      <a:cubicBezTo>
                        <a:pt x="44" y="49"/>
                        <a:pt x="41" y="51"/>
                        <a:pt x="37" y="52"/>
                      </a:cubicBezTo>
                      <a:cubicBezTo>
                        <a:pt x="34" y="54"/>
                        <a:pt x="31" y="54"/>
                        <a:pt x="27" y="54"/>
                      </a:cubicBezTo>
                      <a:cubicBezTo>
                        <a:pt x="23" y="54"/>
                        <a:pt x="20" y="54"/>
                        <a:pt x="16" y="52"/>
                      </a:cubicBezTo>
                      <a:cubicBezTo>
                        <a:pt x="13" y="51"/>
                        <a:pt x="10" y="49"/>
                        <a:pt x="8" y="47"/>
                      </a:cubicBezTo>
                      <a:cubicBezTo>
                        <a:pt x="5" y="44"/>
                        <a:pt x="3" y="41"/>
                        <a:pt x="2" y="38"/>
                      </a:cubicBezTo>
                      <a:cubicBezTo>
                        <a:pt x="0" y="35"/>
                        <a:pt x="0" y="31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3"/>
                        <a:pt x="0" y="20"/>
                        <a:pt x="2" y="17"/>
                      </a:cubicBezTo>
                      <a:cubicBezTo>
                        <a:pt x="3" y="13"/>
                        <a:pt x="5" y="10"/>
                        <a:pt x="8" y="8"/>
                      </a:cubicBezTo>
                      <a:cubicBezTo>
                        <a:pt x="10" y="6"/>
                        <a:pt x="13" y="4"/>
                        <a:pt x="16" y="2"/>
                      </a:cubicBezTo>
                      <a:cubicBezTo>
                        <a:pt x="20" y="1"/>
                        <a:pt x="23" y="0"/>
                        <a:pt x="27" y="0"/>
                      </a:cubicBezTo>
                      <a:cubicBezTo>
                        <a:pt x="30" y="0"/>
                        <a:pt x="32" y="0"/>
                        <a:pt x="35" y="1"/>
                      </a:cubicBezTo>
                      <a:cubicBezTo>
                        <a:pt x="37" y="2"/>
                        <a:pt x="40" y="3"/>
                        <a:pt x="42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4"/>
                        <a:pt x="34" y="3"/>
                        <a:pt x="32" y="3"/>
                      </a:cubicBezTo>
                      <a:cubicBezTo>
                        <a:pt x="31" y="2"/>
                        <a:pt x="29" y="2"/>
                        <a:pt x="27" y="2"/>
                      </a:cubicBezTo>
                      <a:cubicBezTo>
                        <a:pt x="23" y="2"/>
                        <a:pt x="20" y="3"/>
                        <a:pt x="17" y="4"/>
                      </a:cubicBezTo>
                      <a:cubicBezTo>
                        <a:pt x="14" y="5"/>
                        <a:pt x="11" y="7"/>
                        <a:pt x="9" y="9"/>
                      </a:cubicBezTo>
                      <a:cubicBezTo>
                        <a:pt x="7" y="12"/>
                        <a:pt x="5" y="14"/>
                        <a:pt x="4" y="17"/>
                      </a:cubicBezTo>
                      <a:cubicBezTo>
                        <a:pt x="3" y="21"/>
                        <a:pt x="2" y="24"/>
                        <a:pt x="2" y="27"/>
                      </a:cubicBezTo>
                      <a:cubicBezTo>
                        <a:pt x="2" y="31"/>
                        <a:pt x="3" y="34"/>
                        <a:pt x="4" y="3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3" name="Freeform 41"/>
                <p:cNvSpPr/>
                <p:nvPr/>
              </p:nvSpPr>
              <p:spPr bwMode="auto">
                <a:xfrm>
                  <a:off x="15624176" y="4092577"/>
                  <a:ext cx="203201" cy="201613"/>
                </a:xfrm>
                <a:custGeom>
                  <a:avLst/>
                  <a:gdLst>
                    <a:gd name="T0" fmla="*/ 123 w 128"/>
                    <a:gd name="T1" fmla="*/ 0 h 127"/>
                    <a:gd name="T2" fmla="*/ 128 w 128"/>
                    <a:gd name="T3" fmla="*/ 0 h 127"/>
                    <a:gd name="T4" fmla="*/ 128 w 128"/>
                    <a:gd name="T5" fmla="*/ 127 h 127"/>
                    <a:gd name="T6" fmla="*/ 123 w 128"/>
                    <a:gd name="T7" fmla="*/ 127 h 127"/>
                    <a:gd name="T8" fmla="*/ 4 w 128"/>
                    <a:gd name="T9" fmla="*/ 8 h 127"/>
                    <a:gd name="T10" fmla="*/ 4 w 128"/>
                    <a:gd name="T11" fmla="*/ 127 h 127"/>
                    <a:gd name="T12" fmla="*/ 0 w 128"/>
                    <a:gd name="T13" fmla="*/ 127 h 127"/>
                    <a:gd name="T14" fmla="*/ 0 w 128"/>
                    <a:gd name="T15" fmla="*/ 0 h 127"/>
                    <a:gd name="T16" fmla="*/ 4 w 128"/>
                    <a:gd name="T17" fmla="*/ 0 h 127"/>
                    <a:gd name="T18" fmla="*/ 123 w 128"/>
                    <a:gd name="T19" fmla="*/ 120 h 127"/>
                    <a:gd name="T20" fmla="*/ 123 w 128"/>
                    <a:gd name="T21" fmla="*/ 0 h 127"/>
                    <a:gd name="T22" fmla="*/ 123 w 128"/>
                    <a:gd name="T23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27">
                      <a:moveTo>
                        <a:pt x="123" y="0"/>
                      </a:moveTo>
                      <a:lnTo>
                        <a:pt x="128" y="0"/>
                      </a:lnTo>
                      <a:lnTo>
                        <a:pt x="128" y="127"/>
                      </a:lnTo>
                      <a:lnTo>
                        <a:pt x="123" y="127"/>
                      </a:lnTo>
                      <a:lnTo>
                        <a:pt x="4" y="8"/>
                      </a:lnTo>
                      <a:lnTo>
                        <a:pt x="4" y="12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3" y="12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4" name="Freeform 42"/>
                <p:cNvSpPr>
                  <a:spLocks noEditPoints="1"/>
                </p:cNvSpPr>
                <p:nvPr/>
              </p:nvSpPr>
              <p:spPr bwMode="auto">
                <a:xfrm>
                  <a:off x="13873162" y="4092577"/>
                  <a:ext cx="206374" cy="201613"/>
                </a:xfrm>
                <a:custGeom>
                  <a:avLst/>
                  <a:gdLst>
                    <a:gd name="T0" fmla="*/ 0 w 55"/>
                    <a:gd name="T1" fmla="*/ 0 h 53"/>
                    <a:gd name="T2" fmla="*/ 39 w 55"/>
                    <a:gd name="T3" fmla="*/ 0 h 53"/>
                    <a:gd name="T4" fmla="*/ 45 w 55"/>
                    <a:gd name="T5" fmla="*/ 1 h 53"/>
                    <a:gd name="T6" fmla="*/ 50 w 55"/>
                    <a:gd name="T7" fmla="*/ 4 h 53"/>
                    <a:gd name="T8" fmla="*/ 53 w 55"/>
                    <a:gd name="T9" fmla="*/ 9 h 53"/>
                    <a:gd name="T10" fmla="*/ 55 w 55"/>
                    <a:gd name="T11" fmla="*/ 15 h 53"/>
                    <a:gd name="T12" fmla="*/ 53 w 55"/>
                    <a:gd name="T13" fmla="*/ 21 h 53"/>
                    <a:gd name="T14" fmla="*/ 50 w 55"/>
                    <a:gd name="T15" fmla="*/ 25 h 53"/>
                    <a:gd name="T16" fmla="*/ 45 w 55"/>
                    <a:gd name="T17" fmla="*/ 29 h 53"/>
                    <a:gd name="T18" fmla="*/ 39 w 55"/>
                    <a:gd name="T19" fmla="*/ 30 h 53"/>
                    <a:gd name="T20" fmla="*/ 39 w 55"/>
                    <a:gd name="T21" fmla="*/ 30 h 53"/>
                    <a:gd name="T22" fmla="*/ 55 w 55"/>
                    <a:gd name="T23" fmla="*/ 53 h 53"/>
                    <a:gd name="T24" fmla="*/ 52 w 55"/>
                    <a:gd name="T25" fmla="*/ 53 h 53"/>
                    <a:gd name="T26" fmla="*/ 37 w 55"/>
                    <a:gd name="T27" fmla="*/ 30 h 53"/>
                    <a:gd name="T28" fmla="*/ 2 w 55"/>
                    <a:gd name="T29" fmla="*/ 30 h 53"/>
                    <a:gd name="T30" fmla="*/ 2 w 55"/>
                    <a:gd name="T31" fmla="*/ 53 h 53"/>
                    <a:gd name="T32" fmla="*/ 0 w 55"/>
                    <a:gd name="T33" fmla="*/ 53 h 53"/>
                    <a:gd name="T34" fmla="*/ 0 w 55"/>
                    <a:gd name="T35" fmla="*/ 0 h 53"/>
                    <a:gd name="T36" fmla="*/ 44 w 55"/>
                    <a:gd name="T37" fmla="*/ 27 h 53"/>
                    <a:gd name="T38" fmla="*/ 48 w 55"/>
                    <a:gd name="T39" fmla="*/ 24 h 53"/>
                    <a:gd name="T40" fmla="*/ 51 w 55"/>
                    <a:gd name="T41" fmla="*/ 20 h 53"/>
                    <a:gd name="T42" fmla="*/ 52 w 55"/>
                    <a:gd name="T43" fmla="*/ 15 h 53"/>
                    <a:gd name="T44" fmla="*/ 51 w 55"/>
                    <a:gd name="T45" fmla="*/ 10 h 53"/>
                    <a:gd name="T46" fmla="*/ 48 w 55"/>
                    <a:gd name="T47" fmla="*/ 6 h 53"/>
                    <a:gd name="T48" fmla="*/ 44 w 55"/>
                    <a:gd name="T49" fmla="*/ 3 h 53"/>
                    <a:gd name="T50" fmla="*/ 39 w 55"/>
                    <a:gd name="T51" fmla="*/ 2 h 53"/>
                    <a:gd name="T52" fmla="*/ 2 w 55"/>
                    <a:gd name="T53" fmla="*/ 2 h 53"/>
                    <a:gd name="T54" fmla="*/ 2 w 55"/>
                    <a:gd name="T55" fmla="*/ 28 h 53"/>
                    <a:gd name="T56" fmla="*/ 39 w 55"/>
                    <a:gd name="T57" fmla="*/ 28 h 53"/>
                    <a:gd name="T58" fmla="*/ 44 w 55"/>
                    <a:gd name="T59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5" h="53">
                      <a:moveTo>
                        <a:pt x="0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1" y="0"/>
                        <a:pt x="43" y="0"/>
                        <a:pt x="45" y="1"/>
                      </a:cubicBezTo>
                      <a:cubicBezTo>
                        <a:pt x="47" y="2"/>
                        <a:pt x="49" y="3"/>
                        <a:pt x="50" y="4"/>
                      </a:cubicBezTo>
                      <a:cubicBezTo>
                        <a:pt x="51" y="6"/>
                        <a:pt x="52" y="7"/>
                        <a:pt x="53" y="9"/>
                      </a:cubicBezTo>
                      <a:cubicBezTo>
                        <a:pt x="54" y="11"/>
                        <a:pt x="55" y="13"/>
                        <a:pt x="55" y="15"/>
                      </a:cubicBezTo>
                      <a:cubicBezTo>
                        <a:pt x="55" y="17"/>
                        <a:pt x="54" y="19"/>
                        <a:pt x="53" y="21"/>
                      </a:cubicBezTo>
                      <a:cubicBezTo>
                        <a:pt x="52" y="23"/>
                        <a:pt x="51" y="24"/>
                        <a:pt x="50" y="25"/>
                      </a:cubicBezTo>
                      <a:cubicBezTo>
                        <a:pt x="49" y="27"/>
                        <a:pt x="47" y="28"/>
                        <a:pt x="45" y="29"/>
                      </a:cubicBezTo>
                      <a:cubicBezTo>
                        <a:pt x="43" y="29"/>
                        <a:pt x="41" y="30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53"/>
                        <a:pt x="2" y="53"/>
                        <a:pt x="2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44" y="27"/>
                      </a:moveTo>
                      <a:cubicBezTo>
                        <a:pt x="46" y="26"/>
                        <a:pt x="47" y="25"/>
                        <a:pt x="48" y="24"/>
                      </a:cubicBezTo>
                      <a:cubicBezTo>
                        <a:pt x="50" y="23"/>
                        <a:pt x="51" y="21"/>
                        <a:pt x="51" y="20"/>
                      </a:cubicBezTo>
                      <a:cubicBezTo>
                        <a:pt x="52" y="18"/>
                        <a:pt x="52" y="17"/>
                        <a:pt x="52" y="15"/>
                      </a:cubicBezTo>
                      <a:cubicBezTo>
                        <a:pt x="52" y="13"/>
                        <a:pt x="52" y="11"/>
                        <a:pt x="51" y="10"/>
                      </a:cubicBezTo>
                      <a:cubicBezTo>
                        <a:pt x="51" y="8"/>
                        <a:pt x="50" y="7"/>
                        <a:pt x="48" y="6"/>
                      </a:cubicBezTo>
                      <a:cubicBezTo>
                        <a:pt x="47" y="5"/>
                        <a:pt x="46" y="4"/>
                        <a:pt x="44" y="3"/>
                      </a:cubicBezTo>
                      <a:cubicBezTo>
                        <a:pt x="43" y="2"/>
                        <a:pt x="41" y="2"/>
                        <a:pt x="39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ubicBezTo>
                        <a:pt x="41" y="28"/>
                        <a:pt x="43" y="27"/>
                        <a:pt x="44" y="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5" name="Freeform 43"/>
                <p:cNvSpPr>
                  <a:spLocks noEditPoints="1"/>
                </p:cNvSpPr>
                <p:nvPr/>
              </p:nvSpPr>
              <p:spPr bwMode="auto">
                <a:xfrm>
                  <a:off x="14087474" y="4092577"/>
                  <a:ext cx="203201" cy="201613"/>
                </a:xfrm>
                <a:custGeom>
                  <a:avLst/>
                  <a:gdLst>
                    <a:gd name="T0" fmla="*/ 128 w 128"/>
                    <a:gd name="T1" fmla="*/ 127 h 127"/>
                    <a:gd name="T2" fmla="*/ 124 w 128"/>
                    <a:gd name="T3" fmla="*/ 127 h 127"/>
                    <a:gd name="T4" fmla="*/ 119 w 128"/>
                    <a:gd name="T5" fmla="*/ 118 h 127"/>
                    <a:gd name="T6" fmla="*/ 10 w 128"/>
                    <a:gd name="T7" fmla="*/ 118 h 127"/>
                    <a:gd name="T8" fmla="*/ 5 w 128"/>
                    <a:gd name="T9" fmla="*/ 127 h 127"/>
                    <a:gd name="T10" fmla="*/ 0 w 128"/>
                    <a:gd name="T11" fmla="*/ 127 h 127"/>
                    <a:gd name="T12" fmla="*/ 62 w 128"/>
                    <a:gd name="T13" fmla="*/ 0 h 127"/>
                    <a:gd name="T14" fmla="*/ 67 w 128"/>
                    <a:gd name="T15" fmla="*/ 0 h 127"/>
                    <a:gd name="T16" fmla="*/ 128 w 128"/>
                    <a:gd name="T17" fmla="*/ 127 h 127"/>
                    <a:gd name="T18" fmla="*/ 128 w 128"/>
                    <a:gd name="T19" fmla="*/ 127 h 127"/>
                    <a:gd name="T20" fmla="*/ 14 w 128"/>
                    <a:gd name="T21" fmla="*/ 113 h 127"/>
                    <a:gd name="T22" fmla="*/ 116 w 128"/>
                    <a:gd name="T23" fmla="*/ 113 h 127"/>
                    <a:gd name="T24" fmla="*/ 64 w 128"/>
                    <a:gd name="T25" fmla="*/ 8 h 127"/>
                    <a:gd name="T26" fmla="*/ 14 w 128"/>
                    <a:gd name="T27" fmla="*/ 113 h 127"/>
                    <a:gd name="T28" fmla="*/ 14 w 128"/>
                    <a:gd name="T29" fmla="*/ 113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8" h="127">
                      <a:moveTo>
                        <a:pt x="128" y="127"/>
                      </a:moveTo>
                      <a:lnTo>
                        <a:pt x="124" y="127"/>
                      </a:lnTo>
                      <a:lnTo>
                        <a:pt x="119" y="118"/>
                      </a:lnTo>
                      <a:lnTo>
                        <a:pt x="10" y="118"/>
                      </a:lnTo>
                      <a:lnTo>
                        <a:pt x="5" y="127"/>
                      </a:lnTo>
                      <a:lnTo>
                        <a:pt x="0" y="127"/>
                      </a:lnTo>
                      <a:lnTo>
                        <a:pt x="62" y="0"/>
                      </a:lnTo>
                      <a:lnTo>
                        <a:pt x="67" y="0"/>
                      </a:lnTo>
                      <a:lnTo>
                        <a:pt x="128" y="127"/>
                      </a:lnTo>
                      <a:lnTo>
                        <a:pt x="128" y="127"/>
                      </a:lnTo>
                      <a:close/>
                      <a:moveTo>
                        <a:pt x="14" y="113"/>
                      </a:moveTo>
                      <a:lnTo>
                        <a:pt x="116" y="113"/>
                      </a:lnTo>
                      <a:lnTo>
                        <a:pt x="64" y="8"/>
                      </a:lnTo>
                      <a:lnTo>
                        <a:pt x="14" y="113"/>
                      </a:lnTo>
                      <a:lnTo>
                        <a:pt x="14" y="1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Freeform 44"/>
                <p:cNvSpPr>
                  <a:spLocks noEditPoints="1"/>
                </p:cNvSpPr>
                <p:nvPr/>
              </p:nvSpPr>
              <p:spPr bwMode="auto">
                <a:xfrm>
                  <a:off x="14301786" y="4092577"/>
                  <a:ext cx="203201" cy="201613"/>
                </a:xfrm>
                <a:custGeom>
                  <a:avLst/>
                  <a:gdLst>
                    <a:gd name="T0" fmla="*/ 0 w 54"/>
                    <a:gd name="T1" fmla="*/ 0 h 53"/>
                    <a:gd name="T2" fmla="*/ 39 w 54"/>
                    <a:gd name="T3" fmla="*/ 0 h 53"/>
                    <a:gd name="T4" fmla="*/ 45 w 54"/>
                    <a:gd name="T5" fmla="*/ 1 h 53"/>
                    <a:gd name="T6" fmla="*/ 50 w 54"/>
                    <a:gd name="T7" fmla="*/ 4 h 53"/>
                    <a:gd name="T8" fmla="*/ 53 w 54"/>
                    <a:gd name="T9" fmla="*/ 9 h 53"/>
                    <a:gd name="T10" fmla="*/ 54 w 54"/>
                    <a:gd name="T11" fmla="*/ 15 h 53"/>
                    <a:gd name="T12" fmla="*/ 53 w 54"/>
                    <a:gd name="T13" fmla="*/ 21 h 53"/>
                    <a:gd name="T14" fmla="*/ 50 w 54"/>
                    <a:gd name="T15" fmla="*/ 25 h 53"/>
                    <a:gd name="T16" fmla="*/ 45 w 54"/>
                    <a:gd name="T17" fmla="*/ 29 h 53"/>
                    <a:gd name="T18" fmla="*/ 39 w 54"/>
                    <a:gd name="T19" fmla="*/ 30 h 53"/>
                    <a:gd name="T20" fmla="*/ 2 w 54"/>
                    <a:gd name="T21" fmla="*/ 30 h 53"/>
                    <a:gd name="T22" fmla="*/ 2 w 54"/>
                    <a:gd name="T23" fmla="*/ 53 h 53"/>
                    <a:gd name="T24" fmla="*/ 0 w 54"/>
                    <a:gd name="T25" fmla="*/ 53 h 53"/>
                    <a:gd name="T26" fmla="*/ 0 w 54"/>
                    <a:gd name="T27" fmla="*/ 0 h 53"/>
                    <a:gd name="T28" fmla="*/ 39 w 54"/>
                    <a:gd name="T29" fmla="*/ 28 h 53"/>
                    <a:gd name="T30" fmla="*/ 44 w 54"/>
                    <a:gd name="T31" fmla="*/ 27 h 53"/>
                    <a:gd name="T32" fmla="*/ 48 w 54"/>
                    <a:gd name="T33" fmla="*/ 24 h 53"/>
                    <a:gd name="T34" fmla="*/ 51 w 54"/>
                    <a:gd name="T35" fmla="*/ 20 h 53"/>
                    <a:gd name="T36" fmla="*/ 52 w 54"/>
                    <a:gd name="T37" fmla="*/ 15 h 53"/>
                    <a:gd name="T38" fmla="*/ 51 w 54"/>
                    <a:gd name="T39" fmla="*/ 10 h 53"/>
                    <a:gd name="T40" fmla="*/ 48 w 54"/>
                    <a:gd name="T41" fmla="*/ 6 h 53"/>
                    <a:gd name="T42" fmla="*/ 44 w 54"/>
                    <a:gd name="T43" fmla="*/ 3 h 53"/>
                    <a:gd name="T44" fmla="*/ 39 w 54"/>
                    <a:gd name="T45" fmla="*/ 2 h 53"/>
                    <a:gd name="T46" fmla="*/ 2 w 54"/>
                    <a:gd name="T47" fmla="*/ 2 h 53"/>
                    <a:gd name="T48" fmla="*/ 2 w 54"/>
                    <a:gd name="T49" fmla="*/ 28 h 53"/>
                    <a:gd name="T50" fmla="*/ 39 w 54"/>
                    <a:gd name="T51" fmla="*/ 2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53">
                      <a:moveTo>
                        <a:pt x="0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1" y="0"/>
                        <a:pt x="43" y="0"/>
                        <a:pt x="45" y="1"/>
                      </a:cubicBezTo>
                      <a:cubicBezTo>
                        <a:pt x="47" y="2"/>
                        <a:pt x="49" y="3"/>
                        <a:pt x="50" y="4"/>
                      </a:cubicBezTo>
                      <a:cubicBezTo>
                        <a:pt x="51" y="6"/>
                        <a:pt x="52" y="7"/>
                        <a:pt x="53" y="9"/>
                      </a:cubicBezTo>
                      <a:cubicBezTo>
                        <a:pt x="54" y="11"/>
                        <a:pt x="54" y="13"/>
                        <a:pt x="54" y="15"/>
                      </a:cubicBezTo>
                      <a:cubicBezTo>
                        <a:pt x="54" y="17"/>
                        <a:pt x="54" y="19"/>
                        <a:pt x="53" y="21"/>
                      </a:cubicBezTo>
                      <a:cubicBezTo>
                        <a:pt x="52" y="23"/>
                        <a:pt x="51" y="24"/>
                        <a:pt x="50" y="25"/>
                      </a:cubicBezTo>
                      <a:cubicBezTo>
                        <a:pt x="49" y="27"/>
                        <a:pt x="47" y="28"/>
                        <a:pt x="45" y="29"/>
                      </a:cubicBezTo>
                      <a:cubicBezTo>
                        <a:pt x="43" y="29"/>
                        <a:pt x="41" y="30"/>
                        <a:pt x="39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53"/>
                        <a:pt x="2" y="53"/>
                        <a:pt x="2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39" y="28"/>
                      </a:moveTo>
                      <a:cubicBezTo>
                        <a:pt x="41" y="28"/>
                        <a:pt x="43" y="27"/>
                        <a:pt x="44" y="27"/>
                      </a:cubicBezTo>
                      <a:cubicBezTo>
                        <a:pt x="46" y="26"/>
                        <a:pt x="47" y="25"/>
                        <a:pt x="48" y="24"/>
                      </a:cubicBezTo>
                      <a:cubicBezTo>
                        <a:pt x="50" y="23"/>
                        <a:pt x="50" y="21"/>
                        <a:pt x="51" y="20"/>
                      </a:cubicBezTo>
                      <a:cubicBezTo>
                        <a:pt x="52" y="18"/>
                        <a:pt x="52" y="17"/>
                        <a:pt x="52" y="15"/>
                      </a:cubicBezTo>
                      <a:cubicBezTo>
                        <a:pt x="52" y="13"/>
                        <a:pt x="52" y="11"/>
                        <a:pt x="51" y="10"/>
                      </a:cubicBezTo>
                      <a:cubicBezTo>
                        <a:pt x="50" y="8"/>
                        <a:pt x="50" y="7"/>
                        <a:pt x="48" y="6"/>
                      </a:cubicBezTo>
                      <a:cubicBezTo>
                        <a:pt x="47" y="5"/>
                        <a:pt x="46" y="4"/>
                        <a:pt x="44" y="3"/>
                      </a:cubicBezTo>
                      <a:cubicBezTo>
                        <a:pt x="43" y="2"/>
                        <a:pt x="41" y="2"/>
                        <a:pt x="39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39" y="28"/>
                        <a:pt x="39" y="28"/>
                        <a:pt x="39" y="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" name="Freeform 45"/>
                <p:cNvSpPr/>
                <p:nvPr/>
              </p:nvSpPr>
              <p:spPr bwMode="auto">
                <a:xfrm>
                  <a:off x="14517690" y="4092577"/>
                  <a:ext cx="6351" cy="201613"/>
                </a:xfrm>
                <a:custGeom>
                  <a:avLst/>
                  <a:gdLst>
                    <a:gd name="T0" fmla="*/ 0 w 4"/>
                    <a:gd name="T1" fmla="*/ 0 h 127"/>
                    <a:gd name="T2" fmla="*/ 0 w 4"/>
                    <a:gd name="T3" fmla="*/ 127 h 127"/>
                    <a:gd name="T4" fmla="*/ 4 w 4"/>
                    <a:gd name="T5" fmla="*/ 127 h 127"/>
                    <a:gd name="T6" fmla="*/ 4 w 4"/>
                    <a:gd name="T7" fmla="*/ 0 h 127"/>
                    <a:gd name="T8" fmla="*/ 0 w 4"/>
                    <a:gd name="T9" fmla="*/ 0 h 127"/>
                    <a:gd name="T10" fmla="*/ 0 w 4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27">
                      <a:moveTo>
                        <a:pt x="0" y="0"/>
                      </a:moveTo>
                      <a:lnTo>
                        <a:pt x="0" y="127"/>
                      </a:lnTo>
                      <a:lnTo>
                        <a:pt x="4" y="127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5" name="Freeform 46"/>
                <p:cNvSpPr>
                  <a:spLocks noEditPoints="1"/>
                </p:cNvSpPr>
                <p:nvPr/>
              </p:nvSpPr>
              <p:spPr bwMode="auto">
                <a:xfrm>
                  <a:off x="14543091" y="4092577"/>
                  <a:ext cx="203201" cy="201613"/>
                </a:xfrm>
                <a:custGeom>
                  <a:avLst/>
                  <a:gdLst>
                    <a:gd name="T0" fmla="*/ 0 w 54"/>
                    <a:gd name="T1" fmla="*/ 0 h 53"/>
                    <a:gd name="T2" fmla="*/ 27 w 54"/>
                    <a:gd name="T3" fmla="*/ 0 h 53"/>
                    <a:gd name="T4" fmla="*/ 38 w 54"/>
                    <a:gd name="T5" fmla="*/ 2 h 53"/>
                    <a:gd name="T6" fmla="*/ 46 w 54"/>
                    <a:gd name="T7" fmla="*/ 8 h 53"/>
                    <a:gd name="T8" fmla="*/ 52 w 54"/>
                    <a:gd name="T9" fmla="*/ 16 h 53"/>
                    <a:gd name="T10" fmla="*/ 54 w 54"/>
                    <a:gd name="T11" fmla="*/ 27 h 53"/>
                    <a:gd name="T12" fmla="*/ 52 w 54"/>
                    <a:gd name="T13" fmla="*/ 37 h 53"/>
                    <a:gd name="T14" fmla="*/ 46 w 54"/>
                    <a:gd name="T15" fmla="*/ 45 h 53"/>
                    <a:gd name="T16" fmla="*/ 38 w 54"/>
                    <a:gd name="T17" fmla="*/ 51 h 53"/>
                    <a:gd name="T18" fmla="*/ 27 w 54"/>
                    <a:gd name="T19" fmla="*/ 53 h 53"/>
                    <a:gd name="T20" fmla="*/ 0 w 54"/>
                    <a:gd name="T21" fmla="*/ 53 h 53"/>
                    <a:gd name="T22" fmla="*/ 0 w 54"/>
                    <a:gd name="T23" fmla="*/ 0 h 53"/>
                    <a:gd name="T24" fmla="*/ 27 w 54"/>
                    <a:gd name="T25" fmla="*/ 51 h 53"/>
                    <a:gd name="T26" fmla="*/ 37 w 54"/>
                    <a:gd name="T27" fmla="*/ 49 h 53"/>
                    <a:gd name="T28" fmla="*/ 45 w 54"/>
                    <a:gd name="T29" fmla="*/ 44 h 53"/>
                    <a:gd name="T30" fmla="*/ 50 w 54"/>
                    <a:gd name="T31" fmla="*/ 36 h 53"/>
                    <a:gd name="T32" fmla="*/ 52 w 54"/>
                    <a:gd name="T33" fmla="*/ 27 h 53"/>
                    <a:gd name="T34" fmla="*/ 50 w 54"/>
                    <a:gd name="T35" fmla="*/ 17 h 53"/>
                    <a:gd name="T36" fmla="*/ 45 w 54"/>
                    <a:gd name="T37" fmla="*/ 9 h 53"/>
                    <a:gd name="T38" fmla="*/ 37 w 54"/>
                    <a:gd name="T39" fmla="*/ 4 h 53"/>
                    <a:gd name="T40" fmla="*/ 27 w 54"/>
                    <a:gd name="T41" fmla="*/ 2 h 53"/>
                    <a:gd name="T42" fmla="*/ 2 w 54"/>
                    <a:gd name="T43" fmla="*/ 2 h 53"/>
                    <a:gd name="T44" fmla="*/ 2 w 54"/>
                    <a:gd name="T45" fmla="*/ 51 h 53"/>
                    <a:gd name="T46" fmla="*/ 27 w 54"/>
                    <a:gd name="T4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53">
                      <a:moveTo>
                        <a:pt x="0" y="0"/>
                      </a:move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0"/>
                        <a:pt x="34" y="1"/>
                        <a:pt x="38" y="2"/>
                      </a:cubicBezTo>
                      <a:cubicBezTo>
                        <a:pt x="41" y="3"/>
                        <a:pt x="44" y="5"/>
                        <a:pt x="46" y="8"/>
                      </a:cubicBezTo>
                      <a:cubicBezTo>
                        <a:pt x="49" y="10"/>
                        <a:pt x="51" y="13"/>
                        <a:pt x="52" y="16"/>
                      </a:cubicBezTo>
                      <a:cubicBezTo>
                        <a:pt x="53" y="19"/>
                        <a:pt x="54" y="23"/>
                        <a:pt x="54" y="27"/>
                      </a:cubicBezTo>
                      <a:cubicBezTo>
                        <a:pt x="54" y="30"/>
                        <a:pt x="53" y="34"/>
                        <a:pt x="52" y="37"/>
                      </a:cubicBezTo>
                      <a:cubicBezTo>
                        <a:pt x="51" y="40"/>
                        <a:pt x="49" y="43"/>
                        <a:pt x="46" y="45"/>
                      </a:cubicBezTo>
                      <a:cubicBezTo>
                        <a:pt x="44" y="48"/>
                        <a:pt x="41" y="50"/>
                        <a:pt x="38" y="51"/>
                      </a:cubicBezTo>
                      <a:cubicBezTo>
                        <a:pt x="34" y="53"/>
                        <a:pt x="31" y="53"/>
                        <a:pt x="27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27" y="51"/>
                      </a:moveTo>
                      <a:cubicBezTo>
                        <a:pt x="30" y="51"/>
                        <a:pt x="34" y="50"/>
                        <a:pt x="37" y="49"/>
                      </a:cubicBezTo>
                      <a:cubicBezTo>
                        <a:pt x="40" y="48"/>
                        <a:pt x="42" y="46"/>
                        <a:pt x="45" y="44"/>
                      </a:cubicBezTo>
                      <a:cubicBezTo>
                        <a:pt x="47" y="42"/>
                        <a:pt x="49" y="39"/>
                        <a:pt x="50" y="36"/>
                      </a:cubicBezTo>
                      <a:cubicBezTo>
                        <a:pt x="51" y="33"/>
                        <a:pt x="52" y="30"/>
                        <a:pt x="52" y="27"/>
                      </a:cubicBezTo>
                      <a:cubicBezTo>
                        <a:pt x="52" y="23"/>
                        <a:pt x="51" y="20"/>
                        <a:pt x="50" y="17"/>
                      </a:cubicBezTo>
                      <a:cubicBezTo>
                        <a:pt x="49" y="14"/>
                        <a:pt x="47" y="11"/>
                        <a:pt x="45" y="9"/>
                      </a:cubicBezTo>
                      <a:cubicBezTo>
                        <a:pt x="42" y="7"/>
                        <a:pt x="40" y="5"/>
                        <a:pt x="37" y="4"/>
                      </a:cubicBezTo>
                      <a:cubicBezTo>
                        <a:pt x="34" y="3"/>
                        <a:pt x="30" y="2"/>
                        <a:pt x="27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6" name="Freeform 47"/>
                <p:cNvSpPr/>
                <p:nvPr/>
              </p:nvSpPr>
              <p:spPr bwMode="auto">
                <a:xfrm>
                  <a:off x="14757403" y="4092577"/>
                  <a:ext cx="207961" cy="201613"/>
                </a:xfrm>
                <a:custGeom>
                  <a:avLst/>
                  <a:gdLst>
                    <a:gd name="T0" fmla="*/ 0 w 131"/>
                    <a:gd name="T1" fmla="*/ 0 h 127"/>
                    <a:gd name="T2" fmla="*/ 131 w 131"/>
                    <a:gd name="T3" fmla="*/ 0 h 127"/>
                    <a:gd name="T4" fmla="*/ 131 w 131"/>
                    <a:gd name="T5" fmla="*/ 5 h 127"/>
                    <a:gd name="T6" fmla="*/ 5 w 131"/>
                    <a:gd name="T7" fmla="*/ 5 h 127"/>
                    <a:gd name="T8" fmla="*/ 5 w 131"/>
                    <a:gd name="T9" fmla="*/ 63 h 127"/>
                    <a:gd name="T10" fmla="*/ 128 w 131"/>
                    <a:gd name="T11" fmla="*/ 63 h 127"/>
                    <a:gd name="T12" fmla="*/ 128 w 131"/>
                    <a:gd name="T13" fmla="*/ 67 h 127"/>
                    <a:gd name="T14" fmla="*/ 5 w 131"/>
                    <a:gd name="T15" fmla="*/ 67 h 127"/>
                    <a:gd name="T16" fmla="*/ 5 w 131"/>
                    <a:gd name="T17" fmla="*/ 123 h 127"/>
                    <a:gd name="T18" fmla="*/ 131 w 131"/>
                    <a:gd name="T19" fmla="*/ 123 h 127"/>
                    <a:gd name="T20" fmla="*/ 131 w 131"/>
                    <a:gd name="T21" fmla="*/ 127 h 127"/>
                    <a:gd name="T22" fmla="*/ 0 w 131"/>
                    <a:gd name="T23" fmla="*/ 127 h 127"/>
                    <a:gd name="T24" fmla="*/ 0 w 131"/>
                    <a:gd name="T25" fmla="*/ 0 h 127"/>
                    <a:gd name="T26" fmla="*/ 0 w 131"/>
                    <a:gd name="T27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1" h="127">
                      <a:moveTo>
                        <a:pt x="0" y="0"/>
                      </a:moveTo>
                      <a:lnTo>
                        <a:pt x="131" y="0"/>
                      </a:lnTo>
                      <a:lnTo>
                        <a:pt x="131" y="5"/>
                      </a:lnTo>
                      <a:lnTo>
                        <a:pt x="5" y="5"/>
                      </a:lnTo>
                      <a:lnTo>
                        <a:pt x="5" y="63"/>
                      </a:lnTo>
                      <a:lnTo>
                        <a:pt x="128" y="63"/>
                      </a:lnTo>
                      <a:lnTo>
                        <a:pt x="128" y="67"/>
                      </a:lnTo>
                      <a:lnTo>
                        <a:pt x="5" y="67"/>
                      </a:lnTo>
                      <a:lnTo>
                        <a:pt x="5" y="123"/>
                      </a:lnTo>
                      <a:lnTo>
                        <a:pt x="131" y="123"/>
                      </a:lnTo>
                      <a:lnTo>
                        <a:pt x="131" y="12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7" name="Freeform 48"/>
                <p:cNvSpPr/>
                <p:nvPr/>
              </p:nvSpPr>
              <p:spPr bwMode="auto">
                <a:xfrm>
                  <a:off x="14968537" y="4089399"/>
                  <a:ext cx="403224" cy="204787"/>
                </a:xfrm>
                <a:custGeom>
                  <a:avLst/>
                  <a:gdLst>
                    <a:gd name="T0" fmla="*/ 104 w 107"/>
                    <a:gd name="T1" fmla="*/ 27 h 54"/>
                    <a:gd name="T2" fmla="*/ 102 w 107"/>
                    <a:gd name="T3" fmla="*/ 18 h 54"/>
                    <a:gd name="T4" fmla="*/ 97 w 107"/>
                    <a:gd name="T5" fmla="*/ 10 h 54"/>
                    <a:gd name="T6" fmla="*/ 89 w 107"/>
                    <a:gd name="T7" fmla="*/ 4 h 54"/>
                    <a:gd name="T8" fmla="*/ 80 w 107"/>
                    <a:gd name="T9" fmla="*/ 2 h 54"/>
                    <a:gd name="T10" fmla="*/ 71 w 107"/>
                    <a:gd name="T11" fmla="*/ 4 h 54"/>
                    <a:gd name="T12" fmla="*/ 64 w 107"/>
                    <a:gd name="T13" fmla="*/ 9 h 54"/>
                    <a:gd name="T14" fmla="*/ 58 w 107"/>
                    <a:gd name="T15" fmla="*/ 17 h 54"/>
                    <a:gd name="T16" fmla="*/ 55 w 107"/>
                    <a:gd name="T17" fmla="*/ 27 h 54"/>
                    <a:gd name="T18" fmla="*/ 52 w 107"/>
                    <a:gd name="T19" fmla="*/ 39 h 54"/>
                    <a:gd name="T20" fmla="*/ 46 w 107"/>
                    <a:gd name="T21" fmla="*/ 47 h 54"/>
                    <a:gd name="T22" fmla="*/ 38 w 107"/>
                    <a:gd name="T23" fmla="*/ 53 h 54"/>
                    <a:gd name="T24" fmla="*/ 28 w 107"/>
                    <a:gd name="T25" fmla="*/ 54 h 54"/>
                    <a:gd name="T26" fmla="*/ 17 w 107"/>
                    <a:gd name="T27" fmla="*/ 52 h 54"/>
                    <a:gd name="T28" fmla="*/ 8 w 107"/>
                    <a:gd name="T29" fmla="*/ 46 h 54"/>
                    <a:gd name="T30" fmla="*/ 3 w 107"/>
                    <a:gd name="T31" fmla="*/ 38 h 54"/>
                    <a:gd name="T32" fmla="*/ 0 w 107"/>
                    <a:gd name="T33" fmla="*/ 27 h 54"/>
                    <a:gd name="T34" fmla="*/ 3 w 107"/>
                    <a:gd name="T35" fmla="*/ 17 h 54"/>
                    <a:gd name="T36" fmla="*/ 8 w 107"/>
                    <a:gd name="T37" fmla="*/ 8 h 54"/>
                    <a:gd name="T38" fmla="*/ 17 w 107"/>
                    <a:gd name="T39" fmla="*/ 2 h 54"/>
                    <a:gd name="T40" fmla="*/ 28 w 107"/>
                    <a:gd name="T41" fmla="*/ 0 h 54"/>
                    <a:gd name="T42" fmla="*/ 28 w 107"/>
                    <a:gd name="T43" fmla="*/ 2 h 54"/>
                    <a:gd name="T44" fmla="*/ 18 w 107"/>
                    <a:gd name="T45" fmla="*/ 4 h 54"/>
                    <a:gd name="T46" fmla="*/ 10 w 107"/>
                    <a:gd name="T47" fmla="*/ 10 h 54"/>
                    <a:gd name="T48" fmla="*/ 4 w 107"/>
                    <a:gd name="T49" fmla="*/ 17 h 54"/>
                    <a:gd name="T50" fmla="*/ 3 w 107"/>
                    <a:gd name="T51" fmla="*/ 27 h 54"/>
                    <a:gd name="T52" fmla="*/ 4 w 107"/>
                    <a:gd name="T53" fmla="*/ 37 h 54"/>
                    <a:gd name="T54" fmla="*/ 10 w 107"/>
                    <a:gd name="T55" fmla="*/ 45 h 54"/>
                    <a:gd name="T56" fmla="*/ 18 w 107"/>
                    <a:gd name="T57" fmla="*/ 50 h 54"/>
                    <a:gd name="T58" fmla="*/ 28 w 107"/>
                    <a:gd name="T59" fmla="*/ 52 h 54"/>
                    <a:gd name="T60" fmla="*/ 37 w 107"/>
                    <a:gd name="T61" fmla="*/ 51 h 54"/>
                    <a:gd name="T62" fmla="*/ 44 w 107"/>
                    <a:gd name="T63" fmla="*/ 46 h 54"/>
                    <a:gd name="T64" fmla="*/ 50 w 107"/>
                    <a:gd name="T65" fmla="*/ 38 h 54"/>
                    <a:gd name="T66" fmla="*/ 52 w 107"/>
                    <a:gd name="T67" fmla="*/ 27 h 54"/>
                    <a:gd name="T68" fmla="*/ 56 w 107"/>
                    <a:gd name="T69" fmla="*/ 16 h 54"/>
                    <a:gd name="T70" fmla="*/ 61 w 107"/>
                    <a:gd name="T71" fmla="*/ 8 h 54"/>
                    <a:gd name="T72" fmla="*/ 69 w 107"/>
                    <a:gd name="T73" fmla="*/ 2 h 54"/>
                    <a:gd name="T74" fmla="*/ 80 w 107"/>
                    <a:gd name="T75" fmla="*/ 0 h 54"/>
                    <a:gd name="T76" fmla="*/ 90 w 107"/>
                    <a:gd name="T77" fmla="*/ 2 h 54"/>
                    <a:gd name="T78" fmla="*/ 99 w 107"/>
                    <a:gd name="T79" fmla="*/ 8 h 54"/>
                    <a:gd name="T80" fmla="*/ 104 w 107"/>
                    <a:gd name="T81" fmla="*/ 17 h 54"/>
                    <a:gd name="T82" fmla="*/ 107 w 107"/>
                    <a:gd name="T83" fmla="*/ 27 h 54"/>
                    <a:gd name="T84" fmla="*/ 105 w 107"/>
                    <a:gd name="T85" fmla="*/ 35 h 54"/>
                    <a:gd name="T86" fmla="*/ 102 w 107"/>
                    <a:gd name="T87" fmla="*/ 42 h 54"/>
                    <a:gd name="T88" fmla="*/ 97 w 107"/>
                    <a:gd name="T89" fmla="*/ 48 h 54"/>
                    <a:gd name="T90" fmla="*/ 91 w 107"/>
                    <a:gd name="T91" fmla="*/ 52 h 54"/>
                    <a:gd name="T92" fmla="*/ 91 w 107"/>
                    <a:gd name="T93" fmla="*/ 50 h 54"/>
                    <a:gd name="T94" fmla="*/ 96 w 107"/>
                    <a:gd name="T95" fmla="*/ 46 h 54"/>
                    <a:gd name="T96" fmla="*/ 101 w 107"/>
                    <a:gd name="T97" fmla="*/ 41 h 54"/>
                    <a:gd name="T98" fmla="*/ 103 w 107"/>
                    <a:gd name="T99" fmla="*/ 34 h 54"/>
                    <a:gd name="T100" fmla="*/ 104 w 107"/>
                    <a:gd name="T101" fmla="*/ 2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7" h="54">
                      <a:moveTo>
                        <a:pt x="104" y="27"/>
                      </a:moveTo>
                      <a:cubicBezTo>
                        <a:pt x="104" y="24"/>
                        <a:pt x="104" y="21"/>
                        <a:pt x="102" y="18"/>
                      </a:cubicBezTo>
                      <a:cubicBezTo>
                        <a:pt x="101" y="15"/>
                        <a:pt x="99" y="12"/>
                        <a:pt x="97" y="10"/>
                      </a:cubicBezTo>
                      <a:cubicBezTo>
                        <a:pt x="95" y="7"/>
                        <a:pt x="92" y="6"/>
                        <a:pt x="89" y="4"/>
                      </a:cubicBezTo>
                      <a:cubicBezTo>
                        <a:pt x="86" y="3"/>
                        <a:pt x="83" y="2"/>
                        <a:pt x="80" y="2"/>
                      </a:cubicBezTo>
                      <a:cubicBezTo>
                        <a:pt x="77" y="2"/>
                        <a:pt x="74" y="3"/>
                        <a:pt x="71" y="4"/>
                      </a:cubicBezTo>
                      <a:cubicBezTo>
                        <a:pt x="68" y="5"/>
                        <a:pt x="66" y="7"/>
                        <a:pt x="64" y="9"/>
                      </a:cubicBezTo>
                      <a:cubicBezTo>
                        <a:pt x="61" y="11"/>
                        <a:pt x="60" y="13"/>
                        <a:pt x="58" y="17"/>
                      </a:cubicBezTo>
                      <a:cubicBezTo>
                        <a:pt x="57" y="20"/>
                        <a:pt x="55" y="23"/>
                        <a:pt x="55" y="27"/>
                      </a:cubicBezTo>
                      <a:cubicBezTo>
                        <a:pt x="55" y="32"/>
                        <a:pt x="53" y="35"/>
                        <a:pt x="52" y="39"/>
                      </a:cubicBezTo>
                      <a:cubicBezTo>
                        <a:pt x="50" y="42"/>
                        <a:pt x="48" y="45"/>
                        <a:pt x="46" y="47"/>
                      </a:cubicBezTo>
                      <a:cubicBezTo>
                        <a:pt x="44" y="50"/>
                        <a:pt x="41" y="51"/>
                        <a:pt x="38" y="53"/>
                      </a:cubicBezTo>
                      <a:cubicBezTo>
                        <a:pt x="35" y="54"/>
                        <a:pt x="31" y="54"/>
                        <a:pt x="28" y="54"/>
                      </a:cubicBezTo>
                      <a:cubicBezTo>
                        <a:pt x="24" y="54"/>
                        <a:pt x="20" y="54"/>
                        <a:pt x="17" y="52"/>
                      </a:cubicBezTo>
                      <a:cubicBezTo>
                        <a:pt x="14" y="51"/>
                        <a:pt x="11" y="49"/>
                        <a:pt x="8" y="46"/>
                      </a:cubicBezTo>
                      <a:cubicBezTo>
                        <a:pt x="6" y="44"/>
                        <a:pt x="4" y="41"/>
                        <a:pt x="3" y="38"/>
                      </a:cubicBezTo>
                      <a:cubicBezTo>
                        <a:pt x="1" y="34"/>
                        <a:pt x="0" y="31"/>
                        <a:pt x="0" y="27"/>
                      </a:cubicBezTo>
                      <a:cubicBezTo>
                        <a:pt x="0" y="23"/>
                        <a:pt x="1" y="20"/>
                        <a:pt x="3" y="17"/>
                      </a:cubicBezTo>
                      <a:cubicBezTo>
                        <a:pt x="4" y="13"/>
                        <a:pt x="6" y="10"/>
                        <a:pt x="8" y="8"/>
                      </a:cubicBezTo>
                      <a:cubicBezTo>
                        <a:pt x="11" y="6"/>
                        <a:pt x="14" y="4"/>
                        <a:pt x="17" y="2"/>
                      </a:cubicBezTo>
                      <a:cubicBezTo>
                        <a:pt x="20" y="1"/>
                        <a:pt x="24" y="0"/>
                        <a:pt x="28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4" y="2"/>
                        <a:pt x="21" y="3"/>
                        <a:pt x="18" y="4"/>
                      </a:cubicBezTo>
                      <a:cubicBezTo>
                        <a:pt x="15" y="5"/>
                        <a:pt x="12" y="7"/>
                        <a:pt x="10" y="10"/>
                      </a:cubicBezTo>
                      <a:cubicBezTo>
                        <a:pt x="8" y="12"/>
                        <a:pt x="6" y="14"/>
                        <a:pt x="4" y="17"/>
                      </a:cubicBezTo>
                      <a:cubicBezTo>
                        <a:pt x="3" y="21"/>
                        <a:pt x="3" y="24"/>
                        <a:pt x="3" y="27"/>
                      </a:cubicBezTo>
                      <a:cubicBezTo>
                        <a:pt x="3" y="31"/>
                        <a:pt x="3" y="34"/>
                        <a:pt x="4" y="37"/>
                      </a:cubicBezTo>
                      <a:cubicBezTo>
                        <a:pt x="6" y="40"/>
                        <a:pt x="8" y="43"/>
                        <a:pt x="10" y="45"/>
                      </a:cubicBezTo>
                      <a:cubicBezTo>
                        <a:pt x="12" y="47"/>
                        <a:pt x="15" y="49"/>
                        <a:pt x="18" y="50"/>
                      </a:cubicBezTo>
                      <a:cubicBezTo>
                        <a:pt x="21" y="51"/>
                        <a:pt x="24" y="52"/>
                        <a:pt x="28" y="52"/>
                      </a:cubicBezTo>
                      <a:cubicBezTo>
                        <a:pt x="31" y="52"/>
                        <a:pt x="34" y="52"/>
                        <a:pt x="37" y="51"/>
                      </a:cubicBezTo>
                      <a:cubicBezTo>
                        <a:pt x="40" y="49"/>
                        <a:pt x="42" y="48"/>
                        <a:pt x="44" y="46"/>
                      </a:cubicBezTo>
                      <a:cubicBezTo>
                        <a:pt x="46" y="43"/>
                        <a:pt x="48" y="41"/>
                        <a:pt x="50" y="38"/>
                      </a:cubicBezTo>
                      <a:cubicBezTo>
                        <a:pt x="51" y="35"/>
                        <a:pt x="52" y="31"/>
                        <a:pt x="52" y="27"/>
                      </a:cubicBezTo>
                      <a:cubicBezTo>
                        <a:pt x="53" y="23"/>
                        <a:pt x="54" y="19"/>
                        <a:pt x="56" y="16"/>
                      </a:cubicBezTo>
                      <a:cubicBezTo>
                        <a:pt x="57" y="13"/>
                        <a:pt x="59" y="10"/>
                        <a:pt x="61" y="8"/>
                      </a:cubicBezTo>
                      <a:cubicBezTo>
                        <a:pt x="64" y="5"/>
                        <a:pt x="66" y="3"/>
                        <a:pt x="69" y="2"/>
                      </a:cubicBezTo>
                      <a:cubicBezTo>
                        <a:pt x="72" y="1"/>
                        <a:pt x="76" y="0"/>
                        <a:pt x="80" y="0"/>
                      </a:cubicBezTo>
                      <a:cubicBezTo>
                        <a:pt x="83" y="0"/>
                        <a:pt x="87" y="1"/>
                        <a:pt x="90" y="2"/>
                      </a:cubicBezTo>
                      <a:cubicBezTo>
                        <a:pt x="93" y="4"/>
                        <a:pt x="96" y="6"/>
                        <a:pt x="99" y="8"/>
                      </a:cubicBezTo>
                      <a:cubicBezTo>
                        <a:pt x="101" y="11"/>
                        <a:pt x="103" y="13"/>
                        <a:pt x="104" y="17"/>
                      </a:cubicBezTo>
                      <a:cubicBezTo>
                        <a:pt x="106" y="20"/>
                        <a:pt x="107" y="24"/>
                        <a:pt x="107" y="27"/>
                      </a:cubicBezTo>
                      <a:cubicBezTo>
                        <a:pt x="107" y="30"/>
                        <a:pt x="106" y="33"/>
                        <a:pt x="105" y="35"/>
                      </a:cubicBezTo>
                      <a:cubicBezTo>
                        <a:pt x="105" y="38"/>
                        <a:pt x="104" y="40"/>
                        <a:pt x="102" y="42"/>
                      </a:cubicBezTo>
                      <a:cubicBezTo>
                        <a:pt x="101" y="44"/>
                        <a:pt x="99" y="46"/>
                        <a:pt x="97" y="48"/>
                      </a:cubicBezTo>
                      <a:cubicBezTo>
                        <a:pt x="95" y="50"/>
                        <a:pt x="93" y="51"/>
                        <a:pt x="91" y="52"/>
                      </a:cubicBezTo>
                      <a:cubicBezTo>
                        <a:pt x="91" y="50"/>
                        <a:pt x="91" y="50"/>
                        <a:pt x="91" y="50"/>
                      </a:cubicBezTo>
                      <a:cubicBezTo>
                        <a:pt x="93" y="49"/>
                        <a:pt x="95" y="47"/>
                        <a:pt x="96" y="46"/>
                      </a:cubicBezTo>
                      <a:cubicBezTo>
                        <a:pt x="98" y="44"/>
                        <a:pt x="99" y="42"/>
                        <a:pt x="101" y="41"/>
                      </a:cubicBezTo>
                      <a:cubicBezTo>
                        <a:pt x="102" y="39"/>
                        <a:pt x="103" y="37"/>
                        <a:pt x="103" y="34"/>
                      </a:cubicBezTo>
                      <a:cubicBezTo>
                        <a:pt x="104" y="32"/>
                        <a:pt x="104" y="30"/>
                        <a:pt x="104" y="2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8" name="Freeform 49"/>
                <p:cNvSpPr/>
                <p:nvPr/>
              </p:nvSpPr>
              <p:spPr bwMode="auto">
                <a:xfrm>
                  <a:off x="15382877" y="4092577"/>
                  <a:ext cx="11111" cy="201613"/>
                </a:xfrm>
                <a:custGeom>
                  <a:avLst/>
                  <a:gdLst>
                    <a:gd name="T0" fmla="*/ 0 w 7"/>
                    <a:gd name="T1" fmla="*/ 0 h 127"/>
                    <a:gd name="T2" fmla="*/ 0 w 7"/>
                    <a:gd name="T3" fmla="*/ 127 h 127"/>
                    <a:gd name="T4" fmla="*/ 7 w 7"/>
                    <a:gd name="T5" fmla="*/ 127 h 127"/>
                    <a:gd name="T6" fmla="*/ 7 w 7"/>
                    <a:gd name="T7" fmla="*/ 0 h 127"/>
                    <a:gd name="T8" fmla="*/ 0 w 7"/>
                    <a:gd name="T9" fmla="*/ 0 h 127"/>
                    <a:gd name="T10" fmla="*/ 0 w 7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27">
                      <a:moveTo>
                        <a:pt x="0" y="0"/>
                      </a:moveTo>
                      <a:lnTo>
                        <a:pt x="0" y="127"/>
                      </a:lnTo>
                      <a:lnTo>
                        <a:pt x="7" y="127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9" name="Freeform 50"/>
                <p:cNvSpPr/>
                <p:nvPr/>
              </p:nvSpPr>
              <p:spPr bwMode="auto">
                <a:xfrm>
                  <a:off x="15408277" y="4089399"/>
                  <a:ext cx="203201" cy="204787"/>
                </a:xfrm>
                <a:custGeom>
                  <a:avLst/>
                  <a:gdLst>
                    <a:gd name="T0" fmla="*/ 4 w 54"/>
                    <a:gd name="T1" fmla="*/ 37 h 54"/>
                    <a:gd name="T2" fmla="*/ 9 w 54"/>
                    <a:gd name="T3" fmla="*/ 45 h 54"/>
                    <a:gd name="T4" fmla="*/ 17 w 54"/>
                    <a:gd name="T5" fmla="*/ 50 h 54"/>
                    <a:gd name="T6" fmla="*/ 27 w 54"/>
                    <a:gd name="T7" fmla="*/ 52 h 54"/>
                    <a:gd name="T8" fmla="*/ 37 w 54"/>
                    <a:gd name="T9" fmla="*/ 50 h 54"/>
                    <a:gd name="T10" fmla="*/ 45 w 54"/>
                    <a:gd name="T11" fmla="*/ 45 h 54"/>
                    <a:gd name="T12" fmla="*/ 50 w 54"/>
                    <a:gd name="T13" fmla="*/ 37 h 54"/>
                    <a:gd name="T14" fmla="*/ 52 w 54"/>
                    <a:gd name="T15" fmla="*/ 27 h 54"/>
                    <a:gd name="T16" fmla="*/ 52 w 54"/>
                    <a:gd name="T17" fmla="*/ 27 h 54"/>
                    <a:gd name="T18" fmla="*/ 29 w 54"/>
                    <a:gd name="T19" fmla="*/ 27 h 54"/>
                    <a:gd name="T20" fmla="*/ 29 w 54"/>
                    <a:gd name="T21" fmla="*/ 25 h 54"/>
                    <a:gd name="T22" fmla="*/ 54 w 54"/>
                    <a:gd name="T23" fmla="*/ 25 h 54"/>
                    <a:gd name="T24" fmla="*/ 54 w 54"/>
                    <a:gd name="T25" fmla="*/ 27 h 54"/>
                    <a:gd name="T26" fmla="*/ 52 w 54"/>
                    <a:gd name="T27" fmla="*/ 38 h 54"/>
                    <a:gd name="T28" fmla="*/ 46 w 54"/>
                    <a:gd name="T29" fmla="*/ 47 h 54"/>
                    <a:gd name="T30" fmla="*/ 37 w 54"/>
                    <a:gd name="T31" fmla="*/ 52 h 54"/>
                    <a:gd name="T32" fmla="*/ 27 w 54"/>
                    <a:gd name="T33" fmla="*/ 54 h 54"/>
                    <a:gd name="T34" fmla="*/ 16 w 54"/>
                    <a:gd name="T35" fmla="*/ 52 h 54"/>
                    <a:gd name="T36" fmla="*/ 8 w 54"/>
                    <a:gd name="T37" fmla="*/ 47 h 54"/>
                    <a:gd name="T38" fmla="*/ 2 w 54"/>
                    <a:gd name="T39" fmla="*/ 38 h 54"/>
                    <a:gd name="T40" fmla="*/ 0 w 54"/>
                    <a:gd name="T41" fmla="*/ 27 h 54"/>
                    <a:gd name="T42" fmla="*/ 0 w 54"/>
                    <a:gd name="T43" fmla="*/ 27 h 54"/>
                    <a:gd name="T44" fmla="*/ 2 w 54"/>
                    <a:gd name="T45" fmla="*/ 17 h 54"/>
                    <a:gd name="T46" fmla="*/ 8 w 54"/>
                    <a:gd name="T47" fmla="*/ 8 h 54"/>
                    <a:gd name="T48" fmla="*/ 16 w 54"/>
                    <a:gd name="T49" fmla="*/ 2 h 54"/>
                    <a:gd name="T50" fmla="*/ 27 w 54"/>
                    <a:gd name="T51" fmla="*/ 0 h 54"/>
                    <a:gd name="T52" fmla="*/ 35 w 54"/>
                    <a:gd name="T53" fmla="*/ 1 h 54"/>
                    <a:gd name="T54" fmla="*/ 42 w 54"/>
                    <a:gd name="T55" fmla="*/ 4 h 54"/>
                    <a:gd name="T56" fmla="*/ 37 w 54"/>
                    <a:gd name="T57" fmla="*/ 4 h 54"/>
                    <a:gd name="T58" fmla="*/ 32 w 54"/>
                    <a:gd name="T59" fmla="*/ 3 h 54"/>
                    <a:gd name="T60" fmla="*/ 27 w 54"/>
                    <a:gd name="T61" fmla="*/ 2 h 54"/>
                    <a:gd name="T62" fmla="*/ 17 w 54"/>
                    <a:gd name="T63" fmla="*/ 4 h 54"/>
                    <a:gd name="T64" fmla="*/ 9 w 54"/>
                    <a:gd name="T65" fmla="*/ 9 h 54"/>
                    <a:gd name="T66" fmla="*/ 4 w 54"/>
                    <a:gd name="T67" fmla="*/ 17 h 54"/>
                    <a:gd name="T68" fmla="*/ 2 w 54"/>
                    <a:gd name="T69" fmla="*/ 27 h 54"/>
                    <a:gd name="T70" fmla="*/ 4 w 54"/>
                    <a:gd name="T71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4" h="54">
                      <a:moveTo>
                        <a:pt x="4" y="37"/>
                      </a:moveTo>
                      <a:cubicBezTo>
                        <a:pt x="5" y="40"/>
                        <a:pt x="7" y="43"/>
                        <a:pt x="9" y="45"/>
                      </a:cubicBezTo>
                      <a:cubicBezTo>
                        <a:pt x="11" y="47"/>
                        <a:pt x="14" y="49"/>
                        <a:pt x="17" y="50"/>
                      </a:cubicBezTo>
                      <a:cubicBezTo>
                        <a:pt x="20" y="51"/>
                        <a:pt x="23" y="52"/>
                        <a:pt x="27" y="52"/>
                      </a:cubicBezTo>
                      <a:cubicBezTo>
                        <a:pt x="30" y="52"/>
                        <a:pt x="34" y="51"/>
                        <a:pt x="37" y="50"/>
                      </a:cubicBezTo>
                      <a:cubicBezTo>
                        <a:pt x="40" y="49"/>
                        <a:pt x="42" y="47"/>
                        <a:pt x="45" y="45"/>
                      </a:cubicBezTo>
                      <a:cubicBezTo>
                        <a:pt x="47" y="43"/>
                        <a:pt x="49" y="40"/>
                        <a:pt x="50" y="37"/>
                      </a:cubicBezTo>
                      <a:cubicBezTo>
                        <a:pt x="51" y="34"/>
                        <a:pt x="52" y="31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ubicBezTo>
                        <a:pt x="54" y="25"/>
                        <a:pt x="54" y="25"/>
                        <a:pt x="54" y="25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31"/>
                        <a:pt x="53" y="35"/>
                        <a:pt x="52" y="38"/>
                      </a:cubicBezTo>
                      <a:cubicBezTo>
                        <a:pt x="51" y="41"/>
                        <a:pt x="49" y="44"/>
                        <a:pt x="46" y="47"/>
                      </a:cubicBezTo>
                      <a:cubicBezTo>
                        <a:pt x="44" y="49"/>
                        <a:pt x="41" y="51"/>
                        <a:pt x="37" y="52"/>
                      </a:cubicBezTo>
                      <a:cubicBezTo>
                        <a:pt x="34" y="54"/>
                        <a:pt x="31" y="54"/>
                        <a:pt x="27" y="54"/>
                      </a:cubicBezTo>
                      <a:cubicBezTo>
                        <a:pt x="23" y="54"/>
                        <a:pt x="20" y="54"/>
                        <a:pt x="16" y="52"/>
                      </a:cubicBezTo>
                      <a:cubicBezTo>
                        <a:pt x="13" y="51"/>
                        <a:pt x="10" y="49"/>
                        <a:pt x="8" y="47"/>
                      </a:cubicBezTo>
                      <a:cubicBezTo>
                        <a:pt x="5" y="44"/>
                        <a:pt x="3" y="41"/>
                        <a:pt x="2" y="38"/>
                      </a:cubicBezTo>
                      <a:cubicBezTo>
                        <a:pt x="0" y="35"/>
                        <a:pt x="0" y="31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3"/>
                        <a:pt x="0" y="20"/>
                        <a:pt x="2" y="17"/>
                      </a:cubicBezTo>
                      <a:cubicBezTo>
                        <a:pt x="3" y="13"/>
                        <a:pt x="5" y="10"/>
                        <a:pt x="8" y="8"/>
                      </a:cubicBezTo>
                      <a:cubicBezTo>
                        <a:pt x="10" y="6"/>
                        <a:pt x="13" y="4"/>
                        <a:pt x="16" y="2"/>
                      </a:cubicBezTo>
                      <a:cubicBezTo>
                        <a:pt x="20" y="1"/>
                        <a:pt x="23" y="0"/>
                        <a:pt x="27" y="0"/>
                      </a:cubicBezTo>
                      <a:cubicBezTo>
                        <a:pt x="30" y="0"/>
                        <a:pt x="32" y="0"/>
                        <a:pt x="35" y="1"/>
                      </a:cubicBezTo>
                      <a:cubicBezTo>
                        <a:pt x="37" y="2"/>
                        <a:pt x="40" y="3"/>
                        <a:pt x="42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4"/>
                        <a:pt x="34" y="3"/>
                        <a:pt x="32" y="3"/>
                      </a:cubicBezTo>
                      <a:cubicBezTo>
                        <a:pt x="31" y="2"/>
                        <a:pt x="29" y="2"/>
                        <a:pt x="27" y="2"/>
                      </a:cubicBezTo>
                      <a:cubicBezTo>
                        <a:pt x="23" y="2"/>
                        <a:pt x="20" y="3"/>
                        <a:pt x="17" y="4"/>
                      </a:cubicBezTo>
                      <a:cubicBezTo>
                        <a:pt x="14" y="5"/>
                        <a:pt x="11" y="7"/>
                        <a:pt x="9" y="9"/>
                      </a:cubicBezTo>
                      <a:cubicBezTo>
                        <a:pt x="7" y="12"/>
                        <a:pt x="5" y="14"/>
                        <a:pt x="4" y="17"/>
                      </a:cubicBezTo>
                      <a:cubicBezTo>
                        <a:pt x="3" y="21"/>
                        <a:pt x="2" y="24"/>
                        <a:pt x="2" y="27"/>
                      </a:cubicBezTo>
                      <a:cubicBezTo>
                        <a:pt x="2" y="31"/>
                        <a:pt x="3" y="34"/>
                        <a:pt x="4" y="3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0" name="Freeform 51"/>
                <p:cNvSpPr/>
                <p:nvPr/>
              </p:nvSpPr>
              <p:spPr bwMode="auto">
                <a:xfrm>
                  <a:off x="15624176" y="4092577"/>
                  <a:ext cx="203201" cy="201613"/>
                </a:xfrm>
                <a:custGeom>
                  <a:avLst/>
                  <a:gdLst>
                    <a:gd name="T0" fmla="*/ 123 w 128"/>
                    <a:gd name="T1" fmla="*/ 0 h 127"/>
                    <a:gd name="T2" fmla="*/ 128 w 128"/>
                    <a:gd name="T3" fmla="*/ 0 h 127"/>
                    <a:gd name="T4" fmla="*/ 128 w 128"/>
                    <a:gd name="T5" fmla="*/ 127 h 127"/>
                    <a:gd name="T6" fmla="*/ 123 w 128"/>
                    <a:gd name="T7" fmla="*/ 127 h 127"/>
                    <a:gd name="T8" fmla="*/ 4 w 128"/>
                    <a:gd name="T9" fmla="*/ 8 h 127"/>
                    <a:gd name="T10" fmla="*/ 4 w 128"/>
                    <a:gd name="T11" fmla="*/ 127 h 127"/>
                    <a:gd name="T12" fmla="*/ 0 w 128"/>
                    <a:gd name="T13" fmla="*/ 127 h 127"/>
                    <a:gd name="T14" fmla="*/ 0 w 128"/>
                    <a:gd name="T15" fmla="*/ 0 h 127"/>
                    <a:gd name="T16" fmla="*/ 4 w 128"/>
                    <a:gd name="T17" fmla="*/ 0 h 127"/>
                    <a:gd name="T18" fmla="*/ 123 w 128"/>
                    <a:gd name="T19" fmla="*/ 120 h 127"/>
                    <a:gd name="T20" fmla="*/ 123 w 128"/>
                    <a:gd name="T21" fmla="*/ 0 h 127"/>
                    <a:gd name="T22" fmla="*/ 123 w 128"/>
                    <a:gd name="T23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8" h="127">
                      <a:moveTo>
                        <a:pt x="123" y="0"/>
                      </a:moveTo>
                      <a:lnTo>
                        <a:pt x="128" y="0"/>
                      </a:lnTo>
                      <a:lnTo>
                        <a:pt x="128" y="127"/>
                      </a:lnTo>
                      <a:lnTo>
                        <a:pt x="123" y="127"/>
                      </a:lnTo>
                      <a:lnTo>
                        <a:pt x="4" y="8"/>
                      </a:lnTo>
                      <a:lnTo>
                        <a:pt x="4" y="12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3" y="12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1" name="Freeform 52"/>
                <p:cNvSpPr>
                  <a:spLocks noEditPoints="1"/>
                </p:cNvSpPr>
                <p:nvPr/>
              </p:nvSpPr>
              <p:spPr bwMode="auto">
                <a:xfrm>
                  <a:off x="13876340" y="3538537"/>
                  <a:ext cx="493715" cy="490535"/>
                </a:xfrm>
                <a:custGeom>
                  <a:avLst/>
                  <a:gdLst>
                    <a:gd name="T0" fmla="*/ 36 w 131"/>
                    <a:gd name="T1" fmla="*/ 6 h 129"/>
                    <a:gd name="T2" fmla="*/ 36 w 131"/>
                    <a:gd name="T3" fmla="*/ 8 h 129"/>
                    <a:gd name="T4" fmla="*/ 30 w 131"/>
                    <a:gd name="T5" fmla="*/ 15 h 129"/>
                    <a:gd name="T6" fmla="*/ 42 w 131"/>
                    <a:gd name="T7" fmla="*/ 22 h 129"/>
                    <a:gd name="T8" fmla="*/ 54 w 131"/>
                    <a:gd name="T9" fmla="*/ 30 h 129"/>
                    <a:gd name="T10" fmla="*/ 22 w 131"/>
                    <a:gd name="T11" fmla="*/ 29 h 129"/>
                    <a:gd name="T12" fmla="*/ 9 w 131"/>
                    <a:gd name="T13" fmla="*/ 47 h 129"/>
                    <a:gd name="T14" fmla="*/ 27 w 131"/>
                    <a:gd name="T15" fmla="*/ 1 h 129"/>
                    <a:gd name="T16" fmla="*/ 26 w 131"/>
                    <a:gd name="T17" fmla="*/ 73 h 129"/>
                    <a:gd name="T18" fmla="*/ 22 w 131"/>
                    <a:gd name="T19" fmla="*/ 54 h 129"/>
                    <a:gd name="T20" fmla="*/ 11 w 131"/>
                    <a:gd name="T21" fmla="*/ 46 h 129"/>
                    <a:gd name="T22" fmla="*/ 22 w 131"/>
                    <a:gd name="T23" fmla="*/ 47 h 129"/>
                    <a:gd name="T24" fmla="*/ 46 w 131"/>
                    <a:gd name="T25" fmla="*/ 46 h 129"/>
                    <a:gd name="T26" fmla="*/ 49 w 131"/>
                    <a:gd name="T27" fmla="*/ 55 h 129"/>
                    <a:gd name="T28" fmla="*/ 33 w 131"/>
                    <a:gd name="T29" fmla="*/ 54 h 129"/>
                    <a:gd name="T30" fmla="*/ 43 w 131"/>
                    <a:gd name="T31" fmla="*/ 73 h 129"/>
                    <a:gd name="T32" fmla="*/ 55 w 131"/>
                    <a:gd name="T33" fmla="*/ 81 h 129"/>
                    <a:gd name="T34" fmla="*/ 33 w 131"/>
                    <a:gd name="T35" fmla="*/ 80 h 129"/>
                    <a:gd name="T36" fmla="*/ 39 w 131"/>
                    <a:gd name="T37" fmla="*/ 105 h 129"/>
                    <a:gd name="T38" fmla="*/ 54 w 131"/>
                    <a:gd name="T39" fmla="*/ 104 h 129"/>
                    <a:gd name="T40" fmla="*/ 27 w 131"/>
                    <a:gd name="T41" fmla="*/ 122 h 129"/>
                    <a:gd name="T42" fmla="*/ 26 w 131"/>
                    <a:gd name="T43" fmla="*/ 108 h 129"/>
                    <a:gd name="T44" fmla="*/ 16 w 131"/>
                    <a:gd name="T45" fmla="*/ 80 h 129"/>
                    <a:gd name="T46" fmla="*/ 0 w 131"/>
                    <a:gd name="T47" fmla="*/ 72 h 129"/>
                    <a:gd name="T48" fmla="*/ 73 w 131"/>
                    <a:gd name="T49" fmla="*/ 75 h 129"/>
                    <a:gd name="T50" fmla="*/ 60 w 131"/>
                    <a:gd name="T51" fmla="*/ 76 h 129"/>
                    <a:gd name="T52" fmla="*/ 61 w 131"/>
                    <a:gd name="T53" fmla="*/ 65 h 129"/>
                    <a:gd name="T54" fmla="*/ 60 w 131"/>
                    <a:gd name="T55" fmla="*/ 32 h 129"/>
                    <a:gd name="T56" fmla="*/ 92 w 131"/>
                    <a:gd name="T57" fmla="*/ 32 h 129"/>
                    <a:gd name="T58" fmla="*/ 105 w 131"/>
                    <a:gd name="T59" fmla="*/ 0 h 129"/>
                    <a:gd name="T60" fmla="*/ 117 w 131"/>
                    <a:gd name="T61" fmla="*/ 6 h 129"/>
                    <a:gd name="T62" fmla="*/ 110 w 131"/>
                    <a:gd name="T63" fmla="*/ 12 h 129"/>
                    <a:gd name="T64" fmla="*/ 107 w 131"/>
                    <a:gd name="T65" fmla="*/ 32 h 129"/>
                    <a:gd name="T66" fmla="*/ 117 w 131"/>
                    <a:gd name="T67" fmla="*/ 43 h 129"/>
                    <a:gd name="T68" fmla="*/ 118 w 131"/>
                    <a:gd name="T69" fmla="*/ 76 h 129"/>
                    <a:gd name="T70" fmla="*/ 107 w 131"/>
                    <a:gd name="T71" fmla="*/ 75 h 129"/>
                    <a:gd name="T72" fmla="*/ 103 w 131"/>
                    <a:gd name="T73" fmla="*/ 115 h 129"/>
                    <a:gd name="T74" fmla="*/ 112 w 131"/>
                    <a:gd name="T75" fmla="*/ 121 h 129"/>
                    <a:gd name="T76" fmla="*/ 131 w 131"/>
                    <a:gd name="T77" fmla="*/ 111 h 129"/>
                    <a:gd name="T78" fmla="*/ 105 w 131"/>
                    <a:gd name="T79" fmla="*/ 128 h 129"/>
                    <a:gd name="T80" fmla="*/ 95 w 131"/>
                    <a:gd name="T81" fmla="*/ 75 h 129"/>
                    <a:gd name="T82" fmla="*/ 75 w 131"/>
                    <a:gd name="T83" fmla="*/ 108 h 129"/>
                    <a:gd name="T84" fmla="*/ 39 w 131"/>
                    <a:gd name="T85" fmla="*/ 122 h 129"/>
                    <a:gd name="T86" fmla="*/ 73 w 131"/>
                    <a:gd name="T87" fmla="*/ 75 h 129"/>
                    <a:gd name="T88" fmla="*/ 83 w 131"/>
                    <a:gd name="T89" fmla="*/ 22 h 129"/>
                    <a:gd name="T90" fmla="*/ 60 w 131"/>
                    <a:gd name="T91" fmla="*/ 5 h 129"/>
                    <a:gd name="T92" fmla="*/ 69 w 131"/>
                    <a:gd name="T93" fmla="*/ 40 h 129"/>
                    <a:gd name="T94" fmla="*/ 109 w 131"/>
                    <a:gd name="T95" fmla="*/ 68 h 129"/>
                    <a:gd name="T96" fmla="*/ 69 w 131"/>
                    <a:gd name="T97" fmla="*/ 4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29">
                      <a:moveTo>
                        <a:pt x="27" y="1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7"/>
                        <a:pt x="37" y="8"/>
                        <a:pt x="36" y="8"/>
                      </a:cubicBezTo>
                      <a:cubicBezTo>
                        <a:pt x="34" y="9"/>
                        <a:pt x="33" y="10"/>
                        <a:pt x="32" y="12"/>
                      </a:cubicBezTo>
                      <a:cubicBezTo>
                        <a:pt x="31" y="12"/>
                        <a:pt x="31" y="13"/>
                        <a:pt x="30" y="15"/>
                      </a:cubicBezTo>
                      <a:cubicBezTo>
                        <a:pt x="29" y="18"/>
                        <a:pt x="27" y="20"/>
                        <a:pt x="26" y="22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6" y="22"/>
                        <a:pt x="50" y="22"/>
                        <a:pt x="54" y="21"/>
                      </a:cubicBezTo>
                      <a:cubicBezTo>
                        <a:pt x="54" y="30"/>
                        <a:pt x="54" y="30"/>
                        <a:pt x="54" y="30"/>
                      </a:cubicBezTo>
                      <a:cubicBezTo>
                        <a:pt x="50" y="29"/>
                        <a:pt x="46" y="29"/>
                        <a:pt x="42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2" y="30"/>
                        <a:pt x="21" y="31"/>
                        <a:pt x="20" y="32"/>
                      </a:cubicBezTo>
                      <a:cubicBezTo>
                        <a:pt x="16" y="39"/>
                        <a:pt x="12" y="44"/>
                        <a:pt x="9" y="47"/>
                      </a:cubicBezTo>
                      <a:cubicBezTo>
                        <a:pt x="7" y="45"/>
                        <a:pt x="3" y="43"/>
                        <a:pt x="0" y="42"/>
                      </a:cubicBezTo>
                      <a:cubicBezTo>
                        <a:pt x="11" y="33"/>
                        <a:pt x="20" y="20"/>
                        <a:pt x="27" y="1"/>
                      </a:cubicBezTo>
                      <a:close/>
                      <a:moveTo>
                        <a:pt x="16" y="73"/>
                      </a:moveTo>
                      <a:cubicBezTo>
                        <a:pt x="26" y="73"/>
                        <a:pt x="26" y="73"/>
                        <a:pt x="26" y="73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19" y="54"/>
                        <a:pt x="15" y="54"/>
                        <a:pt x="11" y="55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3" y="46"/>
                      </a:cubicBezTo>
                      <a:cubicBezTo>
                        <a:pt x="17" y="47"/>
                        <a:pt x="20" y="47"/>
                        <a:pt x="22" y="47"/>
                      </a:cubicBezTo>
                      <a:cubicBezTo>
                        <a:pt x="37" y="47"/>
                        <a:pt x="37" y="47"/>
                        <a:pt x="37" y="47"/>
                      </a:cubicBezTo>
                      <a:cubicBezTo>
                        <a:pt x="39" y="47"/>
                        <a:pt x="42" y="47"/>
                        <a:pt x="46" y="46"/>
                      </a:cubicBezTo>
                      <a:cubicBezTo>
                        <a:pt x="47" y="46"/>
                        <a:pt x="48" y="46"/>
                        <a:pt x="49" y="46"/>
                      </a:cubicBezTo>
                      <a:cubicBezTo>
                        <a:pt x="49" y="55"/>
                        <a:pt x="49" y="55"/>
                        <a:pt x="49" y="55"/>
                      </a:cubicBezTo>
                      <a:cubicBezTo>
                        <a:pt x="46" y="54"/>
                        <a:pt x="42" y="54"/>
                        <a:pt x="37" y="54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3"/>
                        <a:pt x="49" y="73"/>
                        <a:pt x="55" y="72"/>
                      </a:cubicBezTo>
                      <a:cubicBezTo>
                        <a:pt x="55" y="81"/>
                        <a:pt x="55" y="81"/>
                        <a:pt x="55" y="81"/>
                      </a:cubicBezTo>
                      <a:cubicBezTo>
                        <a:pt x="51" y="80"/>
                        <a:pt x="47" y="80"/>
                        <a:pt x="43" y="80"/>
                      </a:cubicBezTo>
                      <a:cubicBezTo>
                        <a:pt x="33" y="80"/>
                        <a:pt x="33" y="80"/>
                        <a:pt x="33" y="80"/>
                      </a:cubicBezTo>
                      <a:cubicBezTo>
                        <a:pt x="33" y="109"/>
                        <a:pt x="33" y="109"/>
                        <a:pt x="33" y="109"/>
                      </a:cubicBezTo>
                      <a:cubicBezTo>
                        <a:pt x="34" y="108"/>
                        <a:pt x="36" y="107"/>
                        <a:pt x="39" y="105"/>
                      </a:cubicBezTo>
                      <a:cubicBezTo>
                        <a:pt x="41" y="103"/>
                        <a:pt x="46" y="100"/>
                        <a:pt x="52" y="95"/>
                      </a:cubicBezTo>
                      <a:cubicBezTo>
                        <a:pt x="52" y="98"/>
                        <a:pt x="52" y="101"/>
                        <a:pt x="54" y="104"/>
                      </a:cubicBezTo>
                      <a:cubicBezTo>
                        <a:pt x="53" y="104"/>
                        <a:pt x="52" y="105"/>
                        <a:pt x="50" y="106"/>
                      </a:cubicBezTo>
                      <a:cubicBezTo>
                        <a:pt x="39" y="113"/>
                        <a:pt x="32" y="118"/>
                        <a:pt x="27" y="122"/>
                      </a:cubicBezTo>
                      <a:cubicBezTo>
                        <a:pt x="25" y="119"/>
                        <a:pt x="24" y="116"/>
                        <a:pt x="21" y="114"/>
                      </a:cubicBezTo>
                      <a:cubicBezTo>
                        <a:pt x="24" y="113"/>
                        <a:pt x="25" y="111"/>
                        <a:pt x="26" y="108"/>
                      </a:cubicBezTo>
                      <a:cubicBezTo>
                        <a:pt x="26" y="80"/>
                        <a:pt x="26" y="80"/>
                        <a:pt x="26" y="80"/>
                      </a:cubicBezTo>
                      <a:cubicBezTo>
                        <a:pt x="16" y="80"/>
                        <a:pt x="16" y="80"/>
                        <a:pt x="16" y="80"/>
                      </a:cubicBezTo>
                      <a:cubicBezTo>
                        <a:pt x="13" y="80"/>
                        <a:pt x="4" y="80"/>
                        <a:pt x="0" y="81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4" y="73"/>
                        <a:pt x="13" y="73"/>
                        <a:pt x="16" y="73"/>
                      </a:cubicBezTo>
                      <a:close/>
                      <a:moveTo>
                        <a:pt x="73" y="75"/>
                      </a:moveTo>
                      <a:cubicBezTo>
                        <a:pt x="71" y="75"/>
                        <a:pt x="71" y="75"/>
                        <a:pt x="71" y="75"/>
                      </a:cubicBezTo>
                      <a:cubicBezTo>
                        <a:pt x="69" y="75"/>
                        <a:pt x="65" y="76"/>
                        <a:pt x="60" y="76"/>
                      </a:cubicBezTo>
                      <a:cubicBezTo>
                        <a:pt x="60" y="76"/>
                        <a:pt x="60" y="75"/>
                        <a:pt x="60" y="75"/>
                      </a:cubicBezTo>
                      <a:cubicBezTo>
                        <a:pt x="61" y="71"/>
                        <a:pt x="61" y="68"/>
                        <a:pt x="61" y="65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39"/>
                        <a:pt x="61" y="35"/>
                        <a:pt x="60" y="32"/>
                      </a:cubicBezTo>
                      <a:cubicBezTo>
                        <a:pt x="64" y="32"/>
                        <a:pt x="67" y="32"/>
                        <a:pt x="71" y="32"/>
                      </a:cubicBezTo>
                      <a:cubicBezTo>
                        <a:pt x="92" y="32"/>
                        <a:pt x="92" y="32"/>
                        <a:pt x="92" y="32"/>
                      </a:cubicBezTo>
                      <a:cubicBezTo>
                        <a:pt x="92" y="32"/>
                        <a:pt x="93" y="31"/>
                        <a:pt x="93" y="31"/>
                      </a:cubicBezTo>
                      <a:cubicBezTo>
                        <a:pt x="101" y="16"/>
                        <a:pt x="105" y="6"/>
                        <a:pt x="105" y="0"/>
                      </a:cubicBezTo>
                      <a:cubicBezTo>
                        <a:pt x="115" y="4"/>
                        <a:pt x="115" y="4"/>
                        <a:pt x="115" y="4"/>
                      </a:cubicBezTo>
                      <a:cubicBezTo>
                        <a:pt x="117" y="5"/>
                        <a:pt x="117" y="5"/>
                        <a:pt x="117" y="6"/>
                      </a:cubicBezTo>
                      <a:cubicBezTo>
                        <a:pt x="117" y="6"/>
                        <a:pt x="117" y="7"/>
                        <a:pt x="115" y="7"/>
                      </a:cubicBezTo>
                      <a:cubicBezTo>
                        <a:pt x="113" y="8"/>
                        <a:pt x="111" y="10"/>
                        <a:pt x="110" y="12"/>
                      </a:cubicBezTo>
                      <a:cubicBezTo>
                        <a:pt x="107" y="19"/>
                        <a:pt x="104" y="26"/>
                        <a:pt x="100" y="32"/>
                      </a:cubicBezTo>
                      <a:cubicBezTo>
                        <a:pt x="107" y="32"/>
                        <a:pt x="107" y="32"/>
                        <a:pt x="107" y="32"/>
                      </a:cubicBezTo>
                      <a:cubicBezTo>
                        <a:pt x="109" y="32"/>
                        <a:pt x="113" y="32"/>
                        <a:pt x="118" y="32"/>
                      </a:cubicBezTo>
                      <a:cubicBezTo>
                        <a:pt x="117" y="36"/>
                        <a:pt x="117" y="39"/>
                        <a:pt x="117" y="43"/>
                      </a:cubicBezTo>
                      <a:cubicBezTo>
                        <a:pt x="117" y="65"/>
                        <a:pt x="117" y="65"/>
                        <a:pt x="117" y="65"/>
                      </a:cubicBezTo>
                      <a:cubicBezTo>
                        <a:pt x="117" y="68"/>
                        <a:pt x="117" y="72"/>
                        <a:pt x="118" y="76"/>
                      </a:cubicBezTo>
                      <a:cubicBezTo>
                        <a:pt x="117" y="76"/>
                        <a:pt x="116" y="76"/>
                        <a:pt x="116" y="76"/>
                      </a:cubicBezTo>
                      <a:cubicBezTo>
                        <a:pt x="112" y="75"/>
                        <a:pt x="109" y="75"/>
                        <a:pt x="107" y="75"/>
                      </a:cubicBezTo>
                      <a:cubicBezTo>
                        <a:pt x="103" y="75"/>
                        <a:pt x="103" y="75"/>
                        <a:pt x="103" y="75"/>
                      </a:cubicBezTo>
                      <a:cubicBezTo>
                        <a:pt x="103" y="113"/>
                        <a:pt x="103" y="115"/>
                        <a:pt x="103" y="115"/>
                      </a:cubicBezTo>
                      <a:cubicBezTo>
                        <a:pt x="102" y="119"/>
                        <a:pt x="104" y="121"/>
                        <a:pt x="108" y="121"/>
                      </a:cubicBezTo>
                      <a:cubicBezTo>
                        <a:pt x="112" y="121"/>
                        <a:pt x="112" y="121"/>
                        <a:pt x="112" y="121"/>
                      </a:cubicBezTo>
                      <a:cubicBezTo>
                        <a:pt x="119" y="122"/>
                        <a:pt x="122" y="117"/>
                        <a:pt x="122" y="106"/>
                      </a:cubicBezTo>
                      <a:cubicBezTo>
                        <a:pt x="124" y="110"/>
                        <a:pt x="128" y="111"/>
                        <a:pt x="131" y="111"/>
                      </a:cubicBezTo>
                      <a:cubicBezTo>
                        <a:pt x="130" y="124"/>
                        <a:pt x="124" y="129"/>
                        <a:pt x="113" y="128"/>
                      </a:cubicBezTo>
                      <a:cubicBezTo>
                        <a:pt x="105" y="128"/>
                        <a:pt x="105" y="128"/>
                        <a:pt x="105" y="128"/>
                      </a:cubicBezTo>
                      <a:cubicBezTo>
                        <a:pt x="98" y="129"/>
                        <a:pt x="94" y="125"/>
                        <a:pt x="95" y="118"/>
                      </a:cubicBezTo>
                      <a:cubicBezTo>
                        <a:pt x="95" y="77"/>
                        <a:pt x="95" y="75"/>
                        <a:pt x="95" y="75"/>
                      </a:cubicBezTo>
                      <a:cubicBezTo>
                        <a:pt x="81" y="75"/>
                        <a:pt x="81" y="75"/>
                        <a:pt x="81" y="75"/>
                      </a:cubicBezTo>
                      <a:cubicBezTo>
                        <a:pt x="81" y="90"/>
                        <a:pt x="79" y="101"/>
                        <a:pt x="75" y="108"/>
                      </a:cubicBezTo>
                      <a:cubicBezTo>
                        <a:pt x="71" y="115"/>
                        <a:pt x="61" y="122"/>
                        <a:pt x="47" y="129"/>
                      </a:cubicBezTo>
                      <a:cubicBezTo>
                        <a:pt x="45" y="125"/>
                        <a:pt x="42" y="123"/>
                        <a:pt x="39" y="122"/>
                      </a:cubicBezTo>
                      <a:cubicBezTo>
                        <a:pt x="54" y="117"/>
                        <a:pt x="63" y="112"/>
                        <a:pt x="66" y="107"/>
                      </a:cubicBezTo>
                      <a:cubicBezTo>
                        <a:pt x="71" y="101"/>
                        <a:pt x="73" y="91"/>
                        <a:pt x="73" y="75"/>
                      </a:cubicBezTo>
                      <a:close/>
                      <a:moveTo>
                        <a:pt x="68" y="1"/>
                      </a:moveTo>
                      <a:cubicBezTo>
                        <a:pt x="74" y="7"/>
                        <a:pt x="79" y="14"/>
                        <a:pt x="83" y="22"/>
                      </a:cubicBezTo>
                      <a:cubicBezTo>
                        <a:pt x="76" y="27"/>
                        <a:pt x="76" y="27"/>
                        <a:pt x="76" y="27"/>
                      </a:cubicBezTo>
                      <a:cubicBezTo>
                        <a:pt x="71" y="18"/>
                        <a:pt x="66" y="10"/>
                        <a:pt x="60" y="5"/>
                      </a:cubicBezTo>
                      <a:cubicBezTo>
                        <a:pt x="68" y="1"/>
                        <a:pt x="68" y="1"/>
                        <a:pt x="68" y="1"/>
                      </a:cubicBezTo>
                      <a:close/>
                      <a:moveTo>
                        <a:pt x="69" y="40"/>
                      </a:moveTo>
                      <a:cubicBezTo>
                        <a:pt x="69" y="68"/>
                        <a:pt x="69" y="68"/>
                        <a:pt x="69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40"/>
                        <a:pt x="109" y="40"/>
                        <a:pt x="109" y="40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2" name="Freeform 53"/>
                <p:cNvSpPr>
                  <a:spLocks noEditPoints="1"/>
                </p:cNvSpPr>
                <p:nvPr/>
              </p:nvSpPr>
              <p:spPr bwMode="auto">
                <a:xfrm>
                  <a:off x="14414501" y="3538537"/>
                  <a:ext cx="463550" cy="490535"/>
                </a:xfrm>
                <a:custGeom>
                  <a:avLst/>
                  <a:gdLst>
                    <a:gd name="T0" fmla="*/ 46 w 123"/>
                    <a:gd name="T1" fmla="*/ 59 h 129"/>
                    <a:gd name="T2" fmla="*/ 17 w 123"/>
                    <a:gd name="T3" fmla="*/ 27 h 129"/>
                    <a:gd name="T4" fmla="*/ 8 w 123"/>
                    <a:gd name="T5" fmla="*/ 20 h 129"/>
                    <a:gd name="T6" fmla="*/ 42 w 123"/>
                    <a:gd name="T7" fmla="*/ 20 h 129"/>
                    <a:gd name="T8" fmla="*/ 34 w 123"/>
                    <a:gd name="T9" fmla="*/ 1 h 129"/>
                    <a:gd name="T10" fmla="*/ 43 w 123"/>
                    <a:gd name="T11" fmla="*/ 20 h 129"/>
                    <a:gd name="T12" fmla="*/ 83 w 123"/>
                    <a:gd name="T13" fmla="*/ 0 h 129"/>
                    <a:gd name="T14" fmla="*/ 94 w 123"/>
                    <a:gd name="T15" fmla="*/ 7 h 129"/>
                    <a:gd name="T16" fmla="*/ 87 w 123"/>
                    <a:gd name="T17" fmla="*/ 11 h 129"/>
                    <a:gd name="T18" fmla="*/ 81 w 123"/>
                    <a:gd name="T19" fmla="*/ 20 h 129"/>
                    <a:gd name="T20" fmla="*/ 115 w 123"/>
                    <a:gd name="T21" fmla="*/ 20 h 129"/>
                    <a:gd name="T22" fmla="*/ 106 w 123"/>
                    <a:gd name="T23" fmla="*/ 27 h 129"/>
                    <a:gd name="T24" fmla="*/ 78 w 123"/>
                    <a:gd name="T25" fmla="*/ 59 h 129"/>
                    <a:gd name="T26" fmla="*/ 123 w 123"/>
                    <a:gd name="T27" fmla="*/ 58 h 129"/>
                    <a:gd name="T28" fmla="*/ 115 w 123"/>
                    <a:gd name="T29" fmla="*/ 66 h 129"/>
                    <a:gd name="T30" fmla="*/ 0 w 123"/>
                    <a:gd name="T31" fmla="*/ 66 h 129"/>
                    <a:gd name="T32" fmla="*/ 8 w 123"/>
                    <a:gd name="T33" fmla="*/ 59 h 129"/>
                    <a:gd name="T34" fmla="*/ 23 w 123"/>
                    <a:gd name="T35" fmla="*/ 31 h 129"/>
                    <a:gd name="T36" fmla="*/ 37 w 123"/>
                    <a:gd name="T37" fmla="*/ 49 h 129"/>
                    <a:gd name="T38" fmla="*/ 16 w 123"/>
                    <a:gd name="T39" fmla="*/ 36 h 129"/>
                    <a:gd name="T40" fmla="*/ 23 w 123"/>
                    <a:gd name="T41" fmla="*/ 129 h 129"/>
                    <a:gd name="T42" fmla="*/ 24 w 123"/>
                    <a:gd name="T43" fmla="*/ 118 h 129"/>
                    <a:gd name="T44" fmla="*/ 24 w 123"/>
                    <a:gd name="T45" fmla="*/ 79 h 129"/>
                    <a:gd name="T46" fmla="*/ 33 w 123"/>
                    <a:gd name="T47" fmla="*/ 76 h 129"/>
                    <a:gd name="T48" fmla="*/ 101 w 123"/>
                    <a:gd name="T49" fmla="*/ 76 h 129"/>
                    <a:gd name="T50" fmla="*/ 100 w 123"/>
                    <a:gd name="T51" fmla="*/ 117 h 129"/>
                    <a:gd name="T52" fmla="*/ 91 w 123"/>
                    <a:gd name="T53" fmla="*/ 129 h 129"/>
                    <a:gd name="T54" fmla="*/ 31 w 123"/>
                    <a:gd name="T55" fmla="*/ 119 h 129"/>
                    <a:gd name="T56" fmla="*/ 32 w 123"/>
                    <a:gd name="T57" fmla="*/ 129 h 129"/>
                    <a:gd name="T58" fmla="*/ 32 w 123"/>
                    <a:gd name="T59" fmla="*/ 96 h 129"/>
                    <a:gd name="T60" fmla="*/ 92 w 123"/>
                    <a:gd name="T61" fmla="*/ 83 h 129"/>
                    <a:gd name="T62" fmla="*/ 32 w 123"/>
                    <a:gd name="T63" fmla="*/ 102 h 129"/>
                    <a:gd name="T64" fmla="*/ 92 w 123"/>
                    <a:gd name="T65" fmla="*/ 114 h 129"/>
                    <a:gd name="T66" fmla="*/ 32 w 123"/>
                    <a:gd name="T67" fmla="*/ 102 h 129"/>
                    <a:gd name="T68" fmla="*/ 54 w 123"/>
                    <a:gd name="T69" fmla="*/ 59 h 129"/>
                    <a:gd name="T70" fmla="*/ 70 w 123"/>
                    <a:gd name="T71" fmla="*/ 27 h 129"/>
                    <a:gd name="T72" fmla="*/ 86 w 123"/>
                    <a:gd name="T73" fmla="*/ 51 h 129"/>
                    <a:gd name="T74" fmla="*/ 108 w 123"/>
                    <a:gd name="T75" fmla="*/ 35 h 129"/>
                    <a:gd name="T76" fmla="*/ 107 w 123"/>
                    <a:gd name="T77" fmla="*/ 38 h 129"/>
                    <a:gd name="T78" fmla="*/ 92 w 123"/>
                    <a:gd name="T79" fmla="*/ 56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3" h="129">
                      <a:moveTo>
                        <a:pt x="8" y="59"/>
                      </a:moveTo>
                      <a:cubicBezTo>
                        <a:pt x="46" y="59"/>
                        <a:pt x="46" y="59"/>
                        <a:pt x="46" y="59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4" y="27"/>
                        <a:pt x="11" y="27"/>
                        <a:pt x="8" y="28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10" y="20"/>
                        <a:pt x="13" y="20"/>
                        <a:pt x="16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36" y="15"/>
                        <a:pt x="31" y="10"/>
                        <a:pt x="27" y="7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8" y="5"/>
                        <a:pt x="43" y="9"/>
                        <a:pt x="49" y="15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8" y="12"/>
                        <a:pt x="81" y="5"/>
                        <a:pt x="8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4" y="6"/>
                        <a:pt x="94" y="7"/>
                        <a:pt x="94" y="7"/>
                      </a:cubicBezTo>
                      <a:cubicBezTo>
                        <a:pt x="94" y="8"/>
                        <a:pt x="93" y="8"/>
                        <a:pt x="92" y="8"/>
                      </a:cubicBezTo>
                      <a:cubicBezTo>
                        <a:pt x="89" y="9"/>
                        <a:pt x="88" y="10"/>
                        <a:pt x="87" y="11"/>
                      </a:cubicBezTo>
                      <a:cubicBezTo>
                        <a:pt x="87" y="12"/>
                        <a:pt x="85" y="13"/>
                        <a:pt x="84" y="15"/>
                      </a:cubicBezTo>
                      <a:cubicBezTo>
                        <a:pt x="83" y="18"/>
                        <a:pt x="81" y="19"/>
                        <a:pt x="81" y="20"/>
                      </a:cubicBezTo>
                      <a:cubicBezTo>
                        <a:pt x="106" y="20"/>
                        <a:pt x="106" y="20"/>
                        <a:pt x="106" y="20"/>
                      </a:cubicBezTo>
                      <a:cubicBezTo>
                        <a:pt x="110" y="20"/>
                        <a:pt x="113" y="20"/>
                        <a:pt x="115" y="20"/>
                      </a:cubicBezTo>
                      <a:cubicBezTo>
                        <a:pt x="115" y="28"/>
                        <a:pt x="115" y="28"/>
                        <a:pt x="115" y="28"/>
                      </a:cubicBezTo>
                      <a:cubicBezTo>
                        <a:pt x="113" y="27"/>
                        <a:pt x="110" y="27"/>
                        <a:pt x="106" y="27"/>
                      </a:cubicBezTo>
                      <a:cubicBezTo>
                        <a:pt x="78" y="27"/>
                        <a:pt x="78" y="27"/>
                        <a:pt x="78" y="27"/>
                      </a:cubicBezTo>
                      <a:cubicBezTo>
                        <a:pt x="78" y="59"/>
                        <a:pt x="78" y="59"/>
                        <a:pt x="78" y="59"/>
                      </a:cubicBezTo>
                      <a:cubicBezTo>
                        <a:pt x="115" y="59"/>
                        <a:pt x="115" y="59"/>
                        <a:pt x="115" y="59"/>
                      </a:cubicBezTo>
                      <a:cubicBezTo>
                        <a:pt x="117" y="59"/>
                        <a:pt x="119" y="59"/>
                        <a:pt x="123" y="58"/>
                      </a:cubicBezTo>
                      <a:cubicBezTo>
                        <a:pt x="123" y="66"/>
                        <a:pt x="123" y="66"/>
                        <a:pt x="123" y="66"/>
                      </a:cubicBezTo>
                      <a:cubicBezTo>
                        <a:pt x="120" y="66"/>
                        <a:pt x="117" y="66"/>
                        <a:pt x="115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7" y="66"/>
                        <a:pt x="4" y="66"/>
                        <a:pt x="0" y="6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3" y="59"/>
                        <a:pt x="6" y="59"/>
                        <a:pt x="8" y="59"/>
                      </a:cubicBezTo>
                      <a:close/>
                      <a:moveTo>
                        <a:pt x="16" y="36"/>
                      </a:moveTo>
                      <a:cubicBezTo>
                        <a:pt x="23" y="31"/>
                        <a:pt x="23" y="31"/>
                        <a:pt x="23" y="31"/>
                      </a:cubicBezTo>
                      <a:cubicBezTo>
                        <a:pt x="23" y="31"/>
                        <a:pt x="23" y="32"/>
                        <a:pt x="24" y="33"/>
                      </a:cubicBezTo>
                      <a:cubicBezTo>
                        <a:pt x="29" y="39"/>
                        <a:pt x="33" y="44"/>
                        <a:pt x="37" y="49"/>
                      </a:cubicBez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26" y="48"/>
                        <a:pt x="21" y="42"/>
                        <a:pt x="16" y="36"/>
                      </a:cubicBezTo>
                      <a:close/>
                      <a:moveTo>
                        <a:pt x="32" y="129"/>
                      </a:move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3" y="129"/>
                        <a:pt x="23" y="128"/>
                        <a:pt x="24" y="127"/>
                      </a:cubicBezTo>
                      <a:cubicBezTo>
                        <a:pt x="24" y="124"/>
                        <a:pt x="24" y="120"/>
                        <a:pt x="24" y="118"/>
                      </a:cubicBezTo>
                      <a:cubicBezTo>
                        <a:pt x="24" y="85"/>
                        <a:pt x="24" y="85"/>
                        <a:pt x="24" y="85"/>
                      </a:cubicBezTo>
                      <a:cubicBezTo>
                        <a:pt x="24" y="84"/>
                        <a:pt x="24" y="82"/>
                        <a:pt x="24" y="79"/>
                      </a:cubicBezTo>
                      <a:cubicBezTo>
                        <a:pt x="23" y="78"/>
                        <a:pt x="23" y="77"/>
                        <a:pt x="23" y="76"/>
                      </a:cubicBezTo>
                      <a:cubicBezTo>
                        <a:pt x="26" y="76"/>
                        <a:pt x="29" y="76"/>
                        <a:pt x="33" y="76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94" y="76"/>
                        <a:pt x="97" y="76"/>
                        <a:pt x="101" y="76"/>
                      </a:cubicBezTo>
                      <a:cubicBezTo>
                        <a:pt x="100" y="78"/>
                        <a:pt x="100" y="81"/>
                        <a:pt x="100" y="85"/>
                      </a:cubicBezTo>
                      <a:cubicBezTo>
                        <a:pt x="100" y="117"/>
                        <a:pt x="100" y="117"/>
                        <a:pt x="100" y="117"/>
                      </a:cubicBezTo>
                      <a:cubicBezTo>
                        <a:pt x="100" y="121"/>
                        <a:pt x="100" y="126"/>
                        <a:pt x="101" y="129"/>
                      </a:cubicBezTo>
                      <a:cubicBezTo>
                        <a:pt x="91" y="129"/>
                        <a:pt x="91" y="129"/>
                        <a:pt x="91" y="129"/>
                      </a:cubicBezTo>
                      <a:cubicBezTo>
                        <a:pt x="92" y="127"/>
                        <a:pt x="92" y="122"/>
                        <a:pt x="92" y="119"/>
                      </a:cubicBezTo>
                      <a:cubicBezTo>
                        <a:pt x="31" y="119"/>
                        <a:pt x="31" y="119"/>
                        <a:pt x="31" y="119"/>
                      </a:cubicBezTo>
                      <a:cubicBezTo>
                        <a:pt x="31" y="121"/>
                        <a:pt x="32" y="125"/>
                        <a:pt x="32" y="127"/>
                      </a:cubicBezTo>
                      <a:cubicBezTo>
                        <a:pt x="32" y="128"/>
                        <a:pt x="32" y="129"/>
                        <a:pt x="32" y="129"/>
                      </a:cubicBezTo>
                      <a:close/>
                      <a:moveTo>
                        <a:pt x="32" y="83"/>
                      </a:move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92" y="96"/>
                        <a:pt x="92" y="96"/>
                        <a:pt x="92" y="96"/>
                      </a:cubicBezTo>
                      <a:cubicBezTo>
                        <a:pt x="92" y="83"/>
                        <a:pt x="92" y="83"/>
                        <a:pt x="92" y="83"/>
                      </a:cubicBezTo>
                      <a:cubicBezTo>
                        <a:pt x="32" y="83"/>
                        <a:pt x="32" y="83"/>
                        <a:pt x="32" y="83"/>
                      </a:cubicBezTo>
                      <a:close/>
                      <a:moveTo>
                        <a:pt x="32" y="102"/>
                      </a:moveTo>
                      <a:cubicBezTo>
                        <a:pt x="32" y="114"/>
                        <a:pt x="32" y="114"/>
                        <a:pt x="32" y="114"/>
                      </a:cubicBezTo>
                      <a:cubicBezTo>
                        <a:pt x="92" y="114"/>
                        <a:pt x="92" y="114"/>
                        <a:pt x="92" y="114"/>
                      </a:cubicBezTo>
                      <a:cubicBezTo>
                        <a:pt x="92" y="102"/>
                        <a:pt x="92" y="102"/>
                        <a:pt x="92" y="102"/>
                      </a:cubicBezTo>
                      <a:cubicBezTo>
                        <a:pt x="32" y="102"/>
                        <a:pt x="32" y="102"/>
                        <a:pt x="32" y="102"/>
                      </a:cubicBezTo>
                      <a:close/>
                      <a:moveTo>
                        <a:pt x="54" y="27"/>
                      </a:move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70" y="59"/>
                        <a:pt x="70" y="59"/>
                        <a:pt x="70" y="59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lose/>
                      <a:moveTo>
                        <a:pt x="86" y="51"/>
                      </a:moveTo>
                      <a:cubicBezTo>
                        <a:pt x="93" y="43"/>
                        <a:pt x="98" y="35"/>
                        <a:pt x="100" y="30"/>
                      </a:cubicBezTo>
                      <a:cubicBezTo>
                        <a:pt x="108" y="35"/>
                        <a:pt x="108" y="35"/>
                        <a:pt x="108" y="35"/>
                      </a:cubicBezTo>
                      <a:cubicBezTo>
                        <a:pt x="109" y="36"/>
                        <a:pt x="110" y="37"/>
                        <a:pt x="109" y="37"/>
                      </a:cubicBezTo>
                      <a:cubicBezTo>
                        <a:pt x="107" y="38"/>
                        <a:pt x="107" y="38"/>
                        <a:pt x="107" y="38"/>
                      </a:cubicBezTo>
                      <a:cubicBezTo>
                        <a:pt x="106" y="38"/>
                        <a:pt x="104" y="39"/>
                        <a:pt x="103" y="41"/>
                      </a:cubicBezTo>
                      <a:cubicBezTo>
                        <a:pt x="100" y="46"/>
                        <a:pt x="96" y="51"/>
                        <a:pt x="92" y="56"/>
                      </a:cubicBezTo>
                      <a:cubicBezTo>
                        <a:pt x="86" y="51"/>
                        <a:pt x="86" y="51"/>
                        <a:pt x="86" y="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3" name="Freeform 54"/>
                <p:cNvSpPr>
                  <a:spLocks noEditPoints="1"/>
                </p:cNvSpPr>
                <p:nvPr/>
              </p:nvSpPr>
              <p:spPr bwMode="auto">
                <a:xfrm>
                  <a:off x="14946314" y="3592512"/>
                  <a:ext cx="258762" cy="379413"/>
                </a:xfrm>
                <a:custGeom>
                  <a:avLst/>
                  <a:gdLst>
                    <a:gd name="T0" fmla="*/ 10 w 69"/>
                    <a:gd name="T1" fmla="*/ 100 h 100"/>
                    <a:gd name="T2" fmla="*/ 0 w 69"/>
                    <a:gd name="T3" fmla="*/ 100 h 100"/>
                    <a:gd name="T4" fmla="*/ 0 w 69"/>
                    <a:gd name="T5" fmla="*/ 0 h 100"/>
                    <a:gd name="T6" fmla="*/ 37 w 69"/>
                    <a:gd name="T7" fmla="*/ 0 h 100"/>
                    <a:gd name="T8" fmla="*/ 69 w 69"/>
                    <a:gd name="T9" fmla="*/ 28 h 100"/>
                    <a:gd name="T10" fmla="*/ 31 w 69"/>
                    <a:gd name="T11" fmla="*/ 56 h 100"/>
                    <a:gd name="T12" fmla="*/ 10 w 69"/>
                    <a:gd name="T13" fmla="*/ 56 h 100"/>
                    <a:gd name="T14" fmla="*/ 10 w 69"/>
                    <a:gd name="T15" fmla="*/ 100 h 100"/>
                    <a:gd name="T16" fmla="*/ 10 w 69"/>
                    <a:gd name="T17" fmla="*/ 48 h 100"/>
                    <a:gd name="T18" fmla="*/ 31 w 69"/>
                    <a:gd name="T19" fmla="*/ 48 h 100"/>
                    <a:gd name="T20" fmla="*/ 60 w 69"/>
                    <a:gd name="T21" fmla="*/ 27 h 100"/>
                    <a:gd name="T22" fmla="*/ 34 w 69"/>
                    <a:gd name="T23" fmla="*/ 8 h 100"/>
                    <a:gd name="T24" fmla="*/ 10 w 69"/>
                    <a:gd name="T25" fmla="*/ 8 h 100"/>
                    <a:gd name="T26" fmla="*/ 10 w 69"/>
                    <a:gd name="T27" fmla="*/ 4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9" h="100">
                      <a:moveTo>
                        <a:pt x="10" y="100"/>
                      </a:move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59" y="0"/>
                        <a:pt x="69" y="9"/>
                        <a:pt x="69" y="28"/>
                      </a:cubicBezTo>
                      <a:cubicBezTo>
                        <a:pt x="69" y="46"/>
                        <a:pt x="56" y="56"/>
                        <a:pt x="31" y="56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lose/>
                      <a:moveTo>
                        <a:pt x="10" y="48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51" y="49"/>
                        <a:pt x="61" y="42"/>
                        <a:pt x="60" y="27"/>
                      </a:cubicBezTo>
                      <a:cubicBezTo>
                        <a:pt x="60" y="14"/>
                        <a:pt x="51" y="8"/>
                        <a:pt x="3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4" name="Freeform 55"/>
                <p:cNvSpPr>
                  <a:spLocks noEditPoints="1"/>
                </p:cNvSpPr>
                <p:nvPr/>
              </p:nvSpPr>
              <p:spPr bwMode="auto">
                <a:xfrm>
                  <a:off x="15265403" y="3592512"/>
                  <a:ext cx="263527" cy="379413"/>
                </a:xfrm>
                <a:custGeom>
                  <a:avLst/>
                  <a:gdLst>
                    <a:gd name="T0" fmla="*/ 10 w 70"/>
                    <a:gd name="T1" fmla="*/ 100 h 100"/>
                    <a:gd name="T2" fmla="*/ 0 w 70"/>
                    <a:gd name="T3" fmla="*/ 100 h 100"/>
                    <a:gd name="T4" fmla="*/ 0 w 70"/>
                    <a:gd name="T5" fmla="*/ 0 h 100"/>
                    <a:gd name="T6" fmla="*/ 37 w 70"/>
                    <a:gd name="T7" fmla="*/ 0 h 100"/>
                    <a:gd name="T8" fmla="*/ 69 w 70"/>
                    <a:gd name="T9" fmla="*/ 28 h 100"/>
                    <a:gd name="T10" fmla="*/ 31 w 70"/>
                    <a:gd name="T11" fmla="*/ 56 h 100"/>
                    <a:gd name="T12" fmla="*/ 10 w 70"/>
                    <a:gd name="T13" fmla="*/ 56 h 100"/>
                    <a:gd name="T14" fmla="*/ 10 w 70"/>
                    <a:gd name="T15" fmla="*/ 100 h 100"/>
                    <a:gd name="T16" fmla="*/ 10 w 70"/>
                    <a:gd name="T17" fmla="*/ 48 h 100"/>
                    <a:gd name="T18" fmla="*/ 31 w 70"/>
                    <a:gd name="T19" fmla="*/ 48 h 100"/>
                    <a:gd name="T20" fmla="*/ 60 w 70"/>
                    <a:gd name="T21" fmla="*/ 27 h 100"/>
                    <a:gd name="T22" fmla="*/ 34 w 70"/>
                    <a:gd name="T23" fmla="*/ 8 h 100"/>
                    <a:gd name="T24" fmla="*/ 10 w 70"/>
                    <a:gd name="T25" fmla="*/ 8 h 100"/>
                    <a:gd name="T26" fmla="*/ 10 w 70"/>
                    <a:gd name="T27" fmla="*/ 4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0" h="100">
                      <a:moveTo>
                        <a:pt x="10" y="100"/>
                      </a:move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59" y="0"/>
                        <a:pt x="70" y="9"/>
                        <a:pt x="69" y="28"/>
                      </a:cubicBezTo>
                      <a:cubicBezTo>
                        <a:pt x="69" y="46"/>
                        <a:pt x="56" y="56"/>
                        <a:pt x="31" y="56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lose/>
                      <a:moveTo>
                        <a:pt x="10" y="48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51" y="49"/>
                        <a:pt x="61" y="42"/>
                        <a:pt x="60" y="27"/>
                      </a:cubicBezTo>
                      <a:cubicBezTo>
                        <a:pt x="60" y="14"/>
                        <a:pt x="51" y="8"/>
                        <a:pt x="3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5" name="Freeform 56"/>
                <p:cNvSpPr/>
                <p:nvPr/>
              </p:nvSpPr>
              <p:spPr bwMode="auto">
                <a:xfrm>
                  <a:off x="15552744" y="3592512"/>
                  <a:ext cx="274638" cy="379413"/>
                </a:xfrm>
                <a:custGeom>
                  <a:avLst/>
                  <a:gdLst>
                    <a:gd name="T0" fmla="*/ 0 w 173"/>
                    <a:gd name="T1" fmla="*/ 19 h 239"/>
                    <a:gd name="T2" fmla="*/ 0 w 173"/>
                    <a:gd name="T3" fmla="*/ 0 h 239"/>
                    <a:gd name="T4" fmla="*/ 173 w 173"/>
                    <a:gd name="T5" fmla="*/ 0 h 239"/>
                    <a:gd name="T6" fmla="*/ 173 w 173"/>
                    <a:gd name="T7" fmla="*/ 19 h 239"/>
                    <a:gd name="T8" fmla="*/ 99 w 173"/>
                    <a:gd name="T9" fmla="*/ 19 h 239"/>
                    <a:gd name="T10" fmla="*/ 99 w 173"/>
                    <a:gd name="T11" fmla="*/ 239 h 239"/>
                    <a:gd name="T12" fmla="*/ 75 w 173"/>
                    <a:gd name="T13" fmla="*/ 239 h 239"/>
                    <a:gd name="T14" fmla="*/ 75 w 173"/>
                    <a:gd name="T15" fmla="*/ 19 h 239"/>
                    <a:gd name="T16" fmla="*/ 0 w 173"/>
                    <a:gd name="T17" fmla="*/ 19 h 239"/>
                    <a:gd name="T18" fmla="*/ 0 w 173"/>
                    <a:gd name="T19" fmla="*/ 19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3" h="239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173" y="0"/>
                      </a:lnTo>
                      <a:lnTo>
                        <a:pt x="173" y="19"/>
                      </a:lnTo>
                      <a:lnTo>
                        <a:pt x="99" y="19"/>
                      </a:lnTo>
                      <a:lnTo>
                        <a:pt x="99" y="239"/>
                      </a:lnTo>
                      <a:lnTo>
                        <a:pt x="75" y="239"/>
                      </a:lnTo>
                      <a:lnTo>
                        <a:pt x="75" y="19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6" name="Freeform 57"/>
                <p:cNvSpPr/>
                <p:nvPr/>
              </p:nvSpPr>
              <p:spPr bwMode="auto">
                <a:xfrm>
                  <a:off x="12928605" y="3484563"/>
                  <a:ext cx="436562" cy="814387"/>
                </a:xfrm>
                <a:custGeom>
                  <a:avLst/>
                  <a:gdLst>
                    <a:gd name="T0" fmla="*/ 0 w 275"/>
                    <a:gd name="T1" fmla="*/ 0 h 513"/>
                    <a:gd name="T2" fmla="*/ 0 w 275"/>
                    <a:gd name="T3" fmla="*/ 513 h 513"/>
                    <a:gd name="T4" fmla="*/ 275 w 275"/>
                    <a:gd name="T5" fmla="*/ 0 h 513"/>
                    <a:gd name="T6" fmla="*/ 0 w 275"/>
                    <a:gd name="T7" fmla="*/ 0 h 513"/>
                    <a:gd name="T8" fmla="*/ 0 w 275"/>
                    <a:gd name="T9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513">
                      <a:moveTo>
                        <a:pt x="0" y="0"/>
                      </a:moveTo>
                      <a:lnTo>
                        <a:pt x="0" y="513"/>
                      </a:lnTo>
                      <a:lnTo>
                        <a:pt x="27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7" name="Freeform 58"/>
                <p:cNvSpPr/>
                <p:nvPr/>
              </p:nvSpPr>
              <p:spPr bwMode="auto">
                <a:xfrm>
                  <a:off x="13123863" y="3541711"/>
                  <a:ext cx="628652" cy="757239"/>
                </a:xfrm>
                <a:custGeom>
                  <a:avLst/>
                  <a:gdLst>
                    <a:gd name="T0" fmla="*/ 230 w 396"/>
                    <a:gd name="T1" fmla="*/ 0 h 477"/>
                    <a:gd name="T2" fmla="*/ 154 w 396"/>
                    <a:gd name="T3" fmla="*/ 139 h 477"/>
                    <a:gd name="T4" fmla="*/ 216 w 396"/>
                    <a:gd name="T5" fmla="*/ 228 h 477"/>
                    <a:gd name="T6" fmla="*/ 88 w 396"/>
                    <a:gd name="T7" fmla="*/ 264 h 477"/>
                    <a:gd name="T8" fmla="*/ 0 w 396"/>
                    <a:gd name="T9" fmla="*/ 424 h 477"/>
                    <a:gd name="T10" fmla="*/ 176 w 396"/>
                    <a:gd name="T11" fmla="*/ 362 h 477"/>
                    <a:gd name="T12" fmla="*/ 254 w 396"/>
                    <a:gd name="T13" fmla="*/ 477 h 477"/>
                    <a:gd name="T14" fmla="*/ 240 w 396"/>
                    <a:gd name="T15" fmla="*/ 340 h 477"/>
                    <a:gd name="T16" fmla="*/ 396 w 396"/>
                    <a:gd name="T17" fmla="*/ 288 h 477"/>
                    <a:gd name="T18" fmla="*/ 230 w 396"/>
                    <a:gd name="T19" fmla="*/ 0 h 477"/>
                    <a:gd name="T20" fmla="*/ 230 w 396"/>
                    <a:gd name="T21" fmla="*/ 0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96" h="477">
                      <a:moveTo>
                        <a:pt x="230" y="0"/>
                      </a:moveTo>
                      <a:lnTo>
                        <a:pt x="154" y="139"/>
                      </a:lnTo>
                      <a:lnTo>
                        <a:pt x="216" y="228"/>
                      </a:lnTo>
                      <a:lnTo>
                        <a:pt x="88" y="264"/>
                      </a:lnTo>
                      <a:lnTo>
                        <a:pt x="0" y="424"/>
                      </a:lnTo>
                      <a:lnTo>
                        <a:pt x="176" y="362"/>
                      </a:lnTo>
                      <a:lnTo>
                        <a:pt x="254" y="477"/>
                      </a:lnTo>
                      <a:lnTo>
                        <a:pt x="240" y="340"/>
                      </a:lnTo>
                      <a:lnTo>
                        <a:pt x="396" y="288"/>
                      </a:lnTo>
                      <a:lnTo>
                        <a:pt x="230" y="0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361492" y="2972975"/>
                <a:ext cx="285033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zh-CN" altLang="en-US" sz="1050" dirty="0">
                    <a:solidFill>
                      <a:prstClr val="white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http://www.rapidesign.cn/</a:t>
                </a:r>
                <a:endParaRPr lang="zh-CN" altLang="en-US" sz="105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cxnSp>
            <p:nvCxnSpPr>
              <p:cNvPr id="350" name="直接连接符 349"/>
              <p:cNvCxnSpPr/>
              <p:nvPr/>
            </p:nvCxnSpPr>
            <p:spPr>
              <a:xfrm>
                <a:off x="1358277" y="3040051"/>
                <a:ext cx="0" cy="1274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4" name="Freeform 137"/>
          <p:cNvSpPr>
            <a:spLocks noEditPoints="1"/>
          </p:cNvSpPr>
          <p:nvPr/>
        </p:nvSpPr>
        <p:spPr bwMode="auto">
          <a:xfrm rot="1749132">
            <a:off x="4945686" y="2522010"/>
            <a:ext cx="46376" cy="84399"/>
          </a:xfrm>
          <a:custGeom>
            <a:avLst/>
            <a:gdLst>
              <a:gd name="T0" fmla="*/ 62 w 68"/>
              <a:gd name="T1" fmla="*/ 61 h 124"/>
              <a:gd name="T2" fmla="*/ 39 w 68"/>
              <a:gd name="T3" fmla="*/ 49 h 124"/>
              <a:gd name="T4" fmla="*/ 39 w 68"/>
              <a:gd name="T5" fmla="*/ 22 h 124"/>
              <a:gd name="T6" fmla="*/ 48 w 68"/>
              <a:gd name="T7" fmla="*/ 33 h 124"/>
              <a:gd name="T8" fmla="*/ 65 w 68"/>
              <a:gd name="T9" fmla="*/ 31 h 124"/>
              <a:gd name="T10" fmla="*/ 57 w 68"/>
              <a:gd name="T11" fmla="*/ 14 h 124"/>
              <a:gd name="T12" fmla="*/ 39 w 68"/>
              <a:gd name="T13" fmla="*/ 7 h 124"/>
              <a:gd name="T14" fmla="*/ 39 w 68"/>
              <a:gd name="T15" fmla="*/ 0 h 124"/>
              <a:gd name="T16" fmla="*/ 29 w 68"/>
              <a:gd name="T17" fmla="*/ 0 h 124"/>
              <a:gd name="T18" fmla="*/ 29 w 68"/>
              <a:gd name="T19" fmla="*/ 7 h 124"/>
              <a:gd name="T20" fmla="*/ 10 w 68"/>
              <a:gd name="T21" fmla="*/ 16 h 124"/>
              <a:gd name="T22" fmla="*/ 3 w 68"/>
              <a:gd name="T23" fmla="*/ 35 h 124"/>
              <a:gd name="T24" fmla="*/ 9 w 68"/>
              <a:gd name="T25" fmla="*/ 54 h 124"/>
              <a:gd name="T26" fmla="*/ 29 w 68"/>
              <a:gd name="T27" fmla="*/ 66 h 124"/>
              <a:gd name="T28" fmla="*/ 29 w 68"/>
              <a:gd name="T29" fmla="*/ 95 h 124"/>
              <a:gd name="T30" fmla="*/ 22 w 68"/>
              <a:gd name="T31" fmla="*/ 89 h 124"/>
              <a:gd name="T32" fmla="*/ 18 w 68"/>
              <a:gd name="T33" fmla="*/ 80 h 124"/>
              <a:gd name="T34" fmla="*/ 0 w 68"/>
              <a:gd name="T35" fmla="*/ 82 h 124"/>
              <a:gd name="T36" fmla="*/ 10 w 68"/>
              <a:gd name="T37" fmla="*/ 103 h 124"/>
              <a:gd name="T38" fmla="*/ 29 w 68"/>
              <a:gd name="T39" fmla="*/ 112 h 124"/>
              <a:gd name="T40" fmla="*/ 29 w 68"/>
              <a:gd name="T41" fmla="*/ 124 h 124"/>
              <a:gd name="T42" fmla="*/ 39 w 68"/>
              <a:gd name="T43" fmla="*/ 124 h 124"/>
              <a:gd name="T44" fmla="*/ 39 w 68"/>
              <a:gd name="T45" fmla="*/ 111 h 124"/>
              <a:gd name="T46" fmla="*/ 60 w 68"/>
              <a:gd name="T47" fmla="*/ 101 h 124"/>
              <a:gd name="T48" fmla="*/ 68 w 68"/>
              <a:gd name="T49" fmla="*/ 80 h 124"/>
              <a:gd name="T50" fmla="*/ 62 w 68"/>
              <a:gd name="T51" fmla="*/ 61 h 124"/>
              <a:gd name="T52" fmla="*/ 29 w 68"/>
              <a:gd name="T53" fmla="*/ 46 h 124"/>
              <a:gd name="T54" fmla="*/ 22 w 68"/>
              <a:gd name="T55" fmla="*/ 41 h 124"/>
              <a:gd name="T56" fmla="*/ 20 w 68"/>
              <a:gd name="T57" fmla="*/ 34 h 124"/>
              <a:gd name="T58" fmla="*/ 23 w 68"/>
              <a:gd name="T59" fmla="*/ 27 h 124"/>
              <a:gd name="T60" fmla="*/ 29 w 68"/>
              <a:gd name="T61" fmla="*/ 22 h 124"/>
              <a:gd name="T62" fmla="*/ 29 w 68"/>
              <a:gd name="T63" fmla="*/ 46 h 124"/>
              <a:gd name="T64" fmla="*/ 48 w 68"/>
              <a:gd name="T65" fmla="*/ 91 h 124"/>
              <a:gd name="T66" fmla="*/ 39 w 68"/>
              <a:gd name="T67" fmla="*/ 96 h 124"/>
              <a:gd name="T68" fmla="*/ 39 w 68"/>
              <a:gd name="T69" fmla="*/ 69 h 124"/>
              <a:gd name="T70" fmla="*/ 48 w 68"/>
              <a:gd name="T71" fmla="*/ 74 h 124"/>
              <a:gd name="T72" fmla="*/ 51 w 68"/>
              <a:gd name="T73" fmla="*/ 82 h 124"/>
              <a:gd name="T74" fmla="*/ 48 w 68"/>
              <a:gd name="T75" fmla="*/ 9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" h="124">
                <a:moveTo>
                  <a:pt x="62" y="61"/>
                </a:moveTo>
                <a:cubicBezTo>
                  <a:pt x="58" y="56"/>
                  <a:pt x="50" y="52"/>
                  <a:pt x="39" y="49"/>
                </a:cubicBezTo>
                <a:cubicBezTo>
                  <a:pt x="39" y="22"/>
                  <a:pt x="39" y="22"/>
                  <a:pt x="39" y="22"/>
                </a:cubicBezTo>
                <a:cubicBezTo>
                  <a:pt x="44" y="24"/>
                  <a:pt x="46" y="28"/>
                  <a:pt x="48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4" y="24"/>
                  <a:pt x="61" y="19"/>
                  <a:pt x="57" y="14"/>
                </a:cubicBezTo>
                <a:cubicBezTo>
                  <a:pt x="52" y="10"/>
                  <a:pt x="47" y="8"/>
                  <a:pt x="39" y="7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7"/>
                  <a:pt x="29" y="7"/>
                  <a:pt x="29" y="7"/>
                </a:cubicBezTo>
                <a:cubicBezTo>
                  <a:pt x="21" y="8"/>
                  <a:pt x="15" y="11"/>
                  <a:pt x="10" y="16"/>
                </a:cubicBezTo>
                <a:cubicBezTo>
                  <a:pt x="5" y="21"/>
                  <a:pt x="3" y="27"/>
                  <a:pt x="3" y="35"/>
                </a:cubicBezTo>
                <a:cubicBezTo>
                  <a:pt x="3" y="42"/>
                  <a:pt x="5" y="49"/>
                  <a:pt x="9" y="54"/>
                </a:cubicBezTo>
                <a:cubicBezTo>
                  <a:pt x="13" y="59"/>
                  <a:pt x="20" y="63"/>
                  <a:pt x="29" y="66"/>
                </a:cubicBezTo>
                <a:cubicBezTo>
                  <a:pt x="29" y="95"/>
                  <a:pt x="29" y="95"/>
                  <a:pt x="29" y="95"/>
                </a:cubicBezTo>
                <a:cubicBezTo>
                  <a:pt x="27" y="94"/>
                  <a:pt x="24" y="92"/>
                  <a:pt x="22" y="89"/>
                </a:cubicBezTo>
                <a:cubicBezTo>
                  <a:pt x="20" y="86"/>
                  <a:pt x="19" y="83"/>
                  <a:pt x="18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91"/>
                  <a:pt x="5" y="98"/>
                  <a:pt x="10" y="103"/>
                </a:cubicBezTo>
                <a:cubicBezTo>
                  <a:pt x="15" y="108"/>
                  <a:pt x="21" y="111"/>
                  <a:pt x="29" y="112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48" y="110"/>
                  <a:pt x="55" y="106"/>
                  <a:pt x="60" y="101"/>
                </a:cubicBezTo>
                <a:cubicBezTo>
                  <a:pt x="65" y="95"/>
                  <a:pt x="68" y="88"/>
                  <a:pt x="68" y="80"/>
                </a:cubicBezTo>
                <a:cubicBezTo>
                  <a:pt x="68" y="72"/>
                  <a:pt x="66" y="66"/>
                  <a:pt x="62" y="61"/>
                </a:cubicBezTo>
                <a:close/>
                <a:moveTo>
                  <a:pt x="29" y="46"/>
                </a:move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20" y="37"/>
                  <a:pt x="20" y="34"/>
                </a:cubicBezTo>
                <a:cubicBezTo>
                  <a:pt x="20" y="31"/>
                  <a:pt x="21" y="29"/>
                  <a:pt x="23" y="27"/>
                </a:cubicBezTo>
                <a:cubicBezTo>
                  <a:pt x="24" y="25"/>
                  <a:pt x="26" y="23"/>
                  <a:pt x="29" y="22"/>
                </a:cubicBezTo>
                <a:lnTo>
                  <a:pt x="29" y="46"/>
                </a:lnTo>
                <a:close/>
                <a:moveTo>
                  <a:pt x="48" y="91"/>
                </a:moveTo>
                <a:cubicBezTo>
                  <a:pt x="46" y="94"/>
                  <a:pt x="43" y="95"/>
                  <a:pt x="39" y="96"/>
                </a:cubicBezTo>
                <a:cubicBezTo>
                  <a:pt x="39" y="69"/>
                  <a:pt x="39" y="69"/>
                  <a:pt x="39" y="69"/>
                </a:cubicBezTo>
                <a:cubicBezTo>
                  <a:pt x="43" y="70"/>
                  <a:pt x="46" y="72"/>
                  <a:pt x="48" y="74"/>
                </a:cubicBezTo>
                <a:cubicBezTo>
                  <a:pt x="50" y="76"/>
                  <a:pt x="51" y="79"/>
                  <a:pt x="51" y="82"/>
                </a:cubicBezTo>
                <a:cubicBezTo>
                  <a:pt x="51" y="86"/>
                  <a:pt x="50" y="89"/>
                  <a:pt x="48" y="91"/>
                </a:cubicBez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49342" y="3049051"/>
            <a:ext cx="37481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ADVERTISING Co</a:t>
            </a:r>
            <a:r>
              <a:rPr lang="en-US" altLang="zh-CN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., </a:t>
            </a:r>
            <a:r>
              <a:rPr lang="zh-CN" altLang="en-US" sz="85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Ltd</a:t>
            </a:r>
            <a:endParaRPr lang="zh-CN" altLang="en-US" sz="850" spc="40" dirty="0">
              <a:solidFill>
                <a:srgbClr val="F39128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28871" y="601885"/>
            <a:ext cx="6015129" cy="4541616"/>
            <a:chOff x="3288834" y="722661"/>
            <a:chExt cx="5855166" cy="4420839"/>
          </a:xfrm>
        </p:grpSpPr>
        <p:sp>
          <p:nvSpPr>
            <p:cNvPr id="259" name="任意多边形 258"/>
            <p:cNvSpPr/>
            <p:nvPr/>
          </p:nvSpPr>
          <p:spPr>
            <a:xfrm>
              <a:off x="5553159" y="2006498"/>
              <a:ext cx="3325941" cy="1674574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3" name="任意多边形 152"/>
            <p:cNvSpPr/>
            <p:nvPr/>
          </p:nvSpPr>
          <p:spPr>
            <a:xfrm flipV="1">
              <a:off x="3288834" y="3570151"/>
              <a:ext cx="2578690" cy="1298342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0" name="任意多边形 259"/>
            <p:cNvSpPr/>
            <p:nvPr/>
          </p:nvSpPr>
          <p:spPr>
            <a:xfrm flipV="1">
              <a:off x="5553159" y="3570151"/>
              <a:ext cx="314365" cy="110922"/>
            </a:xfrm>
            <a:custGeom>
              <a:avLst/>
              <a:gdLst>
                <a:gd name="connsiteX0" fmla="*/ 4650 w 291455"/>
                <a:gd name="connsiteY0" fmla="*/ 102838 h 102838"/>
                <a:gd name="connsiteX1" fmla="*/ 291034 w 291455"/>
                <a:gd name="connsiteY1" fmla="*/ 102838 h 102838"/>
                <a:gd name="connsiteX2" fmla="*/ 291455 w 291455"/>
                <a:gd name="connsiteY2" fmla="*/ 94498 h 102838"/>
                <a:gd name="connsiteX3" fmla="*/ 281929 w 291455"/>
                <a:gd name="connsiteY3" fmla="*/ 0 h 102838"/>
                <a:gd name="connsiteX4" fmla="*/ 544 w 291455"/>
                <a:gd name="connsiteY4" fmla="*/ 0 h 102838"/>
                <a:gd name="connsiteX5" fmla="*/ 0 w 291455"/>
                <a:gd name="connsiteY5" fmla="*/ 10757 h 10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5" h="102838">
                  <a:moveTo>
                    <a:pt x="4650" y="102838"/>
                  </a:moveTo>
                  <a:lnTo>
                    <a:pt x="291034" y="102838"/>
                  </a:lnTo>
                  <a:lnTo>
                    <a:pt x="291455" y="94498"/>
                  </a:lnTo>
                  <a:lnTo>
                    <a:pt x="281929" y="0"/>
                  </a:lnTo>
                  <a:lnTo>
                    <a:pt x="544" y="0"/>
                  </a:lnTo>
                  <a:lnTo>
                    <a:pt x="0" y="10757"/>
                  </a:ln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609559" y="2360875"/>
              <a:ext cx="507730" cy="1320196"/>
              <a:chOff x="5329140" y="2026919"/>
              <a:chExt cx="470729" cy="1223985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5329140" y="2026919"/>
                <a:ext cx="470729" cy="1223985"/>
                <a:chOff x="-9964738" y="1822450"/>
                <a:chExt cx="1687513" cy="4387851"/>
              </a:xfrm>
              <a:solidFill>
                <a:schemeClr val="bg1">
                  <a:alpha val="84000"/>
                </a:schemeClr>
              </a:solidFill>
            </p:grpSpPr>
            <p:sp>
              <p:nvSpPr>
                <p:cNvPr id="182" name="Freeform 5"/>
                <p:cNvSpPr/>
                <p:nvPr/>
              </p:nvSpPr>
              <p:spPr bwMode="auto">
                <a:xfrm>
                  <a:off x="-9964738" y="1822450"/>
                  <a:ext cx="1687513" cy="393700"/>
                </a:xfrm>
                <a:custGeom>
                  <a:avLst/>
                  <a:gdLst>
                    <a:gd name="T0" fmla="*/ 226 w 447"/>
                    <a:gd name="T1" fmla="*/ 0 h 105"/>
                    <a:gd name="T2" fmla="*/ 0 w 447"/>
                    <a:gd name="T3" fmla="*/ 65 h 105"/>
                    <a:gd name="T4" fmla="*/ 0 w 447"/>
                    <a:gd name="T5" fmla="*/ 100 h 105"/>
                    <a:gd name="T6" fmla="*/ 447 w 447"/>
                    <a:gd name="T7" fmla="*/ 105 h 105"/>
                    <a:gd name="T8" fmla="*/ 447 w 447"/>
                    <a:gd name="T9" fmla="*/ 65 h 105"/>
                    <a:gd name="T10" fmla="*/ 226 w 447"/>
                    <a:gd name="T11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7" h="105">
                      <a:moveTo>
                        <a:pt x="226" y="0"/>
                      </a:moveTo>
                      <a:cubicBezTo>
                        <a:pt x="121" y="0"/>
                        <a:pt x="35" y="25"/>
                        <a:pt x="0" y="65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447" y="105"/>
                        <a:pt x="447" y="105"/>
                        <a:pt x="447" y="105"/>
                      </a:cubicBezTo>
                      <a:cubicBezTo>
                        <a:pt x="447" y="65"/>
                        <a:pt x="447" y="65"/>
                        <a:pt x="447" y="65"/>
                      </a:cubicBezTo>
                      <a:cubicBezTo>
                        <a:pt x="412" y="25"/>
                        <a:pt x="32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Freeform 6"/>
                <p:cNvSpPr/>
                <p:nvPr/>
              </p:nvSpPr>
              <p:spPr bwMode="auto">
                <a:xfrm>
                  <a:off x="-9964738" y="6002338"/>
                  <a:ext cx="1687513" cy="207963"/>
                </a:xfrm>
                <a:custGeom>
                  <a:avLst/>
                  <a:gdLst>
                    <a:gd name="T0" fmla="*/ 0 w 447"/>
                    <a:gd name="T1" fmla="*/ 55 h 55"/>
                    <a:gd name="T2" fmla="*/ 447 w 447"/>
                    <a:gd name="T3" fmla="*/ 55 h 55"/>
                    <a:gd name="T4" fmla="*/ 447 w 447"/>
                    <a:gd name="T5" fmla="*/ 0 h 55"/>
                    <a:gd name="T6" fmla="*/ 0 w 447"/>
                    <a:gd name="T7" fmla="*/ 0 h 55"/>
                    <a:gd name="T8" fmla="*/ 0 w 447"/>
                    <a:gd name="T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7" h="55">
                      <a:moveTo>
                        <a:pt x="0" y="55"/>
                      </a:moveTo>
                      <a:cubicBezTo>
                        <a:pt x="447" y="55"/>
                        <a:pt x="447" y="55"/>
                        <a:pt x="447" y="55"/>
                      </a:cubicBez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5"/>
                        <a:pt x="0" y="55"/>
                        <a:pt x="0" y="55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Freeform 7"/>
                <p:cNvSpPr/>
                <p:nvPr/>
              </p:nvSpPr>
              <p:spPr bwMode="auto">
                <a:xfrm>
                  <a:off x="-9871075" y="2239963"/>
                  <a:ext cx="1517650" cy="300038"/>
                </a:xfrm>
                <a:custGeom>
                  <a:avLst/>
                  <a:gdLst>
                    <a:gd name="T0" fmla="*/ 0 w 402"/>
                    <a:gd name="T1" fmla="*/ 0 h 80"/>
                    <a:gd name="T2" fmla="*/ 0 w 402"/>
                    <a:gd name="T3" fmla="*/ 80 h 80"/>
                    <a:gd name="T4" fmla="*/ 402 w 402"/>
                    <a:gd name="T5" fmla="*/ 80 h 80"/>
                    <a:gd name="T6" fmla="*/ 402 w 402"/>
                    <a:gd name="T7" fmla="*/ 0 h 80"/>
                    <a:gd name="T8" fmla="*/ 0 w 402"/>
                    <a:gd name="T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80">
                      <a:moveTo>
                        <a:pt x="0" y="0"/>
                      </a:move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402" y="80"/>
                        <a:pt x="402" y="80"/>
                        <a:pt x="402" y="80"/>
                      </a:cubicBezTo>
                      <a:cubicBezTo>
                        <a:pt x="402" y="0"/>
                        <a:pt x="402" y="0"/>
                        <a:pt x="4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Freeform 8"/>
                <p:cNvSpPr>
                  <a:spLocks noEditPoints="1"/>
                </p:cNvSpPr>
                <p:nvPr/>
              </p:nvSpPr>
              <p:spPr bwMode="auto">
                <a:xfrm>
                  <a:off x="-9644063" y="2822575"/>
                  <a:ext cx="1046163" cy="2668588"/>
                </a:xfrm>
                <a:custGeom>
                  <a:avLst/>
                  <a:gdLst>
                    <a:gd name="T0" fmla="*/ 0 w 277"/>
                    <a:gd name="T1" fmla="*/ 0 h 710"/>
                    <a:gd name="T2" fmla="*/ 277 w 277"/>
                    <a:gd name="T3" fmla="*/ 710 h 710"/>
                    <a:gd name="T4" fmla="*/ 91 w 277"/>
                    <a:gd name="T5" fmla="*/ 695 h 710"/>
                    <a:gd name="T6" fmla="*/ 15 w 277"/>
                    <a:gd name="T7" fmla="*/ 599 h 710"/>
                    <a:gd name="T8" fmla="*/ 91 w 277"/>
                    <a:gd name="T9" fmla="*/ 695 h 710"/>
                    <a:gd name="T10" fmla="*/ 15 w 277"/>
                    <a:gd name="T11" fmla="*/ 589 h 710"/>
                    <a:gd name="T12" fmla="*/ 91 w 277"/>
                    <a:gd name="T13" fmla="*/ 483 h 710"/>
                    <a:gd name="T14" fmla="*/ 91 w 277"/>
                    <a:gd name="T15" fmla="*/ 468 h 710"/>
                    <a:gd name="T16" fmla="*/ 15 w 277"/>
                    <a:gd name="T17" fmla="*/ 363 h 710"/>
                    <a:gd name="T18" fmla="*/ 91 w 277"/>
                    <a:gd name="T19" fmla="*/ 468 h 710"/>
                    <a:gd name="T20" fmla="*/ 15 w 277"/>
                    <a:gd name="T21" fmla="*/ 348 h 710"/>
                    <a:gd name="T22" fmla="*/ 91 w 277"/>
                    <a:gd name="T23" fmla="*/ 242 h 710"/>
                    <a:gd name="T24" fmla="*/ 91 w 277"/>
                    <a:gd name="T25" fmla="*/ 232 h 710"/>
                    <a:gd name="T26" fmla="*/ 15 w 277"/>
                    <a:gd name="T27" fmla="*/ 126 h 710"/>
                    <a:gd name="T28" fmla="*/ 91 w 277"/>
                    <a:gd name="T29" fmla="*/ 232 h 710"/>
                    <a:gd name="T30" fmla="*/ 15 w 277"/>
                    <a:gd name="T31" fmla="*/ 111 h 710"/>
                    <a:gd name="T32" fmla="*/ 91 w 277"/>
                    <a:gd name="T33" fmla="*/ 16 h 710"/>
                    <a:gd name="T34" fmla="*/ 176 w 277"/>
                    <a:gd name="T35" fmla="*/ 695 h 710"/>
                    <a:gd name="T36" fmla="*/ 101 w 277"/>
                    <a:gd name="T37" fmla="*/ 599 h 710"/>
                    <a:gd name="T38" fmla="*/ 176 w 277"/>
                    <a:gd name="T39" fmla="*/ 695 h 710"/>
                    <a:gd name="T40" fmla="*/ 101 w 277"/>
                    <a:gd name="T41" fmla="*/ 589 h 710"/>
                    <a:gd name="T42" fmla="*/ 176 w 277"/>
                    <a:gd name="T43" fmla="*/ 483 h 710"/>
                    <a:gd name="T44" fmla="*/ 176 w 277"/>
                    <a:gd name="T45" fmla="*/ 468 h 710"/>
                    <a:gd name="T46" fmla="*/ 101 w 277"/>
                    <a:gd name="T47" fmla="*/ 363 h 710"/>
                    <a:gd name="T48" fmla="*/ 176 w 277"/>
                    <a:gd name="T49" fmla="*/ 468 h 710"/>
                    <a:gd name="T50" fmla="*/ 101 w 277"/>
                    <a:gd name="T51" fmla="*/ 348 h 710"/>
                    <a:gd name="T52" fmla="*/ 176 w 277"/>
                    <a:gd name="T53" fmla="*/ 242 h 710"/>
                    <a:gd name="T54" fmla="*/ 176 w 277"/>
                    <a:gd name="T55" fmla="*/ 232 h 710"/>
                    <a:gd name="T56" fmla="*/ 101 w 277"/>
                    <a:gd name="T57" fmla="*/ 126 h 710"/>
                    <a:gd name="T58" fmla="*/ 176 w 277"/>
                    <a:gd name="T59" fmla="*/ 232 h 710"/>
                    <a:gd name="T60" fmla="*/ 101 w 277"/>
                    <a:gd name="T61" fmla="*/ 111 h 710"/>
                    <a:gd name="T62" fmla="*/ 176 w 277"/>
                    <a:gd name="T63" fmla="*/ 16 h 710"/>
                    <a:gd name="T64" fmla="*/ 262 w 277"/>
                    <a:gd name="T65" fmla="*/ 695 h 710"/>
                    <a:gd name="T66" fmla="*/ 186 w 277"/>
                    <a:gd name="T67" fmla="*/ 599 h 710"/>
                    <a:gd name="T68" fmla="*/ 262 w 277"/>
                    <a:gd name="T69" fmla="*/ 695 h 710"/>
                    <a:gd name="T70" fmla="*/ 186 w 277"/>
                    <a:gd name="T71" fmla="*/ 589 h 710"/>
                    <a:gd name="T72" fmla="*/ 262 w 277"/>
                    <a:gd name="T73" fmla="*/ 483 h 710"/>
                    <a:gd name="T74" fmla="*/ 262 w 277"/>
                    <a:gd name="T75" fmla="*/ 468 h 710"/>
                    <a:gd name="T76" fmla="*/ 186 w 277"/>
                    <a:gd name="T77" fmla="*/ 363 h 710"/>
                    <a:gd name="T78" fmla="*/ 262 w 277"/>
                    <a:gd name="T79" fmla="*/ 468 h 710"/>
                    <a:gd name="T80" fmla="*/ 186 w 277"/>
                    <a:gd name="T81" fmla="*/ 348 h 710"/>
                    <a:gd name="T82" fmla="*/ 262 w 277"/>
                    <a:gd name="T83" fmla="*/ 242 h 710"/>
                    <a:gd name="T84" fmla="*/ 262 w 277"/>
                    <a:gd name="T85" fmla="*/ 232 h 710"/>
                    <a:gd name="T86" fmla="*/ 186 w 277"/>
                    <a:gd name="T87" fmla="*/ 126 h 710"/>
                    <a:gd name="T88" fmla="*/ 262 w 277"/>
                    <a:gd name="T89" fmla="*/ 232 h 710"/>
                    <a:gd name="T90" fmla="*/ 186 w 277"/>
                    <a:gd name="T91" fmla="*/ 111 h 710"/>
                    <a:gd name="T92" fmla="*/ 262 w 277"/>
                    <a:gd name="T93" fmla="*/ 16 h 7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77" h="710">
                      <a:moveTo>
                        <a:pt x="2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10"/>
                        <a:pt x="0" y="710"/>
                        <a:pt x="0" y="710"/>
                      </a:cubicBezTo>
                      <a:cubicBezTo>
                        <a:pt x="277" y="710"/>
                        <a:pt x="277" y="710"/>
                        <a:pt x="277" y="71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lose/>
                      <a:moveTo>
                        <a:pt x="91" y="695"/>
                      </a:moveTo>
                      <a:cubicBezTo>
                        <a:pt x="15" y="695"/>
                        <a:pt x="15" y="695"/>
                        <a:pt x="15" y="695"/>
                      </a:cubicBezTo>
                      <a:cubicBezTo>
                        <a:pt x="15" y="599"/>
                        <a:pt x="15" y="599"/>
                        <a:pt x="15" y="599"/>
                      </a:cubicBezTo>
                      <a:cubicBezTo>
                        <a:pt x="91" y="599"/>
                        <a:pt x="91" y="599"/>
                        <a:pt x="91" y="599"/>
                      </a:cubicBezTo>
                      <a:cubicBezTo>
                        <a:pt x="91" y="695"/>
                        <a:pt x="91" y="695"/>
                        <a:pt x="91" y="695"/>
                      </a:cubicBezTo>
                      <a:close/>
                      <a:moveTo>
                        <a:pt x="91" y="589"/>
                      </a:moveTo>
                      <a:cubicBezTo>
                        <a:pt x="15" y="589"/>
                        <a:pt x="15" y="589"/>
                        <a:pt x="15" y="589"/>
                      </a:cubicBezTo>
                      <a:cubicBezTo>
                        <a:pt x="15" y="483"/>
                        <a:pt x="15" y="483"/>
                        <a:pt x="15" y="483"/>
                      </a:cubicBezTo>
                      <a:cubicBezTo>
                        <a:pt x="91" y="483"/>
                        <a:pt x="91" y="483"/>
                        <a:pt x="91" y="483"/>
                      </a:cubicBezTo>
                      <a:cubicBezTo>
                        <a:pt x="91" y="589"/>
                        <a:pt x="91" y="589"/>
                        <a:pt x="91" y="589"/>
                      </a:cubicBezTo>
                      <a:close/>
                      <a:moveTo>
                        <a:pt x="91" y="468"/>
                      </a:moveTo>
                      <a:cubicBezTo>
                        <a:pt x="15" y="468"/>
                        <a:pt x="15" y="468"/>
                        <a:pt x="15" y="468"/>
                      </a:cubicBezTo>
                      <a:cubicBezTo>
                        <a:pt x="15" y="363"/>
                        <a:pt x="15" y="363"/>
                        <a:pt x="15" y="363"/>
                      </a:cubicBezTo>
                      <a:cubicBezTo>
                        <a:pt x="91" y="363"/>
                        <a:pt x="91" y="363"/>
                        <a:pt x="91" y="363"/>
                      </a:cubicBezTo>
                      <a:cubicBezTo>
                        <a:pt x="91" y="468"/>
                        <a:pt x="91" y="468"/>
                        <a:pt x="91" y="468"/>
                      </a:cubicBezTo>
                      <a:close/>
                      <a:moveTo>
                        <a:pt x="91" y="348"/>
                      </a:moveTo>
                      <a:cubicBezTo>
                        <a:pt x="15" y="348"/>
                        <a:pt x="15" y="348"/>
                        <a:pt x="15" y="348"/>
                      </a:cubicBezTo>
                      <a:cubicBezTo>
                        <a:pt x="15" y="242"/>
                        <a:pt x="15" y="242"/>
                        <a:pt x="15" y="242"/>
                      </a:cubicBezTo>
                      <a:cubicBezTo>
                        <a:pt x="91" y="242"/>
                        <a:pt x="91" y="242"/>
                        <a:pt x="91" y="242"/>
                      </a:cubicBezTo>
                      <a:cubicBezTo>
                        <a:pt x="91" y="348"/>
                        <a:pt x="91" y="348"/>
                        <a:pt x="91" y="348"/>
                      </a:cubicBezTo>
                      <a:close/>
                      <a:moveTo>
                        <a:pt x="91" y="232"/>
                      </a:moveTo>
                      <a:cubicBezTo>
                        <a:pt x="15" y="232"/>
                        <a:pt x="15" y="232"/>
                        <a:pt x="15" y="232"/>
                      </a:cubicBezTo>
                      <a:cubicBezTo>
                        <a:pt x="15" y="126"/>
                        <a:pt x="15" y="126"/>
                        <a:pt x="15" y="126"/>
                      </a:cubicBezTo>
                      <a:cubicBezTo>
                        <a:pt x="91" y="126"/>
                        <a:pt x="91" y="126"/>
                        <a:pt x="91" y="126"/>
                      </a:cubicBezTo>
                      <a:cubicBezTo>
                        <a:pt x="91" y="232"/>
                        <a:pt x="91" y="232"/>
                        <a:pt x="91" y="232"/>
                      </a:cubicBezTo>
                      <a:close/>
                      <a:moveTo>
                        <a:pt x="91" y="111"/>
                      </a:moveTo>
                      <a:cubicBezTo>
                        <a:pt x="15" y="111"/>
                        <a:pt x="15" y="111"/>
                        <a:pt x="15" y="111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91" y="16"/>
                        <a:pt x="91" y="16"/>
                        <a:pt x="91" y="16"/>
                      </a:cubicBezTo>
                      <a:cubicBezTo>
                        <a:pt x="91" y="111"/>
                        <a:pt x="91" y="111"/>
                        <a:pt x="91" y="111"/>
                      </a:cubicBezTo>
                      <a:close/>
                      <a:moveTo>
                        <a:pt x="176" y="695"/>
                      </a:moveTo>
                      <a:cubicBezTo>
                        <a:pt x="101" y="695"/>
                        <a:pt x="101" y="695"/>
                        <a:pt x="101" y="695"/>
                      </a:cubicBezTo>
                      <a:cubicBezTo>
                        <a:pt x="101" y="599"/>
                        <a:pt x="101" y="599"/>
                        <a:pt x="101" y="599"/>
                      </a:cubicBezTo>
                      <a:cubicBezTo>
                        <a:pt x="176" y="599"/>
                        <a:pt x="176" y="599"/>
                        <a:pt x="176" y="599"/>
                      </a:cubicBezTo>
                      <a:cubicBezTo>
                        <a:pt x="176" y="695"/>
                        <a:pt x="176" y="695"/>
                        <a:pt x="176" y="695"/>
                      </a:cubicBezTo>
                      <a:close/>
                      <a:moveTo>
                        <a:pt x="176" y="589"/>
                      </a:moveTo>
                      <a:cubicBezTo>
                        <a:pt x="101" y="589"/>
                        <a:pt x="101" y="589"/>
                        <a:pt x="101" y="589"/>
                      </a:cubicBezTo>
                      <a:cubicBezTo>
                        <a:pt x="101" y="483"/>
                        <a:pt x="101" y="483"/>
                        <a:pt x="101" y="483"/>
                      </a:cubicBezTo>
                      <a:cubicBezTo>
                        <a:pt x="176" y="483"/>
                        <a:pt x="176" y="483"/>
                        <a:pt x="176" y="483"/>
                      </a:cubicBezTo>
                      <a:cubicBezTo>
                        <a:pt x="176" y="589"/>
                        <a:pt x="176" y="589"/>
                        <a:pt x="176" y="589"/>
                      </a:cubicBezTo>
                      <a:close/>
                      <a:moveTo>
                        <a:pt x="176" y="468"/>
                      </a:moveTo>
                      <a:cubicBezTo>
                        <a:pt x="101" y="468"/>
                        <a:pt x="101" y="468"/>
                        <a:pt x="101" y="468"/>
                      </a:cubicBezTo>
                      <a:cubicBezTo>
                        <a:pt x="101" y="363"/>
                        <a:pt x="101" y="363"/>
                        <a:pt x="101" y="363"/>
                      </a:cubicBezTo>
                      <a:cubicBezTo>
                        <a:pt x="176" y="363"/>
                        <a:pt x="176" y="363"/>
                        <a:pt x="176" y="363"/>
                      </a:cubicBezTo>
                      <a:cubicBezTo>
                        <a:pt x="176" y="468"/>
                        <a:pt x="176" y="468"/>
                        <a:pt x="176" y="468"/>
                      </a:cubicBezTo>
                      <a:close/>
                      <a:moveTo>
                        <a:pt x="176" y="348"/>
                      </a:moveTo>
                      <a:cubicBezTo>
                        <a:pt x="101" y="348"/>
                        <a:pt x="101" y="348"/>
                        <a:pt x="101" y="348"/>
                      </a:cubicBezTo>
                      <a:cubicBezTo>
                        <a:pt x="101" y="242"/>
                        <a:pt x="101" y="242"/>
                        <a:pt x="101" y="242"/>
                      </a:cubicBezTo>
                      <a:cubicBezTo>
                        <a:pt x="176" y="242"/>
                        <a:pt x="176" y="242"/>
                        <a:pt x="176" y="242"/>
                      </a:cubicBezTo>
                      <a:cubicBezTo>
                        <a:pt x="176" y="348"/>
                        <a:pt x="176" y="348"/>
                        <a:pt x="176" y="348"/>
                      </a:cubicBezTo>
                      <a:close/>
                      <a:moveTo>
                        <a:pt x="176" y="232"/>
                      </a:moveTo>
                      <a:cubicBezTo>
                        <a:pt x="101" y="232"/>
                        <a:pt x="101" y="232"/>
                        <a:pt x="101" y="232"/>
                      </a:cubicBezTo>
                      <a:cubicBezTo>
                        <a:pt x="101" y="126"/>
                        <a:pt x="101" y="126"/>
                        <a:pt x="101" y="126"/>
                      </a:cubicBezTo>
                      <a:cubicBezTo>
                        <a:pt x="176" y="126"/>
                        <a:pt x="176" y="126"/>
                        <a:pt x="176" y="126"/>
                      </a:cubicBezTo>
                      <a:cubicBezTo>
                        <a:pt x="176" y="232"/>
                        <a:pt x="176" y="232"/>
                        <a:pt x="176" y="232"/>
                      </a:cubicBezTo>
                      <a:close/>
                      <a:moveTo>
                        <a:pt x="176" y="111"/>
                      </a:moveTo>
                      <a:cubicBezTo>
                        <a:pt x="101" y="111"/>
                        <a:pt x="101" y="111"/>
                        <a:pt x="101" y="111"/>
                      </a:cubicBezTo>
                      <a:cubicBezTo>
                        <a:pt x="101" y="16"/>
                        <a:pt x="101" y="16"/>
                        <a:pt x="101" y="16"/>
                      </a:cubicBezTo>
                      <a:cubicBezTo>
                        <a:pt x="176" y="16"/>
                        <a:pt x="176" y="16"/>
                        <a:pt x="176" y="16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lose/>
                      <a:moveTo>
                        <a:pt x="262" y="695"/>
                      </a:moveTo>
                      <a:cubicBezTo>
                        <a:pt x="186" y="695"/>
                        <a:pt x="186" y="695"/>
                        <a:pt x="186" y="695"/>
                      </a:cubicBezTo>
                      <a:cubicBezTo>
                        <a:pt x="186" y="599"/>
                        <a:pt x="186" y="599"/>
                        <a:pt x="186" y="599"/>
                      </a:cubicBezTo>
                      <a:cubicBezTo>
                        <a:pt x="262" y="599"/>
                        <a:pt x="262" y="599"/>
                        <a:pt x="262" y="599"/>
                      </a:cubicBezTo>
                      <a:cubicBezTo>
                        <a:pt x="262" y="695"/>
                        <a:pt x="262" y="695"/>
                        <a:pt x="262" y="695"/>
                      </a:cubicBezTo>
                      <a:close/>
                      <a:moveTo>
                        <a:pt x="262" y="589"/>
                      </a:moveTo>
                      <a:cubicBezTo>
                        <a:pt x="186" y="589"/>
                        <a:pt x="186" y="589"/>
                        <a:pt x="186" y="589"/>
                      </a:cubicBezTo>
                      <a:cubicBezTo>
                        <a:pt x="186" y="483"/>
                        <a:pt x="186" y="483"/>
                        <a:pt x="186" y="483"/>
                      </a:cubicBezTo>
                      <a:cubicBezTo>
                        <a:pt x="262" y="483"/>
                        <a:pt x="262" y="483"/>
                        <a:pt x="262" y="483"/>
                      </a:cubicBezTo>
                      <a:cubicBezTo>
                        <a:pt x="262" y="589"/>
                        <a:pt x="262" y="589"/>
                        <a:pt x="262" y="589"/>
                      </a:cubicBezTo>
                      <a:close/>
                      <a:moveTo>
                        <a:pt x="262" y="468"/>
                      </a:moveTo>
                      <a:cubicBezTo>
                        <a:pt x="186" y="468"/>
                        <a:pt x="186" y="468"/>
                        <a:pt x="186" y="468"/>
                      </a:cubicBezTo>
                      <a:cubicBezTo>
                        <a:pt x="186" y="363"/>
                        <a:pt x="186" y="363"/>
                        <a:pt x="186" y="363"/>
                      </a:cubicBezTo>
                      <a:cubicBezTo>
                        <a:pt x="262" y="363"/>
                        <a:pt x="262" y="363"/>
                        <a:pt x="262" y="363"/>
                      </a:cubicBezTo>
                      <a:cubicBezTo>
                        <a:pt x="262" y="468"/>
                        <a:pt x="262" y="468"/>
                        <a:pt x="262" y="468"/>
                      </a:cubicBezTo>
                      <a:close/>
                      <a:moveTo>
                        <a:pt x="262" y="348"/>
                      </a:moveTo>
                      <a:cubicBezTo>
                        <a:pt x="186" y="348"/>
                        <a:pt x="186" y="348"/>
                        <a:pt x="186" y="348"/>
                      </a:cubicBezTo>
                      <a:cubicBezTo>
                        <a:pt x="186" y="242"/>
                        <a:pt x="186" y="242"/>
                        <a:pt x="186" y="242"/>
                      </a:cubicBezTo>
                      <a:cubicBezTo>
                        <a:pt x="262" y="242"/>
                        <a:pt x="262" y="242"/>
                        <a:pt x="262" y="242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lose/>
                      <a:moveTo>
                        <a:pt x="262" y="232"/>
                      </a:moveTo>
                      <a:cubicBezTo>
                        <a:pt x="186" y="232"/>
                        <a:pt x="186" y="232"/>
                        <a:pt x="186" y="232"/>
                      </a:cubicBezTo>
                      <a:cubicBezTo>
                        <a:pt x="186" y="126"/>
                        <a:pt x="186" y="126"/>
                        <a:pt x="186" y="126"/>
                      </a:cubicBezTo>
                      <a:cubicBezTo>
                        <a:pt x="262" y="126"/>
                        <a:pt x="262" y="126"/>
                        <a:pt x="262" y="126"/>
                      </a:cubicBezTo>
                      <a:cubicBezTo>
                        <a:pt x="262" y="232"/>
                        <a:pt x="262" y="232"/>
                        <a:pt x="262" y="232"/>
                      </a:cubicBezTo>
                      <a:close/>
                      <a:moveTo>
                        <a:pt x="262" y="111"/>
                      </a:moveTo>
                      <a:cubicBezTo>
                        <a:pt x="186" y="111"/>
                        <a:pt x="186" y="111"/>
                        <a:pt x="186" y="111"/>
                      </a:cubicBezTo>
                      <a:cubicBezTo>
                        <a:pt x="186" y="16"/>
                        <a:pt x="186" y="16"/>
                        <a:pt x="186" y="16"/>
                      </a:cubicBezTo>
                      <a:cubicBezTo>
                        <a:pt x="262" y="16"/>
                        <a:pt x="262" y="16"/>
                        <a:pt x="262" y="16"/>
                      </a:cubicBezTo>
                      <a:cubicBezTo>
                        <a:pt x="262" y="111"/>
                        <a:pt x="262" y="111"/>
                        <a:pt x="262" y="111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Freeform 9"/>
                <p:cNvSpPr/>
                <p:nvPr/>
              </p:nvSpPr>
              <p:spPr bwMode="auto">
                <a:xfrm>
                  <a:off x="-9644063" y="5622925"/>
                  <a:ext cx="1046163" cy="225425"/>
                </a:xfrm>
                <a:custGeom>
                  <a:avLst/>
                  <a:gdLst>
                    <a:gd name="T0" fmla="*/ 277 w 277"/>
                    <a:gd name="T1" fmla="*/ 0 h 60"/>
                    <a:gd name="T2" fmla="*/ 0 w 277"/>
                    <a:gd name="T3" fmla="*/ 0 h 60"/>
                    <a:gd name="T4" fmla="*/ 0 w 277"/>
                    <a:gd name="T5" fmla="*/ 60 h 60"/>
                    <a:gd name="T6" fmla="*/ 277 w 277"/>
                    <a:gd name="T7" fmla="*/ 60 h 60"/>
                    <a:gd name="T8" fmla="*/ 277 w 277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60">
                      <a:moveTo>
                        <a:pt x="2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277" y="60"/>
                        <a:pt x="277" y="60"/>
                        <a:pt x="277" y="6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Freeform 10"/>
                <p:cNvSpPr>
                  <a:spLocks noEditPoints="1"/>
                </p:cNvSpPr>
                <p:nvPr/>
              </p:nvSpPr>
              <p:spPr bwMode="auto">
                <a:xfrm>
                  <a:off x="-9945688" y="2559050"/>
                  <a:ext cx="1649413" cy="3425825"/>
                </a:xfrm>
                <a:custGeom>
                  <a:avLst/>
                  <a:gdLst>
                    <a:gd name="T0" fmla="*/ 0 w 437"/>
                    <a:gd name="T1" fmla="*/ 911 h 911"/>
                    <a:gd name="T2" fmla="*/ 437 w 437"/>
                    <a:gd name="T3" fmla="*/ 911 h 911"/>
                    <a:gd name="T4" fmla="*/ 437 w 437"/>
                    <a:gd name="T5" fmla="*/ 0 h 911"/>
                    <a:gd name="T6" fmla="*/ 0 w 437"/>
                    <a:gd name="T7" fmla="*/ 0 h 911"/>
                    <a:gd name="T8" fmla="*/ 0 w 437"/>
                    <a:gd name="T9" fmla="*/ 911 h 911"/>
                    <a:gd name="T10" fmla="*/ 70 w 437"/>
                    <a:gd name="T11" fmla="*/ 785 h 911"/>
                    <a:gd name="T12" fmla="*/ 70 w 437"/>
                    <a:gd name="T13" fmla="*/ 65 h 911"/>
                    <a:gd name="T14" fmla="*/ 70 w 437"/>
                    <a:gd name="T15" fmla="*/ 60 h 911"/>
                    <a:gd name="T16" fmla="*/ 75 w 437"/>
                    <a:gd name="T17" fmla="*/ 60 h 911"/>
                    <a:gd name="T18" fmla="*/ 362 w 437"/>
                    <a:gd name="T19" fmla="*/ 60 h 911"/>
                    <a:gd name="T20" fmla="*/ 367 w 437"/>
                    <a:gd name="T21" fmla="*/ 60 h 911"/>
                    <a:gd name="T22" fmla="*/ 367 w 437"/>
                    <a:gd name="T23" fmla="*/ 65 h 911"/>
                    <a:gd name="T24" fmla="*/ 367 w 437"/>
                    <a:gd name="T25" fmla="*/ 785 h 911"/>
                    <a:gd name="T26" fmla="*/ 367 w 437"/>
                    <a:gd name="T27" fmla="*/ 790 h 911"/>
                    <a:gd name="T28" fmla="*/ 362 w 437"/>
                    <a:gd name="T29" fmla="*/ 790 h 911"/>
                    <a:gd name="T30" fmla="*/ 75 w 437"/>
                    <a:gd name="T31" fmla="*/ 790 h 911"/>
                    <a:gd name="T32" fmla="*/ 70 w 437"/>
                    <a:gd name="T33" fmla="*/ 790 h 911"/>
                    <a:gd name="T34" fmla="*/ 70 w 437"/>
                    <a:gd name="T35" fmla="*/ 785 h 911"/>
                    <a:gd name="T36" fmla="*/ 70 w 437"/>
                    <a:gd name="T37" fmla="*/ 885 h 911"/>
                    <a:gd name="T38" fmla="*/ 70 w 437"/>
                    <a:gd name="T39" fmla="*/ 810 h 911"/>
                    <a:gd name="T40" fmla="*/ 70 w 437"/>
                    <a:gd name="T41" fmla="*/ 805 h 911"/>
                    <a:gd name="T42" fmla="*/ 75 w 437"/>
                    <a:gd name="T43" fmla="*/ 805 h 911"/>
                    <a:gd name="T44" fmla="*/ 362 w 437"/>
                    <a:gd name="T45" fmla="*/ 805 h 911"/>
                    <a:gd name="T46" fmla="*/ 367 w 437"/>
                    <a:gd name="T47" fmla="*/ 805 h 911"/>
                    <a:gd name="T48" fmla="*/ 367 w 437"/>
                    <a:gd name="T49" fmla="*/ 810 h 911"/>
                    <a:gd name="T50" fmla="*/ 367 w 437"/>
                    <a:gd name="T51" fmla="*/ 885 h 911"/>
                    <a:gd name="T52" fmla="*/ 367 w 437"/>
                    <a:gd name="T53" fmla="*/ 890 h 911"/>
                    <a:gd name="T54" fmla="*/ 362 w 437"/>
                    <a:gd name="T55" fmla="*/ 890 h 911"/>
                    <a:gd name="T56" fmla="*/ 75 w 437"/>
                    <a:gd name="T57" fmla="*/ 890 h 911"/>
                    <a:gd name="T58" fmla="*/ 70 w 437"/>
                    <a:gd name="T59" fmla="*/ 890 h 911"/>
                    <a:gd name="T60" fmla="*/ 70 w 437"/>
                    <a:gd name="T61" fmla="*/ 88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7" h="911">
                      <a:moveTo>
                        <a:pt x="0" y="911"/>
                      </a:moveTo>
                      <a:cubicBezTo>
                        <a:pt x="437" y="911"/>
                        <a:pt x="437" y="911"/>
                        <a:pt x="437" y="911"/>
                      </a:cubicBez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11"/>
                        <a:pt x="0" y="911"/>
                        <a:pt x="0" y="911"/>
                      </a:cubicBezTo>
                      <a:close/>
                      <a:moveTo>
                        <a:pt x="70" y="785"/>
                      </a:moveTo>
                      <a:cubicBezTo>
                        <a:pt x="70" y="65"/>
                        <a:pt x="70" y="65"/>
                        <a:pt x="70" y="65"/>
                      </a:cubicBezTo>
                      <a:cubicBezTo>
                        <a:pt x="70" y="60"/>
                        <a:pt x="70" y="60"/>
                        <a:pt x="70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362" y="60"/>
                        <a:pt x="362" y="60"/>
                        <a:pt x="362" y="60"/>
                      </a:cubicBezTo>
                      <a:cubicBezTo>
                        <a:pt x="367" y="60"/>
                        <a:pt x="367" y="60"/>
                        <a:pt x="367" y="60"/>
                      </a:cubicBezTo>
                      <a:cubicBezTo>
                        <a:pt x="367" y="65"/>
                        <a:pt x="367" y="65"/>
                        <a:pt x="367" y="65"/>
                      </a:cubicBezTo>
                      <a:cubicBezTo>
                        <a:pt x="367" y="785"/>
                        <a:pt x="367" y="785"/>
                        <a:pt x="367" y="785"/>
                      </a:cubicBezTo>
                      <a:cubicBezTo>
                        <a:pt x="367" y="790"/>
                        <a:pt x="367" y="790"/>
                        <a:pt x="367" y="790"/>
                      </a:cubicBezTo>
                      <a:cubicBezTo>
                        <a:pt x="362" y="790"/>
                        <a:pt x="362" y="790"/>
                        <a:pt x="362" y="790"/>
                      </a:cubicBezTo>
                      <a:cubicBezTo>
                        <a:pt x="75" y="790"/>
                        <a:pt x="75" y="790"/>
                        <a:pt x="75" y="790"/>
                      </a:cubicBezTo>
                      <a:cubicBezTo>
                        <a:pt x="70" y="790"/>
                        <a:pt x="70" y="790"/>
                        <a:pt x="70" y="790"/>
                      </a:cubicBezTo>
                      <a:cubicBezTo>
                        <a:pt x="70" y="785"/>
                        <a:pt x="70" y="785"/>
                        <a:pt x="70" y="785"/>
                      </a:cubicBezTo>
                      <a:close/>
                      <a:moveTo>
                        <a:pt x="70" y="885"/>
                      </a:moveTo>
                      <a:cubicBezTo>
                        <a:pt x="70" y="810"/>
                        <a:pt x="70" y="810"/>
                        <a:pt x="70" y="810"/>
                      </a:cubicBezTo>
                      <a:cubicBezTo>
                        <a:pt x="70" y="805"/>
                        <a:pt x="70" y="805"/>
                        <a:pt x="70" y="805"/>
                      </a:cubicBezTo>
                      <a:cubicBezTo>
                        <a:pt x="75" y="805"/>
                        <a:pt x="75" y="805"/>
                        <a:pt x="75" y="805"/>
                      </a:cubicBezTo>
                      <a:cubicBezTo>
                        <a:pt x="362" y="805"/>
                        <a:pt x="362" y="805"/>
                        <a:pt x="362" y="805"/>
                      </a:cubicBezTo>
                      <a:cubicBezTo>
                        <a:pt x="367" y="805"/>
                        <a:pt x="367" y="805"/>
                        <a:pt x="367" y="805"/>
                      </a:cubicBezTo>
                      <a:cubicBezTo>
                        <a:pt x="367" y="810"/>
                        <a:pt x="367" y="810"/>
                        <a:pt x="367" y="810"/>
                      </a:cubicBezTo>
                      <a:cubicBezTo>
                        <a:pt x="367" y="885"/>
                        <a:pt x="367" y="885"/>
                        <a:pt x="367" y="885"/>
                      </a:cubicBezTo>
                      <a:cubicBezTo>
                        <a:pt x="367" y="890"/>
                        <a:pt x="367" y="890"/>
                        <a:pt x="367" y="890"/>
                      </a:cubicBezTo>
                      <a:cubicBezTo>
                        <a:pt x="362" y="890"/>
                        <a:pt x="362" y="890"/>
                        <a:pt x="362" y="890"/>
                      </a:cubicBezTo>
                      <a:cubicBezTo>
                        <a:pt x="75" y="890"/>
                        <a:pt x="75" y="890"/>
                        <a:pt x="75" y="890"/>
                      </a:cubicBezTo>
                      <a:cubicBezTo>
                        <a:pt x="70" y="890"/>
                        <a:pt x="70" y="890"/>
                        <a:pt x="70" y="890"/>
                      </a:cubicBezTo>
                      <a:cubicBezTo>
                        <a:pt x="70" y="885"/>
                        <a:pt x="70" y="885"/>
                        <a:pt x="70" y="885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0" name="Freeform 137"/>
              <p:cNvSpPr>
                <a:spLocks noEditPoints="1"/>
              </p:cNvSpPr>
              <p:nvPr/>
            </p:nvSpPr>
            <p:spPr bwMode="auto">
              <a:xfrm>
                <a:off x="5539243" y="2043995"/>
                <a:ext cx="50523" cy="76356"/>
              </a:xfrm>
              <a:custGeom>
                <a:avLst/>
                <a:gdLst>
                  <a:gd name="T0" fmla="*/ 62 w 68"/>
                  <a:gd name="T1" fmla="*/ 61 h 124"/>
                  <a:gd name="T2" fmla="*/ 39 w 68"/>
                  <a:gd name="T3" fmla="*/ 49 h 124"/>
                  <a:gd name="T4" fmla="*/ 39 w 68"/>
                  <a:gd name="T5" fmla="*/ 22 h 124"/>
                  <a:gd name="T6" fmla="*/ 48 w 68"/>
                  <a:gd name="T7" fmla="*/ 33 h 124"/>
                  <a:gd name="T8" fmla="*/ 65 w 68"/>
                  <a:gd name="T9" fmla="*/ 31 h 124"/>
                  <a:gd name="T10" fmla="*/ 57 w 68"/>
                  <a:gd name="T11" fmla="*/ 14 h 124"/>
                  <a:gd name="T12" fmla="*/ 39 w 68"/>
                  <a:gd name="T13" fmla="*/ 7 h 124"/>
                  <a:gd name="T14" fmla="*/ 39 w 68"/>
                  <a:gd name="T15" fmla="*/ 0 h 124"/>
                  <a:gd name="T16" fmla="*/ 29 w 68"/>
                  <a:gd name="T17" fmla="*/ 0 h 124"/>
                  <a:gd name="T18" fmla="*/ 29 w 68"/>
                  <a:gd name="T19" fmla="*/ 7 h 124"/>
                  <a:gd name="T20" fmla="*/ 10 w 68"/>
                  <a:gd name="T21" fmla="*/ 16 h 124"/>
                  <a:gd name="T22" fmla="*/ 3 w 68"/>
                  <a:gd name="T23" fmla="*/ 35 h 124"/>
                  <a:gd name="T24" fmla="*/ 9 w 68"/>
                  <a:gd name="T25" fmla="*/ 54 h 124"/>
                  <a:gd name="T26" fmla="*/ 29 w 68"/>
                  <a:gd name="T27" fmla="*/ 66 h 124"/>
                  <a:gd name="T28" fmla="*/ 29 w 68"/>
                  <a:gd name="T29" fmla="*/ 95 h 124"/>
                  <a:gd name="T30" fmla="*/ 22 w 68"/>
                  <a:gd name="T31" fmla="*/ 89 h 124"/>
                  <a:gd name="T32" fmla="*/ 18 w 68"/>
                  <a:gd name="T33" fmla="*/ 80 h 124"/>
                  <a:gd name="T34" fmla="*/ 0 w 68"/>
                  <a:gd name="T35" fmla="*/ 82 h 124"/>
                  <a:gd name="T36" fmla="*/ 10 w 68"/>
                  <a:gd name="T37" fmla="*/ 103 h 124"/>
                  <a:gd name="T38" fmla="*/ 29 w 68"/>
                  <a:gd name="T39" fmla="*/ 112 h 124"/>
                  <a:gd name="T40" fmla="*/ 29 w 68"/>
                  <a:gd name="T41" fmla="*/ 124 h 124"/>
                  <a:gd name="T42" fmla="*/ 39 w 68"/>
                  <a:gd name="T43" fmla="*/ 124 h 124"/>
                  <a:gd name="T44" fmla="*/ 39 w 68"/>
                  <a:gd name="T45" fmla="*/ 111 h 124"/>
                  <a:gd name="T46" fmla="*/ 60 w 68"/>
                  <a:gd name="T47" fmla="*/ 101 h 124"/>
                  <a:gd name="T48" fmla="*/ 68 w 68"/>
                  <a:gd name="T49" fmla="*/ 80 h 124"/>
                  <a:gd name="T50" fmla="*/ 62 w 68"/>
                  <a:gd name="T51" fmla="*/ 61 h 124"/>
                  <a:gd name="T52" fmla="*/ 29 w 68"/>
                  <a:gd name="T53" fmla="*/ 46 h 124"/>
                  <a:gd name="T54" fmla="*/ 22 w 68"/>
                  <a:gd name="T55" fmla="*/ 41 h 124"/>
                  <a:gd name="T56" fmla="*/ 20 w 68"/>
                  <a:gd name="T57" fmla="*/ 34 h 124"/>
                  <a:gd name="T58" fmla="*/ 23 w 68"/>
                  <a:gd name="T59" fmla="*/ 27 h 124"/>
                  <a:gd name="T60" fmla="*/ 29 w 68"/>
                  <a:gd name="T61" fmla="*/ 22 h 124"/>
                  <a:gd name="T62" fmla="*/ 29 w 68"/>
                  <a:gd name="T63" fmla="*/ 46 h 124"/>
                  <a:gd name="T64" fmla="*/ 48 w 68"/>
                  <a:gd name="T65" fmla="*/ 91 h 124"/>
                  <a:gd name="T66" fmla="*/ 39 w 68"/>
                  <a:gd name="T67" fmla="*/ 96 h 124"/>
                  <a:gd name="T68" fmla="*/ 39 w 68"/>
                  <a:gd name="T69" fmla="*/ 69 h 124"/>
                  <a:gd name="T70" fmla="*/ 48 w 68"/>
                  <a:gd name="T71" fmla="*/ 74 h 124"/>
                  <a:gd name="T72" fmla="*/ 51 w 68"/>
                  <a:gd name="T73" fmla="*/ 82 h 124"/>
                  <a:gd name="T74" fmla="*/ 48 w 68"/>
                  <a:gd name="T75" fmla="*/ 9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124">
                    <a:moveTo>
                      <a:pt x="62" y="61"/>
                    </a:moveTo>
                    <a:cubicBezTo>
                      <a:pt x="58" y="56"/>
                      <a:pt x="50" y="52"/>
                      <a:pt x="39" y="49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4" y="24"/>
                      <a:pt x="46" y="28"/>
                      <a:pt x="48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4" y="24"/>
                      <a:pt x="61" y="19"/>
                      <a:pt x="57" y="14"/>
                    </a:cubicBezTo>
                    <a:cubicBezTo>
                      <a:pt x="52" y="10"/>
                      <a:pt x="47" y="8"/>
                      <a:pt x="39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8"/>
                      <a:pt x="15" y="11"/>
                      <a:pt x="10" y="16"/>
                    </a:cubicBezTo>
                    <a:cubicBezTo>
                      <a:pt x="5" y="21"/>
                      <a:pt x="3" y="27"/>
                      <a:pt x="3" y="35"/>
                    </a:cubicBezTo>
                    <a:cubicBezTo>
                      <a:pt x="3" y="42"/>
                      <a:pt x="5" y="49"/>
                      <a:pt x="9" y="54"/>
                    </a:cubicBezTo>
                    <a:cubicBezTo>
                      <a:pt x="13" y="59"/>
                      <a:pt x="20" y="63"/>
                      <a:pt x="29" y="66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7" y="94"/>
                      <a:pt x="24" y="92"/>
                      <a:pt x="22" y="89"/>
                    </a:cubicBezTo>
                    <a:cubicBezTo>
                      <a:pt x="20" y="86"/>
                      <a:pt x="19" y="83"/>
                      <a:pt x="18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" y="91"/>
                      <a:pt x="5" y="98"/>
                      <a:pt x="10" y="103"/>
                    </a:cubicBezTo>
                    <a:cubicBezTo>
                      <a:pt x="15" y="108"/>
                      <a:pt x="21" y="111"/>
                      <a:pt x="29" y="112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8" y="110"/>
                      <a:pt x="55" y="106"/>
                      <a:pt x="60" y="101"/>
                    </a:cubicBezTo>
                    <a:cubicBezTo>
                      <a:pt x="65" y="95"/>
                      <a:pt x="68" y="88"/>
                      <a:pt x="68" y="80"/>
                    </a:cubicBezTo>
                    <a:cubicBezTo>
                      <a:pt x="68" y="72"/>
                      <a:pt x="66" y="66"/>
                      <a:pt x="62" y="61"/>
                    </a:cubicBezTo>
                    <a:close/>
                    <a:moveTo>
                      <a:pt x="29" y="46"/>
                    </a:moveTo>
                    <a:cubicBezTo>
                      <a:pt x="26" y="45"/>
                      <a:pt x="24" y="43"/>
                      <a:pt x="22" y="41"/>
                    </a:cubicBezTo>
                    <a:cubicBezTo>
                      <a:pt x="21" y="39"/>
                      <a:pt x="20" y="37"/>
                      <a:pt x="20" y="34"/>
                    </a:cubicBezTo>
                    <a:cubicBezTo>
                      <a:pt x="20" y="31"/>
                      <a:pt x="21" y="29"/>
                      <a:pt x="23" y="27"/>
                    </a:cubicBezTo>
                    <a:cubicBezTo>
                      <a:pt x="24" y="25"/>
                      <a:pt x="26" y="23"/>
                      <a:pt x="29" y="22"/>
                    </a:cubicBezTo>
                    <a:lnTo>
                      <a:pt x="29" y="46"/>
                    </a:lnTo>
                    <a:close/>
                    <a:moveTo>
                      <a:pt x="48" y="91"/>
                    </a:moveTo>
                    <a:cubicBezTo>
                      <a:pt x="46" y="94"/>
                      <a:pt x="43" y="95"/>
                      <a:pt x="39" y="96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3" y="70"/>
                      <a:pt x="46" y="72"/>
                      <a:pt x="48" y="74"/>
                    </a:cubicBezTo>
                    <a:cubicBezTo>
                      <a:pt x="50" y="76"/>
                      <a:pt x="51" y="79"/>
                      <a:pt x="51" y="82"/>
                    </a:cubicBezTo>
                    <a:cubicBezTo>
                      <a:pt x="51" y="86"/>
                      <a:pt x="50" y="89"/>
                      <a:pt x="48" y="91"/>
                    </a:cubicBezTo>
                    <a:close/>
                  </a:path>
                </a:pathLst>
              </a:cu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6" name="任意多边形 155"/>
            <p:cNvSpPr/>
            <p:nvPr/>
          </p:nvSpPr>
          <p:spPr>
            <a:xfrm flipV="1">
              <a:off x="6237544" y="3680133"/>
              <a:ext cx="2906456" cy="1463367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7" name="组合 396"/>
            <p:cNvGrpSpPr/>
            <p:nvPr/>
          </p:nvGrpSpPr>
          <p:grpSpPr bwMode="auto">
            <a:xfrm>
              <a:off x="6868474" y="2431426"/>
              <a:ext cx="1422202" cy="1200858"/>
              <a:chOff x="5053006" y="645366"/>
              <a:chExt cx="1453124" cy="1226965"/>
            </a:xfrm>
          </p:grpSpPr>
          <p:sp>
            <p:nvSpPr>
              <p:cNvPr id="398" name="Freeform 155"/>
              <p:cNvSpPr>
                <a:spLocks noEditPoints="1"/>
              </p:cNvSpPr>
              <p:nvPr/>
            </p:nvSpPr>
            <p:spPr bwMode="auto">
              <a:xfrm>
                <a:off x="5105852" y="645366"/>
                <a:ext cx="1400278" cy="1126600"/>
              </a:xfrm>
              <a:custGeom>
                <a:avLst/>
                <a:gdLst>
                  <a:gd name="T0" fmla="*/ 2147483647 w 576"/>
                  <a:gd name="T1" fmla="*/ 2147483647 h 464"/>
                  <a:gd name="T2" fmla="*/ 726924179 w 576"/>
                  <a:gd name="T3" fmla="*/ 2147483647 h 464"/>
                  <a:gd name="T4" fmla="*/ 1341558703 w 576"/>
                  <a:gd name="T5" fmla="*/ 2147483647 h 464"/>
                  <a:gd name="T6" fmla="*/ 1737523774 w 576"/>
                  <a:gd name="T7" fmla="*/ 2016181813 h 464"/>
                  <a:gd name="T8" fmla="*/ 2147483647 w 576"/>
                  <a:gd name="T9" fmla="*/ 2016181813 h 464"/>
                  <a:gd name="T10" fmla="*/ 2147483647 w 576"/>
                  <a:gd name="T11" fmla="*/ 1898277296 h 464"/>
                  <a:gd name="T12" fmla="*/ 2147483647 w 576"/>
                  <a:gd name="T13" fmla="*/ 1721418092 h 464"/>
                  <a:gd name="T14" fmla="*/ 1814354305 w 576"/>
                  <a:gd name="T15" fmla="*/ 1992600909 h 464"/>
                  <a:gd name="T16" fmla="*/ 183207900 w 576"/>
                  <a:gd name="T17" fmla="*/ 1992600909 h 464"/>
                  <a:gd name="T18" fmla="*/ 726924179 w 576"/>
                  <a:gd name="T19" fmla="*/ 1432549597 h 464"/>
                  <a:gd name="T20" fmla="*/ 1938463667 w 576"/>
                  <a:gd name="T21" fmla="*/ 1432549597 h 464"/>
                  <a:gd name="T22" fmla="*/ 2147483647 w 576"/>
                  <a:gd name="T23" fmla="*/ 1627094478 h 464"/>
                  <a:gd name="T24" fmla="*/ 2147483647 w 576"/>
                  <a:gd name="T25" fmla="*/ 1432549597 h 464"/>
                  <a:gd name="T26" fmla="*/ 2147483647 w 576"/>
                  <a:gd name="T27" fmla="*/ 1355911660 h 464"/>
                  <a:gd name="T28" fmla="*/ 2147483647 w 576"/>
                  <a:gd name="T29" fmla="*/ 1155471553 h 464"/>
                  <a:gd name="T30" fmla="*/ 803752279 w 576"/>
                  <a:gd name="T31" fmla="*/ 1208531014 h 464"/>
                  <a:gd name="T32" fmla="*/ 183207900 w 576"/>
                  <a:gd name="T33" fmla="*/ 1143681101 h 464"/>
                  <a:gd name="T34" fmla="*/ 1453845927 w 576"/>
                  <a:gd name="T35" fmla="*/ 1025776584 h 464"/>
                  <a:gd name="T36" fmla="*/ 2147483647 w 576"/>
                  <a:gd name="T37" fmla="*/ 1261588047 h 464"/>
                  <a:gd name="T38" fmla="*/ 2147483647 w 576"/>
                  <a:gd name="T39" fmla="*/ 819441251 h 464"/>
                  <a:gd name="T40" fmla="*/ 2147483647 w 576"/>
                  <a:gd name="T41" fmla="*/ 548260861 h 464"/>
                  <a:gd name="T42" fmla="*/ 2147483647 w 576"/>
                  <a:gd name="T43" fmla="*/ 442144368 h 464"/>
                  <a:gd name="T44" fmla="*/ 2062570597 w 576"/>
                  <a:gd name="T45" fmla="*/ 713327185 h 464"/>
                  <a:gd name="T46" fmla="*/ 951501056 w 576"/>
                  <a:gd name="T47" fmla="*/ 412668238 h 464"/>
                  <a:gd name="T48" fmla="*/ 183207900 w 576"/>
                  <a:gd name="T49" fmla="*/ 259392366 h 464"/>
                  <a:gd name="T50" fmla="*/ 277767993 w 576"/>
                  <a:gd name="T51" fmla="*/ 229916237 h 464"/>
                  <a:gd name="T52" fmla="*/ 100469947 w 576"/>
                  <a:gd name="T53" fmla="*/ 247601914 h 464"/>
                  <a:gd name="T54" fmla="*/ 2147483647 w 576"/>
                  <a:gd name="T55" fmla="*/ 2147483647 h 464"/>
                  <a:gd name="T56" fmla="*/ 1926641528 w 576"/>
                  <a:gd name="T57" fmla="*/ 2147483647 h 464"/>
                  <a:gd name="T58" fmla="*/ 1684335089 w 576"/>
                  <a:gd name="T59" fmla="*/ 1939543877 h 464"/>
                  <a:gd name="T60" fmla="*/ 1684335089 w 576"/>
                  <a:gd name="T61" fmla="*/ 1939543877 h 464"/>
                  <a:gd name="T62" fmla="*/ 750563594 w 576"/>
                  <a:gd name="T63" fmla="*/ 2116400653 h 464"/>
                  <a:gd name="T64" fmla="*/ 183207900 w 576"/>
                  <a:gd name="T65" fmla="*/ 2016181813 h 464"/>
                  <a:gd name="T66" fmla="*/ 2147483647 w 576"/>
                  <a:gd name="T67" fmla="*/ 1456130500 h 464"/>
                  <a:gd name="T68" fmla="*/ 2147483647 w 576"/>
                  <a:gd name="T69" fmla="*/ 1243902369 h 464"/>
                  <a:gd name="T70" fmla="*/ 2147483647 w 576"/>
                  <a:gd name="T71" fmla="*/ 1243902369 h 464"/>
                  <a:gd name="T72" fmla="*/ 975140472 w 576"/>
                  <a:gd name="T73" fmla="*/ 1432549597 h 464"/>
                  <a:gd name="T74" fmla="*/ 851033541 w 576"/>
                  <a:gd name="T75" fmla="*/ 1408968693 h 464"/>
                  <a:gd name="T76" fmla="*/ 620544378 w 576"/>
                  <a:gd name="T77" fmla="*/ 1432549597 h 464"/>
                  <a:gd name="T78" fmla="*/ 183207900 w 576"/>
                  <a:gd name="T79" fmla="*/ 1432549597 h 464"/>
                  <a:gd name="T80" fmla="*/ 2147483647 w 576"/>
                  <a:gd name="T81" fmla="*/ 1137785875 h 464"/>
                  <a:gd name="T82" fmla="*/ 2044841036 w 576"/>
                  <a:gd name="T83" fmla="*/ 807650799 h 464"/>
                  <a:gd name="T84" fmla="*/ 2044841036 w 576"/>
                  <a:gd name="T85" fmla="*/ 807650799 h 464"/>
                  <a:gd name="T86" fmla="*/ 1388837534 w 576"/>
                  <a:gd name="T87" fmla="*/ 843022154 h 464"/>
                  <a:gd name="T88" fmla="*/ 1246998611 w 576"/>
                  <a:gd name="T89" fmla="*/ 819441251 h 464"/>
                  <a:gd name="T90" fmla="*/ 419606917 w 576"/>
                  <a:gd name="T91" fmla="*/ 843022154 h 464"/>
                  <a:gd name="T92" fmla="*/ 419606917 w 576"/>
                  <a:gd name="T93" fmla="*/ 843022154 h 46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76" h="464">
                    <a:moveTo>
                      <a:pt x="576" y="440"/>
                    </a:moveTo>
                    <a:cubicBezTo>
                      <a:pt x="535" y="416"/>
                      <a:pt x="535" y="416"/>
                      <a:pt x="535" y="416"/>
                    </a:cubicBezTo>
                    <a:cubicBezTo>
                      <a:pt x="535" y="433"/>
                      <a:pt x="535" y="433"/>
                      <a:pt x="535" y="433"/>
                    </a:cubicBezTo>
                    <a:cubicBezTo>
                      <a:pt x="31" y="433"/>
                      <a:pt x="31" y="433"/>
                      <a:pt x="31" y="433"/>
                    </a:cubicBezTo>
                    <a:cubicBezTo>
                      <a:pt x="31" y="407"/>
                      <a:pt x="31" y="407"/>
                      <a:pt x="31" y="407"/>
                    </a:cubicBezTo>
                    <a:cubicBezTo>
                      <a:pt x="123" y="373"/>
                      <a:pt x="123" y="373"/>
                      <a:pt x="123" y="373"/>
                    </a:cubicBezTo>
                    <a:cubicBezTo>
                      <a:pt x="216" y="419"/>
                      <a:pt x="216" y="419"/>
                      <a:pt x="216" y="419"/>
                    </a:cubicBezTo>
                    <a:cubicBezTo>
                      <a:pt x="220" y="421"/>
                      <a:pt x="222" y="422"/>
                      <a:pt x="224" y="422"/>
                    </a:cubicBezTo>
                    <a:cubicBezTo>
                      <a:pt x="225" y="422"/>
                      <a:pt x="226" y="422"/>
                      <a:pt x="227" y="421"/>
                    </a:cubicBezTo>
                    <a:cubicBezTo>
                      <a:pt x="228" y="420"/>
                      <a:pt x="228" y="420"/>
                      <a:pt x="228" y="420"/>
                    </a:cubicBezTo>
                    <a:cubicBezTo>
                      <a:pt x="277" y="342"/>
                      <a:pt x="277" y="342"/>
                      <a:pt x="277" y="342"/>
                    </a:cubicBezTo>
                    <a:cubicBezTo>
                      <a:pt x="294" y="342"/>
                      <a:pt x="294" y="342"/>
                      <a:pt x="294" y="342"/>
                    </a:cubicBezTo>
                    <a:cubicBezTo>
                      <a:pt x="320" y="386"/>
                      <a:pt x="320" y="386"/>
                      <a:pt x="320" y="386"/>
                    </a:cubicBezTo>
                    <a:cubicBezTo>
                      <a:pt x="459" y="342"/>
                      <a:pt x="459" y="342"/>
                      <a:pt x="459" y="342"/>
                    </a:cubicBezTo>
                    <a:cubicBezTo>
                      <a:pt x="559" y="342"/>
                      <a:pt x="559" y="342"/>
                      <a:pt x="559" y="342"/>
                    </a:cubicBezTo>
                    <a:cubicBezTo>
                      <a:pt x="559" y="338"/>
                      <a:pt x="559" y="338"/>
                      <a:pt x="559" y="338"/>
                    </a:cubicBezTo>
                    <a:cubicBezTo>
                      <a:pt x="472" y="338"/>
                      <a:pt x="472" y="338"/>
                      <a:pt x="472" y="338"/>
                    </a:cubicBezTo>
                    <a:cubicBezTo>
                      <a:pt x="524" y="322"/>
                      <a:pt x="524" y="322"/>
                      <a:pt x="524" y="322"/>
                    </a:cubicBezTo>
                    <a:cubicBezTo>
                      <a:pt x="529" y="338"/>
                      <a:pt x="529" y="338"/>
                      <a:pt x="529" y="338"/>
                    </a:cubicBezTo>
                    <a:cubicBezTo>
                      <a:pt x="562" y="303"/>
                      <a:pt x="562" y="303"/>
                      <a:pt x="562" y="303"/>
                    </a:cubicBezTo>
                    <a:cubicBezTo>
                      <a:pt x="515" y="292"/>
                      <a:pt x="515" y="292"/>
                      <a:pt x="515" y="292"/>
                    </a:cubicBezTo>
                    <a:cubicBezTo>
                      <a:pt x="520" y="309"/>
                      <a:pt x="520" y="309"/>
                      <a:pt x="520" y="309"/>
                    </a:cubicBezTo>
                    <a:cubicBezTo>
                      <a:pt x="426" y="338"/>
                      <a:pt x="426" y="338"/>
                      <a:pt x="426" y="338"/>
                    </a:cubicBezTo>
                    <a:cubicBezTo>
                      <a:pt x="307" y="338"/>
                      <a:pt x="307" y="338"/>
                      <a:pt x="307" y="338"/>
                    </a:cubicBezTo>
                    <a:cubicBezTo>
                      <a:pt x="286" y="302"/>
                      <a:pt x="286" y="302"/>
                      <a:pt x="286" y="302"/>
                    </a:cubicBezTo>
                    <a:cubicBezTo>
                      <a:pt x="263" y="338"/>
                      <a:pt x="263" y="338"/>
                      <a:pt x="263" y="338"/>
                    </a:cubicBezTo>
                    <a:cubicBezTo>
                      <a:pt x="31" y="338"/>
                      <a:pt x="31" y="338"/>
                      <a:pt x="31" y="338"/>
                    </a:cubicBezTo>
                    <a:cubicBezTo>
                      <a:pt x="31" y="267"/>
                      <a:pt x="31" y="267"/>
                      <a:pt x="31" y="267"/>
                    </a:cubicBezTo>
                    <a:cubicBezTo>
                      <a:pt x="75" y="300"/>
                      <a:pt x="75" y="300"/>
                      <a:pt x="75" y="300"/>
                    </a:cubicBezTo>
                    <a:cubicBezTo>
                      <a:pt x="123" y="243"/>
                      <a:pt x="123" y="243"/>
                      <a:pt x="123" y="243"/>
                    </a:cubicBezTo>
                    <a:cubicBezTo>
                      <a:pt x="148" y="243"/>
                      <a:pt x="148" y="243"/>
                      <a:pt x="148" y="243"/>
                    </a:cubicBezTo>
                    <a:cubicBezTo>
                      <a:pt x="209" y="325"/>
                      <a:pt x="209" y="325"/>
                      <a:pt x="209" y="325"/>
                    </a:cubicBezTo>
                    <a:cubicBezTo>
                      <a:pt x="328" y="243"/>
                      <a:pt x="328" y="243"/>
                      <a:pt x="328" y="243"/>
                    </a:cubicBezTo>
                    <a:cubicBezTo>
                      <a:pt x="469" y="243"/>
                      <a:pt x="469" y="243"/>
                      <a:pt x="469" y="243"/>
                    </a:cubicBezTo>
                    <a:cubicBezTo>
                      <a:pt x="520" y="260"/>
                      <a:pt x="520" y="260"/>
                      <a:pt x="520" y="260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61" y="266"/>
                      <a:pt x="561" y="266"/>
                      <a:pt x="561" y="266"/>
                    </a:cubicBezTo>
                    <a:cubicBezTo>
                      <a:pt x="541" y="243"/>
                      <a:pt x="541" y="243"/>
                      <a:pt x="541" y="243"/>
                    </a:cubicBezTo>
                    <a:cubicBezTo>
                      <a:pt x="559" y="243"/>
                      <a:pt x="559" y="243"/>
                      <a:pt x="559" y="243"/>
                    </a:cubicBezTo>
                    <a:cubicBezTo>
                      <a:pt x="559" y="239"/>
                      <a:pt x="559" y="239"/>
                      <a:pt x="559" y="239"/>
                    </a:cubicBezTo>
                    <a:cubicBezTo>
                      <a:pt x="537" y="239"/>
                      <a:pt x="537" y="239"/>
                      <a:pt x="537" y="239"/>
                    </a:cubicBezTo>
                    <a:cubicBezTo>
                      <a:pt x="530" y="230"/>
                      <a:pt x="530" y="230"/>
                      <a:pt x="530" y="230"/>
                    </a:cubicBezTo>
                    <a:cubicBezTo>
                      <a:pt x="527" y="239"/>
                      <a:pt x="527" y="239"/>
                      <a:pt x="527" y="239"/>
                    </a:cubicBezTo>
                    <a:cubicBezTo>
                      <a:pt x="500" y="239"/>
                      <a:pt x="500" y="239"/>
                      <a:pt x="500" y="239"/>
                    </a:cubicBezTo>
                    <a:cubicBezTo>
                      <a:pt x="372" y="196"/>
                      <a:pt x="372" y="196"/>
                      <a:pt x="372" y="196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08" y="239"/>
                      <a:pt x="108" y="239"/>
                      <a:pt x="108" y="239"/>
                    </a:cubicBezTo>
                    <a:cubicBezTo>
                      <a:pt x="31" y="239"/>
                      <a:pt x="31" y="239"/>
                      <a:pt x="31" y="239"/>
                    </a:cubicBezTo>
                    <a:cubicBezTo>
                      <a:pt x="31" y="194"/>
                      <a:pt x="31" y="194"/>
                      <a:pt x="31" y="194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215" y="143"/>
                      <a:pt x="215" y="143"/>
                      <a:pt x="215" y="143"/>
                    </a:cubicBezTo>
                    <a:cubicBezTo>
                      <a:pt x="246" y="174"/>
                      <a:pt x="246" y="174"/>
                      <a:pt x="246" y="174"/>
                    </a:cubicBezTo>
                    <a:cubicBezTo>
                      <a:pt x="329" y="143"/>
                      <a:pt x="329" y="143"/>
                      <a:pt x="329" y="143"/>
                    </a:cubicBezTo>
                    <a:cubicBezTo>
                      <a:pt x="354" y="143"/>
                      <a:pt x="354" y="143"/>
                      <a:pt x="354" y="143"/>
                    </a:cubicBezTo>
                    <a:cubicBezTo>
                      <a:pt x="436" y="214"/>
                      <a:pt x="436" y="214"/>
                      <a:pt x="436" y="214"/>
                    </a:cubicBezTo>
                    <a:cubicBezTo>
                      <a:pt x="485" y="143"/>
                      <a:pt x="485" y="143"/>
                      <a:pt x="485" y="143"/>
                    </a:cubicBezTo>
                    <a:cubicBezTo>
                      <a:pt x="559" y="143"/>
                      <a:pt x="559" y="143"/>
                      <a:pt x="559" y="143"/>
                    </a:cubicBezTo>
                    <a:cubicBezTo>
                      <a:pt x="559" y="139"/>
                      <a:pt x="559" y="139"/>
                      <a:pt x="559" y="139"/>
                    </a:cubicBezTo>
                    <a:cubicBezTo>
                      <a:pt x="488" y="139"/>
                      <a:pt x="488" y="139"/>
                      <a:pt x="488" y="139"/>
                    </a:cubicBezTo>
                    <a:cubicBezTo>
                      <a:pt x="528" y="83"/>
                      <a:pt x="528" y="83"/>
                      <a:pt x="528" y="83"/>
                    </a:cubicBezTo>
                    <a:cubicBezTo>
                      <a:pt x="542" y="93"/>
                      <a:pt x="542" y="93"/>
                      <a:pt x="542" y="93"/>
                    </a:cubicBezTo>
                    <a:cubicBezTo>
                      <a:pt x="546" y="45"/>
                      <a:pt x="546" y="45"/>
                      <a:pt x="546" y="45"/>
                    </a:cubicBezTo>
                    <a:cubicBezTo>
                      <a:pt x="502" y="65"/>
                      <a:pt x="502" y="65"/>
                      <a:pt x="502" y="65"/>
                    </a:cubicBezTo>
                    <a:cubicBezTo>
                      <a:pt x="516" y="75"/>
                      <a:pt x="516" y="75"/>
                      <a:pt x="516" y="75"/>
                    </a:cubicBezTo>
                    <a:cubicBezTo>
                      <a:pt x="471" y="139"/>
                      <a:pt x="471" y="139"/>
                      <a:pt x="471" y="139"/>
                    </a:cubicBezTo>
                    <a:cubicBezTo>
                      <a:pt x="370" y="139"/>
                      <a:pt x="370" y="139"/>
                      <a:pt x="370" y="139"/>
                    </a:cubicBezTo>
                    <a:cubicBezTo>
                      <a:pt x="349" y="121"/>
                      <a:pt x="349" y="121"/>
                      <a:pt x="349" y="121"/>
                    </a:cubicBezTo>
                    <a:cubicBezTo>
                      <a:pt x="300" y="139"/>
                      <a:pt x="300" y="139"/>
                      <a:pt x="300" y="139"/>
                    </a:cubicBezTo>
                    <a:cubicBezTo>
                      <a:pt x="231" y="139"/>
                      <a:pt x="231" y="139"/>
                      <a:pt x="231" y="139"/>
                    </a:cubicBezTo>
                    <a:cubicBezTo>
                      <a:pt x="161" y="70"/>
                      <a:pt x="161" y="70"/>
                      <a:pt x="161" y="70"/>
                    </a:cubicBezTo>
                    <a:cubicBezTo>
                      <a:pt x="76" y="139"/>
                      <a:pt x="76" y="139"/>
                      <a:pt x="76" y="139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559" y="44"/>
                      <a:pt x="559" y="44"/>
                      <a:pt x="559" y="44"/>
                    </a:cubicBezTo>
                    <a:cubicBezTo>
                      <a:pt x="559" y="39"/>
                      <a:pt x="559" y="39"/>
                      <a:pt x="559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47"/>
                      <a:pt x="17" y="447"/>
                      <a:pt x="17" y="447"/>
                    </a:cubicBezTo>
                    <a:cubicBezTo>
                      <a:pt x="535" y="447"/>
                      <a:pt x="535" y="447"/>
                      <a:pt x="535" y="447"/>
                    </a:cubicBezTo>
                    <a:cubicBezTo>
                      <a:pt x="535" y="464"/>
                      <a:pt x="535" y="464"/>
                      <a:pt x="535" y="464"/>
                    </a:cubicBezTo>
                    <a:lnTo>
                      <a:pt x="576" y="440"/>
                    </a:lnTo>
                    <a:close/>
                    <a:moveTo>
                      <a:pt x="413" y="342"/>
                    </a:moveTo>
                    <a:cubicBezTo>
                      <a:pt x="326" y="370"/>
                      <a:pt x="326" y="370"/>
                      <a:pt x="326" y="370"/>
                    </a:cubicBezTo>
                    <a:cubicBezTo>
                      <a:pt x="310" y="342"/>
                      <a:pt x="310" y="342"/>
                      <a:pt x="310" y="342"/>
                    </a:cubicBezTo>
                    <a:lnTo>
                      <a:pt x="413" y="342"/>
                    </a:lnTo>
                    <a:close/>
                    <a:moveTo>
                      <a:pt x="285" y="329"/>
                    </a:moveTo>
                    <a:cubicBezTo>
                      <a:pt x="291" y="338"/>
                      <a:pt x="291" y="338"/>
                      <a:pt x="291" y="338"/>
                    </a:cubicBezTo>
                    <a:cubicBezTo>
                      <a:pt x="279" y="338"/>
                      <a:pt x="279" y="338"/>
                      <a:pt x="279" y="338"/>
                    </a:cubicBezTo>
                    <a:lnTo>
                      <a:pt x="285" y="329"/>
                    </a:lnTo>
                    <a:close/>
                    <a:moveTo>
                      <a:pt x="260" y="342"/>
                    </a:moveTo>
                    <a:cubicBezTo>
                      <a:pt x="221" y="406"/>
                      <a:pt x="221" y="406"/>
                      <a:pt x="221" y="406"/>
                    </a:cubicBezTo>
                    <a:cubicBezTo>
                      <a:pt x="200" y="396"/>
                      <a:pt x="127" y="359"/>
                      <a:pt x="127" y="359"/>
                    </a:cubicBezTo>
                    <a:cubicBezTo>
                      <a:pt x="124" y="358"/>
                      <a:pt x="124" y="358"/>
                      <a:pt x="124" y="358"/>
                    </a:cubicBezTo>
                    <a:cubicBezTo>
                      <a:pt x="31" y="393"/>
                      <a:pt x="31" y="393"/>
                      <a:pt x="31" y="393"/>
                    </a:cubicBezTo>
                    <a:cubicBezTo>
                      <a:pt x="31" y="342"/>
                      <a:pt x="31" y="342"/>
                      <a:pt x="31" y="342"/>
                    </a:cubicBezTo>
                    <a:lnTo>
                      <a:pt x="260" y="342"/>
                    </a:lnTo>
                    <a:close/>
                    <a:moveTo>
                      <a:pt x="525" y="243"/>
                    </a:moveTo>
                    <a:cubicBezTo>
                      <a:pt x="524" y="247"/>
                      <a:pt x="524" y="247"/>
                      <a:pt x="524" y="247"/>
                    </a:cubicBezTo>
                    <a:cubicBezTo>
                      <a:pt x="513" y="243"/>
                      <a:pt x="513" y="243"/>
                      <a:pt x="513" y="243"/>
                    </a:cubicBezTo>
                    <a:lnTo>
                      <a:pt x="525" y="243"/>
                    </a:lnTo>
                    <a:close/>
                    <a:moveTo>
                      <a:pt x="374" y="211"/>
                    </a:moveTo>
                    <a:cubicBezTo>
                      <a:pt x="457" y="239"/>
                      <a:pt x="457" y="239"/>
                      <a:pt x="457" y="239"/>
                    </a:cubicBezTo>
                    <a:cubicBezTo>
                      <a:pt x="334" y="239"/>
                      <a:pt x="334" y="239"/>
                      <a:pt x="334" y="239"/>
                    </a:cubicBezTo>
                    <a:lnTo>
                      <a:pt x="374" y="211"/>
                    </a:lnTo>
                    <a:close/>
                    <a:moveTo>
                      <a:pt x="304" y="243"/>
                    </a:moveTo>
                    <a:cubicBezTo>
                      <a:pt x="212" y="306"/>
                      <a:pt x="212" y="306"/>
                      <a:pt x="212" y="306"/>
                    </a:cubicBezTo>
                    <a:cubicBezTo>
                      <a:pt x="165" y="243"/>
                      <a:pt x="165" y="243"/>
                      <a:pt x="165" y="243"/>
                    </a:cubicBezTo>
                    <a:lnTo>
                      <a:pt x="304" y="243"/>
                    </a:lnTo>
                    <a:close/>
                    <a:moveTo>
                      <a:pt x="136" y="227"/>
                    </a:moveTo>
                    <a:cubicBezTo>
                      <a:pt x="144" y="239"/>
                      <a:pt x="144" y="239"/>
                      <a:pt x="144" y="239"/>
                    </a:cubicBezTo>
                    <a:cubicBezTo>
                      <a:pt x="126" y="239"/>
                      <a:pt x="126" y="239"/>
                      <a:pt x="126" y="239"/>
                    </a:cubicBezTo>
                    <a:lnTo>
                      <a:pt x="136" y="227"/>
                    </a:lnTo>
                    <a:close/>
                    <a:moveTo>
                      <a:pt x="105" y="243"/>
                    </a:moveTo>
                    <a:cubicBezTo>
                      <a:pt x="73" y="281"/>
                      <a:pt x="73" y="281"/>
                      <a:pt x="73" y="281"/>
                    </a:cubicBezTo>
                    <a:cubicBezTo>
                      <a:pt x="31" y="250"/>
                      <a:pt x="31" y="250"/>
                      <a:pt x="31" y="250"/>
                    </a:cubicBezTo>
                    <a:cubicBezTo>
                      <a:pt x="31" y="243"/>
                      <a:pt x="31" y="243"/>
                      <a:pt x="31" y="243"/>
                    </a:cubicBezTo>
                    <a:lnTo>
                      <a:pt x="105" y="243"/>
                    </a:lnTo>
                    <a:close/>
                    <a:moveTo>
                      <a:pt x="469" y="143"/>
                    </a:moveTo>
                    <a:cubicBezTo>
                      <a:pt x="434" y="193"/>
                      <a:pt x="434" y="193"/>
                      <a:pt x="434" y="193"/>
                    </a:cubicBezTo>
                    <a:cubicBezTo>
                      <a:pt x="375" y="143"/>
                      <a:pt x="375" y="143"/>
                      <a:pt x="375" y="143"/>
                    </a:cubicBezTo>
                    <a:lnTo>
                      <a:pt x="469" y="143"/>
                    </a:lnTo>
                    <a:close/>
                    <a:moveTo>
                      <a:pt x="346" y="137"/>
                    </a:moveTo>
                    <a:cubicBezTo>
                      <a:pt x="349" y="139"/>
                      <a:pt x="349" y="139"/>
                      <a:pt x="349" y="139"/>
                    </a:cubicBezTo>
                    <a:cubicBezTo>
                      <a:pt x="340" y="139"/>
                      <a:pt x="340" y="139"/>
                      <a:pt x="340" y="139"/>
                    </a:cubicBezTo>
                    <a:lnTo>
                      <a:pt x="346" y="137"/>
                    </a:lnTo>
                    <a:close/>
                    <a:moveTo>
                      <a:pt x="289" y="143"/>
                    </a:moveTo>
                    <a:cubicBezTo>
                      <a:pt x="250" y="158"/>
                      <a:pt x="250" y="158"/>
                      <a:pt x="250" y="158"/>
                    </a:cubicBezTo>
                    <a:cubicBezTo>
                      <a:pt x="235" y="143"/>
                      <a:pt x="235" y="143"/>
                      <a:pt x="235" y="143"/>
                    </a:cubicBezTo>
                    <a:lnTo>
                      <a:pt x="289" y="143"/>
                    </a:lnTo>
                    <a:close/>
                    <a:moveTo>
                      <a:pt x="160" y="88"/>
                    </a:moveTo>
                    <a:cubicBezTo>
                      <a:pt x="211" y="139"/>
                      <a:pt x="211" y="139"/>
                      <a:pt x="211" y="139"/>
                    </a:cubicBezTo>
                    <a:cubicBezTo>
                      <a:pt x="98" y="139"/>
                      <a:pt x="98" y="139"/>
                      <a:pt x="98" y="139"/>
                    </a:cubicBezTo>
                    <a:lnTo>
                      <a:pt x="160" y="88"/>
                    </a:lnTo>
                    <a:close/>
                    <a:moveTo>
                      <a:pt x="71" y="143"/>
                    </a:moveTo>
                    <a:cubicBezTo>
                      <a:pt x="31" y="176"/>
                      <a:pt x="31" y="176"/>
                      <a:pt x="31" y="176"/>
                    </a:cubicBezTo>
                    <a:cubicBezTo>
                      <a:pt x="31" y="143"/>
                      <a:pt x="31" y="143"/>
                      <a:pt x="31" y="143"/>
                    </a:cubicBezTo>
                    <a:lnTo>
                      <a:pt x="71" y="143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99" name="组合 398"/>
              <p:cNvGrpSpPr/>
              <p:nvPr/>
            </p:nvGrpSpPr>
            <p:grpSpPr>
              <a:xfrm>
                <a:off x="5053006" y="1277615"/>
                <a:ext cx="633362" cy="594716"/>
                <a:chOff x="4437063" y="781050"/>
                <a:chExt cx="936625" cy="879476"/>
              </a:xfrm>
              <a:solidFill>
                <a:srgbClr val="F6C640"/>
              </a:solidFill>
            </p:grpSpPr>
            <p:sp>
              <p:nvSpPr>
                <p:cNvPr id="400" name="Freeform 142"/>
                <p:cNvSpPr>
                  <a:spLocks noEditPoints="1"/>
                </p:cNvSpPr>
                <p:nvPr/>
              </p:nvSpPr>
              <p:spPr bwMode="auto">
                <a:xfrm>
                  <a:off x="4475163" y="982663"/>
                  <a:ext cx="514350" cy="61913"/>
                </a:xfrm>
                <a:custGeom>
                  <a:avLst/>
                  <a:gdLst>
                    <a:gd name="T0" fmla="*/ 0 w 324"/>
                    <a:gd name="T1" fmla="*/ 0 h 39"/>
                    <a:gd name="T2" fmla="*/ 324 w 324"/>
                    <a:gd name="T3" fmla="*/ 39 h 39"/>
                    <a:gd name="T4" fmla="*/ 14 w 324"/>
                    <a:gd name="T5" fmla="*/ 33 h 39"/>
                    <a:gd name="T6" fmla="*/ 11 w 324"/>
                    <a:gd name="T7" fmla="*/ 6 h 39"/>
                    <a:gd name="T8" fmla="*/ 14 w 324"/>
                    <a:gd name="T9" fmla="*/ 33 h 39"/>
                    <a:gd name="T10" fmla="*/ 24 w 324"/>
                    <a:gd name="T11" fmla="*/ 33 h 39"/>
                    <a:gd name="T12" fmla="*/ 28 w 324"/>
                    <a:gd name="T13" fmla="*/ 6 h 39"/>
                    <a:gd name="T14" fmla="*/ 43 w 324"/>
                    <a:gd name="T15" fmla="*/ 33 h 39"/>
                    <a:gd name="T16" fmla="*/ 38 w 324"/>
                    <a:gd name="T17" fmla="*/ 6 h 39"/>
                    <a:gd name="T18" fmla="*/ 43 w 324"/>
                    <a:gd name="T19" fmla="*/ 33 h 39"/>
                    <a:gd name="T20" fmla="*/ 53 w 324"/>
                    <a:gd name="T21" fmla="*/ 33 h 39"/>
                    <a:gd name="T22" fmla="*/ 57 w 324"/>
                    <a:gd name="T23" fmla="*/ 6 h 39"/>
                    <a:gd name="T24" fmla="*/ 71 w 324"/>
                    <a:gd name="T25" fmla="*/ 33 h 39"/>
                    <a:gd name="T26" fmla="*/ 66 w 324"/>
                    <a:gd name="T27" fmla="*/ 6 h 39"/>
                    <a:gd name="T28" fmla="*/ 71 w 324"/>
                    <a:gd name="T29" fmla="*/ 33 h 39"/>
                    <a:gd name="T30" fmla="*/ 80 w 324"/>
                    <a:gd name="T31" fmla="*/ 33 h 39"/>
                    <a:gd name="T32" fmla="*/ 87 w 324"/>
                    <a:gd name="T33" fmla="*/ 6 h 39"/>
                    <a:gd name="T34" fmla="*/ 101 w 324"/>
                    <a:gd name="T35" fmla="*/ 33 h 39"/>
                    <a:gd name="T36" fmla="*/ 95 w 324"/>
                    <a:gd name="T37" fmla="*/ 6 h 39"/>
                    <a:gd name="T38" fmla="*/ 101 w 324"/>
                    <a:gd name="T39" fmla="*/ 33 h 39"/>
                    <a:gd name="T40" fmla="*/ 109 w 324"/>
                    <a:gd name="T41" fmla="*/ 33 h 39"/>
                    <a:gd name="T42" fmla="*/ 115 w 324"/>
                    <a:gd name="T43" fmla="*/ 6 h 39"/>
                    <a:gd name="T44" fmla="*/ 130 w 324"/>
                    <a:gd name="T45" fmla="*/ 33 h 39"/>
                    <a:gd name="T46" fmla="*/ 122 w 324"/>
                    <a:gd name="T47" fmla="*/ 6 h 39"/>
                    <a:gd name="T48" fmla="*/ 130 w 324"/>
                    <a:gd name="T49" fmla="*/ 33 h 39"/>
                    <a:gd name="T50" fmla="*/ 137 w 324"/>
                    <a:gd name="T51" fmla="*/ 33 h 39"/>
                    <a:gd name="T52" fmla="*/ 144 w 324"/>
                    <a:gd name="T53" fmla="*/ 6 h 39"/>
                    <a:gd name="T54" fmla="*/ 158 w 324"/>
                    <a:gd name="T55" fmla="*/ 33 h 39"/>
                    <a:gd name="T56" fmla="*/ 151 w 324"/>
                    <a:gd name="T57" fmla="*/ 6 h 39"/>
                    <a:gd name="T58" fmla="*/ 158 w 324"/>
                    <a:gd name="T59" fmla="*/ 33 h 39"/>
                    <a:gd name="T60" fmla="*/ 165 w 324"/>
                    <a:gd name="T61" fmla="*/ 33 h 39"/>
                    <a:gd name="T62" fmla="*/ 173 w 324"/>
                    <a:gd name="T63" fmla="*/ 6 h 39"/>
                    <a:gd name="T64" fmla="*/ 187 w 324"/>
                    <a:gd name="T65" fmla="*/ 33 h 39"/>
                    <a:gd name="T66" fmla="*/ 180 w 324"/>
                    <a:gd name="T67" fmla="*/ 6 h 39"/>
                    <a:gd name="T68" fmla="*/ 187 w 324"/>
                    <a:gd name="T69" fmla="*/ 33 h 39"/>
                    <a:gd name="T70" fmla="*/ 194 w 324"/>
                    <a:gd name="T71" fmla="*/ 33 h 39"/>
                    <a:gd name="T72" fmla="*/ 201 w 324"/>
                    <a:gd name="T73" fmla="*/ 6 h 39"/>
                    <a:gd name="T74" fmla="*/ 215 w 324"/>
                    <a:gd name="T75" fmla="*/ 33 h 39"/>
                    <a:gd name="T76" fmla="*/ 209 w 324"/>
                    <a:gd name="T77" fmla="*/ 6 h 39"/>
                    <a:gd name="T78" fmla="*/ 215 w 324"/>
                    <a:gd name="T79" fmla="*/ 33 h 39"/>
                    <a:gd name="T80" fmla="*/ 223 w 324"/>
                    <a:gd name="T81" fmla="*/ 33 h 39"/>
                    <a:gd name="T82" fmla="*/ 229 w 324"/>
                    <a:gd name="T83" fmla="*/ 6 h 39"/>
                    <a:gd name="T84" fmla="*/ 243 w 324"/>
                    <a:gd name="T85" fmla="*/ 33 h 39"/>
                    <a:gd name="T86" fmla="*/ 237 w 324"/>
                    <a:gd name="T87" fmla="*/ 6 h 39"/>
                    <a:gd name="T88" fmla="*/ 243 w 324"/>
                    <a:gd name="T89" fmla="*/ 33 h 39"/>
                    <a:gd name="T90" fmla="*/ 253 w 324"/>
                    <a:gd name="T91" fmla="*/ 33 h 39"/>
                    <a:gd name="T92" fmla="*/ 258 w 324"/>
                    <a:gd name="T93" fmla="*/ 6 h 39"/>
                    <a:gd name="T94" fmla="*/ 271 w 324"/>
                    <a:gd name="T95" fmla="*/ 33 h 39"/>
                    <a:gd name="T96" fmla="*/ 267 w 324"/>
                    <a:gd name="T97" fmla="*/ 6 h 39"/>
                    <a:gd name="T98" fmla="*/ 271 w 324"/>
                    <a:gd name="T99" fmla="*/ 33 h 39"/>
                    <a:gd name="T100" fmla="*/ 281 w 324"/>
                    <a:gd name="T101" fmla="*/ 33 h 39"/>
                    <a:gd name="T102" fmla="*/ 285 w 324"/>
                    <a:gd name="T103" fmla="*/ 6 h 39"/>
                    <a:gd name="T104" fmla="*/ 300 w 324"/>
                    <a:gd name="T105" fmla="*/ 33 h 39"/>
                    <a:gd name="T106" fmla="*/ 296 w 324"/>
                    <a:gd name="T107" fmla="*/ 6 h 39"/>
                    <a:gd name="T108" fmla="*/ 300 w 324"/>
                    <a:gd name="T109" fmla="*/ 33 h 39"/>
                    <a:gd name="T110" fmla="*/ 310 w 324"/>
                    <a:gd name="T111" fmla="*/ 33 h 39"/>
                    <a:gd name="T112" fmla="*/ 313 w 324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4" h="39">
                      <a:moveTo>
                        <a:pt x="324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4" y="39"/>
                      </a:lnTo>
                      <a:lnTo>
                        <a:pt x="324" y="0"/>
                      </a:lnTo>
                      <a:close/>
                      <a:moveTo>
                        <a:pt x="14" y="33"/>
                      </a:moveTo>
                      <a:lnTo>
                        <a:pt x="11" y="33"/>
                      </a:lnTo>
                      <a:lnTo>
                        <a:pt x="11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8" y="33"/>
                      </a:moveTo>
                      <a:lnTo>
                        <a:pt x="24" y="33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28" y="33"/>
                      </a:lnTo>
                      <a:close/>
                      <a:moveTo>
                        <a:pt x="43" y="33"/>
                      </a:moveTo>
                      <a:lnTo>
                        <a:pt x="38" y="33"/>
                      </a:lnTo>
                      <a:lnTo>
                        <a:pt x="38" y="6"/>
                      </a:lnTo>
                      <a:lnTo>
                        <a:pt x="43" y="6"/>
                      </a:lnTo>
                      <a:lnTo>
                        <a:pt x="43" y="33"/>
                      </a:lnTo>
                      <a:close/>
                      <a:moveTo>
                        <a:pt x="57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7" y="6"/>
                      </a:lnTo>
                      <a:lnTo>
                        <a:pt x="57" y="33"/>
                      </a:lnTo>
                      <a:close/>
                      <a:moveTo>
                        <a:pt x="71" y="33"/>
                      </a:moveTo>
                      <a:lnTo>
                        <a:pt x="66" y="33"/>
                      </a:lnTo>
                      <a:lnTo>
                        <a:pt x="66" y="6"/>
                      </a:lnTo>
                      <a:lnTo>
                        <a:pt x="71" y="6"/>
                      </a:lnTo>
                      <a:lnTo>
                        <a:pt x="71" y="33"/>
                      </a:lnTo>
                      <a:close/>
                      <a:moveTo>
                        <a:pt x="87" y="33"/>
                      </a:moveTo>
                      <a:lnTo>
                        <a:pt x="80" y="33"/>
                      </a:lnTo>
                      <a:lnTo>
                        <a:pt x="80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5" y="33"/>
                      </a:moveTo>
                      <a:lnTo>
                        <a:pt x="109" y="33"/>
                      </a:lnTo>
                      <a:lnTo>
                        <a:pt x="109" y="6"/>
                      </a:lnTo>
                      <a:lnTo>
                        <a:pt x="115" y="6"/>
                      </a:lnTo>
                      <a:lnTo>
                        <a:pt x="115" y="33"/>
                      </a:lnTo>
                      <a:close/>
                      <a:moveTo>
                        <a:pt x="130" y="33"/>
                      </a:moveTo>
                      <a:lnTo>
                        <a:pt x="122" y="33"/>
                      </a:lnTo>
                      <a:lnTo>
                        <a:pt x="122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4" y="33"/>
                      </a:moveTo>
                      <a:lnTo>
                        <a:pt x="137" y="33"/>
                      </a:lnTo>
                      <a:lnTo>
                        <a:pt x="137" y="6"/>
                      </a:lnTo>
                      <a:lnTo>
                        <a:pt x="144" y="6"/>
                      </a:lnTo>
                      <a:lnTo>
                        <a:pt x="144" y="33"/>
                      </a:lnTo>
                      <a:close/>
                      <a:moveTo>
                        <a:pt x="158" y="33"/>
                      </a:moveTo>
                      <a:lnTo>
                        <a:pt x="151" y="33"/>
                      </a:lnTo>
                      <a:lnTo>
                        <a:pt x="151" y="6"/>
                      </a:lnTo>
                      <a:lnTo>
                        <a:pt x="158" y="6"/>
                      </a:lnTo>
                      <a:lnTo>
                        <a:pt x="158" y="33"/>
                      </a:lnTo>
                      <a:close/>
                      <a:moveTo>
                        <a:pt x="173" y="33"/>
                      </a:moveTo>
                      <a:lnTo>
                        <a:pt x="165" y="33"/>
                      </a:lnTo>
                      <a:lnTo>
                        <a:pt x="165" y="6"/>
                      </a:lnTo>
                      <a:lnTo>
                        <a:pt x="173" y="6"/>
                      </a:lnTo>
                      <a:lnTo>
                        <a:pt x="173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1" y="33"/>
                      </a:moveTo>
                      <a:lnTo>
                        <a:pt x="194" y="33"/>
                      </a:lnTo>
                      <a:lnTo>
                        <a:pt x="194" y="6"/>
                      </a:lnTo>
                      <a:lnTo>
                        <a:pt x="201" y="6"/>
                      </a:lnTo>
                      <a:lnTo>
                        <a:pt x="201" y="33"/>
                      </a:lnTo>
                      <a:close/>
                      <a:moveTo>
                        <a:pt x="215" y="33"/>
                      </a:moveTo>
                      <a:lnTo>
                        <a:pt x="209" y="33"/>
                      </a:lnTo>
                      <a:lnTo>
                        <a:pt x="209" y="6"/>
                      </a:lnTo>
                      <a:lnTo>
                        <a:pt x="215" y="6"/>
                      </a:lnTo>
                      <a:lnTo>
                        <a:pt x="215" y="33"/>
                      </a:lnTo>
                      <a:close/>
                      <a:moveTo>
                        <a:pt x="229" y="33"/>
                      </a:moveTo>
                      <a:lnTo>
                        <a:pt x="223" y="33"/>
                      </a:lnTo>
                      <a:lnTo>
                        <a:pt x="223" y="6"/>
                      </a:lnTo>
                      <a:lnTo>
                        <a:pt x="229" y="6"/>
                      </a:lnTo>
                      <a:lnTo>
                        <a:pt x="229" y="33"/>
                      </a:lnTo>
                      <a:close/>
                      <a:moveTo>
                        <a:pt x="243" y="33"/>
                      </a:moveTo>
                      <a:lnTo>
                        <a:pt x="237" y="33"/>
                      </a:lnTo>
                      <a:lnTo>
                        <a:pt x="237" y="6"/>
                      </a:lnTo>
                      <a:lnTo>
                        <a:pt x="243" y="6"/>
                      </a:lnTo>
                      <a:lnTo>
                        <a:pt x="243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1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1" y="6"/>
                      </a:lnTo>
                      <a:lnTo>
                        <a:pt x="271" y="33"/>
                      </a:lnTo>
                      <a:close/>
                      <a:moveTo>
                        <a:pt x="285" y="33"/>
                      </a:moveTo>
                      <a:lnTo>
                        <a:pt x="281" y="33"/>
                      </a:lnTo>
                      <a:lnTo>
                        <a:pt x="281" y="6"/>
                      </a:lnTo>
                      <a:lnTo>
                        <a:pt x="285" y="6"/>
                      </a:lnTo>
                      <a:lnTo>
                        <a:pt x="285" y="33"/>
                      </a:lnTo>
                      <a:close/>
                      <a:moveTo>
                        <a:pt x="300" y="33"/>
                      </a:moveTo>
                      <a:lnTo>
                        <a:pt x="296" y="33"/>
                      </a:lnTo>
                      <a:lnTo>
                        <a:pt x="296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0" y="33"/>
                      </a:lnTo>
                      <a:lnTo>
                        <a:pt x="310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Freeform 143"/>
                <p:cNvSpPr>
                  <a:spLocks noEditPoints="1"/>
                </p:cNvSpPr>
                <p:nvPr/>
              </p:nvSpPr>
              <p:spPr bwMode="auto">
                <a:xfrm>
                  <a:off x="4527551" y="847725"/>
                  <a:ext cx="517525" cy="63500"/>
                </a:xfrm>
                <a:custGeom>
                  <a:avLst/>
                  <a:gdLst>
                    <a:gd name="T0" fmla="*/ 0 w 326"/>
                    <a:gd name="T1" fmla="*/ 0 h 40"/>
                    <a:gd name="T2" fmla="*/ 326 w 326"/>
                    <a:gd name="T3" fmla="*/ 40 h 40"/>
                    <a:gd name="T4" fmla="*/ 15 w 326"/>
                    <a:gd name="T5" fmla="*/ 33 h 40"/>
                    <a:gd name="T6" fmla="*/ 13 w 326"/>
                    <a:gd name="T7" fmla="*/ 7 h 40"/>
                    <a:gd name="T8" fmla="*/ 15 w 326"/>
                    <a:gd name="T9" fmla="*/ 33 h 40"/>
                    <a:gd name="T10" fmla="*/ 26 w 326"/>
                    <a:gd name="T11" fmla="*/ 33 h 40"/>
                    <a:gd name="T12" fmla="*/ 30 w 326"/>
                    <a:gd name="T13" fmla="*/ 7 h 40"/>
                    <a:gd name="T14" fmla="*/ 44 w 326"/>
                    <a:gd name="T15" fmla="*/ 33 h 40"/>
                    <a:gd name="T16" fmla="*/ 39 w 326"/>
                    <a:gd name="T17" fmla="*/ 7 h 40"/>
                    <a:gd name="T18" fmla="*/ 44 w 326"/>
                    <a:gd name="T19" fmla="*/ 33 h 40"/>
                    <a:gd name="T20" fmla="*/ 54 w 326"/>
                    <a:gd name="T21" fmla="*/ 33 h 40"/>
                    <a:gd name="T22" fmla="*/ 59 w 326"/>
                    <a:gd name="T23" fmla="*/ 7 h 40"/>
                    <a:gd name="T24" fmla="*/ 73 w 326"/>
                    <a:gd name="T25" fmla="*/ 33 h 40"/>
                    <a:gd name="T26" fmla="*/ 68 w 326"/>
                    <a:gd name="T27" fmla="*/ 7 h 40"/>
                    <a:gd name="T28" fmla="*/ 73 w 326"/>
                    <a:gd name="T29" fmla="*/ 33 h 40"/>
                    <a:gd name="T30" fmla="*/ 82 w 326"/>
                    <a:gd name="T31" fmla="*/ 33 h 40"/>
                    <a:gd name="T32" fmla="*/ 87 w 326"/>
                    <a:gd name="T33" fmla="*/ 7 h 40"/>
                    <a:gd name="T34" fmla="*/ 102 w 326"/>
                    <a:gd name="T35" fmla="*/ 33 h 40"/>
                    <a:gd name="T36" fmla="*/ 96 w 326"/>
                    <a:gd name="T37" fmla="*/ 7 h 40"/>
                    <a:gd name="T38" fmla="*/ 102 w 326"/>
                    <a:gd name="T39" fmla="*/ 33 h 40"/>
                    <a:gd name="T40" fmla="*/ 110 w 326"/>
                    <a:gd name="T41" fmla="*/ 33 h 40"/>
                    <a:gd name="T42" fmla="*/ 116 w 326"/>
                    <a:gd name="T43" fmla="*/ 7 h 40"/>
                    <a:gd name="T44" fmla="*/ 131 w 326"/>
                    <a:gd name="T45" fmla="*/ 33 h 40"/>
                    <a:gd name="T46" fmla="*/ 124 w 326"/>
                    <a:gd name="T47" fmla="*/ 7 h 40"/>
                    <a:gd name="T48" fmla="*/ 131 w 326"/>
                    <a:gd name="T49" fmla="*/ 33 h 40"/>
                    <a:gd name="T50" fmla="*/ 139 w 326"/>
                    <a:gd name="T51" fmla="*/ 33 h 40"/>
                    <a:gd name="T52" fmla="*/ 146 w 326"/>
                    <a:gd name="T53" fmla="*/ 7 h 40"/>
                    <a:gd name="T54" fmla="*/ 160 w 326"/>
                    <a:gd name="T55" fmla="*/ 33 h 40"/>
                    <a:gd name="T56" fmla="*/ 153 w 326"/>
                    <a:gd name="T57" fmla="*/ 7 h 40"/>
                    <a:gd name="T58" fmla="*/ 160 w 326"/>
                    <a:gd name="T59" fmla="*/ 33 h 40"/>
                    <a:gd name="T60" fmla="*/ 166 w 326"/>
                    <a:gd name="T61" fmla="*/ 33 h 40"/>
                    <a:gd name="T62" fmla="*/ 174 w 326"/>
                    <a:gd name="T63" fmla="*/ 7 h 40"/>
                    <a:gd name="T64" fmla="*/ 188 w 326"/>
                    <a:gd name="T65" fmla="*/ 33 h 40"/>
                    <a:gd name="T66" fmla="*/ 181 w 326"/>
                    <a:gd name="T67" fmla="*/ 7 h 40"/>
                    <a:gd name="T68" fmla="*/ 188 w 326"/>
                    <a:gd name="T69" fmla="*/ 33 h 40"/>
                    <a:gd name="T70" fmla="*/ 196 w 326"/>
                    <a:gd name="T71" fmla="*/ 33 h 40"/>
                    <a:gd name="T72" fmla="*/ 202 w 326"/>
                    <a:gd name="T73" fmla="*/ 7 h 40"/>
                    <a:gd name="T74" fmla="*/ 216 w 326"/>
                    <a:gd name="T75" fmla="*/ 33 h 40"/>
                    <a:gd name="T76" fmla="*/ 210 w 326"/>
                    <a:gd name="T77" fmla="*/ 7 h 40"/>
                    <a:gd name="T78" fmla="*/ 216 w 326"/>
                    <a:gd name="T79" fmla="*/ 33 h 40"/>
                    <a:gd name="T80" fmla="*/ 225 w 326"/>
                    <a:gd name="T81" fmla="*/ 33 h 40"/>
                    <a:gd name="T82" fmla="*/ 231 w 326"/>
                    <a:gd name="T83" fmla="*/ 7 h 40"/>
                    <a:gd name="T84" fmla="*/ 245 w 326"/>
                    <a:gd name="T85" fmla="*/ 33 h 40"/>
                    <a:gd name="T86" fmla="*/ 239 w 326"/>
                    <a:gd name="T87" fmla="*/ 7 h 40"/>
                    <a:gd name="T88" fmla="*/ 245 w 326"/>
                    <a:gd name="T89" fmla="*/ 33 h 40"/>
                    <a:gd name="T90" fmla="*/ 253 w 326"/>
                    <a:gd name="T91" fmla="*/ 33 h 40"/>
                    <a:gd name="T92" fmla="*/ 258 w 326"/>
                    <a:gd name="T93" fmla="*/ 7 h 40"/>
                    <a:gd name="T94" fmla="*/ 273 w 326"/>
                    <a:gd name="T95" fmla="*/ 33 h 40"/>
                    <a:gd name="T96" fmla="*/ 268 w 326"/>
                    <a:gd name="T97" fmla="*/ 7 h 40"/>
                    <a:gd name="T98" fmla="*/ 273 w 326"/>
                    <a:gd name="T99" fmla="*/ 33 h 40"/>
                    <a:gd name="T100" fmla="*/ 283 w 326"/>
                    <a:gd name="T101" fmla="*/ 33 h 40"/>
                    <a:gd name="T102" fmla="*/ 287 w 326"/>
                    <a:gd name="T103" fmla="*/ 7 h 40"/>
                    <a:gd name="T104" fmla="*/ 302 w 326"/>
                    <a:gd name="T105" fmla="*/ 33 h 40"/>
                    <a:gd name="T106" fmla="*/ 297 w 326"/>
                    <a:gd name="T107" fmla="*/ 7 h 40"/>
                    <a:gd name="T108" fmla="*/ 302 w 326"/>
                    <a:gd name="T109" fmla="*/ 33 h 40"/>
                    <a:gd name="T110" fmla="*/ 312 w 326"/>
                    <a:gd name="T111" fmla="*/ 33 h 40"/>
                    <a:gd name="T112" fmla="*/ 314 w 326"/>
                    <a:gd name="T113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40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326" y="40"/>
                      </a:lnTo>
                      <a:lnTo>
                        <a:pt x="326" y="0"/>
                      </a:lnTo>
                      <a:close/>
                      <a:moveTo>
                        <a:pt x="15" y="33"/>
                      </a:moveTo>
                      <a:lnTo>
                        <a:pt x="13" y="33"/>
                      </a:lnTo>
                      <a:lnTo>
                        <a:pt x="13" y="7"/>
                      </a:lnTo>
                      <a:lnTo>
                        <a:pt x="15" y="7"/>
                      </a:lnTo>
                      <a:lnTo>
                        <a:pt x="15" y="33"/>
                      </a:lnTo>
                      <a:close/>
                      <a:moveTo>
                        <a:pt x="30" y="33"/>
                      </a:moveTo>
                      <a:lnTo>
                        <a:pt x="26" y="33"/>
                      </a:lnTo>
                      <a:lnTo>
                        <a:pt x="26" y="7"/>
                      </a:lnTo>
                      <a:lnTo>
                        <a:pt x="30" y="7"/>
                      </a:lnTo>
                      <a:lnTo>
                        <a:pt x="30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7"/>
                      </a:lnTo>
                      <a:lnTo>
                        <a:pt x="44" y="7"/>
                      </a:lnTo>
                      <a:lnTo>
                        <a:pt x="44" y="33"/>
                      </a:lnTo>
                      <a:close/>
                      <a:moveTo>
                        <a:pt x="59" y="33"/>
                      </a:moveTo>
                      <a:lnTo>
                        <a:pt x="54" y="33"/>
                      </a:lnTo>
                      <a:lnTo>
                        <a:pt x="54" y="7"/>
                      </a:lnTo>
                      <a:lnTo>
                        <a:pt x="59" y="7"/>
                      </a:lnTo>
                      <a:lnTo>
                        <a:pt x="59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7"/>
                      </a:lnTo>
                      <a:lnTo>
                        <a:pt x="73" y="7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7"/>
                      </a:lnTo>
                      <a:lnTo>
                        <a:pt x="87" y="7"/>
                      </a:lnTo>
                      <a:lnTo>
                        <a:pt x="87" y="33"/>
                      </a:lnTo>
                      <a:close/>
                      <a:moveTo>
                        <a:pt x="102" y="33"/>
                      </a:moveTo>
                      <a:lnTo>
                        <a:pt x="96" y="33"/>
                      </a:lnTo>
                      <a:lnTo>
                        <a:pt x="96" y="7"/>
                      </a:lnTo>
                      <a:lnTo>
                        <a:pt x="102" y="7"/>
                      </a:lnTo>
                      <a:lnTo>
                        <a:pt x="102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7"/>
                      </a:lnTo>
                      <a:lnTo>
                        <a:pt x="116" y="7"/>
                      </a:lnTo>
                      <a:lnTo>
                        <a:pt x="116" y="33"/>
                      </a:lnTo>
                      <a:close/>
                      <a:moveTo>
                        <a:pt x="131" y="33"/>
                      </a:moveTo>
                      <a:lnTo>
                        <a:pt x="124" y="33"/>
                      </a:lnTo>
                      <a:lnTo>
                        <a:pt x="124" y="7"/>
                      </a:lnTo>
                      <a:lnTo>
                        <a:pt x="131" y="7"/>
                      </a:lnTo>
                      <a:lnTo>
                        <a:pt x="131" y="33"/>
                      </a:lnTo>
                      <a:close/>
                      <a:moveTo>
                        <a:pt x="146" y="33"/>
                      </a:moveTo>
                      <a:lnTo>
                        <a:pt x="139" y="33"/>
                      </a:lnTo>
                      <a:lnTo>
                        <a:pt x="139" y="7"/>
                      </a:lnTo>
                      <a:lnTo>
                        <a:pt x="146" y="7"/>
                      </a:lnTo>
                      <a:lnTo>
                        <a:pt x="146" y="33"/>
                      </a:lnTo>
                      <a:close/>
                      <a:moveTo>
                        <a:pt x="160" y="33"/>
                      </a:moveTo>
                      <a:lnTo>
                        <a:pt x="153" y="33"/>
                      </a:lnTo>
                      <a:lnTo>
                        <a:pt x="153" y="7"/>
                      </a:lnTo>
                      <a:lnTo>
                        <a:pt x="160" y="7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7"/>
                      </a:lnTo>
                      <a:lnTo>
                        <a:pt x="174" y="7"/>
                      </a:lnTo>
                      <a:lnTo>
                        <a:pt x="174" y="33"/>
                      </a:lnTo>
                      <a:close/>
                      <a:moveTo>
                        <a:pt x="188" y="33"/>
                      </a:moveTo>
                      <a:lnTo>
                        <a:pt x="181" y="33"/>
                      </a:lnTo>
                      <a:lnTo>
                        <a:pt x="181" y="7"/>
                      </a:lnTo>
                      <a:lnTo>
                        <a:pt x="188" y="7"/>
                      </a:lnTo>
                      <a:lnTo>
                        <a:pt x="188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7"/>
                      </a:lnTo>
                      <a:lnTo>
                        <a:pt x="202" y="7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7"/>
                      </a:lnTo>
                      <a:lnTo>
                        <a:pt x="216" y="7"/>
                      </a:lnTo>
                      <a:lnTo>
                        <a:pt x="216" y="33"/>
                      </a:lnTo>
                      <a:close/>
                      <a:moveTo>
                        <a:pt x="231" y="33"/>
                      </a:moveTo>
                      <a:lnTo>
                        <a:pt x="225" y="33"/>
                      </a:lnTo>
                      <a:lnTo>
                        <a:pt x="225" y="7"/>
                      </a:lnTo>
                      <a:lnTo>
                        <a:pt x="231" y="7"/>
                      </a:lnTo>
                      <a:lnTo>
                        <a:pt x="231" y="33"/>
                      </a:lnTo>
                      <a:close/>
                      <a:moveTo>
                        <a:pt x="245" y="33"/>
                      </a:moveTo>
                      <a:lnTo>
                        <a:pt x="239" y="33"/>
                      </a:lnTo>
                      <a:lnTo>
                        <a:pt x="239" y="7"/>
                      </a:lnTo>
                      <a:lnTo>
                        <a:pt x="245" y="7"/>
                      </a:lnTo>
                      <a:lnTo>
                        <a:pt x="245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7"/>
                      </a:lnTo>
                      <a:lnTo>
                        <a:pt x="258" y="7"/>
                      </a:lnTo>
                      <a:lnTo>
                        <a:pt x="258" y="33"/>
                      </a:lnTo>
                      <a:close/>
                      <a:moveTo>
                        <a:pt x="273" y="33"/>
                      </a:moveTo>
                      <a:lnTo>
                        <a:pt x="268" y="33"/>
                      </a:lnTo>
                      <a:lnTo>
                        <a:pt x="268" y="7"/>
                      </a:lnTo>
                      <a:lnTo>
                        <a:pt x="273" y="7"/>
                      </a:lnTo>
                      <a:lnTo>
                        <a:pt x="273" y="33"/>
                      </a:lnTo>
                      <a:close/>
                      <a:moveTo>
                        <a:pt x="287" y="33"/>
                      </a:moveTo>
                      <a:lnTo>
                        <a:pt x="283" y="33"/>
                      </a:lnTo>
                      <a:lnTo>
                        <a:pt x="283" y="7"/>
                      </a:lnTo>
                      <a:lnTo>
                        <a:pt x="287" y="7"/>
                      </a:lnTo>
                      <a:lnTo>
                        <a:pt x="287" y="33"/>
                      </a:lnTo>
                      <a:close/>
                      <a:moveTo>
                        <a:pt x="302" y="33"/>
                      </a:moveTo>
                      <a:lnTo>
                        <a:pt x="297" y="33"/>
                      </a:lnTo>
                      <a:lnTo>
                        <a:pt x="297" y="7"/>
                      </a:lnTo>
                      <a:lnTo>
                        <a:pt x="302" y="7"/>
                      </a:lnTo>
                      <a:lnTo>
                        <a:pt x="302" y="33"/>
                      </a:lnTo>
                      <a:close/>
                      <a:moveTo>
                        <a:pt x="314" y="33"/>
                      </a:moveTo>
                      <a:lnTo>
                        <a:pt x="312" y="33"/>
                      </a:lnTo>
                      <a:lnTo>
                        <a:pt x="312" y="7"/>
                      </a:lnTo>
                      <a:lnTo>
                        <a:pt x="314" y="7"/>
                      </a:lnTo>
                      <a:lnTo>
                        <a:pt x="314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2" name="Freeform 144"/>
                <p:cNvSpPr>
                  <a:spLocks noEditPoints="1"/>
                </p:cNvSpPr>
                <p:nvPr/>
              </p:nvSpPr>
              <p:spPr bwMode="auto">
                <a:xfrm>
                  <a:off x="4505326" y="781050"/>
                  <a:ext cx="517525" cy="61913"/>
                </a:xfrm>
                <a:custGeom>
                  <a:avLst/>
                  <a:gdLst>
                    <a:gd name="T0" fmla="*/ 0 w 326"/>
                    <a:gd name="T1" fmla="*/ 0 h 39"/>
                    <a:gd name="T2" fmla="*/ 326 w 326"/>
                    <a:gd name="T3" fmla="*/ 39 h 39"/>
                    <a:gd name="T4" fmla="*/ 14 w 326"/>
                    <a:gd name="T5" fmla="*/ 33 h 39"/>
                    <a:gd name="T6" fmla="*/ 12 w 326"/>
                    <a:gd name="T7" fmla="*/ 6 h 39"/>
                    <a:gd name="T8" fmla="*/ 14 w 326"/>
                    <a:gd name="T9" fmla="*/ 33 h 39"/>
                    <a:gd name="T10" fmla="*/ 26 w 326"/>
                    <a:gd name="T11" fmla="*/ 33 h 39"/>
                    <a:gd name="T12" fmla="*/ 29 w 326"/>
                    <a:gd name="T13" fmla="*/ 6 h 39"/>
                    <a:gd name="T14" fmla="*/ 44 w 326"/>
                    <a:gd name="T15" fmla="*/ 33 h 39"/>
                    <a:gd name="T16" fmla="*/ 39 w 326"/>
                    <a:gd name="T17" fmla="*/ 6 h 39"/>
                    <a:gd name="T18" fmla="*/ 44 w 326"/>
                    <a:gd name="T19" fmla="*/ 33 h 39"/>
                    <a:gd name="T20" fmla="*/ 53 w 326"/>
                    <a:gd name="T21" fmla="*/ 33 h 39"/>
                    <a:gd name="T22" fmla="*/ 58 w 326"/>
                    <a:gd name="T23" fmla="*/ 6 h 39"/>
                    <a:gd name="T24" fmla="*/ 73 w 326"/>
                    <a:gd name="T25" fmla="*/ 33 h 39"/>
                    <a:gd name="T26" fmla="*/ 68 w 326"/>
                    <a:gd name="T27" fmla="*/ 6 h 39"/>
                    <a:gd name="T28" fmla="*/ 73 w 326"/>
                    <a:gd name="T29" fmla="*/ 33 h 39"/>
                    <a:gd name="T30" fmla="*/ 82 w 326"/>
                    <a:gd name="T31" fmla="*/ 33 h 39"/>
                    <a:gd name="T32" fmla="*/ 87 w 326"/>
                    <a:gd name="T33" fmla="*/ 6 h 39"/>
                    <a:gd name="T34" fmla="*/ 101 w 326"/>
                    <a:gd name="T35" fmla="*/ 33 h 39"/>
                    <a:gd name="T36" fmla="*/ 95 w 326"/>
                    <a:gd name="T37" fmla="*/ 6 h 39"/>
                    <a:gd name="T38" fmla="*/ 101 w 326"/>
                    <a:gd name="T39" fmla="*/ 33 h 39"/>
                    <a:gd name="T40" fmla="*/ 110 w 326"/>
                    <a:gd name="T41" fmla="*/ 33 h 39"/>
                    <a:gd name="T42" fmla="*/ 116 w 326"/>
                    <a:gd name="T43" fmla="*/ 6 h 39"/>
                    <a:gd name="T44" fmla="*/ 130 w 326"/>
                    <a:gd name="T45" fmla="*/ 33 h 39"/>
                    <a:gd name="T46" fmla="*/ 124 w 326"/>
                    <a:gd name="T47" fmla="*/ 6 h 39"/>
                    <a:gd name="T48" fmla="*/ 130 w 326"/>
                    <a:gd name="T49" fmla="*/ 33 h 39"/>
                    <a:gd name="T50" fmla="*/ 138 w 326"/>
                    <a:gd name="T51" fmla="*/ 33 h 39"/>
                    <a:gd name="T52" fmla="*/ 145 w 326"/>
                    <a:gd name="T53" fmla="*/ 6 h 39"/>
                    <a:gd name="T54" fmla="*/ 160 w 326"/>
                    <a:gd name="T55" fmla="*/ 33 h 39"/>
                    <a:gd name="T56" fmla="*/ 152 w 326"/>
                    <a:gd name="T57" fmla="*/ 6 h 39"/>
                    <a:gd name="T58" fmla="*/ 160 w 326"/>
                    <a:gd name="T59" fmla="*/ 33 h 39"/>
                    <a:gd name="T60" fmla="*/ 166 w 326"/>
                    <a:gd name="T61" fmla="*/ 33 h 39"/>
                    <a:gd name="T62" fmla="*/ 174 w 326"/>
                    <a:gd name="T63" fmla="*/ 6 h 39"/>
                    <a:gd name="T64" fmla="*/ 187 w 326"/>
                    <a:gd name="T65" fmla="*/ 33 h 39"/>
                    <a:gd name="T66" fmla="*/ 180 w 326"/>
                    <a:gd name="T67" fmla="*/ 6 h 39"/>
                    <a:gd name="T68" fmla="*/ 187 w 326"/>
                    <a:gd name="T69" fmla="*/ 33 h 39"/>
                    <a:gd name="T70" fmla="*/ 196 w 326"/>
                    <a:gd name="T71" fmla="*/ 33 h 39"/>
                    <a:gd name="T72" fmla="*/ 202 w 326"/>
                    <a:gd name="T73" fmla="*/ 6 h 39"/>
                    <a:gd name="T74" fmla="*/ 216 w 326"/>
                    <a:gd name="T75" fmla="*/ 33 h 39"/>
                    <a:gd name="T76" fmla="*/ 210 w 326"/>
                    <a:gd name="T77" fmla="*/ 6 h 39"/>
                    <a:gd name="T78" fmla="*/ 216 w 326"/>
                    <a:gd name="T79" fmla="*/ 33 h 39"/>
                    <a:gd name="T80" fmla="*/ 224 w 326"/>
                    <a:gd name="T81" fmla="*/ 33 h 39"/>
                    <a:gd name="T82" fmla="*/ 230 w 326"/>
                    <a:gd name="T83" fmla="*/ 6 h 39"/>
                    <a:gd name="T84" fmla="*/ 244 w 326"/>
                    <a:gd name="T85" fmla="*/ 33 h 39"/>
                    <a:gd name="T86" fmla="*/ 239 w 326"/>
                    <a:gd name="T87" fmla="*/ 6 h 39"/>
                    <a:gd name="T88" fmla="*/ 244 w 326"/>
                    <a:gd name="T89" fmla="*/ 33 h 39"/>
                    <a:gd name="T90" fmla="*/ 253 w 326"/>
                    <a:gd name="T91" fmla="*/ 33 h 39"/>
                    <a:gd name="T92" fmla="*/ 258 w 326"/>
                    <a:gd name="T93" fmla="*/ 6 h 39"/>
                    <a:gd name="T94" fmla="*/ 272 w 326"/>
                    <a:gd name="T95" fmla="*/ 33 h 39"/>
                    <a:gd name="T96" fmla="*/ 267 w 326"/>
                    <a:gd name="T97" fmla="*/ 6 h 39"/>
                    <a:gd name="T98" fmla="*/ 272 w 326"/>
                    <a:gd name="T99" fmla="*/ 33 h 39"/>
                    <a:gd name="T100" fmla="*/ 282 w 326"/>
                    <a:gd name="T101" fmla="*/ 33 h 39"/>
                    <a:gd name="T102" fmla="*/ 287 w 326"/>
                    <a:gd name="T103" fmla="*/ 6 h 39"/>
                    <a:gd name="T104" fmla="*/ 300 w 326"/>
                    <a:gd name="T105" fmla="*/ 33 h 39"/>
                    <a:gd name="T106" fmla="*/ 297 w 326"/>
                    <a:gd name="T107" fmla="*/ 6 h 39"/>
                    <a:gd name="T108" fmla="*/ 300 w 326"/>
                    <a:gd name="T109" fmla="*/ 33 h 39"/>
                    <a:gd name="T110" fmla="*/ 311 w 326"/>
                    <a:gd name="T111" fmla="*/ 33 h 39"/>
                    <a:gd name="T112" fmla="*/ 313 w 326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6" y="39"/>
                      </a:lnTo>
                      <a:lnTo>
                        <a:pt x="326" y="0"/>
                      </a:lnTo>
                      <a:close/>
                      <a:moveTo>
                        <a:pt x="14" y="33"/>
                      </a:moveTo>
                      <a:lnTo>
                        <a:pt x="12" y="33"/>
                      </a:lnTo>
                      <a:lnTo>
                        <a:pt x="12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9" y="33"/>
                      </a:moveTo>
                      <a:lnTo>
                        <a:pt x="26" y="33"/>
                      </a:lnTo>
                      <a:lnTo>
                        <a:pt x="26" y="6"/>
                      </a:lnTo>
                      <a:lnTo>
                        <a:pt x="29" y="6"/>
                      </a:lnTo>
                      <a:lnTo>
                        <a:pt x="29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4" y="33"/>
                      </a:lnTo>
                      <a:close/>
                      <a:moveTo>
                        <a:pt x="58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8" y="6"/>
                      </a:lnTo>
                      <a:lnTo>
                        <a:pt x="58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6"/>
                      </a:lnTo>
                      <a:lnTo>
                        <a:pt x="73" y="6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16" y="33"/>
                      </a:lnTo>
                      <a:close/>
                      <a:moveTo>
                        <a:pt x="130" y="33"/>
                      </a:moveTo>
                      <a:lnTo>
                        <a:pt x="124" y="33"/>
                      </a:lnTo>
                      <a:lnTo>
                        <a:pt x="124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8" y="6"/>
                      </a:lnTo>
                      <a:lnTo>
                        <a:pt x="145" y="6"/>
                      </a:lnTo>
                      <a:lnTo>
                        <a:pt x="145" y="33"/>
                      </a:lnTo>
                      <a:close/>
                      <a:moveTo>
                        <a:pt x="160" y="33"/>
                      </a:moveTo>
                      <a:lnTo>
                        <a:pt x="152" y="33"/>
                      </a:lnTo>
                      <a:lnTo>
                        <a:pt x="152" y="6"/>
                      </a:lnTo>
                      <a:lnTo>
                        <a:pt x="160" y="6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6"/>
                      </a:lnTo>
                      <a:lnTo>
                        <a:pt x="174" y="6"/>
                      </a:lnTo>
                      <a:lnTo>
                        <a:pt x="174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6"/>
                      </a:lnTo>
                      <a:lnTo>
                        <a:pt x="202" y="6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6"/>
                      </a:lnTo>
                      <a:lnTo>
                        <a:pt x="216" y="6"/>
                      </a:lnTo>
                      <a:lnTo>
                        <a:pt x="216" y="33"/>
                      </a:lnTo>
                      <a:close/>
                      <a:moveTo>
                        <a:pt x="230" y="33"/>
                      </a:moveTo>
                      <a:lnTo>
                        <a:pt x="224" y="33"/>
                      </a:lnTo>
                      <a:lnTo>
                        <a:pt x="224" y="6"/>
                      </a:lnTo>
                      <a:lnTo>
                        <a:pt x="230" y="6"/>
                      </a:lnTo>
                      <a:lnTo>
                        <a:pt x="230" y="33"/>
                      </a:lnTo>
                      <a:close/>
                      <a:moveTo>
                        <a:pt x="244" y="33"/>
                      </a:moveTo>
                      <a:lnTo>
                        <a:pt x="239" y="33"/>
                      </a:lnTo>
                      <a:lnTo>
                        <a:pt x="239" y="6"/>
                      </a:lnTo>
                      <a:lnTo>
                        <a:pt x="244" y="6"/>
                      </a:lnTo>
                      <a:lnTo>
                        <a:pt x="244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2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2" y="6"/>
                      </a:lnTo>
                      <a:lnTo>
                        <a:pt x="272" y="33"/>
                      </a:lnTo>
                      <a:close/>
                      <a:moveTo>
                        <a:pt x="287" y="33"/>
                      </a:moveTo>
                      <a:lnTo>
                        <a:pt x="282" y="33"/>
                      </a:lnTo>
                      <a:lnTo>
                        <a:pt x="282" y="6"/>
                      </a:lnTo>
                      <a:lnTo>
                        <a:pt x="287" y="6"/>
                      </a:lnTo>
                      <a:lnTo>
                        <a:pt x="287" y="33"/>
                      </a:lnTo>
                      <a:close/>
                      <a:moveTo>
                        <a:pt x="300" y="33"/>
                      </a:moveTo>
                      <a:lnTo>
                        <a:pt x="297" y="33"/>
                      </a:lnTo>
                      <a:lnTo>
                        <a:pt x="297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1" y="33"/>
                      </a:lnTo>
                      <a:lnTo>
                        <a:pt x="311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Freeform 145"/>
                <p:cNvSpPr>
                  <a:spLocks noEditPoints="1"/>
                </p:cNvSpPr>
                <p:nvPr/>
              </p:nvSpPr>
              <p:spPr bwMode="auto">
                <a:xfrm>
                  <a:off x="4519613" y="915988"/>
                  <a:ext cx="517525" cy="61913"/>
                </a:xfrm>
                <a:custGeom>
                  <a:avLst/>
                  <a:gdLst>
                    <a:gd name="T0" fmla="*/ 326 w 326"/>
                    <a:gd name="T1" fmla="*/ 39 h 39"/>
                    <a:gd name="T2" fmla="*/ 0 w 326"/>
                    <a:gd name="T3" fmla="*/ 0 h 39"/>
                    <a:gd name="T4" fmla="*/ 312 w 326"/>
                    <a:gd name="T5" fmla="*/ 6 h 39"/>
                    <a:gd name="T6" fmla="*/ 314 w 326"/>
                    <a:gd name="T7" fmla="*/ 33 h 39"/>
                    <a:gd name="T8" fmla="*/ 312 w 326"/>
                    <a:gd name="T9" fmla="*/ 6 h 39"/>
                    <a:gd name="T10" fmla="*/ 301 w 326"/>
                    <a:gd name="T11" fmla="*/ 6 h 39"/>
                    <a:gd name="T12" fmla="*/ 297 w 326"/>
                    <a:gd name="T13" fmla="*/ 33 h 39"/>
                    <a:gd name="T14" fmla="*/ 282 w 326"/>
                    <a:gd name="T15" fmla="*/ 6 h 39"/>
                    <a:gd name="T16" fmla="*/ 287 w 326"/>
                    <a:gd name="T17" fmla="*/ 33 h 39"/>
                    <a:gd name="T18" fmla="*/ 282 w 326"/>
                    <a:gd name="T19" fmla="*/ 6 h 39"/>
                    <a:gd name="T20" fmla="*/ 273 w 326"/>
                    <a:gd name="T21" fmla="*/ 6 h 39"/>
                    <a:gd name="T22" fmla="*/ 268 w 326"/>
                    <a:gd name="T23" fmla="*/ 33 h 39"/>
                    <a:gd name="T24" fmla="*/ 253 w 326"/>
                    <a:gd name="T25" fmla="*/ 6 h 39"/>
                    <a:gd name="T26" fmla="*/ 258 w 326"/>
                    <a:gd name="T27" fmla="*/ 33 h 39"/>
                    <a:gd name="T28" fmla="*/ 253 w 326"/>
                    <a:gd name="T29" fmla="*/ 6 h 39"/>
                    <a:gd name="T30" fmla="*/ 244 w 326"/>
                    <a:gd name="T31" fmla="*/ 6 h 39"/>
                    <a:gd name="T32" fmla="*/ 239 w 326"/>
                    <a:gd name="T33" fmla="*/ 33 h 39"/>
                    <a:gd name="T34" fmla="*/ 225 w 326"/>
                    <a:gd name="T35" fmla="*/ 6 h 39"/>
                    <a:gd name="T36" fmla="*/ 231 w 326"/>
                    <a:gd name="T37" fmla="*/ 33 h 39"/>
                    <a:gd name="T38" fmla="*/ 225 w 326"/>
                    <a:gd name="T39" fmla="*/ 6 h 39"/>
                    <a:gd name="T40" fmla="*/ 216 w 326"/>
                    <a:gd name="T41" fmla="*/ 6 h 39"/>
                    <a:gd name="T42" fmla="*/ 210 w 326"/>
                    <a:gd name="T43" fmla="*/ 33 h 39"/>
                    <a:gd name="T44" fmla="*/ 196 w 326"/>
                    <a:gd name="T45" fmla="*/ 6 h 39"/>
                    <a:gd name="T46" fmla="*/ 202 w 326"/>
                    <a:gd name="T47" fmla="*/ 33 h 39"/>
                    <a:gd name="T48" fmla="*/ 196 w 326"/>
                    <a:gd name="T49" fmla="*/ 6 h 39"/>
                    <a:gd name="T50" fmla="*/ 188 w 326"/>
                    <a:gd name="T51" fmla="*/ 6 h 39"/>
                    <a:gd name="T52" fmla="*/ 181 w 326"/>
                    <a:gd name="T53" fmla="*/ 33 h 39"/>
                    <a:gd name="T54" fmla="*/ 166 w 326"/>
                    <a:gd name="T55" fmla="*/ 6 h 39"/>
                    <a:gd name="T56" fmla="*/ 174 w 326"/>
                    <a:gd name="T57" fmla="*/ 33 h 39"/>
                    <a:gd name="T58" fmla="*/ 166 w 326"/>
                    <a:gd name="T59" fmla="*/ 6 h 39"/>
                    <a:gd name="T60" fmla="*/ 160 w 326"/>
                    <a:gd name="T61" fmla="*/ 6 h 39"/>
                    <a:gd name="T62" fmla="*/ 152 w 326"/>
                    <a:gd name="T63" fmla="*/ 33 h 39"/>
                    <a:gd name="T64" fmla="*/ 139 w 326"/>
                    <a:gd name="T65" fmla="*/ 6 h 39"/>
                    <a:gd name="T66" fmla="*/ 146 w 326"/>
                    <a:gd name="T67" fmla="*/ 33 h 39"/>
                    <a:gd name="T68" fmla="*/ 139 w 326"/>
                    <a:gd name="T69" fmla="*/ 6 h 39"/>
                    <a:gd name="T70" fmla="*/ 131 w 326"/>
                    <a:gd name="T71" fmla="*/ 6 h 39"/>
                    <a:gd name="T72" fmla="*/ 124 w 326"/>
                    <a:gd name="T73" fmla="*/ 33 h 39"/>
                    <a:gd name="T74" fmla="*/ 110 w 326"/>
                    <a:gd name="T75" fmla="*/ 6 h 39"/>
                    <a:gd name="T76" fmla="*/ 116 w 326"/>
                    <a:gd name="T77" fmla="*/ 33 h 39"/>
                    <a:gd name="T78" fmla="*/ 110 w 326"/>
                    <a:gd name="T79" fmla="*/ 6 h 39"/>
                    <a:gd name="T80" fmla="*/ 102 w 326"/>
                    <a:gd name="T81" fmla="*/ 6 h 39"/>
                    <a:gd name="T82" fmla="*/ 96 w 326"/>
                    <a:gd name="T83" fmla="*/ 33 h 39"/>
                    <a:gd name="T84" fmla="*/ 82 w 326"/>
                    <a:gd name="T85" fmla="*/ 6 h 39"/>
                    <a:gd name="T86" fmla="*/ 87 w 326"/>
                    <a:gd name="T87" fmla="*/ 33 h 39"/>
                    <a:gd name="T88" fmla="*/ 82 w 326"/>
                    <a:gd name="T89" fmla="*/ 6 h 39"/>
                    <a:gd name="T90" fmla="*/ 73 w 326"/>
                    <a:gd name="T91" fmla="*/ 6 h 39"/>
                    <a:gd name="T92" fmla="*/ 68 w 326"/>
                    <a:gd name="T93" fmla="*/ 33 h 39"/>
                    <a:gd name="T94" fmla="*/ 54 w 326"/>
                    <a:gd name="T95" fmla="*/ 6 h 39"/>
                    <a:gd name="T96" fmla="*/ 59 w 326"/>
                    <a:gd name="T97" fmla="*/ 33 h 39"/>
                    <a:gd name="T98" fmla="*/ 54 w 326"/>
                    <a:gd name="T99" fmla="*/ 6 h 39"/>
                    <a:gd name="T100" fmla="*/ 44 w 326"/>
                    <a:gd name="T101" fmla="*/ 6 h 39"/>
                    <a:gd name="T102" fmla="*/ 39 w 326"/>
                    <a:gd name="T103" fmla="*/ 33 h 39"/>
                    <a:gd name="T104" fmla="*/ 26 w 326"/>
                    <a:gd name="T105" fmla="*/ 6 h 39"/>
                    <a:gd name="T106" fmla="*/ 29 w 326"/>
                    <a:gd name="T107" fmla="*/ 33 h 39"/>
                    <a:gd name="T108" fmla="*/ 26 w 326"/>
                    <a:gd name="T109" fmla="*/ 6 h 39"/>
                    <a:gd name="T110" fmla="*/ 15 w 326"/>
                    <a:gd name="T111" fmla="*/ 6 h 39"/>
                    <a:gd name="T112" fmla="*/ 13 w 326"/>
                    <a:gd name="T113" fmla="*/ 3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0" y="39"/>
                      </a:moveTo>
                      <a:lnTo>
                        <a:pt x="326" y="39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close/>
                      <a:moveTo>
                        <a:pt x="312" y="6"/>
                      </a:moveTo>
                      <a:lnTo>
                        <a:pt x="314" y="6"/>
                      </a:lnTo>
                      <a:lnTo>
                        <a:pt x="314" y="33"/>
                      </a:lnTo>
                      <a:lnTo>
                        <a:pt x="312" y="33"/>
                      </a:lnTo>
                      <a:lnTo>
                        <a:pt x="312" y="6"/>
                      </a:lnTo>
                      <a:close/>
                      <a:moveTo>
                        <a:pt x="297" y="6"/>
                      </a:moveTo>
                      <a:lnTo>
                        <a:pt x="301" y="6"/>
                      </a:lnTo>
                      <a:lnTo>
                        <a:pt x="301" y="33"/>
                      </a:lnTo>
                      <a:lnTo>
                        <a:pt x="297" y="33"/>
                      </a:lnTo>
                      <a:lnTo>
                        <a:pt x="297" y="6"/>
                      </a:lnTo>
                      <a:close/>
                      <a:moveTo>
                        <a:pt x="282" y="6"/>
                      </a:moveTo>
                      <a:lnTo>
                        <a:pt x="287" y="6"/>
                      </a:lnTo>
                      <a:lnTo>
                        <a:pt x="287" y="33"/>
                      </a:lnTo>
                      <a:lnTo>
                        <a:pt x="282" y="33"/>
                      </a:lnTo>
                      <a:lnTo>
                        <a:pt x="282" y="6"/>
                      </a:lnTo>
                      <a:close/>
                      <a:moveTo>
                        <a:pt x="268" y="6"/>
                      </a:moveTo>
                      <a:lnTo>
                        <a:pt x="273" y="6"/>
                      </a:lnTo>
                      <a:lnTo>
                        <a:pt x="273" y="33"/>
                      </a:lnTo>
                      <a:lnTo>
                        <a:pt x="268" y="33"/>
                      </a:lnTo>
                      <a:lnTo>
                        <a:pt x="268" y="6"/>
                      </a:lnTo>
                      <a:close/>
                      <a:moveTo>
                        <a:pt x="253" y="6"/>
                      </a:moveTo>
                      <a:lnTo>
                        <a:pt x="258" y="6"/>
                      </a:lnTo>
                      <a:lnTo>
                        <a:pt x="258" y="33"/>
                      </a:lnTo>
                      <a:lnTo>
                        <a:pt x="253" y="33"/>
                      </a:lnTo>
                      <a:lnTo>
                        <a:pt x="253" y="6"/>
                      </a:lnTo>
                      <a:close/>
                      <a:moveTo>
                        <a:pt x="239" y="6"/>
                      </a:moveTo>
                      <a:lnTo>
                        <a:pt x="244" y="6"/>
                      </a:lnTo>
                      <a:lnTo>
                        <a:pt x="244" y="33"/>
                      </a:lnTo>
                      <a:lnTo>
                        <a:pt x="239" y="33"/>
                      </a:lnTo>
                      <a:lnTo>
                        <a:pt x="239" y="6"/>
                      </a:lnTo>
                      <a:close/>
                      <a:moveTo>
                        <a:pt x="225" y="6"/>
                      </a:moveTo>
                      <a:lnTo>
                        <a:pt x="231" y="6"/>
                      </a:lnTo>
                      <a:lnTo>
                        <a:pt x="231" y="33"/>
                      </a:lnTo>
                      <a:lnTo>
                        <a:pt x="225" y="33"/>
                      </a:lnTo>
                      <a:lnTo>
                        <a:pt x="225" y="6"/>
                      </a:lnTo>
                      <a:close/>
                      <a:moveTo>
                        <a:pt x="210" y="6"/>
                      </a:moveTo>
                      <a:lnTo>
                        <a:pt x="216" y="6"/>
                      </a:lnTo>
                      <a:lnTo>
                        <a:pt x="216" y="33"/>
                      </a:lnTo>
                      <a:lnTo>
                        <a:pt x="210" y="33"/>
                      </a:lnTo>
                      <a:lnTo>
                        <a:pt x="210" y="6"/>
                      </a:lnTo>
                      <a:close/>
                      <a:moveTo>
                        <a:pt x="196" y="6"/>
                      </a:moveTo>
                      <a:lnTo>
                        <a:pt x="202" y="6"/>
                      </a:lnTo>
                      <a:lnTo>
                        <a:pt x="202" y="33"/>
                      </a:lnTo>
                      <a:lnTo>
                        <a:pt x="196" y="33"/>
                      </a:lnTo>
                      <a:lnTo>
                        <a:pt x="196" y="6"/>
                      </a:lnTo>
                      <a:close/>
                      <a:moveTo>
                        <a:pt x="181" y="6"/>
                      </a:moveTo>
                      <a:lnTo>
                        <a:pt x="188" y="6"/>
                      </a:lnTo>
                      <a:lnTo>
                        <a:pt x="188" y="33"/>
                      </a:lnTo>
                      <a:lnTo>
                        <a:pt x="181" y="33"/>
                      </a:lnTo>
                      <a:lnTo>
                        <a:pt x="181" y="6"/>
                      </a:lnTo>
                      <a:close/>
                      <a:moveTo>
                        <a:pt x="166" y="6"/>
                      </a:moveTo>
                      <a:lnTo>
                        <a:pt x="174" y="6"/>
                      </a:lnTo>
                      <a:lnTo>
                        <a:pt x="174" y="33"/>
                      </a:lnTo>
                      <a:lnTo>
                        <a:pt x="166" y="33"/>
                      </a:lnTo>
                      <a:lnTo>
                        <a:pt x="166" y="6"/>
                      </a:lnTo>
                      <a:close/>
                      <a:moveTo>
                        <a:pt x="152" y="6"/>
                      </a:moveTo>
                      <a:lnTo>
                        <a:pt x="160" y="6"/>
                      </a:lnTo>
                      <a:lnTo>
                        <a:pt x="160" y="33"/>
                      </a:lnTo>
                      <a:lnTo>
                        <a:pt x="152" y="33"/>
                      </a:lnTo>
                      <a:lnTo>
                        <a:pt x="152" y="6"/>
                      </a:lnTo>
                      <a:close/>
                      <a:moveTo>
                        <a:pt x="139" y="6"/>
                      </a:moveTo>
                      <a:lnTo>
                        <a:pt x="146" y="6"/>
                      </a:lnTo>
                      <a:lnTo>
                        <a:pt x="146" y="33"/>
                      </a:lnTo>
                      <a:lnTo>
                        <a:pt x="139" y="33"/>
                      </a:lnTo>
                      <a:lnTo>
                        <a:pt x="139" y="6"/>
                      </a:lnTo>
                      <a:close/>
                      <a:moveTo>
                        <a:pt x="124" y="6"/>
                      </a:moveTo>
                      <a:lnTo>
                        <a:pt x="131" y="6"/>
                      </a:lnTo>
                      <a:lnTo>
                        <a:pt x="131" y="33"/>
                      </a:lnTo>
                      <a:lnTo>
                        <a:pt x="124" y="33"/>
                      </a:lnTo>
                      <a:lnTo>
                        <a:pt x="124" y="6"/>
                      </a:lnTo>
                      <a:close/>
                      <a:moveTo>
                        <a:pt x="110" y="6"/>
                      </a:moveTo>
                      <a:lnTo>
                        <a:pt x="116" y="6"/>
                      </a:lnTo>
                      <a:lnTo>
                        <a:pt x="116" y="33"/>
                      </a:lnTo>
                      <a:lnTo>
                        <a:pt x="110" y="33"/>
                      </a:lnTo>
                      <a:lnTo>
                        <a:pt x="110" y="6"/>
                      </a:lnTo>
                      <a:close/>
                      <a:moveTo>
                        <a:pt x="96" y="6"/>
                      </a:moveTo>
                      <a:lnTo>
                        <a:pt x="102" y="6"/>
                      </a:lnTo>
                      <a:lnTo>
                        <a:pt x="102" y="33"/>
                      </a:lnTo>
                      <a:lnTo>
                        <a:pt x="96" y="33"/>
                      </a:lnTo>
                      <a:lnTo>
                        <a:pt x="96" y="6"/>
                      </a:lnTo>
                      <a:close/>
                      <a:moveTo>
                        <a:pt x="82" y="6"/>
                      </a:moveTo>
                      <a:lnTo>
                        <a:pt x="87" y="6"/>
                      </a:lnTo>
                      <a:lnTo>
                        <a:pt x="87" y="33"/>
                      </a:lnTo>
                      <a:lnTo>
                        <a:pt x="82" y="33"/>
                      </a:lnTo>
                      <a:lnTo>
                        <a:pt x="82" y="6"/>
                      </a:lnTo>
                      <a:close/>
                      <a:moveTo>
                        <a:pt x="68" y="6"/>
                      </a:moveTo>
                      <a:lnTo>
                        <a:pt x="73" y="6"/>
                      </a:lnTo>
                      <a:lnTo>
                        <a:pt x="73" y="33"/>
                      </a:lnTo>
                      <a:lnTo>
                        <a:pt x="68" y="33"/>
                      </a:lnTo>
                      <a:lnTo>
                        <a:pt x="68" y="6"/>
                      </a:lnTo>
                      <a:close/>
                      <a:moveTo>
                        <a:pt x="54" y="6"/>
                      </a:moveTo>
                      <a:lnTo>
                        <a:pt x="59" y="6"/>
                      </a:lnTo>
                      <a:lnTo>
                        <a:pt x="59" y="33"/>
                      </a:lnTo>
                      <a:lnTo>
                        <a:pt x="54" y="33"/>
                      </a:lnTo>
                      <a:lnTo>
                        <a:pt x="54" y="6"/>
                      </a:lnTo>
                      <a:close/>
                      <a:moveTo>
                        <a:pt x="39" y="6"/>
                      </a:moveTo>
                      <a:lnTo>
                        <a:pt x="44" y="6"/>
                      </a:lnTo>
                      <a:lnTo>
                        <a:pt x="44" y="33"/>
                      </a:lnTo>
                      <a:lnTo>
                        <a:pt x="39" y="33"/>
                      </a:lnTo>
                      <a:lnTo>
                        <a:pt x="39" y="6"/>
                      </a:lnTo>
                      <a:close/>
                      <a:moveTo>
                        <a:pt x="26" y="6"/>
                      </a:moveTo>
                      <a:lnTo>
                        <a:pt x="29" y="6"/>
                      </a:lnTo>
                      <a:lnTo>
                        <a:pt x="29" y="33"/>
                      </a:lnTo>
                      <a:lnTo>
                        <a:pt x="26" y="33"/>
                      </a:lnTo>
                      <a:lnTo>
                        <a:pt x="26" y="6"/>
                      </a:lnTo>
                      <a:close/>
                      <a:moveTo>
                        <a:pt x="13" y="6"/>
                      </a:moveTo>
                      <a:lnTo>
                        <a:pt x="15" y="6"/>
                      </a:lnTo>
                      <a:lnTo>
                        <a:pt x="15" y="33"/>
                      </a:lnTo>
                      <a:lnTo>
                        <a:pt x="13" y="33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5" name="Freeform 147"/>
                <p:cNvSpPr/>
                <p:nvPr/>
              </p:nvSpPr>
              <p:spPr bwMode="auto">
                <a:xfrm>
                  <a:off x="5086351" y="1376363"/>
                  <a:ext cx="30163" cy="73025"/>
                </a:xfrm>
                <a:custGeom>
                  <a:avLst/>
                  <a:gdLst>
                    <a:gd name="T0" fmla="*/ 0 w 19"/>
                    <a:gd name="T1" fmla="*/ 0 h 44"/>
                    <a:gd name="T2" fmla="*/ 0 w 19"/>
                    <a:gd name="T3" fmla="*/ 44 h 44"/>
                    <a:gd name="T4" fmla="*/ 14 w 19"/>
                    <a:gd name="T5" fmla="*/ 36 h 44"/>
                    <a:gd name="T6" fmla="*/ 19 w 19"/>
                    <a:gd name="T7" fmla="*/ 21 h 44"/>
                    <a:gd name="T8" fmla="*/ 15 w 19"/>
                    <a:gd name="T9" fmla="*/ 8 h 44"/>
                    <a:gd name="T10" fmla="*/ 0 w 19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44">
                      <a:moveTo>
                        <a:pt x="0" y="0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6" y="43"/>
                        <a:pt x="10" y="40"/>
                        <a:pt x="14" y="36"/>
                      </a:cubicBezTo>
                      <a:cubicBezTo>
                        <a:pt x="17" y="32"/>
                        <a:pt x="19" y="27"/>
                        <a:pt x="19" y="21"/>
                      </a:cubicBezTo>
                      <a:cubicBezTo>
                        <a:pt x="19" y="16"/>
                        <a:pt x="18" y="12"/>
                        <a:pt x="15" y="8"/>
                      </a:cubicBezTo>
                      <a:cubicBezTo>
                        <a:pt x="12" y="5"/>
                        <a:pt x="7" y="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6" name="Freeform 148"/>
                <p:cNvSpPr>
                  <a:spLocks noEditPoints="1"/>
                </p:cNvSpPr>
                <p:nvPr/>
              </p:nvSpPr>
              <p:spPr bwMode="auto">
                <a:xfrm>
                  <a:off x="4437063" y="1049338"/>
                  <a:ext cx="936625" cy="611188"/>
                </a:xfrm>
                <a:custGeom>
                  <a:avLst/>
                  <a:gdLst>
                    <a:gd name="T0" fmla="*/ 240 w 576"/>
                    <a:gd name="T1" fmla="*/ 83 h 375"/>
                    <a:gd name="T2" fmla="*/ 206 w 576"/>
                    <a:gd name="T3" fmla="*/ 204 h 375"/>
                    <a:gd name="T4" fmla="*/ 5 w 576"/>
                    <a:gd name="T5" fmla="*/ 328 h 375"/>
                    <a:gd name="T6" fmla="*/ 41 w 576"/>
                    <a:gd name="T7" fmla="*/ 74 h 375"/>
                    <a:gd name="T8" fmla="*/ 69 w 576"/>
                    <a:gd name="T9" fmla="*/ 48 h 375"/>
                    <a:gd name="T10" fmla="*/ 102 w 576"/>
                    <a:gd name="T11" fmla="*/ 48 h 375"/>
                    <a:gd name="T12" fmla="*/ 130 w 576"/>
                    <a:gd name="T13" fmla="*/ 74 h 375"/>
                    <a:gd name="T14" fmla="*/ 172 w 576"/>
                    <a:gd name="T15" fmla="*/ 74 h 375"/>
                    <a:gd name="T16" fmla="*/ 193 w 576"/>
                    <a:gd name="T17" fmla="*/ 74 h 375"/>
                    <a:gd name="T18" fmla="*/ 221 w 576"/>
                    <a:gd name="T19" fmla="*/ 48 h 375"/>
                    <a:gd name="T20" fmla="*/ 48 w 576"/>
                    <a:gd name="T21" fmla="*/ 172 h 375"/>
                    <a:gd name="T22" fmla="*/ 76 w 576"/>
                    <a:gd name="T23" fmla="*/ 198 h 375"/>
                    <a:gd name="T24" fmla="*/ 118 w 576"/>
                    <a:gd name="T25" fmla="*/ 198 h 375"/>
                    <a:gd name="T26" fmla="*/ 141 w 576"/>
                    <a:gd name="T27" fmla="*/ 198 h 375"/>
                    <a:gd name="T28" fmla="*/ 168 w 576"/>
                    <a:gd name="T29" fmla="*/ 172 h 375"/>
                    <a:gd name="T30" fmla="*/ 203 w 576"/>
                    <a:gd name="T31" fmla="*/ 172 h 375"/>
                    <a:gd name="T32" fmla="*/ 28 w 576"/>
                    <a:gd name="T33" fmla="*/ 157 h 375"/>
                    <a:gd name="T34" fmla="*/ 71 w 576"/>
                    <a:gd name="T35" fmla="*/ 157 h 375"/>
                    <a:gd name="T36" fmla="*/ 93 w 576"/>
                    <a:gd name="T37" fmla="*/ 157 h 375"/>
                    <a:gd name="T38" fmla="*/ 121 w 576"/>
                    <a:gd name="T39" fmla="*/ 131 h 375"/>
                    <a:gd name="T40" fmla="*/ 156 w 576"/>
                    <a:gd name="T41" fmla="*/ 131 h 375"/>
                    <a:gd name="T42" fmla="*/ 183 w 576"/>
                    <a:gd name="T43" fmla="*/ 157 h 375"/>
                    <a:gd name="T44" fmla="*/ 40 w 576"/>
                    <a:gd name="T45" fmla="*/ 239 h 375"/>
                    <a:gd name="T46" fmla="*/ 63 w 576"/>
                    <a:gd name="T47" fmla="*/ 239 h 375"/>
                    <a:gd name="T48" fmla="*/ 91 w 576"/>
                    <a:gd name="T49" fmla="*/ 214 h 375"/>
                    <a:gd name="T50" fmla="*/ 125 w 576"/>
                    <a:gd name="T51" fmla="*/ 214 h 375"/>
                    <a:gd name="T52" fmla="*/ 153 w 576"/>
                    <a:gd name="T53" fmla="*/ 239 h 375"/>
                    <a:gd name="T54" fmla="*/ 195 w 576"/>
                    <a:gd name="T55" fmla="*/ 239 h 375"/>
                    <a:gd name="T56" fmla="*/ 211 w 576"/>
                    <a:gd name="T57" fmla="*/ 146 h 375"/>
                    <a:gd name="T58" fmla="*/ 34 w 576"/>
                    <a:gd name="T59" fmla="*/ 322 h 375"/>
                    <a:gd name="T60" fmla="*/ 57 w 576"/>
                    <a:gd name="T61" fmla="*/ 322 h 375"/>
                    <a:gd name="T62" fmla="*/ 85 w 576"/>
                    <a:gd name="T63" fmla="*/ 297 h 375"/>
                    <a:gd name="T64" fmla="*/ 119 w 576"/>
                    <a:gd name="T65" fmla="*/ 297 h 375"/>
                    <a:gd name="T66" fmla="*/ 147 w 576"/>
                    <a:gd name="T67" fmla="*/ 322 h 375"/>
                    <a:gd name="T68" fmla="*/ 189 w 576"/>
                    <a:gd name="T69" fmla="*/ 322 h 375"/>
                    <a:gd name="T70" fmla="*/ 210 w 576"/>
                    <a:gd name="T71" fmla="*/ 322 h 375"/>
                    <a:gd name="T72" fmla="*/ 339 w 576"/>
                    <a:gd name="T73" fmla="*/ 12 h 375"/>
                    <a:gd name="T74" fmla="*/ 308 w 576"/>
                    <a:gd name="T75" fmla="*/ 25 h 375"/>
                    <a:gd name="T76" fmla="*/ 47 w 576"/>
                    <a:gd name="T77" fmla="*/ 7 h 375"/>
                    <a:gd name="T78" fmla="*/ 75 w 576"/>
                    <a:gd name="T79" fmla="*/ 32 h 375"/>
                    <a:gd name="T80" fmla="*/ 117 w 576"/>
                    <a:gd name="T81" fmla="*/ 32 h 375"/>
                    <a:gd name="T82" fmla="*/ 139 w 576"/>
                    <a:gd name="T83" fmla="*/ 32 h 375"/>
                    <a:gd name="T84" fmla="*/ 167 w 576"/>
                    <a:gd name="T85" fmla="*/ 7 h 375"/>
                    <a:gd name="T86" fmla="*/ 202 w 576"/>
                    <a:gd name="T87" fmla="*/ 7 h 375"/>
                    <a:gd name="T88" fmla="*/ 229 w 576"/>
                    <a:gd name="T89" fmla="*/ 32 h 375"/>
                    <a:gd name="T90" fmla="*/ 271 w 576"/>
                    <a:gd name="T91" fmla="*/ 32 h 375"/>
                    <a:gd name="T92" fmla="*/ 269 w 576"/>
                    <a:gd name="T93" fmla="*/ 48 h 375"/>
                    <a:gd name="T94" fmla="*/ 231 w 576"/>
                    <a:gd name="T95" fmla="*/ 96 h 375"/>
                    <a:gd name="T96" fmla="*/ 55 w 576"/>
                    <a:gd name="T97" fmla="*/ 115 h 375"/>
                    <a:gd name="T98" fmla="*/ 97 w 576"/>
                    <a:gd name="T99" fmla="*/ 115 h 375"/>
                    <a:gd name="T100" fmla="*/ 120 w 576"/>
                    <a:gd name="T101" fmla="*/ 115 h 375"/>
                    <a:gd name="T102" fmla="*/ 147 w 576"/>
                    <a:gd name="T103" fmla="*/ 90 h 375"/>
                    <a:gd name="T104" fmla="*/ 182 w 576"/>
                    <a:gd name="T105" fmla="*/ 90 h 375"/>
                    <a:gd name="T106" fmla="*/ 210 w 576"/>
                    <a:gd name="T107" fmla="*/ 115 h 375"/>
                    <a:gd name="T108" fmla="*/ 35 w 576"/>
                    <a:gd name="T109" fmla="*/ 281 h 375"/>
                    <a:gd name="T110" fmla="*/ 78 w 576"/>
                    <a:gd name="T111" fmla="*/ 281 h 375"/>
                    <a:gd name="T112" fmla="*/ 101 w 576"/>
                    <a:gd name="T113" fmla="*/ 281 h 375"/>
                    <a:gd name="T114" fmla="*/ 128 w 576"/>
                    <a:gd name="T115" fmla="*/ 255 h 375"/>
                    <a:gd name="T116" fmla="*/ 163 w 576"/>
                    <a:gd name="T117" fmla="*/ 255 h 375"/>
                    <a:gd name="T118" fmla="*/ 191 w 576"/>
                    <a:gd name="T119" fmla="*/ 281 h 375"/>
                    <a:gd name="T120" fmla="*/ 218 w 576"/>
                    <a:gd name="T121" fmla="*/ 281 h 375"/>
                    <a:gd name="T122" fmla="*/ 258 w 576"/>
                    <a:gd name="T123" fmla="*/ 322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6" h="375">
                      <a:moveTo>
                        <a:pt x="391" y="5"/>
                      </a:moveTo>
                      <a:cubicBezTo>
                        <a:pt x="377" y="5"/>
                        <a:pt x="363" y="7"/>
                        <a:pt x="350" y="9"/>
                      </a:cubicBezTo>
                      <a:cubicBezTo>
                        <a:pt x="350" y="0"/>
                        <a:pt x="350" y="0"/>
                        <a:pt x="350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39"/>
                        <a:pt x="32" y="39"/>
                        <a:pt x="32" y="39"/>
                      </a:cubicBezTo>
                      <a:cubicBezTo>
                        <a:pt x="284" y="39"/>
                        <a:pt x="284" y="39"/>
                        <a:pt x="284" y="39"/>
                      </a:cubicBezTo>
                      <a:cubicBezTo>
                        <a:pt x="283" y="40"/>
                        <a:pt x="281" y="41"/>
                        <a:pt x="280" y="42"/>
                      </a:cubicBezTo>
                      <a:cubicBezTo>
                        <a:pt x="17" y="42"/>
                        <a:pt x="17" y="42"/>
                        <a:pt x="17" y="42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cubicBezTo>
                        <a:pt x="242" y="80"/>
                        <a:pt x="242" y="80"/>
                        <a:pt x="242" y="80"/>
                      </a:cubicBezTo>
                      <a:cubicBezTo>
                        <a:pt x="241" y="81"/>
                        <a:pt x="240" y="82"/>
                        <a:pt x="240" y="83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122"/>
                        <a:pt x="27" y="122"/>
                        <a:pt x="27" y="122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8" y="123"/>
                        <a:pt x="218" y="124"/>
                        <a:pt x="218" y="1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208" y="163"/>
                        <a:pt x="208" y="163"/>
                        <a:pt x="208" y="163"/>
                      </a:cubicBezTo>
                      <a:cubicBezTo>
                        <a:pt x="207" y="164"/>
                        <a:pt x="207" y="165"/>
                        <a:pt x="207" y="166"/>
                      </a:cubicBezTo>
                      <a:cubicBezTo>
                        <a:pt x="33" y="166"/>
                        <a:pt x="33" y="166"/>
                        <a:pt x="33" y="166"/>
                      </a:cubicBezTo>
                      <a:cubicBezTo>
                        <a:pt x="33" y="204"/>
                        <a:pt x="33" y="204"/>
                        <a:pt x="33" y="204"/>
                      </a:cubicBezTo>
                      <a:cubicBezTo>
                        <a:pt x="206" y="204"/>
                        <a:pt x="206" y="204"/>
                        <a:pt x="206" y="204"/>
                      </a:cubicBezTo>
                      <a:cubicBezTo>
                        <a:pt x="206" y="205"/>
                        <a:pt x="206" y="206"/>
                        <a:pt x="206" y="207"/>
                      </a:cubicBezTo>
                      <a:cubicBezTo>
                        <a:pt x="11" y="207"/>
                        <a:pt x="11" y="207"/>
                        <a:pt x="11" y="207"/>
                      </a:cubicBezTo>
                      <a:cubicBezTo>
                        <a:pt x="11" y="246"/>
                        <a:pt x="11" y="246"/>
                        <a:pt x="11" y="246"/>
                      </a:cubicBezTo>
                      <a:cubicBezTo>
                        <a:pt x="214" y="246"/>
                        <a:pt x="214" y="246"/>
                        <a:pt x="214" y="246"/>
                      </a:cubicBezTo>
                      <a:cubicBezTo>
                        <a:pt x="214" y="247"/>
                        <a:pt x="215" y="248"/>
                        <a:pt x="215" y="249"/>
                      </a:cubicBezTo>
                      <a:cubicBezTo>
                        <a:pt x="21" y="249"/>
                        <a:pt x="21" y="249"/>
                        <a:pt x="21" y="249"/>
                      </a:cubicBezTo>
                      <a:cubicBezTo>
                        <a:pt x="21" y="287"/>
                        <a:pt x="21" y="287"/>
                        <a:pt x="21" y="287"/>
                      </a:cubicBezTo>
                      <a:cubicBezTo>
                        <a:pt x="233" y="287"/>
                        <a:pt x="233" y="287"/>
                        <a:pt x="233" y="287"/>
                      </a:cubicBezTo>
                      <a:cubicBezTo>
                        <a:pt x="234" y="288"/>
                        <a:pt x="234" y="289"/>
                        <a:pt x="235" y="290"/>
                      </a:cubicBezTo>
                      <a:cubicBezTo>
                        <a:pt x="5" y="290"/>
                        <a:pt x="5" y="290"/>
                        <a:pt x="5" y="290"/>
                      </a:cubicBezTo>
                      <a:cubicBezTo>
                        <a:pt x="5" y="328"/>
                        <a:pt x="5" y="328"/>
                        <a:pt x="5" y="328"/>
                      </a:cubicBezTo>
                      <a:cubicBezTo>
                        <a:pt x="268" y="328"/>
                        <a:pt x="268" y="328"/>
                        <a:pt x="268" y="328"/>
                      </a:cubicBezTo>
                      <a:cubicBezTo>
                        <a:pt x="301" y="358"/>
                        <a:pt x="344" y="375"/>
                        <a:pt x="391" y="375"/>
                      </a:cubicBezTo>
                      <a:cubicBezTo>
                        <a:pt x="493" y="375"/>
                        <a:pt x="576" y="292"/>
                        <a:pt x="576" y="190"/>
                      </a:cubicBezTo>
                      <a:cubicBezTo>
                        <a:pt x="576" y="88"/>
                        <a:pt x="493" y="5"/>
                        <a:pt x="391" y="5"/>
                      </a:cubicBezTo>
                      <a:close/>
                      <a:moveTo>
                        <a:pt x="31" y="74"/>
                      </a:moveTo>
                      <a:cubicBezTo>
                        <a:pt x="28" y="74"/>
                        <a:pt x="28" y="74"/>
                        <a:pt x="28" y="74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lnTo>
                        <a:pt x="31" y="74"/>
                      </a:lnTo>
                      <a:close/>
                      <a:moveTo>
                        <a:pt x="45" y="74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45" y="48"/>
                        <a:pt x="45" y="48"/>
                        <a:pt x="45" y="48"/>
                      </a:cubicBezTo>
                      <a:lnTo>
                        <a:pt x="45" y="74"/>
                      </a:lnTo>
                      <a:close/>
                      <a:moveTo>
                        <a:pt x="59" y="74"/>
                      </a:moveTo>
                      <a:cubicBezTo>
                        <a:pt x="55" y="74"/>
                        <a:pt x="55" y="74"/>
                        <a:pt x="55" y="74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9" y="48"/>
                        <a:pt x="59" y="48"/>
                        <a:pt x="59" y="48"/>
                      </a:cubicBezTo>
                      <a:lnTo>
                        <a:pt x="59" y="74"/>
                      </a:lnTo>
                      <a:close/>
                      <a:moveTo>
                        <a:pt x="73" y="74"/>
                      </a:moveTo>
                      <a:cubicBezTo>
                        <a:pt x="69" y="74"/>
                        <a:pt x="69" y="74"/>
                        <a:pt x="69" y="74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3" y="48"/>
                        <a:pt x="73" y="48"/>
                        <a:pt x="73" y="48"/>
                      </a:cubicBezTo>
                      <a:lnTo>
                        <a:pt x="73" y="74"/>
                      </a:lnTo>
                      <a:close/>
                      <a:moveTo>
                        <a:pt x="87" y="74"/>
                      </a:moveTo>
                      <a:cubicBezTo>
                        <a:pt x="82" y="74"/>
                        <a:pt x="82" y="74"/>
                        <a:pt x="82" y="74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lnTo>
                        <a:pt x="87" y="74"/>
                      </a:lnTo>
                      <a:close/>
                      <a:moveTo>
                        <a:pt x="102" y="74"/>
                      </a:moveTo>
                      <a:cubicBezTo>
                        <a:pt x="96" y="74"/>
                        <a:pt x="96" y="74"/>
                        <a:pt x="96" y="74"/>
                      </a:cubicBezTo>
                      <a:cubicBezTo>
                        <a:pt x="96" y="48"/>
                        <a:pt x="96" y="48"/>
                        <a:pt x="96" y="48"/>
                      </a:cubicBezTo>
                      <a:cubicBezTo>
                        <a:pt x="102" y="48"/>
                        <a:pt x="102" y="48"/>
                        <a:pt x="102" y="48"/>
                      </a:cubicBezTo>
                      <a:lnTo>
                        <a:pt x="102" y="74"/>
                      </a:lnTo>
                      <a:close/>
                      <a:moveTo>
                        <a:pt x="116" y="74"/>
                      </a:move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0" y="48"/>
                        <a:pt x="110" y="48"/>
                        <a:pt x="110" y="48"/>
                      </a:cubicBezTo>
                      <a:cubicBezTo>
                        <a:pt x="116" y="48"/>
                        <a:pt x="116" y="48"/>
                        <a:pt x="116" y="48"/>
                      </a:cubicBezTo>
                      <a:lnTo>
                        <a:pt x="116" y="74"/>
                      </a:lnTo>
                      <a:close/>
                      <a:moveTo>
                        <a:pt x="130" y="74"/>
                      </a:moveTo>
                      <a:cubicBezTo>
                        <a:pt x="124" y="74"/>
                        <a:pt x="124" y="74"/>
                        <a:pt x="124" y="74"/>
                      </a:cubicBezTo>
                      <a:cubicBezTo>
                        <a:pt x="124" y="48"/>
                        <a:pt x="124" y="48"/>
                        <a:pt x="124" y="48"/>
                      </a:cubicBezTo>
                      <a:cubicBezTo>
                        <a:pt x="130" y="48"/>
                        <a:pt x="130" y="48"/>
                        <a:pt x="130" y="48"/>
                      </a:cubicBezTo>
                      <a:lnTo>
                        <a:pt x="130" y="74"/>
                      </a:lnTo>
                      <a:close/>
                      <a:moveTo>
                        <a:pt x="144" y="74"/>
                      </a:moveTo>
                      <a:cubicBezTo>
                        <a:pt x="138" y="74"/>
                        <a:pt x="138" y="74"/>
                        <a:pt x="138" y="74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44" y="48"/>
                        <a:pt x="144" y="48"/>
                        <a:pt x="144" y="48"/>
                      </a:cubicBezTo>
                      <a:lnTo>
                        <a:pt x="144" y="74"/>
                      </a:lnTo>
                      <a:close/>
                      <a:moveTo>
                        <a:pt x="158" y="74"/>
                      </a:moveTo>
                      <a:cubicBezTo>
                        <a:pt x="151" y="74"/>
                        <a:pt x="151" y="74"/>
                        <a:pt x="151" y="74"/>
                      </a:cubicBezTo>
                      <a:cubicBezTo>
                        <a:pt x="151" y="48"/>
                        <a:pt x="151" y="48"/>
                        <a:pt x="151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lnTo>
                        <a:pt x="158" y="74"/>
                      </a:lnTo>
                      <a:close/>
                      <a:moveTo>
                        <a:pt x="172" y="74"/>
                      </a:moveTo>
                      <a:cubicBezTo>
                        <a:pt x="165" y="74"/>
                        <a:pt x="165" y="74"/>
                        <a:pt x="165" y="74"/>
                      </a:cubicBezTo>
                      <a:cubicBezTo>
                        <a:pt x="165" y="48"/>
                        <a:pt x="165" y="48"/>
                        <a:pt x="165" y="48"/>
                      </a:cubicBezTo>
                      <a:cubicBezTo>
                        <a:pt x="172" y="48"/>
                        <a:pt x="172" y="48"/>
                        <a:pt x="172" y="48"/>
                      </a:cubicBezTo>
                      <a:lnTo>
                        <a:pt x="172" y="74"/>
                      </a:lnTo>
                      <a:close/>
                      <a:moveTo>
                        <a:pt x="186" y="74"/>
                      </a:moveTo>
                      <a:cubicBezTo>
                        <a:pt x="179" y="74"/>
                        <a:pt x="179" y="74"/>
                        <a:pt x="179" y="74"/>
                      </a:cubicBezTo>
                      <a:cubicBezTo>
                        <a:pt x="179" y="48"/>
                        <a:pt x="179" y="48"/>
                        <a:pt x="179" y="48"/>
                      </a:cubicBezTo>
                      <a:cubicBezTo>
                        <a:pt x="186" y="48"/>
                        <a:pt x="186" y="48"/>
                        <a:pt x="186" y="48"/>
                      </a:cubicBezTo>
                      <a:lnTo>
                        <a:pt x="186" y="74"/>
                      </a:lnTo>
                      <a:close/>
                      <a:moveTo>
                        <a:pt x="200" y="74"/>
                      </a:moveTo>
                      <a:cubicBezTo>
                        <a:pt x="193" y="74"/>
                        <a:pt x="193" y="74"/>
                        <a:pt x="193" y="74"/>
                      </a:cubicBezTo>
                      <a:cubicBezTo>
                        <a:pt x="193" y="48"/>
                        <a:pt x="193" y="48"/>
                        <a:pt x="193" y="48"/>
                      </a:cubicBezTo>
                      <a:cubicBezTo>
                        <a:pt x="200" y="48"/>
                        <a:pt x="200" y="48"/>
                        <a:pt x="200" y="48"/>
                      </a:cubicBezTo>
                      <a:lnTo>
                        <a:pt x="200" y="74"/>
                      </a:lnTo>
                      <a:close/>
                      <a:moveTo>
                        <a:pt x="214" y="74"/>
                      </a:moveTo>
                      <a:cubicBezTo>
                        <a:pt x="207" y="74"/>
                        <a:pt x="207" y="74"/>
                        <a:pt x="207" y="74"/>
                      </a:cubicBezTo>
                      <a:cubicBezTo>
                        <a:pt x="207" y="48"/>
                        <a:pt x="207" y="48"/>
                        <a:pt x="207" y="48"/>
                      </a:cubicBezTo>
                      <a:cubicBezTo>
                        <a:pt x="214" y="48"/>
                        <a:pt x="214" y="48"/>
                        <a:pt x="214" y="48"/>
                      </a:cubicBezTo>
                      <a:lnTo>
                        <a:pt x="214" y="74"/>
                      </a:lnTo>
                      <a:close/>
                      <a:moveTo>
                        <a:pt x="227" y="74"/>
                      </a:moveTo>
                      <a:cubicBezTo>
                        <a:pt x="221" y="74"/>
                        <a:pt x="221" y="74"/>
                        <a:pt x="221" y="74"/>
                      </a:cubicBezTo>
                      <a:cubicBezTo>
                        <a:pt x="221" y="48"/>
                        <a:pt x="221" y="48"/>
                        <a:pt x="221" y="48"/>
                      </a:cubicBezTo>
                      <a:cubicBezTo>
                        <a:pt x="227" y="48"/>
                        <a:pt x="227" y="48"/>
                        <a:pt x="227" y="48"/>
                      </a:cubicBezTo>
                      <a:lnTo>
                        <a:pt x="227" y="74"/>
                      </a:lnTo>
                      <a:close/>
                      <a:moveTo>
                        <a:pt x="241" y="74"/>
                      </a:moveTo>
                      <a:cubicBezTo>
                        <a:pt x="235" y="74"/>
                        <a:pt x="235" y="74"/>
                        <a:pt x="235" y="74"/>
                      </a:cubicBezTo>
                      <a:cubicBezTo>
                        <a:pt x="235" y="48"/>
                        <a:pt x="235" y="48"/>
                        <a:pt x="235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74"/>
                      </a:lnTo>
                      <a:close/>
                      <a:moveTo>
                        <a:pt x="48" y="198"/>
                      </a:moveTo>
                      <a:cubicBezTo>
                        <a:pt x="45" y="198"/>
                        <a:pt x="45" y="198"/>
                        <a:pt x="45" y="198"/>
                      </a:cubicBezTo>
                      <a:cubicBezTo>
                        <a:pt x="45" y="172"/>
                        <a:pt x="45" y="172"/>
                        <a:pt x="45" y="172"/>
                      </a:cubicBezTo>
                      <a:cubicBezTo>
                        <a:pt x="48" y="172"/>
                        <a:pt x="48" y="172"/>
                        <a:pt x="48" y="172"/>
                      </a:cubicBezTo>
                      <a:lnTo>
                        <a:pt x="48" y="198"/>
                      </a:lnTo>
                      <a:close/>
                      <a:moveTo>
                        <a:pt x="62" y="198"/>
                      </a:moveTo>
                      <a:cubicBezTo>
                        <a:pt x="58" y="198"/>
                        <a:pt x="58" y="198"/>
                        <a:pt x="58" y="198"/>
                      </a:cubicBezTo>
                      <a:cubicBezTo>
                        <a:pt x="58" y="172"/>
                        <a:pt x="58" y="172"/>
                        <a:pt x="58" y="172"/>
                      </a:cubicBezTo>
                      <a:cubicBezTo>
                        <a:pt x="62" y="172"/>
                        <a:pt x="62" y="172"/>
                        <a:pt x="62" y="172"/>
                      </a:cubicBezTo>
                      <a:lnTo>
                        <a:pt x="62" y="198"/>
                      </a:lnTo>
                      <a:close/>
                      <a:moveTo>
                        <a:pt x="76" y="198"/>
                      </a:moveTo>
                      <a:cubicBezTo>
                        <a:pt x="72" y="198"/>
                        <a:pt x="72" y="198"/>
                        <a:pt x="72" y="198"/>
                      </a:cubicBezTo>
                      <a:cubicBezTo>
                        <a:pt x="72" y="172"/>
                        <a:pt x="72" y="172"/>
                        <a:pt x="72" y="172"/>
                      </a:cubicBezTo>
                      <a:cubicBezTo>
                        <a:pt x="76" y="172"/>
                        <a:pt x="76" y="172"/>
                        <a:pt x="76" y="172"/>
                      </a:cubicBezTo>
                      <a:lnTo>
                        <a:pt x="76" y="198"/>
                      </a:lnTo>
                      <a:close/>
                      <a:moveTo>
                        <a:pt x="90" y="198"/>
                      </a:moveTo>
                      <a:cubicBezTo>
                        <a:pt x="85" y="198"/>
                        <a:pt x="85" y="198"/>
                        <a:pt x="85" y="198"/>
                      </a:cubicBezTo>
                      <a:cubicBezTo>
                        <a:pt x="85" y="172"/>
                        <a:pt x="85" y="172"/>
                        <a:pt x="85" y="172"/>
                      </a:cubicBezTo>
                      <a:cubicBezTo>
                        <a:pt x="90" y="172"/>
                        <a:pt x="90" y="172"/>
                        <a:pt x="90" y="172"/>
                      </a:cubicBezTo>
                      <a:lnTo>
                        <a:pt x="90" y="198"/>
                      </a:lnTo>
                      <a:close/>
                      <a:moveTo>
                        <a:pt x="104" y="198"/>
                      </a:moveTo>
                      <a:cubicBezTo>
                        <a:pt x="99" y="198"/>
                        <a:pt x="99" y="198"/>
                        <a:pt x="99" y="198"/>
                      </a:cubicBezTo>
                      <a:cubicBezTo>
                        <a:pt x="99" y="172"/>
                        <a:pt x="99" y="172"/>
                        <a:pt x="99" y="172"/>
                      </a:cubicBezTo>
                      <a:cubicBezTo>
                        <a:pt x="104" y="172"/>
                        <a:pt x="104" y="172"/>
                        <a:pt x="104" y="172"/>
                      </a:cubicBezTo>
                      <a:lnTo>
                        <a:pt x="104" y="198"/>
                      </a:lnTo>
                      <a:close/>
                      <a:moveTo>
                        <a:pt x="118" y="198"/>
                      </a:moveTo>
                      <a:cubicBezTo>
                        <a:pt x="113" y="198"/>
                        <a:pt x="113" y="198"/>
                        <a:pt x="113" y="198"/>
                      </a:cubicBezTo>
                      <a:cubicBezTo>
                        <a:pt x="113" y="172"/>
                        <a:pt x="113" y="172"/>
                        <a:pt x="113" y="172"/>
                      </a:cubicBezTo>
                      <a:cubicBezTo>
                        <a:pt x="118" y="172"/>
                        <a:pt x="118" y="172"/>
                        <a:pt x="118" y="172"/>
                      </a:cubicBezTo>
                      <a:lnTo>
                        <a:pt x="118" y="198"/>
                      </a:lnTo>
                      <a:close/>
                      <a:moveTo>
                        <a:pt x="133" y="198"/>
                      </a:moveTo>
                      <a:cubicBezTo>
                        <a:pt x="127" y="198"/>
                        <a:pt x="127" y="198"/>
                        <a:pt x="127" y="198"/>
                      </a:cubicBezTo>
                      <a:cubicBezTo>
                        <a:pt x="127" y="172"/>
                        <a:pt x="127" y="172"/>
                        <a:pt x="127" y="172"/>
                      </a:cubicBezTo>
                      <a:cubicBezTo>
                        <a:pt x="133" y="172"/>
                        <a:pt x="133" y="172"/>
                        <a:pt x="133" y="172"/>
                      </a:cubicBezTo>
                      <a:lnTo>
                        <a:pt x="133" y="198"/>
                      </a:lnTo>
                      <a:close/>
                      <a:moveTo>
                        <a:pt x="147" y="198"/>
                      </a:moveTo>
                      <a:cubicBezTo>
                        <a:pt x="141" y="198"/>
                        <a:pt x="141" y="198"/>
                        <a:pt x="141" y="198"/>
                      </a:cubicBezTo>
                      <a:cubicBezTo>
                        <a:pt x="141" y="172"/>
                        <a:pt x="141" y="172"/>
                        <a:pt x="141" y="172"/>
                      </a:cubicBezTo>
                      <a:cubicBezTo>
                        <a:pt x="147" y="172"/>
                        <a:pt x="147" y="172"/>
                        <a:pt x="147" y="172"/>
                      </a:cubicBezTo>
                      <a:lnTo>
                        <a:pt x="147" y="198"/>
                      </a:lnTo>
                      <a:close/>
                      <a:moveTo>
                        <a:pt x="161" y="198"/>
                      </a:moveTo>
                      <a:cubicBezTo>
                        <a:pt x="154" y="198"/>
                        <a:pt x="154" y="198"/>
                        <a:pt x="154" y="198"/>
                      </a:cubicBezTo>
                      <a:cubicBezTo>
                        <a:pt x="154" y="172"/>
                        <a:pt x="154" y="172"/>
                        <a:pt x="154" y="172"/>
                      </a:cubicBezTo>
                      <a:cubicBezTo>
                        <a:pt x="161" y="172"/>
                        <a:pt x="161" y="172"/>
                        <a:pt x="161" y="172"/>
                      </a:cubicBezTo>
                      <a:lnTo>
                        <a:pt x="161" y="198"/>
                      </a:lnTo>
                      <a:close/>
                      <a:moveTo>
                        <a:pt x="175" y="198"/>
                      </a:moveTo>
                      <a:cubicBezTo>
                        <a:pt x="168" y="198"/>
                        <a:pt x="168" y="198"/>
                        <a:pt x="168" y="198"/>
                      </a:cubicBezTo>
                      <a:cubicBezTo>
                        <a:pt x="168" y="172"/>
                        <a:pt x="168" y="172"/>
                        <a:pt x="168" y="172"/>
                      </a:cubicBezTo>
                      <a:cubicBezTo>
                        <a:pt x="175" y="172"/>
                        <a:pt x="175" y="172"/>
                        <a:pt x="175" y="172"/>
                      </a:cubicBezTo>
                      <a:lnTo>
                        <a:pt x="175" y="198"/>
                      </a:lnTo>
                      <a:close/>
                      <a:moveTo>
                        <a:pt x="189" y="198"/>
                      </a:moveTo>
                      <a:cubicBezTo>
                        <a:pt x="182" y="198"/>
                        <a:pt x="182" y="198"/>
                        <a:pt x="182" y="198"/>
                      </a:cubicBezTo>
                      <a:cubicBezTo>
                        <a:pt x="182" y="172"/>
                        <a:pt x="182" y="172"/>
                        <a:pt x="182" y="172"/>
                      </a:cubicBezTo>
                      <a:cubicBezTo>
                        <a:pt x="189" y="172"/>
                        <a:pt x="189" y="172"/>
                        <a:pt x="189" y="172"/>
                      </a:cubicBezTo>
                      <a:lnTo>
                        <a:pt x="189" y="198"/>
                      </a:lnTo>
                      <a:close/>
                      <a:moveTo>
                        <a:pt x="203" y="198"/>
                      </a:moveTo>
                      <a:cubicBezTo>
                        <a:pt x="196" y="198"/>
                        <a:pt x="196" y="198"/>
                        <a:pt x="196" y="198"/>
                      </a:cubicBezTo>
                      <a:cubicBezTo>
                        <a:pt x="196" y="172"/>
                        <a:pt x="196" y="172"/>
                        <a:pt x="196" y="172"/>
                      </a:cubicBezTo>
                      <a:cubicBezTo>
                        <a:pt x="203" y="172"/>
                        <a:pt x="203" y="172"/>
                        <a:pt x="203" y="172"/>
                      </a:cubicBezTo>
                      <a:lnTo>
                        <a:pt x="203" y="198"/>
                      </a:lnTo>
                      <a:close/>
                      <a:moveTo>
                        <a:pt x="14" y="157"/>
                      </a:moveTo>
                      <a:cubicBezTo>
                        <a:pt x="12" y="157"/>
                        <a:pt x="12" y="157"/>
                        <a:pt x="12" y="157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14" y="131"/>
                        <a:pt x="14" y="131"/>
                        <a:pt x="14" y="131"/>
                      </a:cubicBezTo>
                      <a:lnTo>
                        <a:pt x="14" y="157"/>
                      </a:lnTo>
                      <a:close/>
                      <a:moveTo>
                        <a:pt x="28" y="157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5" y="131"/>
                        <a:pt x="25" y="131"/>
                        <a:pt x="25" y="131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lnTo>
                        <a:pt x="28" y="157"/>
                      </a:lnTo>
                      <a:close/>
                      <a:moveTo>
                        <a:pt x="43" y="157"/>
                      </a:moveTo>
                      <a:cubicBezTo>
                        <a:pt x="38" y="157"/>
                        <a:pt x="38" y="157"/>
                        <a:pt x="38" y="157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43" y="131"/>
                        <a:pt x="43" y="131"/>
                        <a:pt x="43" y="131"/>
                      </a:cubicBezTo>
                      <a:lnTo>
                        <a:pt x="43" y="157"/>
                      </a:lnTo>
                      <a:close/>
                      <a:moveTo>
                        <a:pt x="57" y="157"/>
                      </a:moveTo>
                      <a:cubicBezTo>
                        <a:pt x="52" y="157"/>
                        <a:pt x="52" y="157"/>
                        <a:pt x="52" y="157"/>
                      </a:cubicBezTo>
                      <a:cubicBezTo>
                        <a:pt x="52" y="131"/>
                        <a:pt x="52" y="131"/>
                        <a:pt x="52" y="131"/>
                      </a:cubicBezTo>
                      <a:cubicBezTo>
                        <a:pt x="57" y="131"/>
                        <a:pt x="57" y="131"/>
                        <a:pt x="57" y="131"/>
                      </a:cubicBezTo>
                      <a:lnTo>
                        <a:pt x="57" y="157"/>
                      </a:lnTo>
                      <a:close/>
                      <a:moveTo>
                        <a:pt x="71" y="157"/>
                      </a:moveTo>
                      <a:cubicBezTo>
                        <a:pt x="66" y="157"/>
                        <a:pt x="66" y="157"/>
                        <a:pt x="66" y="157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71" y="131"/>
                        <a:pt x="71" y="131"/>
                        <a:pt x="71" y="131"/>
                      </a:cubicBezTo>
                      <a:lnTo>
                        <a:pt x="71" y="157"/>
                      </a:lnTo>
                      <a:close/>
                      <a:moveTo>
                        <a:pt x="85" y="157"/>
                      </a:moveTo>
                      <a:cubicBezTo>
                        <a:pt x="80" y="157"/>
                        <a:pt x="80" y="157"/>
                        <a:pt x="80" y="157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85" y="131"/>
                        <a:pt x="85" y="131"/>
                        <a:pt x="85" y="131"/>
                      </a:cubicBezTo>
                      <a:lnTo>
                        <a:pt x="85" y="157"/>
                      </a:lnTo>
                      <a:close/>
                      <a:moveTo>
                        <a:pt x="99" y="157"/>
                      </a:moveTo>
                      <a:cubicBezTo>
                        <a:pt x="93" y="157"/>
                        <a:pt x="93" y="157"/>
                        <a:pt x="93" y="157"/>
                      </a:cubicBezTo>
                      <a:cubicBezTo>
                        <a:pt x="93" y="131"/>
                        <a:pt x="93" y="131"/>
                        <a:pt x="93" y="131"/>
                      </a:cubicBezTo>
                      <a:cubicBezTo>
                        <a:pt x="99" y="131"/>
                        <a:pt x="99" y="131"/>
                        <a:pt x="99" y="131"/>
                      </a:cubicBezTo>
                      <a:lnTo>
                        <a:pt x="99" y="157"/>
                      </a:lnTo>
                      <a:close/>
                      <a:moveTo>
                        <a:pt x="113" y="157"/>
                      </a:moveTo>
                      <a:cubicBezTo>
                        <a:pt x="107" y="157"/>
                        <a:pt x="107" y="157"/>
                        <a:pt x="107" y="157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113" y="131"/>
                        <a:pt x="113" y="131"/>
                        <a:pt x="113" y="131"/>
                      </a:cubicBezTo>
                      <a:lnTo>
                        <a:pt x="113" y="157"/>
                      </a:lnTo>
                      <a:close/>
                      <a:moveTo>
                        <a:pt x="128" y="157"/>
                      </a:moveTo>
                      <a:cubicBezTo>
                        <a:pt x="121" y="157"/>
                        <a:pt x="121" y="157"/>
                        <a:pt x="121" y="157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lnTo>
                        <a:pt x="128" y="157"/>
                      </a:lnTo>
                      <a:close/>
                      <a:moveTo>
                        <a:pt x="142" y="157"/>
                      </a:moveTo>
                      <a:cubicBezTo>
                        <a:pt x="135" y="157"/>
                        <a:pt x="135" y="157"/>
                        <a:pt x="135" y="157"/>
                      </a:cubicBezTo>
                      <a:cubicBezTo>
                        <a:pt x="135" y="131"/>
                        <a:pt x="135" y="131"/>
                        <a:pt x="135" y="131"/>
                      </a:cubicBezTo>
                      <a:cubicBezTo>
                        <a:pt x="142" y="131"/>
                        <a:pt x="142" y="131"/>
                        <a:pt x="142" y="131"/>
                      </a:cubicBezTo>
                      <a:lnTo>
                        <a:pt x="142" y="157"/>
                      </a:lnTo>
                      <a:close/>
                      <a:moveTo>
                        <a:pt x="156" y="157"/>
                      </a:moveTo>
                      <a:cubicBezTo>
                        <a:pt x="149" y="157"/>
                        <a:pt x="149" y="157"/>
                        <a:pt x="149" y="157"/>
                      </a:cubicBezTo>
                      <a:cubicBezTo>
                        <a:pt x="149" y="131"/>
                        <a:pt x="149" y="131"/>
                        <a:pt x="149" y="131"/>
                      </a:cubicBezTo>
                      <a:cubicBezTo>
                        <a:pt x="156" y="131"/>
                        <a:pt x="156" y="131"/>
                        <a:pt x="156" y="131"/>
                      </a:cubicBezTo>
                      <a:lnTo>
                        <a:pt x="156" y="157"/>
                      </a:lnTo>
                      <a:close/>
                      <a:moveTo>
                        <a:pt x="170" y="157"/>
                      </a:moveTo>
                      <a:cubicBezTo>
                        <a:pt x="162" y="157"/>
                        <a:pt x="162" y="157"/>
                        <a:pt x="162" y="157"/>
                      </a:cubicBezTo>
                      <a:cubicBezTo>
                        <a:pt x="162" y="131"/>
                        <a:pt x="162" y="131"/>
                        <a:pt x="162" y="131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lnTo>
                        <a:pt x="170" y="157"/>
                      </a:lnTo>
                      <a:close/>
                      <a:moveTo>
                        <a:pt x="183" y="157"/>
                      </a:moveTo>
                      <a:cubicBezTo>
                        <a:pt x="176" y="157"/>
                        <a:pt x="176" y="157"/>
                        <a:pt x="176" y="157"/>
                      </a:cubicBezTo>
                      <a:cubicBezTo>
                        <a:pt x="176" y="131"/>
                        <a:pt x="176" y="131"/>
                        <a:pt x="176" y="131"/>
                      </a:cubicBezTo>
                      <a:cubicBezTo>
                        <a:pt x="183" y="131"/>
                        <a:pt x="183" y="131"/>
                        <a:pt x="183" y="131"/>
                      </a:cubicBezTo>
                      <a:lnTo>
                        <a:pt x="183" y="157"/>
                      </a:lnTo>
                      <a:close/>
                      <a:moveTo>
                        <a:pt x="197" y="157"/>
                      </a:moveTo>
                      <a:cubicBezTo>
                        <a:pt x="191" y="157"/>
                        <a:pt x="191" y="157"/>
                        <a:pt x="191" y="157"/>
                      </a:cubicBezTo>
                      <a:cubicBezTo>
                        <a:pt x="191" y="131"/>
                        <a:pt x="191" y="131"/>
                        <a:pt x="191" y="131"/>
                      </a:cubicBezTo>
                      <a:cubicBezTo>
                        <a:pt x="197" y="131"/>
                        <a:pt x="197" y="131"/>
                        <a:pt x="197" y="131"/>
                      </a:cubicBezTo>
                      <a:lnTo>
                        <a:pt x="197" y="157"/>
                      </a:lnTo>
                      <a:close/>
                      <a:moveTo>
                        <a:pt x="26" y="239"/>
                      </a:moveTo>
                      <a:cubicBezTo>
                        <a:pt x="23" y="239"/>
                        <a:pt x="23" y="239"/>
                        <a:pt x="23" y="239"/>
                      </a:cubicBezTo>
                      <a:cubicBezTo>
                        <a:pt x="23" y="214"/>
                        <a:pt x="23" y="214"/>
                        <a:pt x="23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lnTo>
                        <a:pt x="26" y="239"/>
                      </a:lnTo>
                      <a:close/>
                      <a:moveTo>
                        <a:pt x="40" y="239"/>
                      </a:moveTo>
                      <a:cubicBezTo>
                        <a:pt x="36" y="239"/>
                        <a:pt x="36" y="239"/>
                        <a:pt x="36" y="239"/>
                      </a:cubicBezTo>
                      <a:cubicBezTo>
                        <a:pt x="36" y="214"/>
                        <a:pt x="36" y="214"/>
                        <a:pt x="36" y="214"/>
                      </a:cubicBezTo>
                      <a:cubicBezTo>
                        <a:pt x="40" y="214"/>
                        <a:pt x="40" y="214"/>
                        <a:pt x="40" y="214"/>
                      </a:cubicBezTo>
                      <a:lnTo>
                        <a:pt x="40" y="239"/>
                      </a:lnTo>
                      <a:close/>
                      <a:moveTo>
                        <a:pt x="54" y="239"/>
                      </a:moveTo>
                      <a:cubicBezTo>
                        <a:pt x="50" y="239"/>
                        <a:pt x="50" y="239"/>
                        <a:pt x="50" y="239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4" y="214"/>
                        <a:pt x="54" y="214"/>
                        <a:pt x="54" y="214"/>
                      </a:cubicBezTo>
                      <a:lnTo>
                        <a:pt x="54" y="239"/>
                      </a:lnTo>
                      <a:close/>
                      <a:moveTo>
                        <a:pt x="68" y="239"/>
                      </a:moveTo>
                      <a:cubicBezTo>
                        <a:pt x="63" y="239"/>
                        <a:pt x="63" y="239"/>
                        <a:pt x="63" y="239"/>
                      </a:cubicBezTo>
                      <a:cubicBezTo>
                        <a:pt x="63" y="214"/>
                        <a:pt x="63" y="214"/>
                        <a:pt x="63" y="214"/>
                      </a:cubicBezTo>
                      <a:cubicBezTo>
                        <a:pt x="68" y="214"/>
                        <a:pt x="68" y="214"/>
                        <a:pt x="68" y="214"/>
                      </a:cubicBezTo>
                      <a:lnTo>
                        <a:pt x="68" y="239"/>
                      </a:lnTo>
                      <a:close/>
                      <a:moveTo>
                        <a:pt x="82" y="239"/>
                      </a:moveTo>
                      <a:cubicBezTo>
                        <a:pt x="77" y="239"/>
                        <a:pt x="77" y="239"/>
                        <a:pt x="77" y="239"/>
                      </a:cubicBezTo>
                      <a:cubicBezTo>
                        <a:pt x="77" y="214"/>
                        <a:pt x="77" y="214"/>
                        <a:pt x="77" y="214"/>
                      </a:cubicBezTo>
                      <a:cubicBezTo>
                        <a:pt x="82" y="214"/>
                        <a:pt x="82" y="214"/>
                        <a:pt x="82" y="214"/>
                      </a:cubicBezTo>
                      <a:lnTo>
                        <a:pt x="82" y="239"/>
                      </a:lnTo>
                      <a:close/>
                      <a:moveTo>
                        <a:pt x="96" y="239"/>
                      </a:moveTo>
                      <a:cubicBezTo>
                        <a:pt x="91" y="239"/>
                        <a:pt x="91" y="239"/>
                        <a:pt x="91" y="239"/>
                      </a:cubicBezTo>
                      <a:cubicBezTo>
                        <a:pt x="91" y="214"/>
                        <a:pt x="91" y="214"/>
                        <a:pt x="91" y="214"/>
                      </a:cubicBezTo>
                      <a:cubicBezTo>
                        <a:pt x="96" y="214"/>
                        <a:pt x="96" y="214"/>
                        <a:pt x="96" y="214"/>
                      </a:cubicBezTo>
                      <a:lnTo>
                        <a:pt x="96" y="239"/>
                      </a:lnTo>
                      <a:close/>
                      <a:moveTo>
                        <a:pt x="110" y="239"/>
                      </a:moveTo>
                      <a:cubicBezTo>
                        <a:pt x="105" y="239"/>
                        <a:pt x="105" y="239"/>
                        <a:pt x="105" y="239"/>
                      </a:cubicBezTo>
                      <a:cubicBezTo>
                        <a:pt x="105" y="214"/>
                        <a:pt x="105" y="214"/>
                        <a:pt x="105" y="214"/>
                      </a:cubicBezTo>
                      <a:cubicBezTo>
                        <a:pt x="110" y="214"/>
                        <a:pt x="110" y="214"/>
                        <a:pt x="110" y="214"/>
                      </a:cubicBezTo>
                      <a:lnTo>
                        <a:pt x="110" y="239"/>
                      </a:lnTo>
                      <a:close/>
                      <a:moveTo>
                        <a:pt x="125" y="239"/>
                      </a:moveTo>
                      <a:cubicBezTo>
                        <a:pt x="118" y="239"/>
                        <a:pt x="118" y="239"/>
                        <a:pt x="118" y="239"/>
                      </a:cubicBezTo>
                      <a:cubicBezTo>
                        <a:pt x="118" y="214"/>
                        <a:pt x="118" y="214"/>
                        <a:pt x="118" y="214"/>
                      </a:cubicBezTo>
                      <a:cubicBezTo>
                        <a:pt x="125" y="214"/>
                        <a:pt x="125" y="214"/>
                        <a:pt x="125" y="214"/>
                      </a:cubicBezTo>
                      <a:lnTo>
                        <a:pt x="125" y="239"/>
                      </a:lnTo>
                      <a:close/>
                      <a:moveTo>
                        <a:pt x="139" y="239"/>
                      </a:moveTo>
                      <a:cubicBezTo>
                        <a:pt x="132" y="239"/>
                        <a:pt x="132" y="239"/>
                        <a:pt x="132" y="239"/>
                      </a:cubicBezTo>
                      <a:cubicBezTo>
                        <a:pt x="132" y="214"/>
                        <a:pt x="132" y="214"/>
                        <a:pt x="132" y="214"/>
                      </a:cubicBezTo>
                      <a:cubicBezTo>
                        <a:pt x="139" y="214"/>
                        <a:pt x="139" y="214"/>
                        <a:pt x="139" y="214"/>
                      </a:cubicBezTo>
                      <a:lnTo>
                        <a:pt x="139" y="239"/>
                      </a:lnTo>
                      <a:close/>
                      <a:moveTo>
                        <a:pt x="153" y="239"/>
                      </a:moveTo>
                      <a:cubicBezTo>
                        <a:pt x="146" y="239"/>
                        <a:pt x="146" y="239"/>
                        <a:pt x="146" y="239"/>
                      </a:cubicBezTo>
                      <a:cubicBezTo>
                        <a:pt x="146" y="214"/>
                        <a:pt x="146" y="214"/>
                        <a:pt x="146" y="214"/>
                      </a:cubicBezTo>
                      <a:cubicBezTo>
                        <a:pt x="153" y="214"/>
                        <a:pt x="153" y="214"/>
                        <a:pt x="153" y="214"/>
                      </a:cubicBezTo>
                      <a:lnTo>
                        <a:pt x="153" y="239"/>
                      </a:lnTo>
                      <a:close/>
                      <a:moveTo>
                        <a:pt x="167" y="239"/>
                      </a:moveTo>
                      <a:cubicBezTo>
                        <a:pt x="160" y="239"/>
                        <a:pt x="160" y="239"/>
                        <a:pt x="160" y="239"/>
                      </a:cubicBezTo>
                      <a:cubicBezTo>
                        <a:pt x="160" y="214"/>
                        <a:pt x="160" y="214"/>
                        <a:pt x="160" y="214"/>
                      </a:cubicBezTo>
                      <a:cubicBezTo>
                        <a:pt x="167" y="214"/>
                        <a:pt x="167" y="214"/>
                        <a:pt x="167" y="214"/>
                      </a:cubicBezTo>
                      <a:lnTo>
                        <a:pt x="167" y="239"/>
                      </a:lnTo>
                      <a:close/>
                      <a:moveTo>
                        <a:pt x="181" y="239"/>
                      </a:moveTo>
                      <a:cubicBezTo>
                        <a:pt x="173" y="239"/>
                        <a:pt x="173" y="239"/>
                        <a:pt x="173" y="239"/>
                      </a:cubicBezTo>
                      <a:cubicBezTo>
                        <a:pt x="173" y="214"/>
                        <a:pt x="173" y="214"/>
                        <a:pt x="173" y="214"/>
                      </a:cubicBezTo>
                      <a:cubicBezTo>
                        <a:pt x="181" y="214"/>
                        <a:pt x="181" y="214"/>
                        <a:pt x="181" y="214"/>
                      </a:cubicBezTo>
                      <a:lnTo>
                        <a:pt x="181" y="239"/>
                      </a:lnTo>
                      <a:close/>
                      <a:moveTo>
                        <a:pt x="195" y="239"/>
                      </a:moveTo>
                      <a:cubicBezTo>
                        <a:pt x="188" y="239"/>
                        <a:pt x="188" y="239"/>
                        <a:pt x="188" y="239"/>
                      </a:cubicBezTo>
                      <a:cubicBezTo>
                        <a:pt x="188" y="214"/>
                        <a:pt x="188" y="214"/>
                        <a:pt x="188" y="214"/>
                      </a:cubicBezTo>
                      <a:cubicBezTo>
                        <a:pt x="195" y="214"/>
                        <a:pt x="195" y="214"/>
                        <a:pt x="195" y="214"/>
                      </a:cubicBezTo>
                      <a:lnTo>
                        <a:pt x="195" y="239"/>
                      </a:lnTo>
                      <a:close/>
                      <a:moveTo>
                        <a:pt x="208" y="239"/>
                      </a:moveTo>
                      <a:cubicBezTo>
                        <a:pt x="202" y="239"/>
                        <a:pt x="202" y="239"/>
                        <a:pt x="202" y="239"/>
                      </a:cubicBezTo>
                      <a:cubicBezTo>
                        <a:pt x="202" y="214"/>
                        <a:pt x="202" y="214"/>
                        <a:pt x="202" y="214"/>
                      </a:cubicBezTo>
                      <a:cubicBezTo>
                        <a:pt x="207" y="214"/>
                        <a:pt x="207" y="214"/>
                        <a:pt x="207" y="214"/>
                      </a:cubicBezTo>
                      <a:cubicBezTo>
                        <a:pt x="207" y="217"/>
                        <a:pt x="208" y="219"/>
                        <a:pt x="208" y="222"/>
                      </a:cubicBezTo>
                      <a:lnTo>
                        <a:pt x="208" y="239"/>
                      </a:lnTo>
                      <a:close/>
                      <a:moveTo>
                        <a:pt x="211" y="146"/>
                      </a:moveTo>
                      <a:cubicBezTo>
                        <a:pt x="210" y="149"/>
                        <a:pt x="209" y="153"/>
                        <a:pt x="209" y="157"/>
                      </a:cubicBezTo>
                      <a:cubicBezTo>
                        <a:pt x="205" y="157"/>
                        <a:pt x="205" y="157"/>
                        <a:pt x="205" y="157"/>
                      </a:cubicBezTo>
                      <a:cubicBezTo>
                        <a:pt x="205" y="131"/>
                        <a:pt x="205" y="131"/>
                        <a:pt x="205" y="131"/>
                      </a:cubicBezTo>
                      <a:cubicBezTo>
                        <a:pt x="211" y="131"/>
                        <a:pt x="211" y="131"/>
                        <a:pt x="211" y="131"/>
                      </a:cubicBezTo>
                      <a:lnTo>
                        <a:pt x="211" y="146"/>
                      </a:lnTo>
                      <a:close/>
                      <a:moveTo>
                        <a:pt x="20" y="322"/>
                      </a:moveTo>
                      <a:cubicBezTo>
                        <a:pt x="17" y="322"/>
                        <a:pt x="17" y="322"/>
                        <a:pt x="17" y="322"/>
                      </a:cubicBezTo>
                      <a:cubicBezTo>
                        <a:pt x="17" y="297"/>
                        <a:pt x="17" y="297"/>
                        <a:pt x="17" y="297"/>
                      </a:cubicBezTo>
                      <a:cubicBezTo>
                        <a:pt x="20" y="297"/>
                        <a:pt x="20" y="297"/>
                        <a:pt x="20" y="297"/>
                      </a:cubicBezTo>
                      <a:lnTo>
                        <a:pt x="20" y="322"/>
                      </a:lnTo>
                      <a:close/>
                      <a:moveTo>
                        <a:pt x="34" y="322"/>
                      </a:moveTo>
                      <a:cubicBezTo>
                        <a:pt x="30" y="322"/>
                        <a:pt x="30" y="322"/>
                        <a:pt x="30" y="322"/>
                      </a:cubicBezTo>
                      <a:cubicBezTo>
                        <a:pt x="30" y="297"/>
                        <a:pt x="30" y="297"/>
                        <a:pt x="30" y="297"/>
                      </a:cubicBezTo>
                      <a:cubicBezTo>
                        <a:pt x="34" y="297"/>
                        <a:pt x="34" y="297"/>
                        <a:pt x="34" y="297"/>
                      </a:cubicBezTo>
                      <a:lnTo>
                        <a:pt x="34" y="322"/>
                      </a:lnTo>
                      <a:close/>
                      <a:moveTo>
                        <a:pt x="48" y="322"/>
                      </a:moveTo>
                      <a:cubicBezTo>
                        <a:pt x="44" y="322"/>
                        <a:pt x="44" y="322"/>
                        <a:pt x="44" y="322"/>
                      </a:cubicBezTo>
                      <a:cubicBezTo>
                        <a:pt x="44" y="297"/>
                        <a:pt x="44" y="297"/>
                        <a:pt x="44" y="297"/>
                      </a:cubicBezTo>
                      <a:cubicBezTo>
                        <a:pt x="48" y="297"/>
                        <a:pt x="48" y="297"/>
                        <a:pt x="48" y="297"/>
                      </a:cubicBezTo>
                      <a:lnTo>
                        <a:pt x="48" y="322"/>
                      </a:lnTo>
                      <a:close/>
                      <a:moveTo>
                        <a:pt x="62" y="322"/>
                      </a:moveTo>
                      <a:cubicBezTo>
                        <a:pt x="57" y="322"/>
                        <a:pt x="57" y="322"/>
                        <a:pt x="57" y="322"/>
                      </a:cubicBezTo>
                      <a:cubicBezTo>
                        <a:pt x="57" y="297"/>
                        <a:pt x="57" y="297"/>
                        <a:pt x="57" y="297"/>
                      </a:cubicBezTo>
                      <a:cubicBezTo>
                        <a:pt x="62" y="297"/>
                        <a:pt x="62" y="297"/>
                        <a:pt x="62" y="297"/>
                      </a:cubicBezTo>
                      <a:lnTo>
                        <a:pt x="62" y="322"/>
                      </a:lnTo>
                      <a:close/>
                      <a:moveTo>
                        <a:pt x="76" y="322"/>
                      </a:moveTo>
                      <a:cubicBezTo>
                        <a:pt x="71" y="322"/>
                        <a:pt x="71" y="322"/>
                        <a:pt x="71" y="322"/>
                      </a:cubicBezTo>
                      <a:cubicBezTo>
                        <a:pt x="71" y="297"/>
                        <a:pt x="71" y="297"/>
                        <a:pt x="71" y="297"/>
                      </a:cubicBezTo>
                      <a:cubicBezTo>
                        <a:pt x="76" y="297"/>
                        <a:pt x="76" y="297"/>
                        <a:pt x="76" y="297"/>
                      </a:cubicBezTo>
                      <a:lnTo>
                        <a:pt x="76" y="322"/>
                      </a:lnTo>
                      <a:close/>
                      <a:moveTo>
                        <a:pt x="90" y="322"/>
                      </a:moveTo>
                      <a:cubicBezTo>
                        <a:pt x="85" y="322"/>
                        <a:pt x="85" y="322"/>
                        <a:pt x="85" y="322"/>
                      </a:cubicBezTo>
                      <a:cubicBezTo>
                        <a:pt x="85" y="297"/>
                        <a:pt x="85" y="297"/>
                        <a:pt x="85" y="297"/>
                      </a:cubicBezTo>
                      <a:cubicBezTo>
                        <a:pt x="90" y="297"/>
                        <a:pt x="90" y="297"/>
                        <a:pt x="90" y="297"/>
                      </a:cubicBezTo>
                      <a:lnTo>
                        <a:pt x="90" y="322"/>
                      </a:lnTo>
                      <a:close/>
                      <a:moveTo>
                        <a:pt x="105" y="322"/>
                      </a:moveTo>
                      <a:cubicBezTo>
                        <a:pt x="99" y="322"/>
                        <a:pt x="99" y="322"/>
                        <a:pt x="99" y="322"/>
                      </a:cubicBezTo>
                      <a:cubicBezTo>
                        <a:pt x="99" y="297"/>
                        <a:pt x="99" y="297"/>
                        <a:pt x="99" y="297"/>
                      </a:cubicBezTo>
                      <a:cubicBezTo>
                        <a:pt x="105" y="297"/>
                        <a:pt x="105" y="297"/>
                        <a:pt x="105" y="297"/>
                      </a:cubicBezTo>
                      <a:lnTo>
                        <a:pt x="105" y="322"/>
                      </a:lnTo>
                      <a:close/>
                      <a:moveTo>
                        <a:pt x="119" y="322"/>
                      </a:moveTo>
                      <a:cubicBezTo>
                        <a:pt x="113" y="322"/>
                        <a:pt x="113" y="322"/>
                        <a:pt x="113" y="322"/>
                      </a:cubicBezTo>
                      <a:cubicBezTo>
                        <a:pt x="113" y="297"/>
                        <a:pt x="113" y="297"/>
                        <a:pt x="113" y="297"/>
                      </a:cubicBezTo>
                      <a:cubicBezTo>
                        <a:pt x="119" y="297"/>
                        <a:pt x="119" y="297"/>
                        <a:pt x="119" y="297"/>
                      </a:cubicBezTo>
                      <a:lnTo>
                        <a:pt x="119" y="322"/>
                      </a:lnTo>
                      <a:close/>
                      <a:moveTo>
                        <a:pt x="133" y="322"/>
                      </a:moveTo>
                      <a:cubicBezTo>
                        <a:pt x="126" y="322"/>
                        <a:pt x="126" y="322"/>
                        <a:pt x="126" y="322"/>
                      </a:cubicBezTo>
                      <a:cubicBezTo>
                        <a:pt x="126" y="297"/>
                        <a:pt x="126" y="297"/>
                        <a:pt x="126" y="297"/>
                      </a:cubicBezTo>
                      <a:cubicBezTo>
                        <a:pt x="133" y="297"/>
                        <a:pt x="133" y="297"/>
                        <a:pt x="133" y="297"/>
                      </a:cubicBezTo>
                      <a:lnTo>
                        <a:pt x="133" y="322"/>
                      </a:lnTo>
                      <a:close/>
                      <a:moveTo>
                        <a:pt x="147" y="322"/>
                      </a:moveTo>
                      <a:cubicBezTo>
                        <a:pt x="140" y="322"/>
                        <a:pt x="140" y="322"/>
                        <a:pt x="140" y="322"/>
                      </a:cubicBezTo>
                      <a:cubicBezTo>
                        <a:pt x="140" y="297"/>
                        <a:pt x="140" y="297"/>
                        <a:pt x="140" y="297"/>
                      </a:cubicBezTo>
                      <a:cubicBezTo>
                        <a:pt x="147" y="297"/>
                        <a:pt x="147" y="297"/>
                        <a:pt x="147" y="297"/>
                      </a:cubicBezTo>
                      <a:lnTo>
                        <a:pt x="147" y="322"/>
                      </a:lnTo>
                      <a:close/>
                      <a:moveTo>
                        <a:pt x="161" y="322"/>
                      </a:moveTo>
                      <a:cubicBezTo>
                        <a:pt x="154" y="322"/>
                        <a:pt x="154" y="322"/>
                        <a:pt x="154" y="322"/>
                      </a:cubicBezTo>
                      <a:cubicBezTo>
                        <a:pt x="154" y="297"/>
                        <a:pt x="154" y="297"/>
                        <a:pt x="154" y="297"/>
                      </a:cubicBezTo>
                      <a:cubicBezTo>
                        <a:pt x="161" y="297"/>
                        <a:pt x="161" y="297"/>
                        <a:pt x="161" y="297"/>
                      </a:cubicBezTo>
                      <a:lnTo>
                        <a:pt x="161" y="322"/>
                      </a:lnTo>
                      <a:close/>
                      <a:moveTo>
                        <a:pt x="175" y="322"/>
                      </a:moveTo>
                      <a:cubicBezTo>
                        <a:pt x="168" y="322"/>
                        <a:pt x="168" y="322"/>
                        <a:pt x="168" y="322"/>
                      </a:cubicBezTo>
                      <a:cubicBezTo>
                        <a:pt x="168" y="297"/>
                        <a:pt x="168" y="297"/>
                        <a:pt x="168" y="297"/>
                      </a:cubicBezTo>
                      <a:cubicBezTo>
                        <a:pt x="175" y="297"/>
                        <a:pt x="175" y="297"/>
                        <a:pt x="175" y="297"/>
                      </a:cubicBezTo>
                      <a:lnTo>
                        <a:pt x="175" y="322"/>
                      </a:lnTo>
                      <a:close/>
                      <a:moveTo>
                        <a:pt x="189" y="322"/>
                      </a:moveTo>
                      <a:cubicBezTo>
                        <a:pt x="182" y="322"/>
                        <a:pt x="182" y="322"/>
                        <a:pt x="182" y="322"/>
                      </a:cubicBezTo>
                      <a:cubicBezTo>
                        <a:pt x="182" y="297"/>
                        <a:pt x="182" y="297"/>
                        <a:pt x="182" y="297"/>
                      </a:cubicBezTo>
                      <a:cubicBezTo>
                        <a:pt x="189" y="297"/>
                        <a:pt x="189" y="297"/>
                        <a:pt x="189" y="297"/>
                      </a:cubicBezTo>
                      <a:lnTo>
                        <a:pt x="189" y="322"/>
                      </a:lnTo>
                      <a:close/>
                      <a:moveTo>
                        <a:pt x="202" y="322"/>
                      </a:moveTo>
                      <a:cubicBezTo>
                        <a:pt x="196" y="322"/>
                        <a:pt x="196" y="322"/>
                        <a:pt x="196" y="322"/>
                      </a:cubicBezTo>
                      <a:cubicBezTo>
                        <a:pt x="196" y="297"/>
                        <a:pt x="196" y="297"/>
                        <a:pt x="196" y="297"/>
                      </a:cubicBezTo>
                      <a:cubicBezTo>
                        <a:pt x="202" y="297"/>
                        <a:pt x="202" y="297"/>
                        <a:pt x="202" y="297"/>
                      </a:cubicBezTo>
                      <a:lnTo>
                        <a:pt x="202" y="322"/>
                      </a:lnTo>
                      <a:close/>
                      <a:moveTo>
                        <a:pt x="216" y="322"/>
                      </a:moveTo>
                      <a:cubicBezTo>
                        <a:pt x="210" y="322"/>
                        <a:pt x="210" y="322"/>
                        <a:pt x="210" y="322"/>
                      </a:cubicBezTo>
                      <a:cubicBezTo>
                        <a:pt x="210" y="297"/>
                        <a:pt x="210" y="297"/>
                        <a:pt x="210" y="297"/>
                      </a:cubicBezTo>
                      <a:cubicBezTo>
                        <a:pt x="216" y="297"/>
                        <a:pt x="216" y="297"/>
                        <a:pt x="216" y="297"/>
                      </a:cubicBezTo>
                      <a:lnTo>
                        <a:pt x="216" y="322"/>
                      </a:lnTo>
                      <a:close/>
                      <a:moveTo>
                        <a:pt x="230" y="322"/>
                      </a:moveTo>
                      <a:cubicBezTo>
                        <a:pt x="224" y="322"/>
                        <a:pt x="224" y="322"/>
                        <a:pt x="224" y="322"/>
                      </a:cubicBezTo>
                      <a:cubicBezTo>
                        <a:pt x="224" y="297"/>
                        <a:pt x="224" y="297"/>
                        <a:pt x="224" y="297"/>
                      </a:cubicBezTo>
                      <a:cubicBezTo>
                        <a:pt x="230" y="297"/>
                        <a:pt x="230" y="297"/>
                        <a:pt x="230" y="297"/>
                      </a:cubicBezTo>
                      <a:lnTo>
                        <a:pt x="230" y="322"/>
                      </a:lnTo>
                      <a:close/>
                      <a:moveTo>
                        <a:pt x="336" y="7"/>
                      </a:moveTo>
                      <a:cubicBezTo>
                        <a:pt x="339" y="7"/>
                        <a:pt x="339" y="7"/>
                        <a:pt x="339" y="7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8" y="13"/>
                        <a:pt x="337" y="13"/>
                        <a:pt x="336" y="13"/>
                      </a:cubicBezTo>
                      <a:lnTo>
                        <a:pt x="336" y="7"/>
                      </a:lnTo>
                      <a:close/>
                      <a:moveTo>
                        <a:pt x="322" y="7"/>
                      </a:moveTo>
                      <a:cubicBezTo>
                        <a:pt x="326" y="7"/>
                        <a:pt x="326" y="7"/>
                        <a:pt x="326" y="7"/>
                      </a:cubicBezTo>
                      <a:cubicBezTo>
                        <a:pt x="326" y="17"/>
                        <a:pt x="326" y="17"/>
                        <a:pt x="326" y="17"/>
                      </a:cubicBezTo>
                      <a:cubicBezTo>
                        <a:pt x="325" y="17"/>
                        <a:pt x="323" y="18"/>
                        <a:pt x="322" y="18"/>
                      </a:cubicBezTo>
                      <a:lnTo>
                        <a:pt x="322" y="7"/>
                      </a:lnTo>
                      <a:close/>
                      <a:moveTo>
                        <a:pt x="308" y="7"/>
                      </a:moveTo>
                      <a:cubicBezTo>
                        <a:pt x="312" y="7"/>
                        <a:pt x="312" y="7"/>
                        <a:pt x="312" y="7"/>
                      </a:cubicBezTo>
                      <a:cubicBezTo>
                        <a:pt x="312" y="23"/>
                        <a:pt x="312" y="23"/>
                        <a:pt x="312" y="23"/>
                      </a:cubicBezTo>
                      <a:cubicBezTo>
                        <a:pt x="311" y="23"/>
                        <a:pt x="309" y="24"/>
                        <a:pt x="308" y="25"/>
                      </a:cubicBezTo>
                      <a:lnTo>
                        <a:pt x="308" y="7"/>
                      </a:lnTo>
                      <a:close/>
                      <a:moveTo>
                        <a:pt x="294" y="7"/>
                      </a:moveTo>
                      <a:cubicBezTo>
                        <a:pt x="298" y="7"/>
                        <a:pt x="298" y="7"/>
                        <a:pt x="298" y="7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7" y="31"/>
                        <a:pt x="295" y="31"/>
                        <a:pt x="294" y="32"/>
                      </a:cubicBezTo>
                      <a:cubicBezTo>
                        <a:pt x="294" y="32"/>
                        <a:pt x="294" y="32"/>
                        <a:pt x="294" y="32"/>
                      </a:cubicBezTo>
                      <a:lnTo>
                        <a:pt x="294" y="7"/>
                      </a:lnTo>
                      <a:close/>
                      <a:moveTo>
                        <a:pt x="47" y="32"/>
                      </a:move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lnTo>
                        <a:pt x="47" y="32"/>
                      </a:lnTo>
                      <a:close/>
                      <a:moveTo>
                        <a:pt x="61" y="32"/>
                      </a:move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lnTo>
                        <a:pt x="61" y="32"/>
                      </a:lnTo>
                      <a:close/>
                      <a:moveTo>
                        <a:pt x="75" y="32"/>
                      </a:move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71" y="7"/>
                        <a:pt x="71" y="7"/>
                        <a:pt x="71" y="7"/>
                      </a:cubicBezTo>
                      <a:cubicBezTo>
                        <a:pt x="75" y="7"/>
                        <a:pt x="75" y="7"/>
                        <a:pt x="75" y="7"/>
                      </a:cubicBezTo>
                      <a:lnTo>
                        <a:pt x="75" y="32"/>
                      </a:lnTo>
                      <a:close/>
                      <a:moveTo>
                        <a:pt x="89" y="3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7"/>
                        <a:pt x="84" y="7"/>
                        <a:pt x="84" y="7"/>
                      </a:cubicBezTo>
                      <a:cubicBezTo>
                        <a:pt x="89" y="7"/>
                        <a:pt x="89" y="7"/>
                        <a:pt x="89" y="7"/>
                      </a:cubicBezTo>
                      <a:lnTo>
                        <a:pt x="89" y="32"/>
                      </a:lnTo>
                      <a:close/>
                      <a:moveTo>
                        <a:pt x="103" y="32"/>
                      </a:move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7"/>
                        <a:pt x="103" y="7"/>
                        <a:pt x="103" y="7"/>
                      </a:cubicBezTo>
                      <a:lnTo>
                        <a:pt x="103" y="32"/>
                      </a:lnTo>
                      <a:close/>
                      <a:moveTo>
                        <a:pt x="117" y="32"/>
                      </a:moveTo>
                      <a:cubicBezTo>
                        <a:pt x="112" y="32"/>
                        <a:pt x="112" y="32"/>
                        <a:pt x="112" y="32"/>
                      </a:cubicBezTo>
                      <a:cubicBezTo>
                        <a:pt x="112" y="7"/>
                        <a:pt x="112" y="7"/>
                        <a:pt x="112" y="7"/>
                      </a:cubicBezTo>
                      <a:cubicBezTo>
                        <a:pt x="117" y="7"/>
                        <a:pt x="117" y="7"/>
                        <a:pt x="117" y="7"/>
                      </a:cubicBezTo>
                      <a:lnTo>
                        <a:pt x="117" y="32"/>
                      </a:lnTo>
                      <a:close/>
                      <a:moveTo>
                        <a:pt x="132" y="32"/>
                      </a:moveTo>
                      <a:cubicBezTo>
                        <a:pt x="126" y="32"/>
                        <a:pt x="126" y="32"/>
                        <a:pt x="126" y="32"/>
                      </a:cubicBezTo>
                      <a:cubicBezTo>
                        <a:pt x="126" y="7"/>
                        <a:pt x="126" y="7"/>
                        <a:pt x="126" y="7"/>
                      </a:cubicBezTo>
                      <a:cubicBezTo>
                        <a:pt x="132" y="7"/>
                        <a:pt x="132" y="7"/>
                        <a:pt x="132" y="7"/>
                      </a:cubicBezTo>
                      <a:lnTo>
                        <a:pt x="132" y="32"/>
                      </a:lnTo>
                      <a:close/>
                      <a:moveTo>
                        <a:pt x="146" y="32"/>
                      </a:moveTo>
                      <a:cubicBezTo>
                        <a:pt x="139" y="32"/>
                        <a:pt x="139" y="32"/>
                        <a:pt x="139" y="32"/>
                      </a:cubicBezTo>
                      <a:cubicBezTo>
                        <a:pt x="139" y="7"/>
                        <a:pt x="139" y="7"/>
                        <a:pt x="139" y="7"/>
                      </a:cubicBezTo>
                      <a:cubicBezTo>
                        <a:pt x="146" y="7"/>
                        <a:pt x="146" y="7"/>
                        <a:pt x="146" y="7"/>
                      </a:cubicBezTo>
                      <a:lnTo>
                        <a:pt x="146" y="32"/>
                      </a:lnTo>
                      <a:close/>
                      <a:moveTo>
                        <a:pt x="160" y="32"/>
                      </a:moveTo>
                      <a:cubicBezTo>
                        <a:pt x="153" y="32"/>
                        <a:pt x="153" y="32"/>
                        <a:pt x="153" y="32"/>
                      </a:cubicBezTo>
                      <a:cubicBezTo>
                        <a:pt x="153" y="7"/>
                        <a:pt x="153" y="7"/>
                        <a:pt x="153" y="7"/>
                      </a:cubicBezTo>
                      <a:cubicBezTo>
                        <a:pt x="160" y="7"/>
                        <a:pt x="160" y="7"/>
                        <a:pt x="160" y="7"/>
                      </a:cubicBezTo>
                      <a:lnTo>
                        <a:pt x="160" y="32"/>
                      </a:lnTo>
                      <a:close/>
                      <a:moveTo>
                        <a:pt x="174" y="32"/>
                      </a:moveTo>
                      <a:cubicBezTo>
                        <a:pt x="167" y="32"/>
                        <a:pt x="167" y="32"/>
                        <a:pt x="167" y="32"/>
                      </a:cubicBezTo>
                      <a:cubicBezTo>
                        <a:pt x="167" y="7"/>
                        <a:pt x="167" y="7"/>
                        <a:pt x="167" y="7"/>
                      </a:cubicBezTo>
                      <a:cubicBezTo>
                        <a:pt x="174" y="7"/>
                        <a:pt x="174" y="7"/>
                        <a:pt x="174" y="7"/>
                      </a:cubicBezTo>
                      <a:lnTo>
                        <a:pt x="174" y="32"/>
                      </a:lnTo>
                      <a:close/>
                      <a:moveTo>
                        <a:pt x="188" y="32"/>
                      </a:moveTo>
                      <a:cubicBezTo>
                        <a:pt x="181" y="32"/>
                        <a:pt x="181" y="32"/>
                        <a:pt x="181" y="32"/>
                      </a:cubicBezTo>
                      <a:cubicBezTo>
                        <a:pt x="181" y="7"/>
                        <a:pt x="181" y="7"/>
                        <a:pt x="181" y="7"/>
                      </a:cubicBezTo>
                      <a:cubicBezTo>
                        <a:pt x="188" y="7"/>
                        <a:pt x="188" y="7"/>
                        <a:pt x="188" y="7"/>
                      </a:cubicBezTo>
                      <a:lnTo>
                        <a:pt x="188" y="32"/>
                      </a:lnTo>
                      <a:close/>
                      <a:moveTo>
                        <a:pt x="202" y="32"/>
                      </a:moveTo>
                      <a:cubicBezTo>
                        <a:pt x="195" y="32"/>
                        <a:pt x="195" y="32"/>
                        <a:pt x="195" y="32"/>
                      </a:cubicBezTo>
                      <a:cubicBezTo>
                        <a:pt x="195" y="7"/>
                        <a:pt x="195" y="7"/>
                        <a:pt x="195" y="7"/>
                      </a:cubicBezTo>
                      <a:cubicBezTo>
                        <a:pt x="202" y="7"/>
                        <a:pt x="202" y="7"/>
                        <a:pt x="202" y="7"/>
                      </a:cubicBezTo>
                      <a:lnTo>
                        <a:pt x="202" y="32"/>
                      </a:lnTo>
                      <a:close/>
                      <a:moveTo>
                        <a:pt x="216" y="32"/>
                      </a:moveTo>
                      <a:cubicBezTo>
                        <a:pt x="209" y="32"/>
                        <a:pt x="209" y="32"/>
                        <a:pt x="209" y="32"/>
                      </a:cubicBezTo>
                      <a:cubicBezTo>
                        <a:pt x="209" y="7"/>
                        <a:pt x="209" y="7"/>
                        <a:pt x="209" y="7"/>
                      </a:cubicBezTo>
                      <a:cubicBezTo>
                        <a:pt x="216" y="7"/>
                        <a:pt x="216" y="7"/>
                        <a:pt x="216" y="7"/>
                      </a:cubicBezTo>
                      <a:lnTo>
                        <a:pt x="216" y="32"/>
                      </a:lnTo>
                      <a:close/>
                      <a:moveTo>
                        <a:pt x="229" y="32"/>
                      </a:moveTo>
                      <a:cubicBezTo>
                        <a:pt x="223" y="32"/>
                        <a:pt x="223" y="32"/>
                        <a:pt x="223" y="32"/>
                      </a:cubicBezTo>
                      <a:cubicBezTo>
                        <a:pt x="223" y="7"/>
                        <a:pt x="223" y="7"/>
                        <a:pt x="223" y="7"/>
                      </a:cubicBezTo>
                      <a:cubicBezTo>
                        <a:pt x="229" y="7"/>
                        <a:pt x="229" y="7"/>
                        <a:pt x="229" y="7"/>
                      </a:cubicBezTo>
                      <a:lnTo>
                        <a:pt x="229" y="32"/>
                      </a:lnTo>
                      <a:close/>
                      <a:moveTo>
                        <a:pt x="243" y="32"/>
                      </a:moveTo>
                      <a:cubicBezTo>
                        <a:pt x="237" y="32"/>
                        <a:pt x="237" y="32"/>
                        <a:pt x="237" y="32"/>
                      </a:cubicBezTo>
                      <a:cubicBezTo>
                        <a:pt x="237" y="7"/>
                        <a:pt x="237" y="7"/>
                        <a:pt x="237" y="7"/>
                      </a:cubicBezTo>
                      <a:cubicBezTo>
                        <a:pt x="243" y="7"/>
                        <a:pt x="243" y="7"/>
                        <a:pt x="243" y="7"/>
                      </a:cubicBezTo>
                      <a:lnTo>
                        <a:pt x="243" y="32"/>
                      </a:lnTo>
                      <a:close/>
                      <a:moveTo>
                        <a:pt x="257" y="32"/>
                      </a:moveTo>
                      <a:cubicBezTo>
                        <a:pt x="251" y="32"/>
                        <a:pt x="251" y="32"/>
                        <a:pt x="251" y="32"/>
                      </a:cubicBezTo>
                      <a:cubicBezTo>
                        <a:pt x="251" y="7"/>
                        <a:pt x="251" y="7"/>
                        <a:pt x="251" y="7"/>
                      </a:cubicBezTo>
                      <a:cubicBezTo>
                        <a:pt x="257" y="7"/>
                        <a:pt x="257" y="7"/>
                        <a:pt x="257" y="7"/>
                      </a:cubicBezTo>
                      <a:lnTo>
                        <a:pt x="257" y="32"/>
                      </a:lnTo>
                      <a:close/>
                      <a:moveTo>
                        <a:pt x="271" y="32"/>
                      </a:moveTo>
                      <a:cubicBezTo>
                        <a:pt x="265" y="32"/>
                        <a:pt x="265" y="32"/>
                        <a:pt x="265" y="32"/>
                      </a:cubicBezTo>
                      <a:cubicBezTo>
                        <a:pt x="265" y="7"/>
                        <a:pt x="265" y="7"/>
                        <a:pt x="265" y="7"/>
                      </a:cubicBezTo>
                      <a:cubicBezTo>
                        <a:pt x="271" y="7"/>
                        <a:pt x="271" y="7"/>
                        <a:pt x="271" y="7"/>
                      </a:cubicBezTo>
                      <a:lnTo>
                        <a:pt x="271" y="32"/>
                      </a:lnTo>
                      <a:close/>
                      <a:moveTo>
                        <a:pt x="280" y="32"/>
                      </a:moveTo>
                      <a:cubicBezTo>
                        <a:pt x="280" y="7"/>
                        <a:pt x="280" y="7"/>
                        <a:pt x="280" y="7"/>
                      </a:cubicBezTo>
                      <a:cubicBezTo>
                        <a:pt x="285" y="7"/>
                        <a:pt x="285" y="7"/>
                        <a:pt x="285" y="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lnTo>
                        <a:pt x="280" y="32"/>
                      </a:lnTo>
                      <a:close/>
                      <a:moveTo>
                        <a:pt x="264" y="48"/>
                      </a:moveTo>
                      <a:cubicBezTo>
                        <a:pt x="269" y="48"/>
                        <a:pt x="269" y="48"/>
                        <a:pt x="269" y="48"/>
                      </a:cubicBezTo>
                      <a:cubicBezTo>
                        <a:pt x="269" y="51"/>
                        <a:pt x="269" y="51"/>
                        <a:pt x="269" y="51"/>
                      </a:cubicBezTo>
                      <a:cubicBezTo>
                        <a:pt x="267" y="52"/>
                        <a:pt x="265" y="54"/>
                        <a:pt x="264" y="55"/>
                      </a:cubicBezTo>
                      <a:lnTo>
                        <a:pt x="264" y="48"/>
                      </a:lnTo>
                      <a:close/>
                      <a:moveTo>
                        <a:pt x="250" y="48"/>
                      </a:moveTo>
                      <a:cubicBezTo>
                        <a:pt x="255" y="48"/>
                        <a:pt x="255" y="48"/>
                        <a:pt x="255" y="48"/>
                      </a:cubicBezTo>
                      <a:cubicBezTo>
                        <a:pt x="255" y="64"/>
                        <a:pt x="255" y="64"/>
                        <a:pt x="255" y="64"/>
                      </a:cubicBezTo>
                      <a:cubicBezTo>
                        <a:pt x="253" y="66"/>
                        <a:pt x="251" y="68"/>
                        <a:pt x="250" y="70"/>
                      </a:cubicBezTo>
                      <a:lnTo>
                        <a:pt x="250" y="48"/>
                      </a:lnTo>
                      <a:close/>
                      <a:moveTo>
                        <a:pt x="231" y="90"/>
                      </a:moveTo>
                      <a:cubicBezTo>
                        <a:pt x="235" y="90"/>
                        <a:pt x="235" y="90"/>
                        <a:pt x="235" y="90"/>
                      </a:cubicBezTo>
                      <a:cubicBezTo>
                        <a:pt x="234" y="92"/>
                        <a:pt x="233" y="94"/>
                        <a:pt x="231" y="96"/>
                      </a:cubicBezTo>
                      <a:lnTo>
                        <a:pt x="231" y="90"/>
                      </a:lnTo>
                      <a:close/>
                      <a:moveTo>
                        <a:pt x="41" y="115"/>
                      </a:move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90"/>
                        <a:pt x="38" y="90"/>
                        <a:pt x="38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lnTo>
                        <a:pt x="41" y="115"/>
                      </a:lnTo>
                      <a:close/>
                      <a:moveTo>
                        <a:pt x="55" y="115"/>
                      </a:moveTo>
                      <a:cubicBezTo>
                        <a:pt x="51" y="115"/>
                        <a:pt x="51" y="115"/>
                        <a:pt x="51" y="115"/>
                      </a:cubicBez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55" y="90"/>
                        <a:pt x="55" y="90"/>
                        <a:pt x="55" y="90"/>
                      </a:cubicBezTo>
                      <a:lnTo>
                        <a:pt x="55" y="115"/>
                      </a:lnTo>
                      <a:close/>
                      <a:moveTo>
                        <a:pt x="69" y="115"/>
                      </a:moveTo>
                      <a:cubicBezTo>
                        <a:pt x="65" y="115"/>
                        <a:pt x="65" y="115"/>
                        <a:pt x="65" y="115"/>
                      </a:cubicBezTo>
                      <a:cubicBezTo>
                        <a:pt x="65" y="90"/>
                        <a:pt x="65" y="90"/>
                        <a:pt x="65" y="90"/>
                      </a:cubicBezTo>
                      <a:cubicBezTo>
                        <a:pt x="69" y="90"/>
                        <a:pt x="69" y="90"/>
                        <a:pt x="69" y="90"/>
                      </a:cubicBezTo>
                      <a:lnTo>
                        <a:pt x="69" y="115"/>
                      </a:lnTo>
                      <a:close/>
                      <a:moveTo>
                        <a:pt x="83" y="115"/>
                      </a:move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3" y="90"/>
                        <a:pt x="83" y="90"/>
                        <a:pt x="83" y="90"/>
                      </a:cubicBezTo>
                      <a:lnTo>
                        <a:pt x="83" y="115"/>
                      </a:lnTo>
                      <a:close/>
                      <a:moveTo>
                        <a:pt x="97" y="115"/>
                      </a:move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90"/>
                        <a:pt x="92" y="90"/>
                        <a:pt x="92" y="90"/>
                      </a:cubicBezTo>
                      <a:cubicBezTo>
                        <a:pt x="97" y="90"/>
                        <a:pt x="97" y="90"/>
                        <a:pt x="97" y="90"/>
                      </a:cubicBezTo>
                      <a:lnTo>
                        <a:pt x="97" y="115"/>
                      </a:lnTo>
                      <a:close/>
                      <a:moveTo>
                        <a:pt x="112" y="115"/>
                      </a:moveTo>
                      <a:cubicBezTo>
                        <a:pt x="106" y="115"/>
                        <a:pt x="106" y="115"/>
                        <a:pt x="106" y="115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12" y="90"/>
                        <a:pt x="112" y="90"/>
                        <a:pt x="112" y="90"/>
                      </a:cubicBezTo>
                      <a:lnTo>
                        <a:pt x="112" y="115"/>
                      </a:lnTo>
                      <a:close/>
                      <a:moveTo>
                        <a:pt x="126" y="115"/>
                      </a:move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90"/>
                        <a:pt x="120" y="90"/>
                        <a:pt x="120" y="90"/>
                      </a:cubicBezTo>
                      <a:cubicBezTo>
                        <a:pt x="126" y="90"/>
                        <a:pt x="126" y="90"/>
                        <a:pt x="126" y="90"/>
                      </a:cubicBezTo>
                      <a:lnTo>
                        <a:pt x="126" y="115"/>
                      </a:lnTo>
                      <a:close/>
                      <a:moveTo>
                        <a:pt x="140" y="115"/>
                      </a:moveTo>
                      <a:cubicBezTo>
                        <a:pt x="134" y="115"/>
                        <a:pt x="134" y="115"/>
                        <a:pt x="134" y="115"/>
                      </a:cubicBezTo>
                      <a:cubicBezTo>
                        <a:pt x="134" y="90"/>
                        <a:pt x="134" y="90"/>
                        <a:pt x="134" y="90"/>
                      </a:cubicBezTo>
                      <a:cubicBezTo>
                        <a:pt x="140" y="90"/>
                        <a:pt x="140" y="90"/>
                        <a:pt x="140" y="90"/>
                      </a:cubicBezTo>
                      <a:lnTo>
                        <a:pt x="140" y="115"/>
                      </a:lnTo>
                      <a:close/>
                      <a:moveTo>
                        <a:pt x="154" y="115"/>
                      </a:moveTo>
                      <a:cubicBezTo>
                        <a:pt x="147" y="115"/>
                        <a:pt x="147" y="115"/>
                        <a:pt x="147" y="115"/>
                      </a:cubicBezTo>
                      <a:cubicBezTo>
                        <a:pt x="147" y="90"/>
                        <a:pt x="147" y="90"/>
                        <a:pt x="147" y="90"/>
                      </a:cubicBezTo>
                      <a:cubicBezTo>
                        <a:pt x="154" y="90"/>
                        <a:pt x="154" y="90"/>
                        <a:pt x="154" y="90"/>
                      </a:cubicBezTo>
                      <a:lnTo>
                        <a:pt x="154" y="115"/>
                      </a:lnTo>
                      <a:close/>
                      <a:moveTo>
                        <a:pt x="168" y="115"/>
                      </a:moveTo>
                      <a:cubicBezTo>
                        <a:pt x="161" y="115"/>
                        <a:pt x="161" y="115"/>
                        <a:pt x="161" y="115"/>
                      </a:cubicBezTo>
                      <a:cubicBezTo>
                        <a:pt x="161" y="90"/>
                        <a:pt x="161" y="90"/>
                        <a:pt x="161" y="90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lnTo>
                        <a:pt x="168" y="115"/>
                      </a:lnTo>
                      <a:close/>
                      <a:moveTo>
                        <a:pt x="182" y="115"/>
                      </a:moveTo>
                      <a:cubicBezTo>
                        <a:pt x="175" y="115"/>
                        <a:pt x="175" y="115"/>
                        <a:pt x="175" y="115"/>
                      </a:cubicBezTo>
                      <a:cubicBezTo>
                        <a:pt x="175" y="90"/>
                        <a:pt x="175" y="90"/>
                        <a:pt x="175" y="90"/>
                      </a:cubicBezTo>
                      <a:cubicBezTo>
                        <a:pt x="182" y="90"/>
                        <a:pt x="182" y="90"/>
                        <a:pt x="182" y="90"/>
                      </a:cubicBezTo>
                      <a:lnTo>
                        <a:pt x="182" y="115"/>
                      </a:lnTo>
                      <a:close/>
                      <a:moveTo>
                        <a:pt x="196" y="115"/>
                      </a:moveTo>
                      <a:cubicBezTo>
                        <a:pt x="189" y="115"/>
                        <a:pt x="189" y="115"/>
                        <a:pt x="189" y="115"/>
                      </a:cubicBezTo>
                      <a:cubicBezTo>
                        <a:pt x="189" y="90"/>
                        <a:pt x="189" y="90"/>
                        <a:pt x="189" y="90"/>
                      </a:cubicBezTo>
                      <a:cubicBezTo>
                        <a:pt x="196" y="90"/>
                        <a:pt x="196" y="90"/>
                        <a:pt x="196" y="90"/>
                      </a:cubicBezTo>
                      <a:lnTo>
                        <a:pt x="196" y="115"/>
                      </a:lnTo>
                      <a:close/>
                      <a:moveTo>
                        <a:pt x="210" y="115"/>
                      </a:moveTo>
                      <a:cubicBezTo>
                        <a:pt x="203" y="115"/>
                        <a:pt x="203" y="115"/>
                        <a:pt x="203" y="115"/>
                      </a:cubicBezTo>
                      <a:cubicBezTo>
                        <a:pt x="203" y="90"/>
                        <a:pt x="203" y="90"/>
                        <a:pt x="203" y="90"/>
                      </a:cubicBezTo>
                      <a:cubicBezTo>
                        <a:pt x="210" y="90"/>
                        <a:pt x="210" y="90"/>
                        <a:pt x="210" y="90"/>
                      </a:cubicBezTo>
                      <a:lnTo>
                        <a:pt x="210" y="115"/>
                      </a:lnTo>
                      <a:close/>
                      <a:moveTo>
                        <a:pt x="217" y="115"/>
                      </a:moveTo>
                      <a:cubicBezTo>
                        <a:pt x="217" y="90"/>
                        <a:pt x="217" y="90"/>
                        <a:pt x="217" y="90"/>
                      </a:cubicBezTo>
                      <a:cubicBezTo>
                        <a:pt x="224" y="90"/>
                        <a:pt x="224" y="90"/>
                        <a:pt x="224" y="90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23" y="112"/>
                        <a:pt x="222" y="114"/>
                        <a:pt x="221" y="115"/>
                      </a:cubicBezTo>
                      <a:lnTo>
                        <a:pt x="217" y="115"/>
                      </a:lnTo>
                      <a:close/>
                      <a:moveTo>
                        <a:pt x="35" y="281"/>
                      </a:moveTo>
                      <a:cubicBezTo>
                        <a:pt x="33" y="281"/>
                        <a:pt x="33" y="281"/>
                        <a:pt x="33" y="281"/>
                      </a:cubicBezTo>
                      <a:cubicBezTo>
                        <a:pt x="33" y="255"/>
                        <a:pt x="33" y="255"/>
                        <a:pt x="33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lnTo>
                        <a:pt x="35" y="281"/>
                      </a:lnTo>
                      <a:close/>
                      <a:moveTo>
                        <a:pt x="50" y="281"/>
                      </a:moveTo>
                      <a:cubicBezTo>
                        <a:pt x="46" y="281"/>
                        <a:pt x="46" y="281"/>
                        <a:pt x="46" y="281"/>
                      </a:cubicBezTo>
                      <a:cubicBezTo>
                        <a:pt x="46" y="255"/>
                        <a:pt x="46" y="255"/>
                        <a:pt x="46" y="255"/>
                      </a:cubicBezTo>
                      <a:cubicBezTo>
                        <a:pt x="50" y="255"/>
                        <a:pt x="50" y="255"/>
                        <a:pt x="50" y="255"/>
                      </a:cubicBezTo>
                      <a:lnTo>
                        <a:pt x="50" y="281"/>
                      </a:lnTo>
                      <a:close/>
                      <a:moveTo>
                        <a:pt x="64" y="281"/>
                      </a:moveTo>
                      <a:cubicBezTo>
                        <a:pt x="59" y="281"/>
                        <a:pt x="59" y="281"/>
                        <a:pt x="59" y="281"/>
                      </a:cubicBezTo>
                      <a:cubicBezTo>
                        <a:pt x="59" y="255"/>
                        <a:pt x="59" y="255"/>
                        <a:pt x="59" y="255"/>
                      </a:cubicBezTo>
                      <a:cubicBezTo>
                        <a:pt x="64" y="255"/>
                        <a:pt x="64" y="255"/>
                        <a:pt x="64" y="255"/>
                      </a:cubicBezTo>
                      <a:lnTo>
                        <a:pt x="64" y="281"/>
                      </a:lnTo>
                      <a:close/>
                      <a:moveTo>
                        <a:pt x="78" y="281"/>
                      </a:moveTo>
                      <a:cubicBezTo>
                        <a:pt x="73" y="281"/>
                        <a:pt x="73" y="281"/>
                        <a:pt x="73" y="281"/>
                      </a:cubicBezTo>
                      <a:cubicBezTo>
                        <a:pt x="73" y="255"/>
                        <a:pt x="73" y="255"/>
                        <a:pt x="73" y="255"/>
                      </a:cubicBezTo>
                      <a:cubicBezTo>
                        <a:pt x="78" y="255"/>
                        <a:pt x="78" y="255"/>
                        <a:pt x="78" y="255"/>
                      </a:cubicBezTo>
                      <a:lnTo>
                        <a:pt x="78" y="281"/>
                      </a:lnTo>
                      <a:close/>
                      <a:moveTo>
                        <a:pt x="92" y="281"/>
                      </a:moveTo>
                      <a:cubicBezTo>
                        <a:pt x="87" y="281"/>
                        <a:pt x="87" y="281"/>
                        <a:pt x="87" y="281"/>
                      </a:cubicBezTo>
                      <a:cubicBezTo>
                        <a:pt x="87" y="255"/>
                        <a:pt x="87" y="255"/>
                        <a:pt x="87" y="255"/>
                      </a:cubicBezTo>
                      <a:cubicBezTo>
                        <a:pt x="92" y="255"/>
                        <a:pt x="92" y="255"/>
                        <a:pt x="92" y="255"/>
                      </a:cubicBezTo>
                      <a:lnTo>
                        <a:pt x="92" y="281"/>
                      </a:lnTo>
                      <a:close/>
                      <a:moveTo>
                        <a:pt x="106" y="281"/>
                      </a:moveTo>
                      <a:cubicBezTo>
                        <a:pt x="101" y="281"/>
                        <a:pt x="101" y="281"/>
                        <a:pt x="101" y="281"/>
                      </a:cubicBezTo>
                      <a:cubicBezTo>
                        <a:pt x="101" y="255"/>
                        <a:pt x="101" y="255"/>
                        <a:pt x="101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lnTo>
                        <a:pt x="106" y="281"/>
                      </a:lnTo>
                      <a:close/>
                      <a:moveTo>
                        <a:pt x="120" y="281"/>
                      </a:moveTo>
                      <a:cubicBezTo>
                        <a:pt x="114" y="281"/>
                        <a:pt x="114" y="281"/>
                        <a:pt x="114" y="281"/>
                      </a:cubicBezTo>
                      <a:cubicBezTo>
                        <a:pt x="114" y="255"/>
                        <a:pt x="114" y="255"/>
                        <a:pt x="114" y="255"/>
                      </a:cubicBezTo>
                      <a:cubicBezTo>
                        <a:pt x="120" y="255"/>
                        <a:pt x="120" y="255"/>
                        <a:pt x="120" y="255"/>
                      </a:cubicBezTo>
                      <a:lnTo>
                        <a:pt x="120" y="281"/>
                      </a:lnTo>
                      <a:close/>
                      <a:moveTo>
                        <a:pt x="134" y="281"/>
                      </a:moveTo>
                      <a:cubicBezTo>
                        <a:pt x="128" y="281"/>
                        <a:pt x="128" y="281"/>
                        <a:pt x="128" y="281"/>
                      </a:cubicBezTo>
                      <a:cubicBezTo>
                        <a:pt x="128" y="255"/>
                        <a:pt x="128" y="255"/>
                        <a:pt x="128" y="255"/>
                      </a:cubicBezTo>
                      <a:cubicBezTo>
                        <a:pt x="134" y="255"/>
                        <a:pt x="134" y="255"/>
                        <a:pt x="134" y="255"/>
                      </a:cubicBezTo>
                      <a:lnTo>
                        <a:pt x="134" y="281"/>
                      </a:lnTo>
                      <a:close/>
                      <a:moveTo>
                        <a:pt x="149" y="281"/>
                      </a:moveTo>
                      <a:cubicBezTo>
                        <a:pt x="142" y="281"/>
                        <a:pt x="142" y="281"/>
                        <a:pt x="142" y="281"/>
                      </a:cubicBezTo>
                      <a:cubicBezTo>
                        <a:pt x="142" y="255"/>
                        <a:pt x="142" y="255"/>
                        <a:pt x="142" y="255"/>
                      </a:cubicBezTo>
                      <a:cubicBezTo>
                        <a:pt x="149" y="255"/>
                        <a:pt x="149" y="255"/>
                        <a:pt x="149" y="255"/>
                      </a:cubicBezTo>
                      <a:lnTo>
                        <a:pt x="149" y="281"/>
                      </a:lnTo>
                      <a:close/>
                      <a:moveTo>
                        <a:pt x="163" y="281"/>
                      </a:moveTo>
                      <a:cubicBezTo>
                        <a:pt x="156" y="281"/>
                        <a:pt x="156" y="281"/>
                        <a:pt x="156" y="281"/>
                      </a:cubicBezTo>
                      <a:cubicBezTo>
                        <a:pt x="156" y="255"/>
                        <a:pt x="156" y="255"/>
                        <a:pt x="156" y="255"/>
                      </a:cubicBezTo>
                      <a:cubicBezTo>
                        <a:pt x="163" y="255"/>
                        <a:pt x="163" y="255"/>
                        <a:pt x="163" y="255"/>
                      </a:cubicBezTo>
                      <a:lnTo>
                        <a:pt x="163" y="281"/>
                      </a:lnTo>
                      <a:close/>
                      <a:moveTo>
                        <a:pt x="177" y="281"/>
                      </a:moveTo>
                      <a:cubicBezTo>
                        <a:pt x="170" y="281"/>
                        <a:pt x="170" y="281"/>
                        <a:pt x="170" y="281"/>
                      </a:cubicBezTo>
                      <a:cubicBezTo>
                        <a:pt x="170" y="255"/>
                        <a:pt x="170" y="255"/>
                        <a:pt x="170" y="255"/>
                      </a:cubicBezTo>
                      <a:cubicBezTo>
                        <a:pt x="177" y="255"/>
                        <a:pt x="177" y="255"/>
                        <a:pt x="177" y="255"/>
                      </a:cubicBezTo>
                      <a:lnTo>
                        <a:pt x="177" y="281"/>
                      </a:lnTo>
                      <a:close/>
                      <a:moveTo>
                        <a:pt x="191" y="281"/>
                      </a:moveTo>
                      <a:cubicBezTo>
                        <a:pt x="183" y="281"/>
                        <a:pt x="183" y="281"/>
                        <a:pt x="183" y="281"/>
                      </a:cubicBezTo>
                      <a:cubicBezTo>
                        <a:pt x="183" y="255"/>
                        <a:pt x="183" y="255"/>
                        <a:pt x="183" y="255"/>
                      </a:cubicBezTo>
                      <a:cubicBezTo>
                        <a:pt x="191" y="255"/>
                        <a:pt x="191" y="255"/>
                        <a:pt x="191" y="255"/>
                      </a:cubicBezTo>
                      <a:lnTo>
                        <a:pt x="191" y="281"/>
                      </a:lnTo>
                      <a:close/>
                      <a:moveTo>
                        <a:pt x="204" y="281"/>
                      </a:move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97" y="255"/>
                        <a:pt x="197" y="255"/>
                        <a:pt x="197" y="255"/>
                      </a:cubicBezTo>
                      <a:cubicBezTo>
                        <a:pt x="204" y="255"/>
                        <a:pt x="204" y="255"/>
                        <a:pt x="204" y="255"/>
                      </a:cubicBezTo>
                      <a:lnTo>
                        <a:pt x="204" y="281"/>
                      </a:lnTo>
                      <a:close/>
                      <a:moveTo>
                        <a:pt x="218" y="281"/>
                      </a:moveTo>
                      <a:cubicBezTo>
                        <a:pt x="212" y="281"/>
                        <a:pt x="212" y="281"/>
                        <a:pt x="212" y="281"/>
                      </a:cubicBezTo>
                      <a:cubicBezTo>
                        <a:pt x="212" y="255"/>
                        <a:pt x="212" y="255"/>
                        <a:pt x="212" y="255"/>
                      </a:cubicBezTo>
                      <a:cubicBezTo>
                        <a:pt x="217" y="255"/>
                        <a:pt x="217" y="255"/>
                        <a:pt x="217" y="255"/>
                      </a:cubicBezTo>
                      <a:cubicBezTo>
                        <a:pt x="218" y="256"/>
                        <a:pt x="218" y="257"/>
                        <a:pt x="218" y="257"/>
                      </a:cubicBezTo>
                      <a:lnTo>
                        <a:pt x="218" y="281"/>
                      </a:lnTo>
                      <a:close/>
                      <a:moveTo>
                        <a:pt x="226" y="281"/>
                      </a:moveTo>
                      <a:cubicBezTo>
                        <a:pt x="226" y="274"/>
                        <a:pt x="226" y="274"/>
                        <a:pt x="226" y="274"/>
                      </a:cubicBezTo>
                      <a:cubicBezTo>
                        <a:pt x="227" y="276"/>
                        <a:pt x="228" y="279"/>
                        <a:pt x="229" y="281"/>
                      </a:cubicBezTo>
                      <a:lnTo>
                        <a:pt x="226" y="281"/>
                      </a:lnTo>
                      <a:close/>
                      <a:moveTo>
                        <a:pt x="244" y="322"/>
                      </a:moveTo>
                      <a:cubicBezTo>
                        <a:pt x="238" y="322"/>
                        <a:pt x="238" y="322"/>
                        <a:pt x="238" y="322"/>
                      </a:cubicBezTo>
                      <a:cubicBezTo>
                        <a:pt x="238" y="297"/>
                        <a:pt x="238" y="297"/>
                        <a:pt x="238" y="297"/>
                      </a:cubicBezTo>
                      <a:cubicBezTo>
                        <a:pt x="239" y="297"/>
                        <a:pt x="239" y="297"/>
                        <a:pt x="239" y="297"/>
                      </a:cubicBezTo>
                      <a:cubicBezTo>
                        <a:pt x="241" y="299"/>
                        <a:pt x="242" y="301"/>
                        <a:pt x="244" y="303"/>
                      </a:cubicBezTo>
                      <a:lnTo>
                        <a:pt x="244" y="322"/>
                      </a:lnTo>
                      <a:close/>
                      <a:moveTo>
                        <a:pt x="258" y="322"/>
                      </a:moveTo>
                      <a:cubicBezTo>
                        <a:pt x="253" y="322"/>
                        <a:pt x="253" y="322"/>
                        <a:pt x="253" y="322"/>
                      </a:cubicBezTo>
                      <a:cubicBezTo>
                        <a:pt x="253" y="313"/>
                        <a:pt x="253" y="313"/>
                        <a:pt x="253" y="313"/>
                      </a:cubicBezTo>
                      <a:cubicBezTo>
                        <a:pt x="254" y="315"/>
                        <a:pt x="256" y="317"/>
                        <a:pt x="258" y="319"/>
                      </a:cubicBezTo>
                      <a:lnTo>
                        <a:pt x="258" y="322"/>
                      </a:lnTo>
                      <a:close/>
                      <a:moveTo>
                        <a:pt x="391" y="366"/>
                      </a:moveTo>
                      <a:cubicBezTo>
                        <a:pt x="294" y="366"/>
                        <a:pt x="215" y="287"/>
                        <a:pt x="215" y="190"/>
                      </a:cubicBezTo>
                      <a:cubicBezTo>
                        <a:pt x="215" y="93"/>
                        <a:pt x="294" y="15"/>
                        <a:pt x="391" y="15"/>
                      </a:cubicBezTo>
                      <a:cubicBezTo>
                        <a:pt x="487" y="15"/>
                        <a:pt x="566" y="93"/>
                        <a:pt x="566" y="190"/>
                      </a:cubicBezTo>
                      <a:cubicBezTo>
                        <a:pt x="566" y="287"/>
                        <a:pt x="487" y="366"/>
                        <a:pt x="391" y="366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8" name="Freeform 150"/>
                <p:cNvSpPr/>
                <p:nvPr/>
              </p:nvSpPr>
              <p:spPr bwMode="auto">
                <a:xfrm>
                  <a:off x="5035551" y="1252538"/>
                  <a:ext cx="23813" cy="63500"/>
                </a:xfrm>
                <a:custGeom>
                  <a:avLst/>
                  <a:gdLst>
                    <a:gd name="T0" fmla="*/ 4 w 15"/>
                    <a:gd name="T1" fmla="*/ 8 h 39"/>
                    <a:gd name="T2" fmla="*/ 0 w 15"/>
                    <a:gd name="T3" fmla="*/ 20 h 39"/>
                    <a:gd name="T4" fmla="*/ 4 w 15"/>
                    <a:gd name="T5" fmla="*/ 31 h 39"/>
                    <a:gd name="T6" fmla="*/ 15 w 15"/>
                    <a:gd name="T7" fmla="*/ 39 h 39"/>
                    <a:gd name="T8" fmla="*/ 15 w 15"/>
                    <a:gd name="T9" fmla="*/ 0 h 39"/>
                    <a:gd name="T10" fmla="*/ 4 w 15"/>
                    <a:gd name="T11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9">
                      <a:moveTo>
                        <a:pt x="4" y="8"/>
                      </a:moveTo>
                      <a:cubicBezTo>
                        <a:pt x="2" y="11"/>
                        <a:pt x="0" y="15"/>
                        <a:pt x="0" y="20"/>
                      </a:cubicBezTo>
                      <a:cubicBezTo>
                        <a:pt x="0" y="24"/>
                        <a:pt x="2" y="27"/>
                        <a:pt x="4" y="31"/>
                      </a:cubicBezTo>
                      <a:cubicBezTo>
                        <a:pt x="6" y="34"/>
                        <a:pt x="10" y="37"/>
                        <a:pt x="15" y="39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0" y="2"/>
                        <a:pt x="7" y="4"/>
                        <a:pt x="4" y="8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4" name="Freeform 146"/>
                <p:cNvSpPr>
                  <a:spLocks noEditPoints="1"/>
                </p:cNvSpPr>
                <p:nvPr/>
              </p:nvSpPr>
              <p:spPr bwMode="auto">
                <a:xfrm>
                  <a:off x="4865688" y="1154113"/>
                  <a:ext cx="412750" cy="411163"/>
                </a:xfrm>
                <a:custGeom>
                  <a:avLst/>
                  <a:gdLst>
                    <a:gd name="T0" fmla="*/ 127 w 253"/>
                    <a:gd name="T1" fmla="*/ 0 h 253"/>
                    <a:gd name="T2" fmla="*/ 0 w 253"/>
                    <a:gd name="T3" fmla="*/ 126 h 253"/>
                    <a:gd name="T4" fmla="*/ 127 w 253"/>
                    <a:gd name="T5" fmla="*/ 253 h 253"/>
                    <a:gd name="T6" fmla="*/ 253 w 253"/>
                    <a:gd name="T7" fmla="*/ 126 h 253"/>
                    <a:gd name="T8" fmla="*/ 127 w 253"/>
                    <a:gd name="T9" fmla="*/ 0 h 253"/>
                    <a:gd name="T10" fmla="*/ 169 w 253"/>
                    <a:gd name="T11" fmla="*/ 189 h 253"/>
                    <a:gd name="T12" fmla="*/ 135 w 253"/>
                    <a:gd name="T13" fmla="*/ 206 h 253"/>
                    <a:gd name="T14" fmla="*/ 135 w 253"/>
                    <a:gd name="T15" fmla="*/ 227 h 253"/>
                    <a:gd name="T16" fmla="*/ 119 w 253"/>
                    <a:gd name="T17" fmla="*/ 227 h 253"/>
                    <a:gd name="T18" fmla="*/ 119 w 253"/>
                    <a:gd name="T19" fmla="*/ 206 h 253"/>
                    <a:gd name="T20" fmla="*/ 87 w 253"/>
                    <a:gd name="T21" fmla="*/ 192 h 253"/>
                    <a:gd name="T22" fmla="*/ 72 w 253"/>
                    <a:gd name="T23" fmla="*/ 157 h 253"/>
                    <a:gd name="T24" fmla="*/ 101 w 253"/>
                    <a:gd name="T25" fmla="*/ 154 h 253"/>
                    <a:gd name="T26" fmla="*/ 108 w 253"/>
                    <a:gd name="T27" fmla="*/ 170 h 253"/>
                    <a:gd name="T28" fmla="*/ 119 w 253"/>
                    <a:gd name="T29" fmla="*/ 179 h 253"/>
                    <a:gd name="T30" fmla="*/ 119 w 253"/>
                    <a:gd name="T31" fmla="*/ 132 h 253"/>
                    <a:gd name="T32" fmla="*/ 87 w 253"/>
                    <a:gd name="T33" fmla="*/ 113 h 253"/>
                    <a:gd name="T34" fmla="*/ 76 w 253"/>
                    <a:gd name="T35" fmla="*/ 82 h 253"/>
                    <a:gd name="T36" fmla="*/ 88 w 253"/>
                    <a:gd name="T37" fmla="*/ 51 h 253"/>
                    <a:gd name="T38" fmla="*/ 119 w 253"/>
                    <a:gd name="T39" fmla="*/ 37 h 253"/>
                    <a:gd name="T40" fmla="*/ 119 w 253"/>
                    <a:gd name="T41" fmla="*/ 25 h 253"/>
                    <a:gd name="T42" fmla="*/ 135 w 253"/>
                    <a:gd name="T43" fmla="*/ 25 h 253"/>
                    <a:gd name="T44" fmla="*/ 135 w 253"/>
                    <a:gd name="T45" fmla="*/ 37 h 253"/>
                    <a:gd name="T46" fmla="*/ 164 w 253"/>
                    <a:gd name="T47" fmla="*/ 49 h 253"/>
                    <a:gd name="T48" fmla="*/ 177 w 253"/>
                    <a:gd name="T49" fmla="*/ 76 h 253"/>
                    <a:gd name="T50" fmla="*/ 149 w 253"/>
                    <a:gd name="T51" fmla="*/ 79 h 253"/>
                    <a:gd name="T52" fmla="*/ 135 w 253"/>
                    <a:gd name="T53" fmla="*/ 61 h 253"/>
                    <a:gd name="T54" fmla="*/ 135 w 253"/>
                    <a:gd name="T55" fmla="*/ 105 h 253"/>
                    <a:gd name="T56" fmla="*/ 172 w 253"/>
                    <a:gd name="T57" fmla="*/ 124 h 253"/>
                    <a:gd name="T58" fmla="*/ 182 w 253"/>
                    <a:gd name="T59" fmla="*/ 154 h 253"/>
                    <a:gd name="T60" fmla="*/ 169 w 253"/>
                    <a:gd name="T61" fmla="*/ 189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53" h="253">
                      <a:moveTo>
                        <a:pt x="127" y="0"/>
                      </a:moveTo>
                      <a:cubicBezTo>
                        <a:pt x="57" y="0"/>
                        <a:pt x="0" y="56"/>
                        <a:pt x="0" y="126"/>
                      </a:cubicBezTo>
                      <a:cubicBezTo>
                        <a:pt x="0" y="196"/>
                        <a:pt x="57" y="253"/>
                        <a:pt x="127" y="253"/>
                      </a:cubicBezTo>
                      <a:cubicBezTo>
                        <a:pt x="197" y="253"/>
                        <a:pt x="253" y="196"/>
                        <a:pt x="253" y="126"/>
                      </a:cubicBezTo>
                      <a:cubicBezTo>
                        <a:pt x="253" y="56"/>
                        <a:pt x="197" y="0"/>
                        <a:pt x="127" y="0"/>
                      </a:cubicBezTo>
                      <a:close/>
                      <a:moveTo>
                        <a:pt x="169" y="189"/>
                      </a:moveTo>
                      <a:cubicBezTo>
                        <a:pt x="161" y="198"/>
                        <a:pt x="150" y="204"/>
                        <a:pt x="135" y="206"/>
                      </a:cubicBezTo>
                      <a:cubicBezTo>
                        <a:pt x="135" y="227"/>
                        <a:pt x="135" y="227"/>
                        <a:pt x="135" y="227"/>
                      </a:cubicBezTo>
                      <a:cubicBezTo>
                        <a:pt x="119" y="227"/>
                        <a:pt x="119" y="227"/>
                        <a:pt x="119" y="227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ubicBezTo>
                        <a:pt x="106" y="205"/>
                        <a:pt x="95" y="200"/>
                        <a:pt x="87" y="192"/>
                      </a:cubicBezTo>
                      <a:cubicBezTo>
                        <a:pt x="79" y="184"/>
                        <a:pt x="74" y="172"/>
                        <a:pt x="72" y="157"/>
                      </a:cubicBezTo>
                      <a:cubicBezTo>
                        <a:pt x="101" y="154"/>
                        <a:pt x="101" y="154"/>
                        <a:pt x="101" y="154"/>
                      </a:cubicBezTo>
                      <a:cubicBezTo>
                        <a:pt x="102" y="160"/>
                        <a:pt x="105" y="165"/>
                        <a:pt x="108" y="170"/>
                      </a:cubicBezTo>
                      <a:cubicBezTo>
                        <a:pt x="111" y="174"/>
                        <a:pt x="115" y="177"/>
                        <a:pt x="119" y="179"/>
                      </a:cubicBezTo>
                      <a:cubicBezTo>
                        <a:pt x="119" y="132"/>
                        <a:pt x="119" y="132"/>
                        <a:pt x="119" y="132"/>
                      </a:cubicBezTo>
                      <a:cubicBezTo>
                        <a:pt x="104" y="128"/>
                        <a:pt x="93" y="122"/>
                        <a:pt x="87" y="113"/>
                      </a:cubicBezTo>
                      <a:cubicBezTo>
                        <a:pt x="80" y="105"/>
                        <a:pt x="76" y="94"/>
                        <a:pt x="76" y="82"/>
                      </a:cubicBezTo>
                      <a:cubicBezTo>
                        <a:pt x="76" y="70"/>
                        <a:pt x="80" y="59"/>
                        <a:pt x="88" y="51"/>
                      </a:cubicBezTo>
                      <a:cubicBezTo>
                        <a:pt x="96" y="43"/>
                        <a:pt x="106" y="38"/>
                        <a:pt x="119" y="37"/>
                      </a:cubicBezTo>
                      <a:cubicBezTo>
                        <a:pt x="119" y="25"/>
                        <a:pt x="119" y="25"/>
                        <a:pt x="119" y="25"/>
                      </a:cubicBezTo>
                      <a:cubicBezTo>
                        <a:pt x="135" y="25"/>
                        <a:pt x="135" y="25"/>
                        <a:pt x="135" y="25"/>
                      </a:cubicBezTo>
                      <a:cubicBezTo>
                        <a:pt x="135" y="37"/>
                        <a:pt x="135" y="37"/>
                        <a:pt x="135" y="37"/>
                      </a:cubicBezTo>
                      <a:cubicBezTo>
                        <a:pt x="147" y="38"/>
                        <a:pt x="157" y="42"/>
                        <a:pt x="164" y="49"/>
                      </a:cubicBezTo>
                      <a:cubicBezTo>
                        <a:pt x="171" y="56"/>
                        <a:pt x="175" y="65"/>
                        <a:pt x="177" y="76"/>
                      </a:cubicBezTo>
                      <a:cubicBezTo>
                        <a:pt x="149" y="79"/>
                        <a:pt x="149" y="79"/>
                        <a:pt x="149" y="79"/>
                      </a:cubicBezTo>
                      <a:cubicBezTo>
                        <a:pt x="147" y="71"/>
                        <a:pt x="142" y="65"/>
                        <a:pt x="135" y="61"/>
                      </a:cubicBezTo>
                      <a:cubicBezTo>
                        <a:pt x="135" y="105"/>
                        <a:pt x="135" y="105"/>
                        <a:pt x="135" y="105"/>
                      </a:cubicBezTo>
                      <a:cubicBezTo>
                        <a:pt x="153" y="110"/>
                        <a:pt x="165" y="117"/>
                        <a:pt x="172" y="124"/>
                      </a:cubicBezTo>
                      <a:cubicBezTo>
                        <a:pt x="178" y="132"/>
                        <a:pt x="182" y="142"/>
                        <a:pt x="182" y="154"/>
                      </a:cubicBezTo>
                      <a:cubicBezTo>
                        <a:pt x="182" y="168"/>
                        <a:pt x="178" y="179"/>
                        <a:pt x="169" y="189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7" name="Freeform 149"/>
                <p:cNvSpPr>
                  <a:spLocks noEditPoints="1"/>
                </p:cNvSpPr>
                <p:nvPr/>
              </p:nvSpPr>
              <p:spPr bwMode="auto">
                <a:xfrm>
                  <a:off x="4802188" y="1090613"/>
                  <a:ext cx="539750" cy="536575"/>
                </a:xfrm>
                <a:custGeom>
                  <a:avLst/>
                  <a:gdLst>
                    <a:gd name="T0" fmla="*/ 166 w 331"/>
                    <a:gd name="T1" fmla="*/ 330 h 330"/>
                    <a:gd name="T2" fmla="*/ 289 w 331"/>
                    <a:gd name="T3" fmla="*/ 86 h 330"/>
                    <a:gd name="T4" fmla="*/ 305 w 331"/>
                    <a:gd name="T5" fmla="*/ 84 h 330"/>
                    <a:gd name="T6" fmla="*/ 295 w 331"/>
                    <a:gd name="T7" fmla="*/ 97 h 330"/>
                    <a:gd name="T8" fmla="*/ 281 w 331"/>
                    <a:gd name="T9" fmla="*/ 89 h 330"/>
                    <a:gd name="T10" fmla="*/ 239 w 331"/>
                    <a:gd name="T11" fmla="*/ 30 h 330"/>
                    <a:gd name="T12" fmla="*/ 252 w 331"/>
                    <a:gd name="T13" fmla="*/ 39 h 330"/>
                    <a:gd name="T14" fmla="*/ 237 w 331"/>
                    <a:gd name="T15" fmla="*/ 42 h 330"/>
                    <a:gd name="T16" fmla="*/ 231 w 331"/>
                    <a:gd name="T17" fmla="*/ 27 h 330"/>
                    <a:gd name="T18" fmla="*/ 170 w 331"/>
                    <a:gd name="T19" fmla="*/ 12 h 330"/>
                    <a:gd name="T20" fmla="*/ 174 w 331"/>
                    <a:gd name="T21" fmla="*/ 27 h 330"/>
                    <a:gd name="T22" fmla="*/ 160 w 331"/>
                    <a:gd name="T23" fmla="*/ 19 h 330"/>
                    <a:gd name="T24" fmla="*/ 86 w 331"/>
                    <a:gd name="T25" fmla="*/ 25 h 330"/>
                    <a:gd name="T26" fmla="*/ 99 w 331"/>
                    <a:gd name="T27" fmla="*/ 35 h 330"/>
                    <a:gd name="T28" fmla="*/ 91 w 331"/>
                    <a:gd name="T29" fmla="*/ 49 h 330"/>
                    <a:gd name="T30" fmla="*/ 87 w 331"/>
                    <a:gd name="T31" fmla="*/ 33 h 330"/>
                    <a:gd name="T32" fmla="*/ 41 w 331"/>
                    <a:gd name="T33" fmla="*/ 77 h 330"/>
                    <a:gd name="T34" fmla="*/ 44 w 331"/>
                    <a:gd name="T35" fmla="*/ 93 h 330"/>
                    <a:gd name="T36" fmla="*/ 28 w 331"/>
                    <a:gd name="T37" fmla="*/ 98 h 330"/>
                    <a:gd name="T38" fmla="*/ 36 w 331"/>
                    <a:gd name="T39" fmla="*/ 84 h 330"/>
                    <a:gd name="T40" fmla="*/ 5 w 331"/>
                    <a:gd name="T41" fmla="*/ 163 h 330"/>
                    <a:gd name="T42" fmla="*/ 20 w 331"/>
                    <a:gd name="T43" fmla="*/ 157 h 330"/>
                    <a:gd name="T44" fmla="*/ 28 w 331"/>
                    <a:gd name="T45" fmla="*/ 171 h 330"/>
                    <a:gd name="T46" fmla="*/ 41 w 331"/>
                    <a:gd name="T47" fmla="*/ 241 h 330"/>
                    <a:gd name="T48" fmla="*/ 25 w 331"/>
                    <a:gd name="T49" fmla="*/ 243 h 330"/>
                    <a:gd name="T50" fmla="*/ 35 w 331"/>
                    <a:gd name="T51" fmla="*/ 230 h 330"/>
                    <a:gd name="T52" fmla="*/ 49 w 331"/>
                    <a:gd name="T53" fmla="*/ 238 h 330"/>
                    <a:gd name="T54" fmla="*/ 89 w 331"/>
                    <a:gd name="T55" fmla="*/ 298 h 330"/>
                    <a:gd name="T56" fmla="*/ 76 w 331"/>
                    <a:gd name="T57" fmla="*/ 289 h 330"/>
                    <a:gd name="T58" fmla="*/ 92 w 331"/>
                    <a:gd name="T59" fmla="*/ 286 h 330"/>
                    <a:gd name="T60" fmla="*/ 97 w 331"/>
                    <a:gd name="T61" fmla="*/ 302 h 330"/>
                    <a:gd name="T62" fmla="*/ 161 w 331"/>
                    <a:gd name="T63" fmla="*/ 319 h 330"/>
                    <a:gd name="T64" fmla="*/ 157 w 331"/>
                    <a:gd name="T65" fmla="*/ 303 h 330"/>
                    <a:gd name="T66" fmla="*/ 171 w 331"/>
                    <a:gd name="T67" fmla="*/ 311 h 330"/>
                    <a:gd name="T68" fmla="*/ 248 w 331"/>
                    <a:gd name="T69" fmla="*/ 303 h 330"/>
                    <a:gd name="T70" fmla="*/ 235 w 331"/>
                    <a:gd name="T71" fmla="*/ 294 h 330"/>
                    <a:gd name="T72" fmla="*/ 243 w 331"/>
                    <a:gd name="T73" fmla="*/ 280 h 330"/>
                    <a:gd name="T74" fmla="*/ 248 w 331"/>
                    <a:gd name="T75" fmla="*/ 295 h 330"/>
                    <a:gd name="T76" fmla="*/ 31 w 331"/>
                    <a:gd name="T77" fmla="*/ 165 h 330"/>
                    <a:gd name="T78" fmla="*/ 166 w 331"/>
                    <a:gd name="T79" fmla="*/ 299 h 330"/>
                    <a:gd name="T80" fmla="*/ 290 w 331"/>
                    <a:gd name="T81" fmla="*/ 242 h 330"/>
                    <a:gd name="T82" fmla="*/ 290 w 331"/>
                    <a:gd name="T83" fmla="*/ 226 h 330"/>
                    <a:gd name="T84" fmla="*/ 301 w 331"/>
                    <a:gd name="T85" fmla="*/ 237 h 330"/>
                    <a:gd name="T86" fmla="*/ 318 w 331"/>
                    <a:gd name="T87" fmla="*/ 176 h 330"/>
                    <a:gd name="T88" fmla="*/ 308 w 331"/>
                    <a:gd name="T89" fmla="*/ 164 h 330"/>
                    <a:gd name="T90" fmla="*/ 318 w 331"/>
                    <a:gd name="T91" fmla="*/ 152 h 330"/>
                    <a:gd name="T92" fmla="*/ 319 w 331"/>
                    <a:gd name="T93" fmla="*/ 168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31" h="330">
                      <a:moveTo>
                        <a:pt x="166" y="0"/>
                      </a:moveTo>
                      <a:cubicBezTo>
                        <a:pt x="75" y="0"/>
                        <a:pt x="0" y="74"/>
                        <a:pt x="0" y="165"/>
                      </a:cubicBezTo>
                      <a:cubicBezTo>
                        <a:pt x="0" y="256"/>
                        <a:pt x="75" y="330"/>
                        <a:pt x="166" y="330"/>
                      </a:cubicBezTo>
                      <a:cubicBezTo>
                        <a:pt x="257" y="330"/>
                        <a:pt x="331" y="256"/>
                        <a:pt x="331" y="165"/>
                      </a:cubicBezTo>
                      <a:cubicBezTo>
                        <a:pt x="331" y="74"/>
                        <a:pt x="257" y="0"/>
                        <a:pt x="166" y="0"/>
                      </a:cubicBezTo>
                      <a:close/>
                      <a:moveTo>
                        <a:pt x="289" y="86"/>
                      </a:moveTo>
                      <a:cubicBezTo>
                        <a:pt x="291" y="78"/>
                        <a:pt x="291" y="78"/>
                        <a:pt x="291" y="78"/>
                      </a:cubicBezTo>
                      <a:cubicBezTo>
                        <a:pt x="296" y="85"/>
                        <a:pt x="296" y="85"/>
                        <a:pt x="296" y="85"/>
                      </a:cubicBezTo>
                      <a:cubicBezTo>
                        <a:pt x="305" y="84"/>
                        <a:pt x="305" y="84"/>
                        <a:pt x="305" y="84"/>
                      </a:cubicBezTo>
                      <a:cubicBezTo>
                        <a:pt x="300" y="91"/>
                        <a:pt x="300" y="91"/>
                        <a:pt x="300" y="91"/>
                      </a:cubicBezTo>
                      <a:cubicBezTo>
                        <a:pt x="303" y="99"/>
                        <a:pt x="303" y="99"/>
                        <a:pt x="303" y="99"/>
                      </a:cubicBezTo>
                      <a:cubicBezTo>
                        <a:pt x="295" y="97"/>
                        <a:pt x="295" y="97"/>
                        <a:pt x="295" y="97"/>
                      </a:cubicBezTo>
                      <a:cubicBezTo>
                        <a:pt x="289" y="102"/>
                        <a:pt x="289" y="102"/>
                        <a:pt x="289" y="102"/>
                      </a:cubicBezTo>
                      <a:cubicBezTo>
                        <a:pt x="288" y="94"/>
                        <a:pt x="288" y="94"/>
                        <a:pt x="288" y="94"/>
                      </a:cubicBezTo>
                      <a:cubicBezTo>
                        <a:pt x="281" y="89"/>
                        <a:pt x="281" y="89"/>
                        <a:pt x="281" y="89"/>
                      </a:cubicBezTo>
                      <a:lnTo>
                        <a:pt x="289" y="86"/>
                      </a:lnTo>
                      <a:close/>
                      <a:moveTo>
                        <a:pt x="231" y="27"/>
                      </a:moveTo>
                      <a:cubicBezTo>
                        <a:pt x="239" y="30"/>
                        <a:pt x="239" y="30"/>
                        <a:pt x="239" y="30"/>
                      </a:cubicBezTo>
                      <a:cubicBezTo>
                        <a:pt x="246" y="25"/>
                        <a:pt x="246" y="25"/>
                        <a:pt x="246" y="25"/>
                      </a:cubicBezTo>
                      <a:cubicBezTo>
                        <a:pt x="246" y="34"/>
                        <a:pt x="246" y="34"/>
                        <a:pt x="246" y="34"/>
                      </a:cubicBezTo>
                      <a:cubicBezTo>
                        <a:pt x="252" y="39"/>
                        <a:pt x="252" y="39"/>
                        <a:pt x="252" y="39"/>
                      </a:cubicBezTo>
                      <a:cubicBezTo>
                        <a:pt x="244" y="41"/>
                        <a:pt x="244" y="41"/>
                        <a:pt x="244" y="41"/>
                      </a:cubicBezTo>
                      <a:cubicBezTo>
                        <a:pt x="241" y="49"/>
                        <a:pt x="241" y="49"/>
                        <a:pt x="241" y="49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28" y="42"/>
                        <a:pt x="228" y="42"/>
                        <a:pt x="228" y="42"/>
                      </a:cubicBezTo>
                      <a:cubicBezTo>
                        <a:pt x="234" y="35"/>
                        <a:pt x="234" y="35"/>
                        <a:pt x="234" y="35"/>
                      </a:cubicBezTo>
                      <a:lnTo>
                        <a:pt x="231" y="27"/>
                      </a:lnTo>
                      <a:close/>
                      <a:moveTo>
                        <a:pt x="163" y="12"/>
                      </a:moveTo>
                      <a:cubicBezTo>
                        <a:pt x="166" y="4"/>
                        <a:pt x="166" y="4"/>
                        <a:pt x="166" y="4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9" y="13"/>
                        <a:pt x="179" y="13"/>
                        <a:pt x="179" y="13"/>
                      </a:cubicBezTo>
                      <a:cubicBezTo>
                        <a:pt x="172" y="19"/>
                        <a:pt x="172" y="19"/>
                        <a:pt x="172" y="19"/>
                      </a:cubicBezTo>
                      <a:cubicBezTo>
                        <a:pt x="174" y="27"/>
                        <a:pt x="174" y="27"/>
                        <a:pt x="174" y="27"/>
                      </a:cubicBezTo>
                      <a:cubicBezTo>
                        <a:pt x="166" y="23"/>
                        <a:pt x="166" y="23"/>
                        <a:pt x="166" y="23"/>
                      </a:cubicBezTo>
                      <a:cubicBezTo>
                        <a:pt x="159" y="27"/>
                        <a:pt x="159" y="27"/>
                        <a:pt x="159" y="27"/>
                      </a:cubicBezTo>
                      <a:cubicBezTo>
                        <a:pt x="160" y="19"/>
                        <a:pt x="160" y="19"/>
                        <a:pt x="160" y="19"/>
                      </a:cubicBezTo>
                      <a:cubicBezTo>
                        <a:pt x="154" y="13"/>
                        <a:pt x="154" y="13"/>
                        <a:pt x="154" y="13"/>
                      </a:cubicBezTo>
                      <a:lnTo>
                        <a:pt x="163" y="12"/>
                      </a:lnTo>
                      <a:close/>
                      <a:moveTo>
                        <a:pt x="86" y="25"/>
                      </a:move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101" y="27"/>
                        <a:pt x="101" y="27"/>
                        <a:pt x="101" y="27"/>
                      </a:cubicBezTo>
                      <a:cubicBezTo>
                        <a:pt x="99" y="35"/>
                        <a:pt x="99" y="35"/>
                        <a:pt x="99" y="3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96" y="42"/>
                        <a:pt x="96" y="42"/>
                        <a:pt x="96" y="42"/>
                      </a:cubicBezTo>
                      <a:cubicBezTo>
                        <a:pt x="91" y="49"/>
                        <a:pt x="91" y="49"/>
                        <a:pt x="91" y="49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lnTo>
                        <a:pt x="86" y="25"/>
                      </a:lnTo>
                      <a:close/>
                      <a:moveTo>
                        <a:pt x="36" y="84"/>
                      </a:move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3" y="85"/>
                        <a:pt x="43" y="85"/>
                        <a:pt x="43" y="85"/>
                      </a:cubicBezTo>
                      <a:cubicBezTo>
                        <a:pt x="51" y="88"/>
                        <a:pt x="51" y="88"/>
                        <a:pt x="51" y="88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3" y="101"/>
                        <a:pt x="43" y="101"/>
                        <a:pt x="43" y="101"/>
                      </a:cubicBezTo>
                      <a:cubicBezTo>
                        <a:pt x="37" y="96"/>
                        <a:pt x="37" y="96"/>
                        <a:pt x="37" y="96"/>
                      </a:cubicBezTo>
                      <a:cubicBezTo>
                        <a:pt x="28" y="98"/>
                        <a:pt x="28" y="98"/>
                        <a:pt x="28" y="98"/>
                      </a:cubicBezTo>
                      <a:cubicBezTo>
                        <a:pt x="32" y="90"/>
                        <a:pt x="32" y="90"/>
                        <a:pt x="32" y="90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lnTo>
                        <a:pt x="36" y="84"/>
                      </a:lnTo>
                      <a:close/>
                      <a:moveTo>
                        <a:pt x="13" y="175"/>
                      </a:moveTo>
                      <a:cubicBezTo>
                        <a:pt x="12" y="167"/>
                        <a:pt x="12" y="167"/>
                        <a:pt x="12" y="167"/>
                      </a:cubicBezTo>
                      <a:cubicBezTo>
                        <a:pt x="5" y="163"/>
                        <a:pt x="5" y="163"/>
                        <a:pt x="5" y="163"/>
                      </a:cubicBezTo>
                      <a:cubicBezTo>
                        <a:pt x="12" y="159"/>
                        <a:pt x="12" y="159"/>
                        <a:pt x="12" y="159"/>
                      </a:cubicBezTo>
                      <a:cubicBezTo>
                        <a:pt x="14" y="151"/>
                        <a:pt x="14" y="151"/>
                        <a:pt x="14" y="151"/>
                      </a:cubicBezTo>
                      <a:cubicBezTo>
                        <a:pt x="20" y="157"/>
                        <a:pt x="20" y="157"/>
                        <a:pt x="20" y="157"/>
                      </a:cubicBezTo>
                      <a:cubicBezTo>
                        <a:pt x="28" y="155"/>
                        <a:pt x="28" y="155"/>
                        <a:pt x="28" y="155"/>
                      </a:cubicBezTo>
                      <a:cubicBezTo>
                        <a:pt x="24" y="163"/>
                        <a:pt x="24" y="163"/>
                        <a:pt x="24" y="163"/>
                      </a:cubicBezTo>
                      <a:cubicBezTo>
                        <a:pt x="28" y="171"/>
                        <a:pt x="28" y="171"/>
                        <a:pt x="28" y="171"/>
                      </a:cubicBezTo>
                      <a:cubicBezTo>
                        <a:pt x="19" y="169"/>
                        <a:pt x="19" y="169"/>
                        <a:pt x="19" y="169"/>
                      </a:cubicBezTo>
                      <a:lnTo>
                        <a:pt x="13" y="175"/>
                      </a:lnTo>
                      <a:close/>
                      <a:moveTo>
                        <a:pt x="41" y="241"/>
                      </a:moveTo>
                      <a:cubicBezTo>
                        <a:pt x="38" y="249"/>
                        <a:pt x="38" y="249"/>
                        <a:pt x="38" y="249"/>
                      </a:cubicBezTo>
                      <a:cubicBezTo>
                        <a:pt x="33" y="243"/>
                        <a:pt x="33" y="243"/>
                        <a:pt x="33" y="243"/>
                      </a:cubicBezTo>
                      <a:cubicBezTo>
                        <a:pt x="25" y="243"/>
                        <a:pt x="25" y="243"/>
                        <a:pt x="25" y="243"/>
                      </a:cubicBezTo>
                      <a:cubicBezTo>
                        <a:pt x="30" y="236"/>
                        <a:pt x="30" y="236"/>
                        <a:pt x="30" y="236"/>
                      </a:cubicBezTo>
                      <a:cubicBezTo>
                        <a:pt x="27" y="228"/>
                        <a:pt x="27" y="228"/>
                        <a:pt x="27" y="228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41" y="225"/>
                        <a:pt x="41" y="225"/>
                        <a:pt x="41" y="225"/>
                      </a:cubicBezTo>
                      <a:cubicBezTo>
                        <a:pt x="42" y="234"/>
                        <a:pt x="42" y="234"/>
                        <a:pt x="42" y="234"/>
                      </a:cubicBezTo>
                      <a:cubicBezTo>
                        <a:pt x="49" y="238"/>
                        <a:pt x="49" y="238"/>
                        <a:pt x="49" y="238"/>
                      </a:cubicBezTo>
                      <a:lnTo>
                        <a:pt x="41" y="241"/>
                      </a:lnTo>
                      <a:close/>
                      <a:moveTo>
                        <a:pt x="97" y="302"/>
                      </a:moveTo>
                      <a:cubicBezTo>
                        <a:pt x="89" y="298"/>
                        <a:pt x="89" y="298"/>
                        <a:pt x="89" y="298"/>
                      </a:cubicBezTo>
                      <a:cubicBezTo>
                        <a:pt x="82" y="303"/>
                        <a:pt x="82" y="303"/>
                        <a:pt x="82" y="303"/>
                      </a:cubicBezTo>
                      <a:cubicBezTo>
                        <a:pt x="83" y="294"/>
                        <a:pt x="83" y="294"/>
                        <a:pt x="83" y="294"/>
                      </a:cubicBezTo>
                      <a:cubicBezTo>
                        <a:pt x="76" y="289"/>
                        <a:pt x="76" y="289"/>
                        <a:pt x="76" y="289"/>
                      </a:cubicBezTo>
                      <a:cubicBezTo>
                        <a:pt x="85" y="287"/>
                        <a:pt x="85" y="287"/>
                        <a:pt x="85" y="287"/>
                      </a:cubicBezTo>
                      <a:cubicBezTo>
                        <a:pt x="88" y="279"/>
                        <a:pt x="88" y="279"/>
                        <a:pt x="88" y="279"/>
                      </a:cubicBezTo>
                      <a:cubicBezTo>
                        <a:pt x="92" y="286"/>
                        <a:pt x="92" y="286"/>
                        <a:pt x="92" y="286"/>
                      </a:cubicBezTo>
                      <a:cubicBezTo>
                        <a:pt x="101" y="287"/>
                        <a:pt x="101" y="287"/>
                        <a:pt x="101" y="287"/>
                      </a:cubicBezTo>
                      <a:cubicBezTo>
                        <a:pt x="95" y="293"/>
                        <a:pt x="95" y="293"/>
                        <a:pt x="95" y="293"/>
                      </a:cubicBezTo>
                      <a:lnTo>
                        <a:pt x="97" y="302"/>
                      </a:lnTo>
                      <a:close/>
                      <a:moveTo>
                        <a:pt x="168" y="319"/>
                      </a:moveTo>
                      <a:cubicBezTo>
                        <a:pt x="165" y="326"/>
                        <a:pt x="165" y="326"/>
                        <a:pt x="165" y="326"/>
                      </a:cubicBezTo>
                      <a:cubicBezTo>
                        <a:pt x="161" y="319"/>
                        <a:pt x="161" y="319"/>
                        <a:pt x="161" y="319"/>
                      </a:cubicBezTo>
                      <a:cubicBezTo>
                        <a:pt x="152" y="317"/>
                        <a:pt x="152" y="317"/>
                        <a:pt x="152" y="317"/>
                      </a:cubicBezTo>
                      <a:cubicBezTo>
                        <a:pt x="159" y="311"/>
                        <a:pt x="159" y="311"/>
                        <a:pt x="159" y="311"/>
                      </a:cubicBezTo>
                      <a:cubicBezTo>
                        <a:pt x="157" y="303"/>
                        <a:pt x="157" y="303"/>
                        <a:pt x="157" y="303"/>
                      </a:cubicBezTo>
                      <a:cubicBezTo>
                        <a:pt x="165" y="307"/>
                        <a:pt x="165" y="307"/>
                        <a:pt x="165" y="307"/>
                      </a:cubicBezTo>
                      <a:cubicBezTo>
                        <a:pt x="172" y="303"/>
                        <a:pt x="172" y="303"/>
                        <a:pt x="172" y="303"/>
                      </a:cubicBezTo>
                      <a:cubicBezTo>
                        <a:pt x="171" y="311"/>
                        <a:pt x="171" y="311"/>
                        <a:pt x="171" y="311"/>
                      </a:cubicBezTo>
                      <a:cubicBezTo>
                        <a:pt x="177" y="317"/>
                        <a:pt x="177" y="317"/>
                        <a:pt x="177" y="317"/>
                      </a:cubicBezTo>
                      <a:lnTo>
                        <a:pt x="168" y="319"/>
                      </a:lnTo>
                      <a:close/>
                      <a:moveTo>
                        <a:pt x="248" y="303"/>
                      </a:move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33" y="302"/>
                        <a:pt x="233" y="302"/>
                        <a:pt x="233" y="302"/>
                      </a:cubicBezTo>
                      <a:cubicBezTo>
                        <a:pt x="235" y="294"/>
                        <a:pt x="235" y="294"/>
                        <a:pt x="235" y="294"/>
                      </a:cubicBezTo>
                      <a:cubicBezTo>
                        <a:pt x="230" y="287"/>
                        <a:pt x="230" y="287"/>
                        <a:pt x="230" y="287"/>
                      </a:cubicBezTo>
                      <a:cubicBezTo>
                        <a:pt x="238" y="287"/>
                        <a:pt x="238" y="287"/>
                        <a:pt x="238" y="287"/>
                      </a:cubicBezTo>
                      <a:cubicBezTo>
                        <a:pt x="243" y="280"/>
                        <a:pt x="243" y="280"/>
                        <a:pt x="243" y="280"/>
                      </a:cubicBezTo>
                      <a:cubicBezTo>
                        <a:pt x="246" y="288"/>
                        <a:pt x="246" y="288"/>
                        <a:pt x="246" y="288"/>
                      </a:cubicBezTo>
                      <a:cubicBezTo>
                        <a:pt x="254" y="290"/>
                        <a:pt x="254" y="290"/>
                        <a:pt x="254" y="290"/>
                      </a:cubicBezTo>
                      <a:cubicBezTo>
                        <a:pt x="248" y="295"/>
                        <a:pt x="248" y="295"/>
                        <a:pt x="248" y="295"/>
                      </a:cubicBezTo>
                      <a:lnTo>
                        <a:pt x="248" y="303"/>
                      </a:lnTo>
                      <a:close/>
                      <a:moveTo>
                        <a:pt x="166" y="299"/>
                      </a:moveTo>
                      <a:cubicBezTo>
                        <a:pt x="92" y="299"/>
                        <a:pt x="31" y="239"/>
                        <a:pt x="31" y="165"/>
                      </a:cubicBezTo>
                      <a:cubicBezTo>
                        <a:pt x="31" y="91"/>
                        <a:pt x="92" y="31"/>
                        <a:pt x="166" y="31"/>
                      </a:cubicBezTo>
                      <a:cubicBezTo>
                        <a:pt x="240" y="31"/>
                        <a:pt x="300" y="91"/>
                        <a:pt x="300" y="165"/>
                      </a:cubicBezTo>
                      <a:cubicBezTo>
                        <a:pt x="300" y="239"/>
                        <a:pt x="240" y="299"/>
                        <a:pt x="166" y="299"/>
                      </a:cubicBezTo>
                      <a:close/>
                      <a:moveTo>
                        <a:pt x="298" y="244"/>
                      </a:moveTo>
                      <a:cubicBezTo>
                        <a:pt x="292" y="250"/>
                        <a:pt x="292" y="250"/>
                        <a:pt x="292" y="250"/>
                      </a:cubicBezTo>
                      <a:cubicBezTo>
                        <a:pt x="290" y="242"/>
                        <a:pt x="290" y="242"/>
                        <a:pt x="290" y="242"/>
                      </a:cubicBezTo>
                      <a:cubicBezTo>
                        <a:pt x="282" y="239"/>
                        <a:pt x="282" y="239"/>
                        <a:pt x="282" y="239"/>
                      </a:cubicBezTo>
                      <a:cubicBezTo>
                        <a:pt x="289" y="235"/>
                        <a:pt x="289" y="235"/>
                        <a:pt x="289" y="235"/>
                      </a:cubicBezTo>
                      <a:cubicBezTo>
                        <a:pt x="290" y="226"/>
                        <a:pt x="290" y="226"/>
                        <a:pt x="290" y="226"/>
                      </a:cubicBezTo>
                      <a:cubicBezTo>
                        <a:pt x="296" y="231"/>
                        <a:pt x="296" y="231"/>
                        <a:pt x="296" y="231"/>
                      </a:cubicBezTo>
                      <a:cubicBezTo>
                        <a:pt x="304" y="229"/>
                        <a:pt x="304" y="229"/>
                        <a:pt x="304" y="229"/>
                      </a:cubicBezTo>
                      <a:cubicBezTo>
                        <a:pt x="301" y="237"/>
                        <a:pt x="301" y="237"/>
                        <a:pt x="301" y="237"/>
                      </a:cubicBezTo>
                      <a:cubicBezTo>
                        <a:pt x="306" y="244"/>
                        <a:pt x="306" y="244"/>
                        <a:pt x="306" y="244"/>
                      </a:cubicBezTo>
                      <a:lnTo>
                        <a:pt x="298" y="244"/>
                      </a:lnTo>
                      <a:close/>
                      <a:moveTo>
                        <a:pt x="318" y="176"/>
                      </a:moveTo>
                      <a:cubicBezTo>
                        <a:pt x="312" y="170"/>
                        <a:pt x="312" y="170"/>
                        <a:pt x="312" y="170"/>
                      </a:cubicBezTo>
                      <a:cubicBezTo>
                        <a:pt x="304" y="172"/>
                        <a:pt x="304" y="172"/>
                        <a:pt x="304" y="172"/>
                      </a:cubicBezTo>
                      <a:cubicBezTo>
                        <a:pt x="308" y="164"/>
                        <a:pt x="308" y="164"/>
                        <a:pt x="308" y="164"/>
                      </a:cubicBezTo>
                      <a:cubicBezTo>
                        <a:pt x="304" y="156"/>
                        <a:pt x="304" y="156"/>
                        <a:pt x="304" y="156"/>
                      </a:cubicBezTo>
                      <a:cubicBezTo>
                        <a:pt x="312" y="158"/>
                        <a:pt x="312" y="158"/>
                        <a:pt x="312" y="158"/>
                      </a:cubicBezTo>
                      <a:cubicBezTo>
                        <a:pt x="318" y="152"/>
                        <a:pt x="318" y="152"/>
                        <a:pt x="318" y="152"/>
                      </a:cubicBezTo>
                      <a:cubicBezTo>
                        <a:pt x="319" y="160"/>
                        <a:pt x="319" y="160"/>
                        <a:pt x="319" y="160"/>
                      </a:cubicBezTo>
                      <a:cubicBezTo>
                        <a:pt x="327" y="164"/>
                        <a:pt x="327" y="164"/>
                        <a:pt x="327" y="164"/>
                      </a:cubicBezTo>
                      <a:cubicBezTo>
                        <a:pt x="319" y="168"/>
                        <a:pt x="319" y="168"/>
                        <a:pt x="319" y="168"/>
                      </a:cubicBezTo>
                      <a:lnTo>
                        <a:pt x="318" y="17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6251212" y="2813426"/>
              <a:ext cx="564532" cy="767411"/>
            </a:xfrm>
            <a:custGeom>
              <a:avLst/>
              <a:gdLst>
                <a:gd name="T0" fmla="*/ 2147483647 w 412"/>
                <a:gd name="T1" fmla="*/ 323852602 h 560"/>
                <a:gd name="T2" fmla="*/ 2147483647 w 412"/>
                <a:gd name="T3" fmla="*/ 1177636948 h 560"/>
                <a:gd name="T4" fmla="*/ 2147483647 w 412"/>
                <a:gd name="T5" fmla="*/ 235525219 h 560"/>
                <a:gd name="T6" fmla="*/ 2147483647 w 412"/>
                <a:gd name="T7" fmla="*/ 1207077601 h 560"/>
                <a:gd name="T8" fmla="*/ 2147483647 w 412"/>
                <a:gd name="T9" fmla="*/ 2147483647 h 560"/>
                <a:gd name="T10" fmla="*/ 2147483647 w 412"/>
                <a:gd name="T11" fmla="*/ 2147483647 h 560"/>
                <a:gd name="T12" fmla="*/ 2147483647 w 412"/>
                <a:gd name="T13" fmla="*/ 2147483647 h 560"/>
                <a:gd name="T14" fmla="*/ 2147483647 w 412"/>
                <a:gd name="T15" fmla="*/ 2147483647 h 560"/>
                <a:gd name="T16" fmla="*/ 2147483647 w 412"/>
                <a:gd name="T17" fmla="*/ 2147483647 h 560"/>
                <a:gd name="T18" fmla="*/ 2147483647 w 412"/>
                <a:gd name="T19" fmla="*/ 2147483647 h 560"/>
                <a:gd name="T20" fmla="*/ 2147483647 w 412"/>
                <a:gd name="T21" fmla="*/ 2147483647 h 560"/>
                <a:gd name="T22" fmla="*/ 2147483647 w 412"/>
                <a:gd name="T23" fmla="*/ 2147483647 h 560"/>
                <a:gd name="T24" fmla="*/ 2147483647 w 412"/>
                <a:gd name="T25" fmla="*/ 2147483647 h 560"/>
                <a:gd name="T26" fmla="*/ 2147483647 w 412"/>
                <a:gd name="T27" fmla="*/ 2147483647 h 560"/>
                <a:gd name="T28" fmla="*/ 2147483647 w 412"/>
                <a:gd name="T29" fmla="*/ 2147483647 h 560"/>
                <a:gd name="T30" fmla="*/ 2147483647 w 412"/>
                <a:gd name="T31" fmla="*/ 2147483647 h 560"/>
                <a:gd name="T32" fmla="*/ 2147483647 w 412"/>
                <a:gd name="T33" fmla="*/ 2147483647 h 560"/>
                <a:gd name="T34" fmla="*/ 2147483647 w 412"/>
                <a:gd name="T35" fmla="*/ 2147483647 h 560"/>
                <a:gd name="T36" fmla="*/ 2147483647 w 412"/>
                <a:gd name="T37" fmla="*/ 2147483647 h 560"/>
                <a:gd name="T38" fmla="*/ 2147483647 w 412"/>
                <a:gd name="T39" fmla="*/ 2147483647 h 560"/>
                <a:gd name="T40" fmla="*/ 2147483647 w 412"/>
                <a:gd name="T41" fmla="*/ 2147483647 h 560"/>
                <a:gd name="T42" fmla="*/ 1883335033 w 412"/>
                <a:gd name="T43" fmla="*/ 2147483647 h 560"/>
                <a:gd name="T44" fmla="*/ 2147483647 w 412"/>
                <a:gd name="T45" fmla="*/ 2147483647 h 560"/>
                <a:gd name="T46" fmla="*/ 2147483647 w 412"/>
                <a:gd name="T47" fmla="*/ 2147483647 h 560"/>
                <a:gd name="T48" fmla="*/ 2147483647 w 412"/>
                <a:gd name="T49" fmla="*/ 2147483647 h 560"/>
                <a:gd name="T50" fmla="*/ 2147483647 w 412"/>
                <a:gd name="T51" fmla="*/ 2147483647 h 560"/>
                <a:gd name="T52" fmla="*/ 2147483647 w 412"/>
                <a:gd name="T53" fmla="*/ 2147483647 h 560"/>
                <a:gd name="T54" fmla="*/ 2147483647 w 412"/>
                <a:gd name="T55" fmla="*/ 2147483647 h 560"/>
                <a:gd name="T56" fmla="*/ 2147483647 w 412"/>
                <a:gd name="T57" fmla="*/ 2147483647 h 560"/>
                <a:gd name="T58" fmla="*/ 2147483647 w 412"/>
                <a:gd name="T59" fmla="*/ 2147483647 h 560"/>
                <a:gd name="T60" fmla="*/ 2147483647 w 412"/>
                <a:gd name="T61" fmla="*/ 2147483647 h 560"/>
                <a:gd name="T62" fmla="*/ 2147483647 w 412"/>
                <a:gd name="T63" fmla="*/ 2147483647 h 560"/>
                <a:gd name="T64" fmla="*/ 735679188 w 412"/>
                <a:gd name="T65" fmla="*/ 2147483647 h 560"/>
                <a:gd name="T66" fmla="*/ 735679188 w 412"/>
                <a:gd name="T67" fmla="*/ 2147483647 h 560"/>
                <a:gd name="T68" fmla="*/ 1206514303 w 412"/>
                <a:gd name="T69" fmla="*/ 2147483647 h 560"/>
                <a:gd name="T70" fmla="*/ 1706770509 w 412"/>
                <a:gd name="T71" fmla="*/ 2147483647 h 560"/>
                <a:gd name="T72" fmla="*/ 2147483647 w 412"/>
                <a:gd name="T73" fmla="*/ 2147483647 h 560"/>
                <a:gd name="T74" fmla="*/ 2147483647 w 412"/>
                <a:gd name="T75" fmla="*/ 2147483647 h 560"/>
                <a:gd name="T76" fmla="*/ 2147483647 w 412"/>
                <a:gd name="T77" fmla="*/ 2147483647 h 560"/>
                <a:gd name="T78" fmla="*/ 2147483647 w 412"/>
                <a:gd name="T79" fmla="*/ 2147483647 h 560"/>
                <a:gd name="T80" fmla="*/ 2147483647 w 412"/>
                <a:gd name="T81" fmla="*/ 2147483647 h 560"/>
                <a:gd name="T82" fmla="*/ 2147483647 w 412"/>
                <a:gd name="T83" fmla="*/ 2147483647 h 560"/>
                <a:gd name="T84" fmla="*/ 2147483647 w 412"/>
                <a:gd name="T85" fmla="*/ 2147483647 h 560"/>
                <a:gd name="T86" fmla="*/ 2147483647 w 412"/>
                <a:gd name="T87" fmla="*/ 2147483647 h 560"/>
                <a:gd name="T88" fmla="*/ 2147483647 w 412"/>
                <a:gd name="T89" fmla="*/ 2147483647 h 560"/>
                <a:gd name="T90" fmla="*/ 2147483647 w 412"/>
                <a:gd name="T91" fmla="*/ 2147483647 h 560"/>
                <a:gd name="T92" fmla="*/ 2147483647 w 412"/>
                <a:gd name="T93" fmla="*/ 2147483647 h 560"/>
                <a:gd name="T94" fmla="*/ 2147483647 w 412"/>
                <a:gd name="T95" fmla="*/ 2147483647 h 560"/>
                <a:gd name="T96" fmla="*/ 2147483647 w 412"/>
                <a:gd name="T97" fmla="*/ 2147483647 h 560"/>
                <a:gd name="T98" fmla="*/ 2147483647 w 412"/>
                <a:gd name="T99" fmla="*/ 2147483647 h 560"/>
                <a:gd name="T100" fmla="*/ 2147483647 w 412"/>
                <a:gd name="T101" fmla="*/ 2147483647 h 560"/>
                <a:gd name="T102" fmla="*/ 0 w 412"/>
                <a:gd name="T103" fmla="*/ 2147483647 h 5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2" h="560">
                  <a:moveTo>
                    <a:pt x="204" y="0"/>
                  </a:moveTo>
                  <a:cubicBezTo>
                    <a:pt x="204" y="8"/>
                    <a:pt x="204" y="8"/>
                    <a:pt x="204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197" y="23"/>
                    <a:pt x="191" y="31"/>
                    <a:pt x="190" y="40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31"/>
                    <a:pt x="216" y="23"/>
                    <a:pt x="208" y="22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204" y="0"/>
                  </a:lnTo>
                  <a:close/>
                  <a:moveTo>
                    <a:pt x="194" y="41"/>
                  </a:moveTo>
                  <a:cubicBezTo>
                    <a:pt x="194" y="77"/>
                    <a:pt x="194" y="77"/>
                    <a:pt x="194" y="77"/>
                  </a:cubicBezTo>
                  <a:cubicBezTo>
                    <a:pt x="150" y="84"/>
                    <a:pt x="116" y="124"/>
                    <a:pt x="112" y="175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6" y="124"/>
                    <a:pt x="262" y="84"/>
                    <a:pt x="219" y="77"/>
                  </a:cubicBezTo>
                  <a:cubicBezTo>
                    <a:pt x="219" y="41"/>
                    <a:pt x="219" y="41"/>
                    <a:pt x="219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2" y="76"/>
                    <a:pt x="210" y="76"/>
                    <a:pt x="209" y="76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1" y="76"/>
                    <a:pt x="199" y="76"/>
                  </a:cubicBezTo>
                  <a:cubicBezTo>
                    <a:pt x="199" y="41"/>
                    <a:pt x="199" y="41"/>
                    <a:pt x="199" y="41"/>
                  </a:cubicBezTo>
                  <a:lnTo>
                    <a:pt x="194" y="41"/>
                  </a:lnTo>
                  <a:close/>
                  <a:moveTo>
                    <a:pt x="104" y="176"/>
                  </a:moveTo>
                  <a:cubicBezTo>
                    <a:pt x="104" y="207"/>
                    <a:pt x="104" y="207"/>
                    <a:pt x="104" y="207"/>
                  </a:cubicBezTo>
                  <a:cubicBezTo>
                    <a:pt x="308" y="207"/>
                    <a:pt x="308" y="207"/>
                    <a:pt x="308" y="207"/>
                  </a:cubicBezTo>
                  <a:cubicBezTo>
                    <a:pt x="308" y="176"/>
                    <a:pt x="308" y="176"/>
                    <a:pt x="308" y="176"/>
                  </a:cubicBezTo>
                  <a:lnTo>
                    <a:pt x="104" y="176"/>
                  </a:lnTo>
                  <a:close/>
                  <a:moveTo>
                    <a:pt x="125" y="208"/>
                  </a:moveTo>
                  <a:cubicBezTo>
                    <a:pt x="125" y="208"/>
                    <a:pt x="125" y="208"/>
                    <a:pt x="125" y="208"/>
                  </a:cubicBezTo>
                  <a:cubicBezTo>
                    <a:pt x="125" y="269"/>
                    <a:pt x="125" y="269"/>
                    <a:pt x="125" y="269"/>
                  </a:cubicBezTo>
                  <a:cubicBezTo>
                    <a:pt x="141" y="261"/>
                    <a:pt x="141" y="261"/>
                    <a:pt x="141" y="261"/>
                  </a:cubicBezTo>
                  <a:cubicBezTo>
                    <a:pt x="141" y="208"/>
                    <a:pt x="141" y="208"/>
                    <a:pt x="141" y="208"/>
                  </a:cubicBezTo>
                  <a:lnTo>
                    <a:pt x="125" y="208"/>
                  </a:lnTo>
                  <a:close/>
                  <a:moveTo>
                    <a:pt x="101" y="208"/>
                  </a:moveTo>
                  <a:cubicBezTo>
                    <a:pt x="101" y="281"/>
                    <a:pt x="101" y="281"/>
                    <a:pt x="101" y="281"/>
                  </a:cubicBezTo>
                  <a:cubicBezTo>
                    <a:pt x="117" y="273"/>
                    <a:pt x="117" y="273"/>
                    <a:pt x="117" y="273"/>
                  </a:cubicBezTo>
                  <a:cubicBezTo>
                    <a:pt x="117" y="208"/>
                    <a:pt x="117" y="208"/>
                    <a:pt x="117" y="208"/>
                  </a:cubicBezTo>
                  <a:lnTo>
                    <a:pt x="101" y="208"/>
                  </a:lnTo>
                  <a:close/>
                  <a:moveTo>
                    <a:pt x="150" y="208"/>
                  </a:moveTo>
                  <a:cubicBezTo>
                    <a:pt x="150" y="256"/>
                    <a:pt x="150" y="256"/>
                    <a:pt x="150" y="256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208"/>
                    <a:pt x="166" y="208"/>
                    <a:pt x="166" y="208"/>
                  </a:cubicBezTo>
                  <a:lnTo>
                    <a:pt x="150" y="208"/>
                  </a:lnTo>
                  <a:close/>
                  <a:moveTo>
                    <a:pt x="174" y="208"/>
                  </a:moveTo>
                  <a:cubicBezTo>
                    <a:pt x="174" y="244"/>
                    <a:pt x="174" y="244"/>
                    <a:pt x="174" y="244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90" y="208"/>
                    <a:pt x="190" y="208"/>
                    <a:pt x="190" y="208"/>
                  </a:cubicBezTo>
                  <a:lnTo>
                    <a:pt x="174" y="208"/>
                  </a:lnTo>
                  <a:close/>
                  <a:moveTo>
                    <a:pt x="198" y="208"/>
                  </a:moveTo>
                  <a:cubicBezTo>
                    <a:pt x="198" y="232"/>
                    <a:pt x="198" y="232"/>
                    <a:pt x="198" y="232"/>
                  </a:cubicBezTo>
                  <a:cubicBezTo>
                    <a:pt x="206" y="227"/>
                    <a:pt x="206" y="227"/>
                    <a:pt x="206" y="227"/>
                  </a:cubicBezTo>
                  <a:cubicBezTo>
                    <a:pt x="214" y="232"/>
                    <a:pt x="214" y="232"/>
                    <a:pt x="214" y="232"/>
                  </a:cubicBezTo>
                  <a:cubicBezTo>
                    <a:pt x="214" y="208"/>
                    <a:pt x="214" y="208"/>
                    <a:pt x="214" y="208"/>
                  </a:cubicBezTo>
                  <a:lnTo>
                    <a:pt x="198" y="208"/>
                  </a:lnTo>
                  <a:close/>
                  <a:moveTo>
                    <a:pt x="223" y="208"/>
                  </a:moveTo>
                  <a:cubicBezTo>
                    <a:pt x="223" y="236"/>
                    <a:pt x="223" y="236"/>
                    <a:pt x="223" y="236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39" y="208"/>
                    <a:pt x="239" y="208"/>
                    <a:pt x="239" y="208"/>
                  </a:cubicBezTo>
                  <a:lnTo>
                    <a:pt x="223" y="208"/>
                  </a:lnTo>
                  <a:close/>
                  <a:moveTo>
                    <a:pt x="247" y="208"/>
                  </a:moveTo>
                  <a:cubicBezTo>
                    <a:pt x="247" y="248"/>
                    <a:pt x="247" y="248"/>
                    <a:pt x="247" y="248"/>
                  </a:cubicBezTo>
                  <a:cubicBezTo>
                    <a:pt x="263" y="256"/>
                    <a:pt x="263" y="256"/>
                    <a:pt x="263" y="256"/>
                  </a:cubicBezTo>
                  <a:cubicBezTo>
                    <a:pt x="263" y="208"/>
                    <a:pt x="263" y="208"/>
                    <a:pt x="263" y="208"/>
                  </a:cubicBezTo>
                  <a:lnTo>
                    <a:pt x="247" y="208"/>
                  </a:lnTo>
                  <a:close/>
                  <a:moveTo>
                    <a:pt x="271" y="208"/>
                  </a:moveTo>
                  <a:cubicBezTo>
                    <a:pt x="271" y="261"/>
                    <a:pt x="271" y="261"/>
                    <a:pt x="271" y="261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7" y="208"/>
                    <a:pt x="287" y="208"/>
                    <a:pt x="287" y="208"/>
                  </a:cubicBezTo>
                  <a:lnTo>
                    <a:pt x="271" y="208"/>
                  </a:lnTo>
                  <a:close/>
                  <a:moveTo>
                    <a:pt x="296" y="208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08"/>
                    <a:pt x="312" y="208"/>
                    <a:pt x="312" y="208"/>
                  </a:cubicBezTo>
                  <a:lnTo>
                    <a:pt x="296" y="208"/>
                  </a:lnTo>
                  <a:close/>
                  <a:moveTo>
                    <a:pt x="206" y="230"/>
                  </a:moveTo>
                  <a:cubicBezTo>
                    <a:pt x="82" y="293"/>
                    <a:pt x="82" y="293"/>
                    <a:pt x="82" y="293"/>
                  </a:cubicBezTo>
                  <a:cubicBezTo>
                    <a:pt x="331" y="293"/>
                    <a:pt x="331" y="293"/>
                    <a:pt x="331" y="293"/>
                  </a:cubicBezTo>
                  <a:lnTo>
                    <a:pt x="206" y="230"/>
                  </a:lnTo>
                  <a:close/>
                  <a:moveTo>
                    <a:pt x="64" y="295"/>
                  </a:moveTo>
                  <a:cubicBezTo>
                    <a:pt x="64" y="309"/>
                    <a:pt x="64" y="309"/>
                    <a:pt x="64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8" y="295"/>
                    <a:pt x="348" y="295"/>
                    <a:pt x="348" y="295"/>
                  </a:cubicBezTo>
                  <a:lnTo>
                    <a:pt x="64" y="295"/>
                  </a:lnTo>
                  <a:close/>
                  <a:moveTo>
                    <a:pt x="92" y="310"/>
                  </a:moveTo>
                  <a:cubicBezTo>
                    <a:pt x="92" y="383"/>
                    <a:pt x="92" y="383"/>
                    <a:pt x="92" y="383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4" y="310"/>
                    <a:pt x="104" y="310"/>
                    <a:pt x="104" y="310"/>
                  </a:cubicBezTo>
                  <a:lnTo>
                    <a:pt x="92" y="310"/>
                  </a:lnTo>
                  <a:close/>
                  <a:moveTo>
                    <a:pt x="109" y="310"/>
                  </a:moveTo>
                  <a:cubicBezTo>
                    <a:pt x="109" y="383"/>
                    <a:pt x="109" y="383"/>
                    <a:pt x="109" y="383"/>
                  </a:cubicBezTo>
                  <a:cubicBezTo>
                    <a:pt x="122" y="383"/>
                    <a:pt x="122" y="383"/>
                    <a:pt x="122" y="383"/>
                  </a:cubicBezTo>
                  <a:cubicBezTo>
                    <a:pt x="122" y="310"/>
                    <a:pt x="122" y="310"/>
                    <a:pt x="122" y="310"/>
                  </a:cubicBezTo>
                  <a:lnTo>
                    <a:pt x="109" y="310"/>
                  </a:lnTo>
                  <a:close/>
                  <a:moveTo>
                    <a:pt x="158" y="310"/>
                  </a:moveTo>
                  <a:cubicBezTo>
                    <a:pt x="158" y="383"/>
                    <a:pt x="158" y="383"/>
                    <a:pt x="158" y="383"/>
                  </a:cubicBezTo>
                  <a:cubicBezTo>
                    <a:pt x="171" y="383"/>
                    <a:pt x="171" y="383"/>
                    <a:pt x="171" y="383"/>
                  </a:cubicBezTo>
                  <a:cubicBezTo>
                    <a:pt x="171" y="310"/>
                    <a:pt x="171" y="310"/>
                    <a:pt x="171" y="310"/>
                  </a:cubicBezTo>
                  <a:lnTo>
                    <a:pt x="158" y="310"/>
                  </a:lnTo>
                  <a:close/>
                  <a:moveTo>
                    <a:pt x="175" y="310"/>
                  </a:moveTo>
                  <a:cubicBezTo>
                    <a:pt x="175" y="383"/>
                    <a:pt x="175" y="383"/>
                    <a:pt x="175" y="383"/>
                  </a:cubicBezTo>
                  <a:cubicBezTo>
                    <a:pt x="188" y="383"/>
                    <a:pt x="188" y="383"/>
                    <a:pt x="188" y="383"/>
                  </a:cubicBezTo>
                  <a:cubicBezTo>
                    <a:pt x="188" y="310"/>
                    <a:pt x="188" y="310"/>
                    <a:pt x="188" y="310"/>
                  </a:cubicBezTo>
                  <a:lnTo>
                    <a:pt x="175" y="310"/>
                  </a:lnTo>
                  <a:close/>
                  <a:moveTo>
                    <a:pt x="224" y="310"/>
                  </a:moveTo>
                  <a:cubicBezTo>
                    <a:pt x="224" y="383"/>
                    <a:pt x="224" y="383"/>
                    <a:pt x="224" y="383"/>
                  </a:cubicBezTo>
                  <a:cubicBezTo>
                    <a:pt x="237" y="383"/>
                    <a:pt x="237" y="383"/>
                    <a:pt x="237" y="383"/>
                  </a:cubicBezTo>
                  <a:cubicBezTo>
                    <a:pt x="237" y="310"/>
                    <a:pt x="237" y="310"/>
                    <a:pt x="237" y="310"/>
                  </a:cubicBezTo>
                  <a:lnTo>
                    <a:pt x="224" y="310"/>
                  </a:lnTo>
                  <a:close/>
                  <a:moveTo>
                    <a:pt x="242" y="310"/>
                  </a:moveTo>
                  <a:cubicBezTo>
                    <a:pt x="242" y="383"/>
                    <a:pt x="242" y="383"/>
                    <a:pt x="242" y="383"/>
                  </a:cubicBezTo>
                  <a:cubicBezTo>
                    <a:pt x="254" y="383"/>
                    <a:pt x="254" y="383"/>
                    <a:pt x="254" y="383"/>
                  </a:cubicBezTo>
                  <a:cubicBezTo>
                    <a:pt x="254" y="310"/>
                    <a:pt x="254" y="310"/>
                    <a:pt x="254" y="310"/>
                  </a:cubicBezTo>
                  <a:lnTo>
                    <a:pt x="242" y="310"/>
                  </a:lnTo>
                  <a:close/>
                  <a:moveTo>
                    <a:pt x="291" y="310"/>
                  </a:moveTo>
                  <a:cubicBezTo>
                    <a:pt x="291" y="383"/>
                    <a:pt x="291" y="383"/>
                    <a:pt x="291" y="383"/>
                  </a:cubicBezTo>
                  <a:cubicBezTo>
                    <a:pt x="303" y="383"/>
                    <a:pt x="303" y="383"/>
                    <a:pt x="303" y="383"/>
                  </a:cubicBezTo>
                  <a:cubicBezTo>
                    <a:pt x="303" y="310"/>
                    <a:pt x="303" y="310"/>
                    <a:pt x="303" y="310"/>
                  </a:cubicBezTo>
                  <a:lnTo>
                    <a:pt x="291" y="310"/>
                  </a:lnTo>
                  <a:close/>
                  <a:moveTo>
                    <a:pt x="308" y="310"/>
                  </a:moveTo>
                  <a:cubicBezTo>
                    <a:pt x="308" y="383"/>
                    <a:pt x="308" y="383"/>
                    <a:pt x="308" y="383"/>
                  </a:cubicBezTo>
                  <a:cubicBezTo>
                    <a:pt x="321" y="383"/>
                    <a:pt x="321" y="383"/>
                    <a:pt x="321" y="383"/>
                  </a:cubicBezTo>
                  <a:cubicBezTo>
                    <a:pt x="321" y="310"/>
                    <a:pt x="321" y="310"/>
                    <a:pt x="321" y="310"/>
                  </a:cubicBezTo>
                  <a:lnTo>
                    <a:pt x="308" y="310"/>
                  </a:lnTo>
                  <a:close/>
                  <a:moveTo>
                    <a:pt x="25" y="385"/>
                  </a:moveTo>
                  <a:cubicBezTo>
                    <a:pt x="25" y="406"/>
                    <a:pt x="25" y="406"/>
                    <a:pt x="25" y="406"/>
                  </a:cubicBezTo>
                  <a:cubicBezTo>
                    <a:pt x="388" y="406"/>
                    <a:pt x="388" y="406"/>
                    <a:pt x="388" y="406"/>
                  </a:cubicBezTo>
                  <a:cubicBezTo>
                    <a:pt x="388" y="385"/>
                    <a:pt x="388" y="385"/>
                    <a:pt x="388" y="385"/>
                  </a:cubicBezTo>
                  <a:lnTo>
                    <a:pt x="25" y="385"/>
                  </a:lnTo>
                  <a:close/>
                  <a:moveTo>
                    <a:pt x="28" y="408"/>
                  </a:moveTo>
                  <a:cubicBezTo>
                    <a:pt x="28" y="503"/>
                    <a:pt x="28" y="503"/>
                    <a:pt x="28" y="503"/>
                  </a:cubicBezTo>
                  <a:cubicBezTo>
                    <a:pt x="41" y="503"/>
                    <a:pt x="41" y="503"/>
                    <a:pt x="41" y="503"/>
                  </a:cubicBezTo>
                  <a:cubicBezTo>
                    <a:pt x="41" y="408"/>
                    <a:pt x="41" y="408"/>
                    <a:pt x="41" y="408"/>
                  </a:cubicBezTo>
                  <a:lnTo>
                    <a:pt x="28" y="408"/>
                  </a:lnTo>
                  <a:close/>
                  <a:moveTo>
                    <a:pt x="45" y="408"/>
                  </a:moveTo>
                  <a:cubicBezTo>
                    <a:pt x="45" y="503"/>
                    <a:pt x="45" y="503"/>
                    <a:pt x="45" y="503"/>
                  </a:cubicBezTo>
                  <a:cubicBezTo>
                    <a:pt x="58" y="503"/>
                    <a:pt x="58" y="503"/>
                    <a:pt x="58" y="503"/>
                  </a:cubicBezTo>
                  <a:cubicBezTo>
                    <a:pt x="58" y="408"/>
                    <a:pt x="58" y="408"/>
                    <a:pt x="58" y="408"/>
                  </a:cubicBezTo>
                  <a:lnTo>
                    <a:pt x="45" y="408"/>
                  </a:lnTo>
                  <a:close/>
                  <a:moveTo>
                    <a:pt x="92" y="408"/>
                  </a:moveTo>
                  <a:cubicBezTo>
                    <a:pt x="92" y="503"/>
                    <a:pt x="92" y="503"/>
                    <a:pt x="92" y="503"/>
                  </a:cubicBezTo>
                  <a:cubicBezTo>
                    <a:pt x="104" y="503"/>
                    <a:pt x="104" y="503"/>
                    <a:pt x="104" y="503"/>
                  </a:cubicBezTo>
                  <a:cubicBezTo>
                    <a:pt x="104" y="408"/>
                    <a:pt x="104" y="408"/>
                    <a:pt x="104" y="408"/>
                  </a:cubicBezTo>
                  <a:lnTo>
                    <a:pt x="92" y="408"/>
                  </a:lnTo>
                  <a:close/>
                  <a:moveTo>
                    <a:pt x="109" y="408"/>
                  </a:moveTo>
                  <a:cubicBezTo>
                    <a:pt x="109" y="503"/>
                    <a:pt x="109" y="503"/>
                    <a:pt x="109" y="503"/>
                  </a:cubicBezTo>
                  <a:cubicBezTo>
                    <a:pt x="122" y="503"/>
                    <a:pt x="122" y="503"/>
                    <a:pt x="122" y="503"/>
                  </a:cubicBezTo>
                  <a:cubicBezTo>
                    <a:pt x="122" y="408"/>
                    <a:pt x="122" y="408"/>
                    <a:pt x="122" y="408"/>
                  </a:cubicBezTo>
                  <a:lnTo>
                    <a:pt x="109" y="408"/>
                  </a:lnTo>
                  <a:close/>
                  <a:moveTo>
                    <a:pt x="158" y="408"/>
                  </a:moveTo>
                  <a:cubicBezTo>
                    <a:pt x="158" y="503"/>
                    <a:pt x="158" y="503"/>
                    <a:pt x="158" y="503"/>
                  </a:cubicBezTo>
                  <a:cubicBezTo>
                    <a:pt x="171" y="503"/>
                    <a:pt x="171" y="503"/>
                    <a:pt x="171" y="503"/>
                  </a:cubicBezTo>
                  <a:cubicBezTo>
                    <a:pt x="171" y="408"/>
                    <a:pt x="171" y="408"/>
                    <a:pt x="171" y="408"/>
                  </a:cubicBezTo>
                  <a:lnTo>
                    <a:pt x="158" y="408"/>
                  </a:lnTo>
                  <a:close/>
                  <a:moveTo>
                    <a:pt x="175" y="408"/>
                  </a:moveTo>
                  <a:cubicBezTo>
                    <a:pt x="175" y="503"/>
                    <a:pt x="175" y="503"/>
                    <a:pt x="175" y="503"/>
                  </a:cubicBezTo>
                  <a:cubicBezTo>
                    <a:pt x="188" y="503"/>
                    <a:pt x="188" y="503"/>
                    <a:pt x="188" y="503"/>
                  </a:cubicBezTo>
                  <a:cubicBezTo>
                    <a:pt x="188" y="408"/>
                    <a:pt x="188" y="408"/>
                    <a:pt x="188" y="408"/>
                  </a:cubicBezTo>
                  <a:lnTo>
                    <a:pt x="175" y="408"/>
                  </a:lnTo>
                  <a:close/>
                  <a:moveTo>
                    <a:pt x="224" y="408"/>
                  </a:moveTo>
                  <a:cubicBezTo>
                    <a:pt x="224" y="503"/>
                    <a:pt x="224" y="503"/>
                    <a:pt x="224" y="503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408"/>
                    <a:pt x="237" y="408"/>
                    <a:pt x="237" y="408"/>
                  </a:cubicBezTo>
                  <a:lnTo>
                    <a:pt x="224" y="408"/>
                  </a:lnTo>
                  <a:close/>
                  <a:moveTo>
                    <a:pt x="242" y="408"/>
                  </a:moveTo>
                  <a:cubicBezTo>
                    <a:pt x="242" y="503"/>
                    <a:pt x="242" y="503"/>
                    <a:pt x="242" y="503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4" y="408"/>
                    <a:pt x="254" y="408"/>
                    <a:pt x="254" y="408"/>
                  </a:cubicBezTo>
                  <a:lnTo>
                    <a:pt x="242" y="408"/>
                  </a:lnTo>
                  <a:close/>
                  <a:moveTo>
                    <a:pt x="291" y="408"/>
                  </a:moveTo>
                  <a:cubicBezTo>
                    <a:pt x="291" y="503"/>
                    <a:pt x="291" y="503"/>
                    <a:pt x="291" y="503"/>
                  </a:cubicBezTo>
                  <a:cubicBezTo>
                    <a:pt x="303" y="503"/>
                    <a:pt x="303" y="503"/>
                    <a:pt x="303" y="503"/>
                  </a:cubicBezTo>
                  <a:cubicBezTo>
                    <a:pt x="303" y="408"/>
                    <a:pt x="303" y="408"/>
                    <a:pt x="303" y="408"/>
                  </a:cubicBezTo>
                  <a:lnTo>
                    <a:pt x="291" y="408"/>
                  </a:lnTo>
                  <a:close/>
                  <a:moveTo>
                    <a:pt x="308" y="408"/>
                  </a:moveTo>
                  <a:cubicBezTo>
                    <a:pt x="308" y="503"/>
                    <a:pt x="308" y="503"/>
                    <a:pt x="308" y="503"/>
                  </a:cubicBezTo>
                  <a:cubicBezTo>
                    <a:pt x="321" y="503"/>
                    <a:pt x="321" y="503"/>
                    <a:pt x="321" y="503"/>
                  </a:cubicBezTo>
                  <a:cubicBezTo>
                    <a:pt x="321" y="408"/>
                    <a:pt x="321" y="408"/>
                    <a:pt x="321" y="408"/>
                  </a:cubicBezTo>
                  <a:lnTo>
                    <a:pt x="308" y="408"/>
                  </a:lnTo>
                  <a:close/>
                  <a:moveTo>
                    <a:pt x="355" y="408"/>
                  </a:moveTo>
                  <a:cubicBezTo>
                    <a:pt x="355" y="503"/>
                    <a:pt x="355" y="503"/>
                    <a:pt x="355" y="503"/>
                  </a:cubicBezTo>
                  <a:cubicBezTo>
                    <a:pt x="368" y="503"/>
                    <a:pt x="368" y="503"/>
                    <a:pt x="368" y="503"/>
                  </a:cubicBezTo>
                  <a:cubicBezTo>
                    <a:pt x="368" y="408"/>
                    <a:pt x="368" y="408"/>
                    <a:pt x="368" y="408"/>
                  </a:cubicBezTo>
                  <a:lnTo>
                    <a:pt x="355" y="408"/>
                  </a:lnTo>
                  <a:close/>
                  <a:moveTo>
                    <a:pt x="373" y="408"/>
                  </a:moveTo>
                  <a:cubicBezTo>
                    <a:pt x="373" y="503"/>
                    <a:pt x="373" y="503"/>
                    <a:pt x="373" y="503"/>
                  </a:cubicBezTo>
                  <a:cubicBezTo>
                    <a:pt x="385" y="503"/>
                    <a:pt x="385" y="503"/>
                    <a:pt x="385" y="503"/>
                  </a:cubicBezTo>
                  <a:cubicBezTo>
                    <a:pt x="385" y="408"/>
                    <a:pt x="385" y="408"/>
                    <a:pt x="385" y="408"/>
                  </a:cubicBezTo>
                  <a:lnTo>
                    <a:pt x="373" y="408"/>
                  </a:lnTo>
                  <a:close/>
                  <a:moveTo>
                    <a:pt x="25" y="505"/>
                  </a:moveTo>
                  <a:cubicBezTo>
                    <a:pt x="25" y="522"/>
                    <a:pt x="25" y="522"/>
                    <a:pt x="25" y="522"/>
                  </a:cubicBezTo>
                  <a:cubicBezTo>
                    <a:pt x="388" y="522"/>
                    <a:pt x="388" y="522"/>
                    <a:pt x="388" y="522"/>
                  </a:cubicBezTo>
                  <a:cubicBezTo>
                    <a:pt x="388" y="505"/>
                    <a:pt x="388" y="505"/>
                    <a:pt x="388" y="505"/>
                  </a:cubicBezTo>
                  <a:lnTo>
                    <a:pt x="25" y="505"/>
                  </a:lnTo>
                  <a:close/>
                  <a:moveTo>
                    <a:pt x="12" y="524"/>
                  </a:moveTo>
                  <a:cubicBezTo>
                    <a:pt x="12" y="541"/>
                    <a:pt x="12" y="541"/>
                    <a:pt x="12" y="541"/>
                  </a:cubicBezTo>
                  <a:cubicBezTo>
                    <a:pt x="400" y="541"/>
                    <a:pt x="400" y="541"/>
                    <a:pt x="400" y="541"/>
                  </a:cubicBezTo>
                  <a:cubicBezTo>
                    <a:pt x="400" y="524"/>
                    <a:pt x="400" y="524"/>
                    <a:pt x="400" y="524"/>
                  </a:cubicBezTo>
                  <a:lnTo>
                    <a:pt x="12" y="524"/>
                  </a:lnTo>
                  <a:close/>
                  <a:moveTo>
                    <a:pt x="0" y="543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412" y="560"/>
                    <a:pt x="412" y="560"/>
                    <a:pt x="412" y="560"/>
                  </a:cubicBezTo>
                  <a:cubicBezTo>
                    <a:pt x="412" y="543"/>
                    <a:pt x="412" y="543"/>
                    <a:pt x="412" y="543"/>
                  </a:cubicBezTo>
                  <a:lnTo>
                    <a:pt x="0" y="543"/>
                  </a:lnTo>
                  <a:close/>
                </a:path>
              </a:pathLst>
            </a:cu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5959854" y="4117677"/>
              <a:ext cx="650945" cy="650945"/>
            </a:xfrm>
            <a:prstGeom prst="ellipse">
              <a:avLst/>
            </a:prstGeom>
            <a:solidFill>
              <a:srgbClr val="F39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8844356" y="3530139"/>
              <a:ext cx="247997" cy="24799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14" name="组合 413"/>
            <p:cNvGrpSpPr/>
            <p:nvPr/>
          </p:nvGrpSpPr>
          <p:grpSpPr bwMode="auto">
            <a:xfrm>
              <a:off x="4020126" y="3728399"/>
              <a:ext cx="1120875" cy="970195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415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1" name="任意多边形 170"/>
            <p:cNvSpPr/>
            <p:nvPr/>
          </p:nvSpPr>
          <p:spPr>
            <a:xfrm flipH="1">
              <a:off x="5197848" y="3669442"/>
              <a:ext cx="347356" cy="326314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 bwMode="auto">
            <a:xfrm>
              <a:off x="6600315" y="1336751"/>
              <a:ext cx="345614" cy="34569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39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3" name="任意多边形 172"/>
            <p:cNvSpPr/>
            <p:nvPr/>
          </p:nvSpPr>
          <p:spPr bwMode="auto">
            <a:xfrm rot="20380406">
              <a:off x="6935422" y="1441996"/>
              <a:ext cx="250400" cy="250456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4" name="任意多边形 173"/>
            <p:cNvSpPr/>
            <p:nvPr/>
          </p:nvSpPr>
          <p:spPr bwMode="auto">
            <a:xfrm rot="3416223">
              <a:off x="6686247" y="1644927"/>
              <a:ext cx="362470" cy="36255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41"/>
            <p:cNvSpPr/>
            <p:nvPr/>
          </p:nvSpPr>
          <p:spPr bwMode="auto">
            <a:xfrm>
              <a:off x="6328004" y="2326710"/>
              <a:ext cx="500776" cy="271817"/>
            </a:xfrm>
            <a:custGeom>
              <a:avLst/>
              <a:gdLst>
                <a:gd name="T0" fmla="*/ 228 w 1847"/>
                <a:gd name="T1" fmla="*/ 977 h 1001"/>
                <a:gd name="T2" fmla="*/ 11 w 1847"/>
                <a:gd name="T3" fmla="*/ 791 h 1001"/>
                <a:gd name="T4" fmla="*/ 163 w 1847"/>
                <a:gd name="T5" fmla="*/ 547 h 1001"/>
                <a:gd name="T6" fmla="*/ 309 w 1847"/>
                <a:gd name="T7" fmla="*/ 436 h 1001"/>
                <a:gd name="T8" fmla="*/ 568 w 1847"/>
                <a:gd name="T9" fmla="*/ 318 h 1001"/>
                <a:gd name="T10" fmla="*/ 707 w 1847"/>
                <a:gd name="T11" fmla="*/ 250 h 1001"/>
                <a:gd name="T12" fmla="*/ 1381 w 1847"/>
                <a:gd name="T13" fmla="*/ 284 h 1001"/>
                <a:gd name="T14" fmla="*/ 1494 w 1847"/>
                <a:gd name="T15" fmla="*/ 349 h 1001"/>
                <a:gd name="T16" fmla="*/ 1843 w 1847"/>
                <a:gd name="T17" fmla="*/ 679 h 1001"/>
                <a:gd name="T18" fmla="*/ 1472 w 1847"/>
                <a:gd name="T19" fmla="*/ 1001 h 1001"/>
                <a:gd name="T20" fmla="*/ 228 w 1847"/>
                <a:gd name="T21" fmla="*/ 977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7" h="1001">
                  <a:moveTo>
                    <a:pt x="228" y="977"/>
                  </a:moveTo>
                  <a:cubicBezTo>
                    <a:pt x="106" y="976"/>
                    <a:pt x="21" y="901"/>
                    <a:pt x="11" y="791"/>
                  </a:cubicBezTo>
                  <a:cubicBezTo>
                    <a:pt x="0" y="674"/>
                    <a:pt x="47" y="581"/>
                    <a:pt x="163" y="547"/>
                  </a:cubicBezTo>
                  <a:cubicBezTo>
                    <a:pt x="232" y="528"/>
                    <a:pt x="273" y="497"/>
                    <a:pt x="309" y="436"/>
                  </a:cubicBezTo>
                  <a:cubicBezTo>
                    <a:pt x="365" y="341"/>
                    <a:pt x="459" y="305"/>
                    <a:pt x="568" y="318"/>
                  </a:cubicBezTo>
                  <a:cubicBezTo>
                    <a:pt x="631" y="325"/>
                    <a:pt x="667" y="303"/>
                    <a:pt x="707" y="250"/>
                  </a:cubicBezTo>
                  <a:cubicBezTo>
                    <a:pt x="895" y="0"/>
                    <a:pt x="1210" y="17"/>
                    <a:pt x="1381" y="284"/>
                  </a:cubicBezTo>
                  <a:cubicBezTo>
                    <a:pt x="1411" y="331"/>
                    <a:pt x="1440" y="347"/>
                    <a:pt x="1494" y="349"/>
                  </a:cubicBezTo>
                  <a:cubicBezTo>
                    <a:pt x="1703" y="355"/>
                    <a:pt x="1847" y="494"/>
                    <a:pt x="1843" y="679"/>
                  </a:cubicBezTo>
                  <a:cubicBezTo>
                    <a:pt x="1839" y="869"/>
                    <a:pt x="1687" y="1001"/>
                    <a:pt x="1472" y="1001"/>
                  </a:cubicBezTo>
                  <a:cubicBezTo>
                    <a:pt x="1354" y="1001"/>
                    <a:pt x="525" y="980"/>
                    <a:pt x="228" y="977"/>
                  </a:cubicBez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8" name="Freeform 10"/>
            <p:cNvSpPr>
              <a:spLocks noEditPoints="1"/>
            </p:cNvSpPr>
            <p:nvPr/>
          </p:nvSpPr>
          <p:spPr bwMode="auto">
            <a:xfrm>
              <a:off x="7792828" y="722661"/>
              <a:ext cx="544208" cy="1712187"/>
            </a:xfrm>
            <a:custGeom>
              <a:avLst/>
              <a:gdLst>
                <a:gd name="T0" fmla="*/ 1371092097 w 690"/>
                <a:gd name="T1" fmla="*/ 579996198 h 2171"/>
                <a:gd name="T2" fmla="*/ 1198373470 w 690"/>
                <a:gd name="T3" fmla="*/ 0 h 2171"/>
                <a:gd name="T4" fmla="*/ 695141365 w 690"/>
                <a:gd name="T5" fmla="*/ 579996198 h 2171"/>
                <a:gd name="T6" fmla="*/ 1471312124 w 690"/>
                <a:gd name="T7" fmla="*/ 2147483647 h 2171"/>
                <a:gd name="T8" fmla="*/ 439261377 w 690"/>
                <a:gd name="T9" fmla="*/ 2147483647 h 2171"/>
                <a:gd name="T10" fmla="*/ 439261377 w 690"/>
                <a:gd name="T11" fmla="*/ 2147483647 h 2171"/>
                <a:gd name="T12" fmla="*/ 565069403 w 690"/>
                <a:gd name="T13" fmla="*/ 2147483647 h 2171"/>
                <a:gd name="T14" fmla="*/ 439261377 w 690"/>
                <a:gd name="T15" fmla="*/ 2147483647 h 2171"/>
                <a:gd name="T16" fmla="*/ 439261377 w 690"/>
                <a:gd name="T17" fmla="*/ 2147483647 h 2171"/>
                <a:gd name="T18" fmla="*/ 565069403 w 690"/>
                <a:gd name="T19" fmla="*/ 2147483647 h 2171"/>
                <a:gd name="T20" fmla="*/ 439261377 w 690"/>
                <a:gd name="T21" fmla="*/ 2147483647 h 2171"/>
                <a:gd name="T22" fmla="*/ 439261377 w 690"/>
                <a:gd name="T23" fmla="*/ 2147483647 h 2171"/>
                <a:gd name="T24" fmla="*/ 565069403 w 690"/>
                <a:gd name="T25" fmla="*/ 2147483647 h 2171"/>
                <a:gd name="T26" fmla="*/ 439261377 w 690"/>
                <a:gd name="T27" fmla="*/ 2147483647 h 2171"/>
                <a:gd name="T28" fmla="*/ 439261377 w 690"/>
                <a:gd name="T29" fmla="*/ 2147483647 h 2171"/>
                <a:gd name="T30" fmla="*/ 565069403 w 690"/>
                <a:gd name="T31" fmla="*/ 2147483647 h 2171"/>
                <a:gd name="T32" fmla="*/ 439261377 w 690"/>
                <a:gd name="T33" fmla="*/ 2147483647 h 2171"/>
                <a:gd name="T34" fmla="*/ 439261377 w 690"/>
                <a:gd name="T35" fmla="*/ 2147483647 h 2171"/>
                <a:gd name="T36" fmla="*/ 565069403 w 690"/>
                <a:gd name="T37" fmla="*/ 2147483647 h 2171"/>
                <a:gd name="T38" fmla="*/ 439261377 w 690"/>
                <a:gd name="T39" fmla="*/ 2147483647 h 2171"/>
                <a:gd name="T40" fmla="*/ 439261377 w 690"/>
                <a:gd name="T41" fmla="*/ 2147483647 h 2171"/>
                <a:gd name="T42" fmla="*/ 565069403 w 690"/>
                <a:gd name="T43" fmla="*/ 2147483647 h 2171"/>
                <a:gd name="T44" fmla="*/ 439261377 w 690"/>
                <a:gd name="T45" fmla="*/ 2147483647 h 2171"/>
                <a:gd name="T46" fmla="*/ 439261377 w 690"/>
                <a:gd name="T47" fmla="*/ 2147483647 h 2171"/>
                <a:gd name="T48" fmla="*/ 565069403 w 690"/>
                <a:gd name="T49" fmla="*/ 2147483647 h 2171"/>
                <a:gd name="T50" fmla="*/ 439261377 w 690"/>
                <a:gd name="T51" fmla="*/ 2147483647 h 2171"/>
                <a:gd name="T52" fmla="*/ 439261377 w 690"/>
                <a:gd name="T53" fmla="*/ 2147483647 h 2171"/>
                <a:gd name="T54" fmla="*/ 565069403 w 690"/>
                <a:gd name="T55" fmla="*/ 2147483647 h 2171"/>
                <a:gd name="T56" fmla="*/ 439261377 w 690"/>
                <a:gd name="T57" fmla="*/ 2147483647 h 2171"/>
                <a:gd name="T58" fmla="*/ 439261377 w 690"/>
                <a:gd name="T59" fmla="*/ 2147483647 h 2171"/>
                <a:gd name="T60" fmla="*/ 565069403 w 690"/>
                <a:gd name="T61" fmla="*/ 2147483647 h 2171"/>
                <a:gd name="T62" fmla="*/ 439261377 w 690"/>
                <a:gd name="T63" fmla="*/ 2147483647 h 2171"/>
                <a:gd name="T64" fmla="*/ 439261377 w 690"/>
                <a:gd name="T65" fmla="*/ 2147483647 h 2171"/>
                <a:gd name="T66" fmla="*/ 565069403 w 690"/>
                <a:gd name="T67" fmla="*/ 2147483647 h 2171"/>
                <a:gd name="T68" fmla="*/ 439261377 w 690"/>
                <a:gd name="T69" fmla="*/ 2147483647 h 2171"/>
                <a:gd name="T70" fmla="*/ 439261377 w 690"/>
                <a:gd name="T71" fmla="*/ 2096087208 h 2171"/>
                <a:gd name="T72" fmla="*/ 565069403 w 690"/>
                <a:gd name="T73" fmla="*/ 2096087208 h 2171"/>
                <a:gd name="T74" fmla="*/ 439261377 w 690"/>
                <a:gd name="T75" fmla="*/ 1974544558 h 2171"/>
                <a:gd name="T76" fmla="*/ 439261377 w 690"/>
                <a:gd name="T77" fmla="*/ 1867927149 h 2171"/>
                <a:gd name="T78" fmla="*/ 565069403 w 690"/>
                <a:gd name="T79" fmla="*/ 1867927149 h 2171"/>
                <a:gd name="T80" fmla="*/ 439261377 w 690"/>
                <a:gd name="T81" fmla="*/ 1748516467 h 2171"/>
                <a:gd name="T82" fmla="*/ 439261377 w 690"/>
                <a:gd name="T83" fmla="*/ 1641899058 h 2171"/>
                <a:gd name="T84" fmla="*/ 565069403 w 690"/>
                <a:gd name="T85" fmla="*/ 1641899058 h 2171"/>
                <a:gd name="T86" fmla="*/ 439261377 w 690"/>
                <a:gd name="T87" fmla="*/ 1520356408 h 2171"/>
                <a:gd name="T88" fmla="*/ 439261377 w 690"/>
                <a:gd name="T89" fmla="*/ 1415872427 h 2171"/>
                <a:gd name="T90" fmla="*/ 565069403 w 690"/>
                <a:gd name="T91" fmla="*/ 1415872427 h 2171"/>
                <a:gd name="T92" fmla="*/ 439261377 w 690"/>
                <a:gd name="T93" fmla="*/ 1294328317 h 2171"/>
                <a:gd name="T94" fmla="*/ 439261377 w 690"/>
                <a:gd name="T95" fmla="*/ 1187712367 h 2171"/>
                <a:gd name="T96" fmla="*/ 565069403 w 690"/>
                <a:gd name="T97" fmla="*/ 1187712367 h 2171"/>
                <a:gd name="T98" fmla="*/ 439261377 w 690"/>
                <a:gd name="T99" fmla="*/ 1072565623 h 2171"/>
                <a:gd name="T100" fmla="*/ 439261377 w 690"/>
                <a:gd name="T101" fmla="*/ 961684276 h 2171"/>
                <a:gd name="T102" fmla="*/ 565069403 w 690"/>
                <a:gd name="T103" fmla="*/ 961684276 h 21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90" h="2171">
                  <a:moveTo>
                    <a:pt x="690" y="385"/>
                  </a:moveTo>
                  <a:lnTo>
                    <a:pt x="643" y="385"/>
                  </a:lnTo>
                  <a:lnTo>
                    <a:pt x="643" y="317"/>
                  </a:lnTo>
                  <a:lnTo>
                    <a:pt x="643" y="272"/>
                  </a:lnTo>
                  <a:lnTo>
                    <a:pt x="643" y="184"/>
                  </a:lnTo>
                  <a:lnTo>
                    <a:pt x="586" y="184"/>
                  </a:lnTo>
                  <a:lnTo>
                    <a:pt x="586" y="0"/>
                  </a:lnTo>
                  <a:lnTo>
                    <a:pt x="562" y="0"/>
                  </a:lnTo>
                  <a:lnTo>
                    <a:pt x="562" y="184"/>
                  </a:lnTo>
                  <a:lnTo>
                    <a:pt x="484" y="184"/>
                  </a:lnTo>
                  <a:lnTo>
                    <a:pt x="484" y="272"/>
                  </a:lnTo>
                  <a:lnTo>
                    <a:pt x="326" y="272"/>
                  </a:lnTo>
                  <a:lnTo>
                    <a:pt x="326" y="385"/>
                  </a:lnTo>
                  <a:lnTo>
                    <a:pt x="0" y="385"/>
                  </a:lnTo>
                  <a:lnTo>
                    <a:pt x="0" y="2171"/>
                  </a:lnTo>
                  <a:lnTo>
                    <a:pt x="690" y="2171"/>
                  </a:lnTo>
                  <a:lnTo>
                    <a:pt x="690" y="385"/>
                  </a:lnTo>
                  <a:close/>
                  <a:moveTo>
                    <a:pt x="206" y="2043"/>
                  </a:moveTo>
                  <a:lnTo>
                    <a:pt x="206" y="2095"/>
                  </a:lnTo>
                  <a:lnTo>
                    <a:pt x="76" y="2095"/>
                  </a:lnTo>
                  <a:lnTo>
                    <a:pt x="76" y="2043"/>
                  </a:lnTo>
                  <a:lnTo>
                    <a:pt x="206" y="2043"/>
                  </a:lnTo>
                  <a:close/>
                  <a:moveTo>
                    <a:pt x="614" y="2043"/>
                  </a:moveTo>
                  <a:lnTo>
                    <a:pt x="614" y="2095"/>
                  </a:lnTo>
                  <a:lnTo>
                    <a:pt x="265" y="2095"/>
                  </a:lnTo>
                  <a:lnTo>
                    <a:pt x="265" y="2043"/>
                  </a:lnTo>
                  <a:lnTo>
                    <a:pt x="614" y="2043"/>
                  </a:lnTo>
                  <a:close/>
                  <a:moveTo>
                    <a:pt x="206" y="1937"/>
                  </a:moveTo>
                  <a:lnTo>
                    <a:pt x="206" y="1989"/>
                  </a:lnTo>
                  <a:lnTo>
                    <a:pt x="76" y="1989"/>
                  </a:lnTo>
                  <a:lnTo>
                    <a:pt x="76" y="1937"/>
                  </a:lnTo>
                  <a:lnTo>
                    <a:pt x="206" y="1937"/>
                  </a:lnTo>
                  <a:close/>
                  <a:moveTo>
                    <a:pt x="614" y="1937"/>
                  </a:moveTo>
                  <a:lnTo>
                    <a:pt x="614" y="1989"/>
                  </a:lnTo>
                  <a:lnTo>
                    <a:pt x="265" y="1989"/>
                  </a:lnTo>
                  <a:lnTo>
                    <a:pt x="265" y="1937"/>
                  </a:lnTo>
                  <a:lnTo>
                    <a:pt x="614" y="1937"/>
                  </a:lnTo>
                  <a:close/>
                  <a:moveTo>
                    <a:pt x="206" y="1831"/>
                  </a:moveTo>
                  <a:lnTo>
                    <a:pt x="206" y="1883"/>
                  </a:lnTo>
                  <a:lnTo>
                    <a:pt x="76" y="1883"/>
                  </a:lnTo>
                  <a:lnTo>
                    <a:pt x="76" y="1831"/>
                  </a:lnTo>
                  <a:lnTo>
                    <a:pt x="206" y="1831"/>
                  </a:lnTo>
                  <a:close/>
                  <a:moveTo>
                    <a:pt x="614" y="1831"/>
                  </a:moveTo>
                  <a:lnTo>
                    <a:pt x="614" y="1883"/>
                  </a:lnTo>
                  <a:lnTo>
                    <a:pt x="265" y="1883"/>
                  </a:lnTo>
                  <a:lnTo>
                    <a:pt x="265" y="1831"/>
                  </a:lnTo>
                  <a:lnTo>
                    <a:pt x="614" y="1831"/>
                  </a:lnTo>
                  <a:close/>
                  <a:moveTo>
                    <a:pt x="206" y="1725"/>
                  </a:moveTo>
                  <a:lnTo>
                    <a:pt x="206" y="1776"/>
                  </a:lnTo>
                  <a:lnTo>
                    <a:pt x="76" y="1776"/>
                  </a:lnTo>
                  <a:lnTo>
                    <a:pt x="76" y="1725"/>
                  </a:lnTo>
                  <a:lnTo>
                    <a:pt x="206" y="1725"/>
                  </a:lnTo>
                  <a:close/>
                  <a:moveTo>
                    <a:pt x="614" y="1725"/>
                  </a:moveTo>
                  <a:lnTo>
                    <a:pt x="614" y="1776"/>
                  </a:lnTo>
                  <a:lnTo>
                    <a:pt x="265" y="1776"/>
                  </a:lnTo>
                  <a:lnTo>
                    <a:pt x="265" y="1725"/>
                  </a:lnTo>
                  <a:lnTo>
                    <a:pt x="614" y="1725"/>
                  </a:lnTo>
                  <a:close/>
                  <a:moveTo>
                    <a:pt x="206" y="1618"/>
                  </a:moveTo>
                  <a:lnTo>
                    <a:pt x="206" y="1670"/>
                  </a:lnTo>
                  <a:lnTo>
                    <a:pt x="76" y="1670"/>
                  </a:lnTo>
                  <a:lnTo>
                    <a:pt x="76" y="1618"/>
                  </a:lnTo>
                  <a:lnTo>
                    <a:pt x="206" y="1618"/>
                  </a:lnTo>
                  <a:close/>
                  <a:moveTo>
                    <a:pt x="614" y="1618"/>
                  </a:moveTo>
                  <a:lnTo>
                    <a:pt x="614" y="1670"/>
                  </a:lnTo>
                  <a:lnTo>
                    <a:pt x="265" y="1670"/>
                  </a:lnTo>
                  <a:lnTo>
                    <a:pt x="265" y="1618"/>
                  </a:lnTo>
                  <a:lnTo>
                    <a:pt x="614" y="1618"/>
                  </a:lnTo>
                  <a:close/>
                  <a:moveTo>
                    <a:pt x="206" y="1512"/>
                  </a:moveTo>
                  <a:lnTo>
                    <a:pt x="206" y="1564"/>
                  </a:lnTo>
                  <a:lnTo>
                    <a:pt x="76" y="1564"/>
                  </a:lnTo>
                  <a:lnTo>
                    <a:pt x="76" y="1512"/>
                  </a:lnTo>
                  <a:lnTo>
                    <a:pt x="206" y="1512"/>
                  </a:lnTo>
                  <a:close/>
                  <a:moveTo>
                    <a:pt x="614" y="1512"/>
                  </a:moveTo>
                  <a:lnTo>
                    <a:pt x="614" y="1564"/>
                  </a:lnTo>
                  <a:lnTo>
                    <a:pt x="265" y="1564"/>
                  </a:lnTo>
                  <a:lnTo>
                    <a:pt x="265" y="1512"/>
                  </a:lnTo>
                  <a:lnTo>
                    <a:pt x="614" y="1512"/>
                  </a:lnTo>
                  <a:close/>
                  <a:moveTo>
                    <a:pt x="206" y="1406"/>
                  </a:moveTo>
                  <a:lnTo>
                    <a:pt x="206" y="1458"/>
                  </a:lnTo>
                  <a:lnTo>
                    <a:pt x="76" y="1458"/>
                  </a:lnTo>
                  <a:lnTo>
                    <a:pt x="76" y="1406"/>
                  </a:lnTo>
                  <a:lnTo>
                    <a:pt x="206" y="1406"/>
                  </a:lnTo>
                  <a:close/>
                  <a:moveTo>
                    <a:pt x="614" y="1406"/>
                  </a:moveTo>
                  <a:lnTo>
                    <a:pt x="614" y="1458"/>
                  </a:lnTo>
                  <a:lnTo>
                    <a:pt x="265" y="1458"/>
                  </a:lnTo>
                  <a:lnTo>
                    <a:pt x="265" y="1406"/>
                  </a:lnTo>
                  <a:lnTo>
                    <a:pt x="614" y="1406"/>
                  </a:lnTo>
                  <a:close/>
                  <a:moveTo>
                    <a:pt x="206" y="1302"/>
                  </a:moveTo>
                  <a:lnTo>
                    <a:pt x="206" y="1351"/>
                  </a:lnTo>
                  <a:lnTo>
                    <a:pt x="76" y="1351"/>
                  </a:lnTo>
                  <a:lnTo>
                    <a:pt x="76" y="1302"/>
                  </a:lnTo>
                  <a:lnTo>
                    <a:pt x="206" y="1302"/>
                  </a:lnTo>
                  <a:close/>
                  <a:moveTo>
                    <a:pt x="614" y="1302"/>
                  </a:moveTo>
                  <a:lnTo>
                    <a:pt x="614" y="1351"/>
                  </a:lnTo>
                  <a:lnTo>
                    <a:pt x="265" y="1351"/>
                  </a:lnTo>
                  <a:lnTo>
                    <a:pt x="265" y="1302"/>
                  </a:lnTo>
                  <a:lnTo>
                    <a:pt x="614" y="1302"/>
                  </a:lnTo>
                  <a:close/>
                  <a:moveTo>
                    <a:pt x="206" y="1195"/>
                  </a:moveTo>
                  <a:lnTo>
                    <a:pt x="206" y="1245"/>
                  </a:lnTo>
                  <a:lnTo>
                    <a:pt x="76" y="1245"/>
                  </a:lnTo>
                  <a:lnTo>
                    <a:pt x="76" y="1195"/>
                  </a:lnTo>
                  <a:lnTo>
                    <a:pt x="206" y="1195"/>
                  </a:lnTo>
                  <a:close/>
                  <a:moveTo>
                    <a:pt x="614" y="1195"/>
                  </a:moveTo>
                  <a:lnTo>
                    <a:pt x="614" y="1245"/>
                  </a:lnTo>
                  <a:lnTo>
                    <a:pt x="265" y="1245"/>
                  </a:lnTo>
                  <a:lnTo>
                    <a:pt x="265" y="1195"/>
                  </a:lnTo>
                  <a:lnTo>
                    <a:pt x="614" y="1195"/>
                  </a:lnTo>
                  <a:close/>
                  <a:moveTo>
                    <a:pt x="206" y="1089"/>
                  </a:moveTo>
                  <a:lnTo>
                    <a:pt x="206" y="1139"/>
                  </a:lnTo>
                  <a:lnTo>
                    <a:pt x="76" y="1139"/>
                  </a:lnTo>
                  <a:lnTo>
                    <a:pt x="76" y="1089"/>
                  </a:lnTo>
                  <a:lnTo>
                    <a:pt x="206" y="1089"/>
                  </a:lnTo>
                  <a:close/>
                  <a:moveTo>
                    <a:pt x="614" y="1089"/>
                  </a:moveTo>
                  <a:lnTo>
                    <a:pt x="614" y="1139"/>
                  </a:lnTo>
                  <a:lnTo>
                    <a:pt x="265" y="1139"/>
                  </a:lnTo>
                  <a:lnTo>
                    <a:pt x="265" y="1089"/>
                  </a:lnTo>
                  <a:lnTo>
                    <a:pt x="614" y="1089"/>
                  </a:lnTo>
                  <a:close/>
                  <a:moveTo>
                    <a:pt x="206" y="983"/>
                  </a:moveTo>
                  <a:lnTo>
                    <a:pt x="206" y="1032"/>
                  </a:lnTo>
                  <a:lnTo>
                    <a:pt x="76" y="1032"/>
                  </a:lnTo>
                  <a:lnTo>
                    <a:pt x="76" y="983"/>
                  </a:lnTo>
                  <a:lnTo>
                    <a:pt x="206" y="983"/>
                  </a:lnTo>
                  <a:close/>
                  <a:moveTo>
                    <a:pt x="614" y="983"/>
                  </a:moveTo>
                  <a:lnTo>
                    <a:pt x="614" y="1032"/>
                  </a:lnTo>
                  <a:lnTo>
                    <a:pt x="265" y="1032"/>
                  </a:lnTo>
                  <a:lnTo>
                    <a:pt x="265" y="983"/>
                  </a:lnTo>
                  <a:lnTo>
                    <a:pt x="614" y="983"/>
                  </a:lnTo>
                  <a:close/>
                  <a:moveTo>
                    <a:pt x="206" y="876"/>
                  </a:moveTo>
                  <a:lnTo>
                    <a:pt x="206" y="926"/>
                  </a:lnTo>
                  <a:lnTo>
                    <a:pt x="76" y="926"/>
                  </a:lnTo>
                  <a:lnTo>
                    <a:pt x="76" y="876"/>
                  </a:lnTo>
                  <a:lnTo>
                    <a:pt x="206" y="876"/>
                  </a:lnTo>
                  <a:close/>
                  <a:moveTo>
                    <a:pt x="614" y="876"/>
                  </a:moveTo>
                  <a:lnTo>
                    <a:pt x="614" y="926"/>
                  </a:lnTo>
                  <a:lnTo>
                    <a:pt x="265" y="926"/>
                  </a:lnTo>
                  <a:lnTo>
                    <a:pt x="265" y="876"/>
                  </a:lnTo>
                  <a:lnTo>
                    <a:pt x="614" y="876"/>
                  </a:lnTo>
                  <a:close/>
                  <a:moveTo>
                    <a:pt x="206" y="770"/>
                  </a:moveTo>
                  <a:lnTo>
                    <a:pt x="206" y="820"/>
                  </a:lnTo>
                  <a:lnTo>
                    <a:pt x="76" y="820"/>
                  </a:lnTo>
                  <a:lnTo>
                    <a:pt x="76" y="770"/>
                  </a:lnTo>
                  <a:lnTo>
                    <a:pt x="206" y="770"/>
                  </a:lnTo>
                  <a:close/>
                  <a:moveTo>
                    <a:pt x="614" y="770"/>
                  </a:moveTo>
                  <a:lnTo>
                    <a:pt x="614" y="820"/>
                  </a:lnTo>
                  <a:lnTo>
                    <a:pt x="265" y="820"/>
                  </a:lnTo>
                  <a:lnTo>
                    <a:pt x="265" y="770"/>
                  </a:lnTo>
                  <a:lnTo>
                    <a:pt x="614" y="770"/>
                  </a:lnTo>
                  <a:close/>
                  <a:moveTo>
                    <a:pt x="206" y="664"/>
                  </a:moveTo>
                  <a:lnTo>
                    <a:pt x="206" y="713"/>
                  </a:lnTo>
                  <a:lnTo>
                    <a:pt x="76" y="713"/>
                  </a:lnTo>
                  <a:lnTo>
                    <a:pt x="76" y="664"/>
                  </a:lnTo>
                  <a:lnTo>
                    <a:pt x="206" y="664"/>
                  </a:lnTo>
                  <a:close/>
                  <a:moveTo>
                    <a:pt x="614" y="664"/>
                  </a:moveTo>
                  <a:lnTo>
                    <a:pt x="614" y="713"/>
                  </a:lnTo>
                  <a:lnTo>
                    <a:pt x="265" y="713"/>
                  </a:lnTo>
                  <a:lnTo>
                    <a:pt x="265" y="664"/>
                  </a:lnTo>
                  <a:lnTo>
                    <a:pt x="614" y="664"/>
                  </a:lnTo>
                  <a:close/>
                  <a:moveTo>
                    <a:pt x="206" y="557"/>
                  </a:moveTo>
                  <a:lnTo>
                    <a:pt x="206" y="607"/>
                  </a:lnTo>
                  <a:lnTo>
                    <a:pt x="76" y="607"/>
                  </a:lnTo>
                  <a:lnTo>
                    <a:pt x="76" y="557"/>
                  </a:lnTo>
                  <a:lnTo>
                    <a:pt x="206" y="557"/>
                  </a:lnTo>
                  <a:close/>
                  <a:moveTo>
                    <a:pt x="614" y="557"/>
                  </a:moveTo>
                  <a:lnTo>
                    <a:pt x="614" y="607"/>
                  </a:lnTo>
                  <a:lnTo>
                    <a:pt x="265" y="607"/>
                  </a:lnTo>
                  <a:lnTo>
                    <a:pt x="265" y="557"/>
                  </a:lnTo>
                  <a:lnTo>
                    <a:pt x="614" y="557"/>
                  </a:lnTo>
                  <a:close/>
                  <a:moveTo>
                    <a:pt x="206" y="451"/>
                  </a:moveTo>
                  <a:lnTo>
                    <a:pt x="206" y="503"/>
                  </a:lnTo>
                  <a:lnTo>
                    <a:pt x="76" y="503"/>
                  </a:lnTo>
                  <a:lnTo>
                    <a:pt x="76" y="451"/>
                  </a:lnTo>
                  <a:lnTo>
                    <a:pt x="206" y="451"/>
                  </a:lnTo>
                  <a:close/>
                  <a:moveTo>
                    <a:pt x="614" y="451"/>
                  </a:moveTo>
                  <a:lnTo>
                    <a:pt x="614" y="503"/>
                  </a:lnTo>
                  <a:lnTo>
                    <a:pt x="265" y="503"/>
                  </a:lnTo>
                  <a:lnTo>
                    <a:pt x="265" y="451"/>
                  </a:lnTo>
                  <a:lnTo>
                    <a:pt x="614" y="451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8" name="任意多边形 187"/>
            <p:cNvSpPr/>
            <p:nvPr/>
          </p:nvSpPr>
          <p:spPr>
            <a:xfrm flipH="1">
              <a:off x="7058021" y="3970480"/>
              <a:ext cx="1552578" cy="1094161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196" name="图片 195"/>
            <p:cNvPicPr>
              <a:picLocks noChangeAspect="1"/>
            </p:cNvPicPr>
            <p:nvPr/>
          </p:nvPicPr>
          <p:blipFill>
            <a:blip r:embed="rId1"/>
            <a:srcRect t="5252"/>
            <a:stretch>
              <a:fillRect/>
            </a:stretch>
          </p:blipFill>
          <p:spPr>
            <a:xfrm>
              <a:off x="5612484" y="2422148"/>
              <a:ext cx="506332" cy="1252314"/>
            </a:xfrm>
            <a:custGeom>
              <a:avLst/>
              <a:gdLst>
                <a:gd name="connsiteX0" fmla="*/ 469433 w 469433"/>
                <a:gd name="connsiteY0" fmla="*/ 0 h 1161050"/>
                <a:gd name="connsiteX1" fmla="*/ 469433 w 469433"/>
                <a:gd name="connsiteY1" fmla="*/ 1161050 h 1161050"/>
                <a:gd name="connsiteX2" fmla="*/ 0 w 469433"/>
                <a:gd name="connsiteY2" fmla="*/ 1161050 h 1161050"/>
                <a:gd name="connsiteX3" fmla="*/ 0 w 469433"/>
                <a:gd name="connsiteY3" fmla="*/ 769420 h 1161050"/>
                <a:gd name="connsiteX4" fmla="*/ 66159 w 469433"/>
                <a:gd name="connsiteY4" fmla="*/ 556292 h 1161050"/>
                <a:gd name="connsiteX5" fmla="*/ 396575 w 469433"/>
                <a:gd name="connsiteY5" fmla="*/ 66218 h 116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433" h="1161050">
                  <a:moveTo>
                    <a:pt x="469433" y="0"/>
                  </a:moveTo>
                  <a:lnTo>
                    <a:pt x="469433" y="1161050"/>
                  </a:lnTo>
                  <a:lnTo>
                    <a:pt x="0" y="1161050"/>
                  </a:lnTo>
                  <a:lnTo>
                    <a:pt x="0" y="769420"/>
                  </a:lnTo>
                  <a:lnTo>
                    <a:pt x="66159" y="556292"/>
                  </a:lnTo>
                  <a:cubicBezTo>
                    <a:pt x="144177" y="371835"/>
                    <a:pt x="257071" y="205722"/>
                    <a:pt x="396575" y="66218"/>
                  </a:cubicBezTo>
                  <a:close/>
                </a:path>
              </a:pathLst>
            </a:custGeom>
          </p:spPr>
        </p:pic>
        <p:pic>
          <p:nvPicPr>
            <p:cNvPr id="257" name="图片 256"/>
            <p:cNvPicPr>
              <a:picLocks noChangeAspect="1"/>
            </p:cNvPicPr>
            <p:nvPr/>
          </p:nvPicPr>
          <p:blipFill>
            <a:blip r:embed="rId2"/>
            <a:srcRect t="92108" r="49630"/>
            <a:stretch>
              <a:fillRect/>
            </a:stretch>
          </p:blipFill>
          <p:spPr>
            <a:xfrm>
              <a:off x="5612484" y="3570152"/>
              <a:ext cx="255039" cy="104311"/>
            </a:xfrm>
            <a:custGeom>
              <a:avLst/>
              <a:gdLst>
                <a:gd name="connsiteX0" fmla="*/ 0 w 236453"/>
                <a:gd name="connsiteY0" fmla="*/ 0 h 96709"/>
                <a:gd name="connsiteX1" fmla="*/ 236032 w 236453"/>
                <a:gd name="connsiteY1" fmla="*/ 0 h 96709"/>
                <a:gd name="connsiteX2" fmla="*/ 236453 w 236453"/>
                <a:gd name="connsiteY2" fmla="*/ 8340 h 96709"/>
                <a:gd name="connsiteX3" fmla="*/ 231991 w 236453"/>
                <a:gd name="connsiteY3" fmla="*/ 96709 h 96709"/>
                <a:gd name="connsiteX4" fmla="*/ 0 w 236453"/>
                <a:gd name="connsiteY4" fmla="*/ 96709 h 9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53" h="96709">
                  <a:moveTo>
                    <a:pt x="0" y="0"/>
                  </a:moveTo>
                  <a:lnTo>
                    <a:pt x="236032" y="0"/>
                  </a:lnTo>
                  <a:lnTo>
                    <a:pt x="236453" y="8340"/>
                  </a:lnTo>
                  <a:lnTo>
                    <a:pt x="231991" y="96709"/>
                  </a:lnTo>
                  <a:lnTo>
                    <a:pt x="0" y="96709"/>
                  </a:lnTo>
                  <a:close/>
                </a:path>
              </a:pathLst>
            </a:custGeom>
          </p:spPr>
        </p:pic>
        <p:sp>
          <p:nvSpPr>
            <p:cNvPr id="263" name="任意多边形 262"/>
            <p:cNvSpPr/>
            <p:nvPr/>
          </p:nvSpPr>
          <p:spPr>
            <a:xfrm flipV="1">
              <a:off x="6309588" y="4120122"/>
              <a:ext cx="301212" cy="487955"/>
            </a:xfrm>
            <a:custGeom>
              <a:avLst/>
              <a:gdLst>
                <a:gd name="connsiteX0" fmla="*/ 0 w 279261"/>
                <a:gd name="connsiteY0" fmla="*/ 452395 h 452395"/>
                <a:gd name="connsiteX1" fmla="*/ 38321 w 279261"/>
                <a:gd name="connsiteY1" fmla="*/ 448532 h 452395"/>
                <a:gd name="connsiteX2" fmla="*/ 279261 w 279261"/>
                <a:gd name="connsiteY2" fmla="*/ 152908 h 452395"/>
                <a:gd name="connsiteX3" fmla="*/ 255548 w 279261"/>
                <a:gd name="connsiteY3" fmla="*/ 35452 h 452395"/>
                <a:gd name="connsiteX4" fmla="*/ 236306 w 279261"/>
                <a:gd name="connsiteY4" fmla="*/ 0 h 452395"/>
                <a:gd name="connsiteX5" fmla="*/ 163308 w 279261"/>
                <a:gd name="connsiteY5" fmla="*/ 97619 h 452395"/>
                <a:gd name="connsiteX6" fmla="*/ 39085 w 279261"/>
                <a:gd name="connsiteY6" fmla="*/ 326481 h 4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61" h="452395">
                  <a:moveTo>
                    <a:pt x="0" y="452395"/>
                  </a:moveTo>
                  <a:lnTo>
                    <a:pt x="38321" y="448532"/>
                  </a:lnTo>
                  <a:cubicBezTo>
                    <a:pt x="175825" y="420394"/>
                    <a:pt x="279261" y="298730"/>
                    <a:pt x="279261" y="152908"/>
                  </a:cubicBezTo>
                  <a:cubicBezTo>
                    <a:pt x="279261" y="111245"/>
                    <a:pt x="270818" y="71553"/>
                    <a:pt x="255548" y="35452"/>
                  </a:cubicBezTo>
                  <a:lnTo>
                    <a:pt x="236306" y="0"/>
                  </a:lnTo>
                  <a:lnTo>
                    <a:pt x="163308" y="97619"/>
                  </a:lnTo>
                  <a:cubicBezTo>
                    <a:pt x="114883" y="169297"/>
                    <a:pt x="73175" y="245886"/>
                    <a:pt x="39085" y="326481"/>
                  </a:cubicBezTo>
                  <a:close/>
                </a:path>
              </a:pathLst>
            </a:custGeom>
            <a:solidFill>
              <a:srgbClr val="8D7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6" name="任意多边形 265"/>
            <p:cNvSpPr/>
            <p:nvPr/>
          </p:nvSpPr>
          <p:spPr>
            <a:xfrm>
              <a:off x="8844356" y="3575807"/>
              <a:ext cx="34744" cy="105265"/>
            </a:xfrm>
            <a:custGeom>
              <a:avLst/>
              <a:gdLst>
                <a:gd name="connsiteX0" fmla="*/ 27827 w 32212"/>
                <a:gd name="connsiteY0" fmla="*/ 0 h 97594"/>
                <a:gd name="connsiteX1" fmla="*/ 32212 w 32212"/>
                <a:gd name="connsiteY1" fmla="*/ 86838 h 97594"/>
                <a:gd name="connsiteX2" fmla="*/ 31669 w 32212"/>
                <a:gd name="connsiteY2" fmla="*/ 97594 h 97594"/>
                <a:gd name="connsiteX3" fmla="*/ 5042 w 32212"/>
                <a:gd name="connsiteY3" fmla="*/ 97594 h 97594"/>
                <a:gd name="connsiteX4" fmla="*/ 0 w 32212"/>
                <a:gd name="connsiteY4" fmla="*/ 72622 h 97594"/>
                <a:gd name="connsiteX5" fmla="*/ 9034 w 32212"/>
                <a:gd name="connsiteY5" fmla="*/ 27874 h 97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12" h="97594">
                  <a:moveTo>
                    <a:pt x="27827" y="0"/>
                  </a:moveTo>
                  <a:lnTo>
                    <a:pt x="32212" y="86838"/>
                  </a:lnTo>
                  <a:lnTo>
                    <a:pt x="31669" y="97594"/>
                  </a:lnTo>
                  <a:lnTo>
                    <a:pt x="5042" y="97594"/>
                  </a:lnTo>
                  <a:lnTo>
                    <a:pt x="0" y="72622"/>
                  </a:lnTo>
                  <a:cubicBezTo>
                    <a:pt x="0" y="56749"/>
                    <a:pt x="3217" y="41628"/>
                    <a:pt x="9034" y="27874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9" name="任意多边形 268"/>
            <p:cNvSpPr/>
            <p:nvPr/>
          </p:nvSpPr>
          <p:spPr>
            <a:xfrm>
              <a:off x="8849605" y="3680134"/>
              <a:ext cx="237500" cy="98003"/>
            </a:xfrm>
            <a:custGeom>
              <a:avLst/>
              <a:gdLst>
                <a:gd name="connsiteX0" fmla="*/ 0 w 220192"/>
                <a:gd name="connsiteY0" fmla="*/ 0 h 90861"/>
                <a:gd name="connsiteX1" fmla="*/ 220192 w 220192"/>
                <a:gd name="connsiteY1" fmla="*/ 0 h 90861"/>
                <a:gd name="connsiteX2" fmla="*/ 216024 w 220192"/>
                <a:gd name="connsiteY2" fmla="*/ 20648 h 90861"/>
                <a:gd name="connsiteX3" fmla="*/ 110096 w 220192"/>
                <a:gd name="connsiteY3" fmla="*/ 90861 h 90861"/>
                <a:gd name="connsiteX4" fmla="*/ 4169 w 220192"/>
                <a:gd name="connsiteY4" fmla="*/ 20648 h 9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192" h="90861">
                  <a:moveTo>
                    <a:pt x="0" y="0"/>
                  </a:moveTo>
                  <a:lnTo>
                    <a:pt x="220192" y="0"/>
                  </a:lnTo>
                  <a:lnTo>
                    <a:pt x="216024" y="20648"/>
                  </a:lnTo>
                  <a:cubicBezTo>
                    <a:pt x="198572" y="61909"/>
                    <a:pt x="157715" y="90861"/>
                    <a:pt x="110096" y="90861"/>
                  </a:cubicBezTo>
                  <a:cubicBezTo>
                    <a:pt x="62477" y="90861"/>
                    <a:pt x="21621" y="61909"/>
                    <a:pt x="4169" y="20648"/>
                  </a:cubicBezTo>
                  <a:close/>
                </a:path>
              </a:pathLst>
            </a:custGeom>
            <a:solidFill>
              <a:srgbClr val="8F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6" name="Freeform 153"/>
            <p:cNvSpPr/>
            <p:nvPr/>
          </p:nvSpPr>
          <p:spPr bwMode="auto">
            <a:xfrm>
              <a:off x="8924650" y="3674699"/>
              <a:ext cx="70888" cy="93059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943553" y="3561665"/>
              <a:ext cx="146451" cy="119114"/>
              <a:chOff x="8406013" y="3161371"/>
              <a:chExt cx="116426" cy="94693"/>
            </a:xfrm>
          </p:grpSpPr>
          <p:sp>
            <p:nvSpPr>
              <p:cNvPr id="285" name="Freeform 152"/>
              <p:cNvSpPr/>
              <p:nvPr/>
            </p:nvSpPr>
            <p:spPr bwMode="auto">
              <a:xfrm>
                <a:off x="8470901" y="3161371"/>
                <a:ext cx="51538" cy="43465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54"/>
              <p:cNvSpPr/>
              <p:nvPr/>
            </p:nvSpPr>
            <p:spPr bwMode="auto">
              <a:xfrm>
                <a:off x="8406013" y="3182793"/>
                <a:ext cx="84137" cy="73271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0" grpId="0"/>
      <p:bldP spid="14" grpId="0"/>
      <p:bldP spid="1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783977" y="-698137"/>
            <a:ext cx="1764937" cy="1764937"/>
            <a:chOff x="5934891" y="-698137"/>
            <a:chExt cx="2614023" cy="2614023"/>
          </a:xfrm>
        </p:grpSpPr>
        <p:grpSp>
          <p:nvGrpSpPr>
            <p:cNvPr id="16" name="组合 15"/>
            <p:cNvGrpSpPr/>
            <p:nvPr/>
          </p:nvGrpSpPr>
          <p:grpSpPr>
            <a:xfrm>
              <a:off x="5934891" y="-698137"/>
              <a:ext cx="2614023" cy="2614023"/>
              <a:chOff x="5168602" y="-698137"/>
              <a:chExt cx="3670598" cy="367059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5168602" y="-698137"/>
                <a:ext cx="3670598" cy="3670598"/>
              </a:xfrm>
              <a:prstGeom prst="ellipse">
                <a:avLst/>
              </a:prstGeom>
              <a:noFill/>
              <a:ln w="127000">
                <a:solidFill>
                  <a:srgbClr val="FDB8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442890" y="-423849"/>
                <a:ext cx="3122023" cy="3122023"/>
              </a:xfrm>
              <a:prstGeom prst="ellipse">
                <a:avLst/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137"/>
            <p:cNvSpPr>
              <a:spLocks noEditPoints="1"/>
            </p:cNvSpPr>
            <p:nvPr/>
          </p:nvSpPr>
          <p:spPr bwMode="auto">
            <a:xfrm>
              <a:off x="6852000" y="335864"/>
              <a:ext cx="677209" cy="1232440"/>
            </a:xfrm>
            <a:custGeom>
              <a:avLst/>
              <a:gdLst>
                <a:gd name="T0" fmla="*/ 62 w 68"/>
                <a:gd name="T1" fmla="*/ 61 h 124"/>
                <a:gd name="T2" fmla="*/ 39 w 68"/>
                <a:gd name="T3" fmla="*/ 49 h 124"/>
                <a:gd name="T4" fmla="*/ 39 w 68"/>
                <a:gd name="T5" fmla="*/ 22 h 124"/>
                <a:gd name="T6" fmla="*/ 48 w 68"/>
                <a:gd name="T7" fmla="*/ 33 h 124"/>
                <a:gd name="T8" fmla="*/ 65 w 68"/>
                <a:gd name="T9" fmla="*/ 31 h 124"/>
                <a:gd name="T10" fmla="*/ 57 w 68"/>
                <a:gd name="T11" fmla="*/ 14 h 124"/>
                <a:gd name="T12" fmla="*/ 39 w 68"/>
                <a:gd name="T13" fmla="*/ 7 h 124"/>
                <a:gd name="T14" fmla="*/ 39 w 68"/>
                <a:gd name="T15" fmla="*/ 0 h 124"/>
                <a:gd name="T16" fmla="*/ 29 w 68"/>
                <a:gd name="T17" fmla="*/ 0 h 124"/>
                <a:gd name="T18" fmla="*/ 29 w 68"/>
                <a:gd name="T19" fmla="*/ 7 h 124"/>
                <a:gd name="T20" fmla="*/ 10 w 68"/>
                <a:gd name="T21" fmla="*/ 16 h 124"/>
                <a:gd name="T22" fmla="*/ 3 w 68"/>
                <a:gd name="T23" fmla="*/ 35 h 124"/>
                <a:gd name="T24" fmla="*/ 9 w 68"/>
                <a:gd name="T25" fmla="*/ 54 h 124"/>
                <a:gd name="T26" fmla="*/ 29 w 68"/>
                <a:gd name="T27" fmla="*/ 66 h 124"/>
                <a:gd name="T28" fmla="*/ 29 w 68"/>
                <a:gd name="T29" fmla="*/ 95 h 124"/>
                <a:gd name="T30" fmla="*/ 22 w 68"/>
                <a:gd name="T31" fmla="*/ 89 h 124"/>
                <a:gd name="T32" fmla="*/ 18 w 68"/>
                <a:gd name="T33" fmla="*/ 80 h 124"/>
                <a:gd name="T34" fmla="*/ 0 w 68"/>
                <a:gd name="T35" fmla="*/ 82 h 124"/>
                <a:gd name="T36" fmla="*/ 10 w 68"/>
                <a:gd name="T37" fmla="*/ 103 h 124"/>
                <a:gd name="T38" fmla="*/ 29 w 68"/>
                <a:gd name="T39" fmla="*/ 112 h 124"/>
                <a:gd name="T40" fmla="*/ 29 w 68"/>
                <a:gd name="T41" fmla="*/ 124 h 124"/>
                <a:gd name="T42" fmla="*/ 39 w 68"/>
                <a:gd name="T43" fmla="*/ 124 h 124"/>
                <a:gd name="T44" fmla="*/ 39 w 68"/>
                <a:gd name="T45" fmla="*/ 111 h 124"/>
                <a:gd name="T46" fmla="*/ 60 w 68"/>
                <a:gd name="T47" fmla="*/ 101 h 124"/>
                <a:gd name="T48" fmla="*/ 68 w 68"/>
                <a:gd name="T49" fmla="*/ 80 h 124"/>
                <a:gd name="T50" fmla="*/ 62 w 68"/>
                <a:gd name="T51" fmla="*/ 61 h 124"/>
                <a:gd name="T52" fmla="*/ 29 w 68"/>
                <a:gd name="T53" fmla="*/ 46 h 124"/>
                <a:gd name="T54" fmla="*/ 22 w 68"/>
                <a:gd name="T55" fmla="*/ 41 h 124"/>
                <a:gd name="T56" fmla="*/ 20 w 68"/>
                <a:gd name="T57" fmla="*/ 34 h 124"/>
                <a:gd name="T58" fmla="*/ 23 w 68"/>
                <a:gd name="T59" fmla="*/ 27 h 124"/>
                <a:gd name="T60" fmla="*/ 29 w 68"/>
                <a:gd name="T61" fmla="*/ 22 h 124"/>
                <a:gd name="T62" fmla="*/ 29 w 68"/>
                <a:gd name="T63" fmla="*/ 46 h 124"/>
                <a:gd name="T64" fmla="*/ 48 w 68"/>
                <a:gd name="T65" fmla="*/ 91 h 124"/>
                <a:gd name="T66" fmla="*/ 39 w 68"/>
                <a:gd name="T67" fmla="*/ 96 h 124"/>
                <a:gd name="T68" fmla="*/ 39 w 68"/>
                <a:gd name="T69" fmla="*/ 69 h 124"/>
                <a:gd name="T70" fmla="*/ 48 w 68"/>
                <a:gd name="T71" fmla="*/ 74 h 124"/>
                <a:gd name="T72" fmla="*/ 51 w 68"/>
                <a:gd name="T73" fmla="*/ 82 h 124"/>
                <a:gd name="T74" fmla="*/ 48 w 68"/>
                <a:gd name="T75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24">
                  <a:moveTo>
                    <a:pt x="62" y="61"/>
                  </a:moveTo>
                  <a:cubicBezTo>
                    <a:pt x="58" y="56"/>
                    <a:pt x="50" y="52"/>
                    <a:pt x="39" y="4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4" y="24"/>
                    <a:pt x="46" y="28"/>
                    <a:pt x="48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24"/>
                    <a:pt x="61" y="19"/>
                    <a:pt x="57" y="14"/>
                  </a:cubicBezTo>
                  <a:cubicBezTo>
                    <a:pt x="52" y="10"/>
                    <a:pt x="47" y="8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1" y="8"/>
                    <a:pt x="15" y="11"/>
                    <a:pt x="10" y="16"/>
                  </a:cubicBezTo>
                  <a:cubicBezTo>
                    <a:pt x="5" y="21"/>
                    <a:pt x="3" y="27"/>
                    <a:pt x="3" y="35"/>
                  </a:cubicBezTo>
                  <a:cubicBezTo>
                    <a:pt x="3" y="42"/>
                    <a:pt x="5" y="49"/>
                    <a:pt x="9" y="54"/>
                  </a:cubicBezTo>
                  <a:cubicBezTo>
                    <a:pt x="13" y="59"/>
                    <a:pt x="20" y="63"/>
                    <a:pt x="29" y="66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7" y="94"/>
                    <a:pt x="24" y="92"/>
                    <a:pt x="22" y="89"/>
                  </a:cubicBezTo>
                  <a:cubicBezTo>
                    <a:pt x="20" y="86"/>
                    <a:pt x="19" y="83"/>
                    <a:pt x="18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91"/>
                    <a:pt x="5" y="98"/>
                    <a:pt x="10" y="103"/>
                  </a:cubicBezTo>
                  <a:cubicBezTo>
                    <a:pt x="15" y="108"/>
                    <a:pt x="21" y="111"/>
                    <a:pt x="29" y="112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8" y="110"/>
                    <a:pt x="55" y="106"/>
                    <a:pt x="60" y="101"/>
                  </a:cubicBezTo>
                  <a:cubicBezTo>
                    <a:pt x="65" y="95"/>
                    <a:pt x="68" y="88"/>
                    <a:pt x="68" y="80"/>
                  </a:cubicBezTo>
                  <a:cubicBezTo>
                    <a:pt x="68" y="72"/>
                    <a:pt x="66" y="66"/>
                    <a:pt x="62" y="61"/>
                  </a:cubicBezTo>
                  <a:close/>
                  <a:moveTo>
                    <a:pt x="29" y="46"/>
                  </a:moveTo>
                  <a:cubicBezTo>
                    <a:pt x="26" y="45"/>
                    <a:pt x="24" y="43"/>
                    <a:pt x="22" y="41"/>
                  </a:cubicBezTo>
                  <a:cubicBezTo>
                    <a:pt x="21" y="39"/>
                    <a:pt x="20" y="37"/>
                    <a:pt x="20" y="34"/>
                  </a:cubicBezTo>
                  <a:cubicBezTo>
                    <a:pt x="20" y="31"/>
                    <a:pt x="21" y="29"/>
                    <a:pt x="23" y="27"/>
                  </a:cubicBezTo>
                  <a:cubicBezTo>
                    <a:pt x="24" y="25"/>
                    <a:pt x="26" y="23"/>
                    <a:pt x="29" y="22"/>
                  </a:cubicBezTo>
                  <a:lnTo>
                    <a:pt x="29" y="46"/>
                  </a:lnTo>
                  <a:close/>
                  <a:moveTo>
                    <a:pt x="48" y="91"/>
                  </a:moveTo>
                  <a:cubicBezTo>
                    <a:pt x="46" y="94"/>
                    <a:pt x="43" y="95"/>
                    <a:pt x="39" y="96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0"/>
                    <a:pt x="46" y="72"/>
                    <a:pt x="48" y="74"/>
                  </a:cubicBezTo>
                  <a:cubicBezTo>
                    <a:pt x="50" y="76"/>
                    <a:pt x="51" y="79"/>
                    <a:pt x="51" y="82"/>
                  </a:cubicBezTo>
                  <a:cubicBezTo>
                    <a:pt x="51" y="86"/>
                    <a:pt x="50" y="89"/>
                    <a:pt x="48" y="91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780389" y="1781624"/>
            <a:ext cx="8278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for six years. Creating 500 cases of classical PPT. We are sure that you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will be satisfied. RAPIDPPT differs from the traditional production model, and creates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80388" y="859412"/>
            <a:ext cx="6573192" cy="615585"/>
            <a:chOff x="430858" y="649862"/>
            <a:chExt cx="6573192" cy="615585"/>
          </a:xfrm>
        </p:grpSpPr>
        <p:sp>
          <p:nvSpPr>
            <p:cNvPr id="28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9" name="Freeform 10"/>
          <p:cNvSpPr>
            <a:spLocks noEditPoints="1"/>
          </p:cNvSpPr>
          <p:nvPr/>
        </p:nvSpPr>
        <p:spPr bwMode="auto">
          <a:xfrm>
            <a:off x="546100" y="1683657"/>
            <a:ext cx="876117" cy="3459843"/>
          </a:xfrm>
          <a:custGeom>
            <a:avLst/>
            <a:gdLst>
              <a:gd name="T0" fmla="*/ 1371092097 w 690"/>
              <a:gd name="T1" fmla="*/ 579996198 h 2171"/>
              <a:gd name="T2" fmla="*/ 1198373470 w 690"/>
              <a:gd name="T3" fmla="*/ 0 h 2171"/>
              <a:gd name="T4" fmla="*/ 695141365 w 690"/>
              <a:gd name="T5" fmla="*/ 579996198 h 2171"/>
              <a:gd name="T6" fmla="*/ 1471312124 w 690"/>
              <a:gd name="T7" fmla="*/ 2147483647 h 2171"/>
              <a:gd name="T8" fmla="*/ 439261377 w 690"/>
              <a:gd name="T9" fmla="*/ 2147483647 h 2171"/>
              <a:gd name="T10" fmla="*/ 439261377 w 690"/>
              <a:gd name="T11" fmla="*/ 2147483647 h 2171"/>
              <a:gd name="T12" fmla="*/ 565069403 w 690"/>
              <a:gd name="T13" fmla="*/ 2147483647 h 2171"/>
              <a:gd name="T14" fmla="*/ 439261377 w 690"/>
              <a:gd name="T15" fmla="*/ 2147483647 h 2171"/>
              <a:gd name="T16" fmla="*/ 439261377 w 690"/>
              <a:gd name="T17" fmla="*/ 2147483647 h 2171"/>
              <a:gd name="T18" fmla="*/ 565069403 w 690"/>
              <a:gd name="T19" fmla="*/ 2147483647 h 2171"/>
              <a:gd name="T20" fmla="*/ 439261377 w 690"/>
              <a:gd name="T21" fmla="*/ 2147483647 h 2171"/>
              <a:gd name="T22" fmla="*/ 439261377 w 690"/>
              <a:gd name="T23" fmla="*/ 2147483647 h 2171"/>
              <a:gd name="T24" fmla="*/ 565069403 w 690"/>
              <a:gd name="T25" fmla="*/ 2147483647 h 2171"/>
              <a:gd name="T26" fmla="*/ 439261377 w 690"/>
              <a:gd name="T27" fmla="*/ 2147483647 h 2171"/>
              <a:gd name="T28" fmla="*/ 439261377 w 690"/>
              <a:gd name="T29" fmla="*/ 2147483647 h 2171"/>
              <a:gd name="T30" fmla="*/ 565069403 w 690"/>
              <a:gd name="T31" fmla="*/ 2147483647 h 2171"/>
              <a:gd name="T32" fmla="*/ 439261377 w 690"/>
              <a:gd name="T33" fmla="*/ 2147483647 h 2171"/>
              <a:gd name="T34" fmla="*/ 439261377 w 690"/>
              <a:gd name="T35" fmla="*/ 2147483647 h 2171"/>
              <a:gd name="T36" fmla="*/ 565069403 w 690"/>
              <a:gd name="T37" fmla="*/ 2147483647 h 2171"/>
              <a:gd name="T38" fmla="*/ 439261377 w 690"/>
              <a:gd name="T39" fmla="*/ 2147483647 h 2171"/>
              <a:gd name="T40" fmla="*/ 439261377 w 690"/>
              <a:gd name="T41" fmla="*/ 2147483647 h 2171"/>
              <a:gd name="T42" fmla="*/ 565069403 w 690"/>
              <a:gd name="T43" fmla="*/ 2147483647 h 2171"/>
              <a:gd name="T44" fmla="*/ 439261377 w 690"/>
              <a:gd name="T45" fmla="*/ 2147483647 h 2171"/>
              <a:gd name="T46" fmla="*/ 439261377 w 690"/>
              <a:gd name="T47" fmla="*/ 2147483647 h 2171"/>
              <a:gd name="T48" fmla="*/ 565069403 w 690"/>
              <a:gd name="T49" fmla="*/ 2147483647 h 2171"/>
              <a:gd name="T50" fmla="*/ 439261377 w 690"/>
              <a:gd name="T51" fmla="*/ 2147483647 h 2171"/>
              <a:gd name="T52" fmla="*/ 439261377 w 690"/>
              <a:gd name="T53" fmla="*/ 2147483647 h 2171"/>
              <a:gd name="T54" fmla="*/ 565069403 w 690"/>
              <a:gd name="T55" fmla="*/ 2147483647 h 2171"/>
              <a:gd name="T56" fmla="*/ 439261377 w 690"/>
              <a:gd name="T57" fmla="*/ 2147483647 h 2171"/>
              <a:gd name="T58" fmla="*/ 439261377 w 690"/>
              <a:gd name="T59" fmla="*/ 2147483647 h 2171"/>
              <a:gd name="T60" fmla="*/ 565069403 w 690"/>
              <a:gd name="T61" fmla="*/ 2147483647 h 2171"/>
              <a:gd name="T62" fmla="*/ 439261377 w 690"/>
              <a:gd name="T63" fmla="*/ 2147483647 h 2171"/>
              <a:gd name="T64" fmla="*/ 439261377 w 690"/>
              <a:gd name="T65" fmla="*/ 2147483647 h 2171"/>
              <a:gd name="T66" fmla="*/ 565069403 w 690"/>
              <a:gd name="T67" fmla="*/ 2147483647 h 2171"/>
              <a:gd name="T68" fmla="*/ 439261377 w 690"/>
              <a:gd name="T69" fmla="*/ 2147483647 h 2171"/>
              <a:gd name="T70" fmla="*/ 439261377 w 690"/>
              <a:gd name="T71" fmla="*/ 2096087208 h 2171"/>
              <a:gd name="T72" fmla="*/ 565069403 w 690"/>
              <a:gd name="T73" fmla="*/ 2096087208 h 2171"/>
              <a:gd name="T74" fmla="*/ 439261377 w 690"/>
              <a:gd name="T75" fmla="*/ 1974544558 h 2171"/>
              <a:gd name="T76" fmla="*/ 439261377 w 690"/>
              <a:gd name="T77" fmla="*/ 1867927149 h 2171"/>
              <a:gd name="T78" fmla="*/ 565069403 w 690"/>
              <a:gd name="T79" fmla="*/ 1867927149 h 2171"/>
              <a:gd name="T80" fmla="*/ 439261377 w 690"/>
              <a:gd name="T81" fmla="*/ 1748516467 h 2171"/>
              <a:gd name="T82" fmla="*/ 439261377 w 690"/>
              <a:gd name="T83" fmla="*/ 1641899058 h 2171"/>
              <a:gd name="T84" fmla="*/ 565069403 w 690"/>
              <a:gd name="T85" fmla="*/ 1641899058 h 2171"/>
              <a:gd name="T86" fmla="*/ 439261377 w 690"/>
              <a:gd name="T87" fmla="*/ 1520356408 h 2171"/>
              <a:gd name="T88" fmla="*/ 439261377 w 690"/>
              <a:gd name="T89" fmla="*/ 1415872427 h 2171"/>
              <a:gd name="T90" fmla="*/ 565069403 w 690"/>
              <a:gd name="T91" fmla="*/ 1415872427 h 2171"/>
              <a:gd name="T92" fmla="*/ 439261377 w 690"/>
              <a:gd name="T93" fmla="*/ 1294328317 h 2171"/>
              <a:gd name="T94" fmla="*/ 439261377 w 690"/>
              <a:gd name="T95" fmla="*/ 1187712367 h 2171"/>
              <a:gd name="T96" fmla="*/ 565069403 w 690"/>
              <a:gd name="T97" fmla="*/ 1187712367 h 2171"/>
              <a:gd name="T98" fmla="*/ 439261377 w 690"/>
              <a:gd name="T99" fmla="*/ 1072565623 h 2171"/>
              <a:gd name="T100" fmla="*/ 439261377 w 690"/>
              <a:gd name="T101" fmla="*/ 961684276 h 2171"/>
              <a:gd name="T102" fmla="*/ 565069403 w 690"/>
              <a:gd name="T103" fmla="*/ 961684276 h 21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90" h="2171">
                <a:moveTo>
                  <a:pt x="690" y="385"/>
                </a:moveTo>
                <a:lnTo>
                  <a:pt x="643" y="385"/>
                </a:lnTo>
                <a:lnTo>
                  <a:pt x="643" y="317"/>
                </a:lnTo>
                <a:lnTo>
                  <a:pt x="643" y="272"/>
                </a:lnTo>
                <a:lnTo>
                  <a:pt x="643" y="184"/>
                </a:lnTo>
                <a:lnTo>
                  <a:pt x="586" y="184"/>
                </a:lnTo>
                <a:lnTo>
                  <a:pt x="586" y="0"/>
                </a:lnTo>
                <a:lnTo>
                  <a:pt x="562" y="0"/>
                </a:lnTo>
                <a:lnTo>
                  <a:pt x="562" y="184"/>
                </a:lnTo>
                <a:lnTo>
                  <a:pt x="484" y="184"/>
                </a:lnTo>
                <a:lnTo>
                  <a:pt x="484" y="272"/>
                </a:lnTo>
                <a:lnTo>
                  <a:pt x="326" y="272"/>
                </a:lnTo>
                <a:lnTo>
                  <a:pt x="326" y="385"/>
                </a:lnTo>
                <a:lnTo>
                  <a:pt x="0" y="385"/>
                </a:lnTo>
                <a:lnTo>
                  <a:pt x="0" y="2171"/>
                </a:lnTo>
                <a:lnTo>
                  <a:pt x="690" y="2171"/>
                </a:lnTo>
                <a:lnTo>
                  <a:pt x="690" y="385"/>
                </a:lnTo>
                <a:close/>
                <a:moveTo>
                  <a:pt x="206" y="2043"/>
                </a:moveTo>
                <a:lnTo>
                  <a:pt x="206" y="2095"/>
                </a:lnTo>
                <a:lnTo>
                  <a:pt x="76" y="2095"/>
                </a:lnTo>
                <a:lnTo>
                  <a:pt x="76" y="2043"/>
                </a:lnTo>
                <a:lnTo>
                  <a:pt x="206" y="2043"/>
                </a:lnTo>
                <a:close/>
                <a:moveTo>
                  <a:pt x="614" y="2043"/>
                </a:moveTo>
                <a:lnTo>
                  <a:pt x="614" y="2095"/>
                </a:lnTo>
                <a:lnTo>
                  <a:pt x="265" y="2095"/>
                </a:lnTo>
                <a:lnTo>
                  <a:pt x="265" y="2043"/>
                </a:lnTo>
                <a:lnTo>
                  <a:pt x="614" y="2043"/>
                </a:lnTo>
                <a:close/>
                <a:moveTo>
                  <a:pt x="206" y="1937"/>
                </a:moveTo>
                <a:lnTo>
                  <a:pt x="206" y="1989"/>
                </a:lnTo>
                <a:lnTo>
                  <a:pt x="76" y="1989"/>
                </a:lnTo>
                <a:lnTo>
                  <a:pt x="76" y="1937"/>
                </a:lnTo>
                <a:lnTo>
                  <a:pt x="206" y="1937"/>
                </a:lnTo>
                <a:close/>
                <a:moveTo>
                  <a:pt x="614" y="1937"/>
                </a:moveTo>
                <a:lnTo>
                  <a:pt x="614" y="1989"/>
                </a:lnTo>
                <a:lnTo>
                  <a:pt x="265" y="1989"/>
                </a:lnTo>
                <a:lnTo>
                  <a:pt x="265" y="1937"/>
                </a:lnTo>
                <a:lnTo>
                  <a:pt x="614" y="1937"/>
                </a:lnTo>
                <a:close/>
                <a:moveTo>
                  <a:pt x="206" y="1831"/>
                </a:moveTo>
                <a:lnTo>
                  <a:pt x="206" y="1883"/>
                </a:lnTo>
                <a:lnTo>
                  <a:pt x="76" y="1883"/>
                </a:lnTo>
                <a:lnTo>
                  <a:pt x="76" y="1831"/>
                </a:lnTo>
                <a:lnTo>
                  <a:pt x="206" y="1831"/>
                </a:lnTo>
                <a:close/>
                <a:moveTo>
                  <a:pt x="614" y="1831"/>
                </a:moveTo>
                <a:lnTo>
                  <a:pt x="614" y="1883"/>
                </a:lnTo>
                <a:lnTo>
                  <a:pt x="265" y="1883"/>
                </a:lnTo>
                <a:lnTo>
                  <a:pt x="265" y="1831"/>
                </a:lnTo>
                <a:lnTo>
                  <a:pt x="614" y="1831"/>
                </a:lnTo>
                <a:close/>
                <a:moveTo>
                  <a:pt x="206" y="1725"/>
                </a:moveTo>
                <a:lnTo>
                  <a:pt x="206" y="1776"/>
                </a:lnTo>
                <a:lnTo>
                  <a:pt x="76" y="1776"/>
                </a:lnTo>
                <a:lnTo>
                  <a:pt x="76" y="1725"/>
                </a:lnTo>
                <a:lnTo>
                  <a:pt x="206" y="1725"/>
                </a:lnTo>
                <a:close/>
                <a:moveTo>
                  <a:pt x="614" y="1725"/>
                </a:moveTo>
                <a:lnTo>
                  <a:pt x="614" y="1776"/>
                </a:lnTo>
                <a:lnTo>
                  <a:pt x="265" y="1776"/>
                </a:lnTo>
                <a:lnTo>
                  <a:pt x="265" y="1725"/>
                </a:lnTo>
                <a:lnTo>
                  <a:pt x="614" y="1725"/>
                </a:lnTo>
                <a:close/>
                <a:moveTo>
                  <a:pt x="206" y="1618"/>
                </a:moveTo>
                <a:lnTo>
                  <a:pt x="206" y="1670"/>
                </a:lnTo>
                <a:lnTo>
                  <a:pt x="76" y="1670"/>
                </a:lnTo>
                <a:lnTo>
                  <a:pt x="76" y="1618"/>
                </a:lnTo>
                <a:lnTo>
                  <a:pt x="206" y="1618"/>
                </a:lnTo>
                <a:close/>
                <a:moveTo>
                  <a:pt x="614" y="1618"/>
                </a:moveTo>
                <a:lnTo>
                  <a:pt x="614" y="1670"/>
                </a:lnTo>
                <a:lnTo>
                  <a:pt x="265" y="1670"/>
                </a:lnTo>
                <a:lnTo>
                  <a:pt x="265" y="1618"/>
                </a:lnTo>
                <a:lnTo>
                  <a:pt x="614" y="1618"/>
                </a:lnTo>
                <a:close/>
                <a:moveTo>
                  <a:pt x="206" y="1512"/>
                </a:moveTo>
                <a:lnTo>
                  <a:pt x="206" y="1564"/>
                </a:lnTo>
                <a:lnTo>
                  <a:pt x="76" y="1564"/>
                </a:lnTo>
                <a:lnTo>
                  <a:pt x="76" y="1512"/>
                </a:lnTo>
                <a:lnTo>
                  <a:pt x="206" y="1512"/>
                </a:lnTo>
                <a:close/>
                <a:moveTo>
                  <a:pt x="614" y="1512"/>
                </a:moveTo>
                <a:lnTo>
                  <a:pt x="614" y="1564"/>
                </a:lnTo>
                <a:lnTo>
                  <a:pt x="265" y="1564"/>
                </a:lnTo>
                <a:lnTo>
                  <a:pt x="265" y="1512"/>
                </a:lnTo>
                <a:lnTo>
                  <a:pt x="614" y="1512"/>
                </a:lnTo>
                <a:close/>
                <a:moveTo>
                  <a:pt x="206" y="1406"/>
                </a:moveTo>
                <a:lnTo>
                  <a:pt x="206" y="1458"/>
                </a:lnTo>
                <a:lnTo>
                  <a:pt x="76" y="1458"/>
                </a:lnTo>
                <a:lnTo>
                  <a:pt x="76" y="1406"/>
                </a:lnTo>
                <a:lnTo>
                  <a:pt x="206" y="1406"/>
                </a:lnTo>
                <a:close/>
                <a:moveTo>
                  <a:pt x="614" y="1406"/>
                </a:moveTo>
                <a:lnTo>
                  <a:pt x="614" y="1458"/>
                </a:lnTo>
                <a:lnTo>
                  <a:pt x="265" y="1458"/>
                </a:lnTo>
                <a:lnTo>
                  <a:pt x="265" y="1406"/>
                </a:lnTo>
                <a:lnTo>
                  <a:pt x="614" y="1406"/>
                </a:lnTo>
                <a:close/>
                <a:moveTo>
                  <a:pt x="206" y="1302"/>
                </a:moveTo>
                <a:lnTo>
                  <a:pt x="206" y="1351"/>
                </a:lnTo>
                <a:lnTo>
                  <a:pt x="76" y="1351"/>
                </a:lnTo>
                <a:lnTo>
                  <a:pt x="76" y="1302"/>
                </a:lnTo>
                <a:lnTo>
                  <a:pt x="206" y="1302"/>
                </a:lnTo>
                <a:close/>
                <a:moveTo>
                  <a:pt x="614" y="1302"/>
                </a:moveTo>
                <a:lnTo>
                  <a:pt x="614" y="1351"/>
                </a:lnTo>
                <a:lnTo>
                  <a:pt x="265" y="1351"/>
                </a:lnTo>
                <a:lnTo>
                  <a:pt x="265" y="1302"/>
                </a:lnTo>
                <a:lnTo>
                  <a:pt x="614" y="1302"/>
                </a:lnTo>
                <a:close/>
                <a:moveTo>
                  <a:pt x="206" y="1195"/>
                </a:moveTo>
                <a:lnTo>
                  <a:pt x="206" y="1245"/>
                </a:lnTo>
                <a:lnTo>
                  <a:pt x="76" y="1245"/>
                </a:lnTo>
                <a:lnTo>
                  <a:pt x="76" y="1195"/>
                </a:lnTo>
                <a:lnTo>
                  <a:pt x="206" y="1195"/>
                </a:lnTo>
                <a:close/>
                <a:moveTo>
                  <a:pt x="614" y="1195"/>
                </a:moveTo>
                <a:lnTo>
                  <a:pt x="614" y="1245"/>
                </a:lnTo>
                <a:lnTo>
                  <a:pt x="265" y="1245"/>
                </a:lnTo>
                <a:lnTo>
                  <a:pt x="265" y="1195"/>
                </a:lnTo>
                <a:lnTo>
                  <a:pt x="614" y="1195"/>
                </a:lnTo>
                <a:close/>
                <a:moveTo>
                  <a:pt x="206" y="1089"/>
                </a:moveTo>
                <a:lnTo>
                  <a:pt x="206" y="1139"/>
                </a:lnTo>
                <a:lnTo>
                  <a:pt x="76" y="1139"/>
                </a:lnTo>
                <a:lnTo>
                  <a:pt x="76" y="1089"/>
                </a:lnTo>
                <a:lnTo>
                  <a:pt x="206" y="1089"/>
                </a:lnTo>
                <a:close/>
                <a:moveTo>
                  <a:pt x="614" y="1089"/>
                </a:moveTo>
                <a:lnTo>
                  <a:pt x="614" y="1139"/>
                </a:lnTo>
                <a:lnTo>
                  <a:pt x="265" y="1139"/>
                </a:lnTo>
                <a:lnTo>
                  <a:pt x="265" y="1089"/>
                </a:lnTo>
                <a:lnTo>
                  <a:pt x="614" y="1089"/>
                </a:lnTo>
                <a:close/>
                <a:moveTo>
                  <a:pt x="206" y="983"/>
                </a:moveTo>
                <a:lnTo>
                  <a:pt x="206" y="1032"/>
                </a:lnTo>
                <a:lnTo>
                  <a:pt x="76" y="1032"/>
                </a:lnTo>
                <a:lnTo>
                  <a:pt x="76" y="983"/>
                </a:lnTo>
                <a:lnTo>
                  <a:pt x="206" y="983"/>
                </a:lnTo>
                <a:close/>
                <a:moveTo>
                  <a:pt x="614" y="983"/>
                </a:moveTo>
                <a:lnTo>
                  <a:pt x="614" y="1032"/>
                </a:lnTo>
                <a:lnTo>
                  <a:pt x="265" y="1032"/>
                </a:lnTo>
                <a:lnTo>
                  <a:pt x="265" y="983"/>
                </a:lnTo>
                <a:lnTo>
                  <a:pt x="614" y="983"/>
                </a:lnTo>
                <a:close/>
                <a:moveTo>
                  <a:pt x="206" y="876"/>
                </a:moveTo>
                <a:lnTo>
                  <a:pt x="206" y="926"/>
                </a:lnTo>
                <a:lnTo>
                  <a:pt x="76" y="926"/>
                </a:lnTo>
                <a:lnTo>
                  <a:pt x="76" y="876"/>
                </a:lnTo>
                <a:lnTo>
                  <a:pt x="206" y="876"/>
                </a:lnTo>
                <a:close/>
                <a:moveTo>
                  <a:pt x="614" y="876"/>
                </a:moveTo>
                <a:lnTo>
                  <a:pt x="614" y="926"/>
                </a:lnTo>
                <a:lnTo>
                  <a:pt x="265" y="926"/>
                </a:lnTo>
                <a:lnTo>
                  <a:pt x="265" y="876"/>
                </a:lnTo>
                <a:lnTo>
                  <a:pt x="614" y="876"/>
                </a:lnTo>
                <a:close/>
                <a:moveTo>
                  <a:pt x="206" y="770"/>
                </a:moveTo>
                <a:lnTo>
                  <a:pt x="206" y="820"/>
                </a:lnTo>
                <a:lnTo>
                  <a:pt x="76" y="820"/>
                </a:lnTo>
                <a:lnTo>
                  <a:pt x="76" y="770"/>
                </a:lnTo>
                <a:lnTo>
                  <a:pt x="206" y="770"/>
                </a:lnTo>
                <a:close/>
                <a:moveTo>
                  <a:pt x="614" y="770"/>
                </a:moveTo>
                <a:lnTo>
                  <a:pt x="614" y="820"/>
                </a:lnTo>
                <a:lnTo>
                  <a:pt x="265" y="820"/>
                </a:lnTo>
                <a:lnTo>
                  <a:pt x="265" y="770"/>
                </a:lnTo>
                <a:lnTo>
                  <a:pt x="614" y="770"/>
                </a:lnTo>
                <a:close/>
                <a:moveTo>
                  <a:pt x="206" y="664"/>
                </a:moveTo>
                <a:lnTo>
                  <a:pt x="206" y="713"/>
                </a:lnTo>
                <a:lnTo>
                  <a:pt x="76" y="713"/>
                </a:lnTo>
                <a:lnTo>
                  <a:pt x="76" y="664"/>
                </a:lnTo>
                <a:lnTo>
                  <a:pt x="206" y="664"/>
                </a:lnTo>
                <a:close/>
                <a:moveTo>
                  <a:pt x="614" y="664"/>
                </a:moveTo>
                <a:lnTo>
                  <a:pt x="614" y="713"/>
                </a:lnTo>
                <a:lnTo>
                  <a:pt x="265" y="713"/>
                </a:lnTo>
                <a:lnTo>
                  <a:pt x="265" y="664"/>
                </a:lnTo>
                <a:lnTo>
                  <a:pt x="614" y="664"/>
                </a:lnTo>
                <a:close/>
                <a:moveTo>
                  <a:pt x="206" y="557"/>
                </a:moveTo>
                <a:lnTo>
                  <a:pt x="206" y="607"/>
                </a:lnTo>
                <a:lnTo>
                  <a:pt x="76" y="607"/>
                </a:lnTo>
                <a:lnTo>
                  <a:pt x="76" y="557"/>
                </a:lnTo>
                <a:lnTo>
                  <a:pt x="206" y="557"/>
                </a:lnTo>
                <a:close/>
                <a:moveTo>
                  <a:pt x="614" y="557"/>
                </a:moveTo>
                <a:lnTo>
                  <a:pt x="614" y="607"/>
                </a:lnTo>
                <a:lnTo>
                  <a:pt x="265" y="607"/>
                </a:lnTo>
                <a:lnTo>
                  <a:pt x="265" y="557"/>
                </a:lnTo>
                <a:lnTo>
                  <a:pt x="614" y="557"/>
                </a:lnTo>
                <a:close/>
                <a:moveTo>
                  <a:pt x="206" y="451"/>
                </a:moveTo>
                <a:lnTo>
                  <a:pt x="206" y="503"/>
                </a:lnTo>
                <a:lnTo>
                  <a:pt x="76" y="503"/>
                </a:lnTo>
                <a:lnTo>
                  <a:pt x="76" y="451"/>
                </a:lnTo>
                <a:lnTo>
                  <a:pt x="206" y="451"/>
                </a:lnTo>
                <a:close/>
                <a:moveTo>
                  <a:pt x="614" y="451"/>
                </a:moveTo>
                <a:lnTo>
                  <a:pt x="614" y="503"/>
                </a:lnTo>
                <a:lnTo>
                  <a:pt x="265" y="503"/>
                </a:lnTo>
                <a:lnTo>
                  <a:pt x="265" y="451"/>
                </a:lnTo>
                <a:lnTo>
                  <a:pt x="614" y="451"/>
                </a:lnTo>
                <a:close/>
              </a:path>
            </a:pathLst>
          </a:custGeom>
          <a:solidFill>
            <a:srgbClr val="81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50597" y="4116457"/>
            <a:ext cx="394986" cy="1027043"/>
            <a:chOff x="1626792" y="3787236"/>
            <a:chExt cx="521600" cy="1356264"/>
          </a:xfrm>
        </p:grpSpPr>
        <p:sp>
          <p:nvSpPr>
            <p:cNvPr id="39" name="Freeform 5"/>
            <p:cNvSpPr/>
            <p:nvPr/>
          </p:nvSpPr>
          <p:spPr bwMode="auto">
            <a:xfrm>
              <a:off x="1626792" y="3787236"/>
              <a:ext cx="521600" cy="121691"/>
            </a:xfrm>
            <a:custGeom>
              <a:avLst/>
              <a:gdLst>
                <a:gd name="T0" fmla="*/ 226 w 447"/>
                <a:gd name="T1" fmla="*/ 0 h 105"/>
                <a:gd name="T2" fmla="*/ 0 w 447"/>
                <a:gd name="T3" fmla="*/ 65 h 105"/>
                <a:gd name="T4" fmla="*/ 0 w 447"/>
                <a:gd name="T5" fmla="*/ 100 h 105"/>
                <a:gd name="T6" fmla="*/ 447 w 447"/>
                <a:gd name="T7" fmla="*/ 105 h 105"/>
                <a:gd name="T8" fmla="*/ 447 w 447"/>
                <a:gd name="T9" fmla="*/ 65 h 105"/>
                <a:gd name="T10" fmla="*/ 226 w 447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05">
                  <a:moveTo>
                    <a:pt x="226" y="0"/>
                  </a:moveTo>
                  <a:cubicBezTo>
                    <a:pt x="121" y="0"/>
                    <a:pt x="35" y="25"/>
                    <a:pt x="0" y="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47" y="105"/>
                    <a:pt x="447" y="105"/>
                    <a:pt x="447" y="105"/>
                  </a:cubicBezTo>
                  <a:cubicBezTo>
                    <a:pt x="447" y="65"/>
                    <a:pt x="447" y="65"/>
                    <a:pt x="447" y="65"/>
                  </a:cubicBezTo>
                  <a:cubicBezTo>
                    <a:pt x="412" y="25"/>
                    <a:pt x="327" y="0"/>
                    <a:pt x="226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1626792" y="5079220"/>
              <a:ext cx="521600" cy="64280"/>
            </a:xfrm>
            <a:custGeom>
              <a:avLst/>
              <a:gdLst>
                <a:gd name="T0" fmla="*/ 0 w 447"/>
                <a:gd name="T1" fmla="*/ 55 h 55"/>
                <a:gd name="T2" fmla="*/ 447 w 447"/>
                <a:gd name="T3" fmla="*/ 55 h 55"/>
                <a:gd name="T4" fmla="*/ 447 w 447"/>
                <a:gd name="T5" fmla="*/ 0 h 55"/>
                <a:gd name="T6" fmla="*/ 0 w 447"/>
                <a:gd name="T7" fmla="*/ 0 h 55"/>
                <a:gd name="T8" fmla="*/ 0 w 447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55">
                  <a:moveTo>
                    <a:pt x="0" y="55"/>
                  </a:moveTo>
                  <a:cubicBezTo>
                    <a:pt x="447" y="55"/>
                    <a:pt x="447" y="55"/>
                    <a:pt x="447" y="55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1655743" y="3916287"/>
              <a:ext cx="469096" cy="92740"/>
            </a:xfrm>
            <a:custGeom>
              <a:avLst/>
              <a:gdLst>
                <a:gd name="T0" fmla="*/ 0 w 402"/>
                <a:gd name="T1" fmla="*/ 0 h 80"/>
                <a:gd name="T2" fmla="*/ 0 w 402"/>
                <a:gd name="T3" fmla="*/ 80 h 80"/>
                <a:gd name="T4" fmla="*/ 402 w 402"/>
                <a:gd name="T5" fmla="*/ 80 h 80"/>
                <a:gd name="T6" fmla="*/ 402 w 402"/>
                <a:gd name="T7" fmla="*/ 0 h 80"/>
                <a:gd name="T8" fmla="*/ 0 w 40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80">
                  <a:moveTo>
                    <a:pt x="0" y="0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402" y="80"/>
                    <a:pt x="402" y="80"/>
                    <a:pt x="402" y="80"/>
                  </a:cubicBezTo>
                  <a:cubicBezTo>
                    <a:pt x="402" y="0"/>
                    <a:pt x="402" y="0"/>
                    <a:pt x="40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Freeform 8"/>
            <p:cNvSpPr>
              <a:spLocks noEditPoints="1"/>
            </p:cNvSpPr>
            <p:nvPr/>
          </p:nvSpPr>
          <p:spPr bwMode="auto">
            <a:xfrm>
              <a:off x="1725911" y="4096370"/>
              <a:ext cx="323363" cy="824848"/>
            </a:xfrm>
            <a:custGeom>
              <a:avLst/>
              <a:gdLst>
                <a:gd name="T0" fmla="*/ 0 w 277"/>
                <a:gd name="T1" fmla="*/ 0 h 710"/>
                <a:gd name="T2" fmla="*/ 277 w 277"/>
                <a:gd name="T3" fmla="*/ 710 h 710"/>
                <a:gd name="T4" fmla="*/ 91 w 277"/>
                <a:gd name="T5" fmla="*/ 695 h 710"/>
                <a:gd name="T6" fmla="*/ 15 w 277"/>
                <a:gd name="T7" fmla="*/ 599 h 710"/>
                <a:gd name="T8" fmla="*/ 91 w 277"/>
                <a:gd name="T9" fmla="*/ 695 h 710"/>
                <a:gd name="T10" fmla="*/ 15 w 277"/>
                <a:gd name="T11" fmla="*/ 589 h 710"/>
                <a:gd name="T12" fmla="*/ 91 w 277"/>
                <a:gd name="T13" fmla="*/ 483 h 710"/>
                <a:gd name="T14" fmla="*/ 91 w 277"/>
                <a:gd name="T15" fmla="*/ 468 h 710"/>
                <a:gd name="T16" fmla="*/ 15 w 277"/>
                <a:gd name="T17" fmla="*/ 363 h 710"/>
                <a:gd name="T18" fmla="*/ 91 w 277"/>
                <a:gd name="T19" fmla="*/ 468 h 710"/>
                <a:gd name="T20" fmla="*/ 15 w 277"/>
                <a:gd name="T21" fmla="*/ 348 h 710"/>
                <a:gd name="T22" fmla="*/ 91 w 277"/>
                <a:gd name="T23" fmla="*/ 242 h 710"/>
                <a:gd name="T24" fmla="*/ 91 w 277"/>
                <a:gd name="T25" fmla="*/ 232 h 710"/>
                <a:gd name="T26" fmla="*/ 15 w 277"/>
                <a:gd name="T27" fmla="*/ 126 h 710"/>
                <a:gd name="T28" fmla="*/ 91 w 277"/>
                <a:gd name="T29" fmla="*/ 232 h 710"/>
                <a:gd name="T30" fmla="*/ 15 w 277"/>
                <a:gd name="T31" fmla="*/ 111 h 710"/>
                <a:gd name="T32" fmla="*/ 91 w 277"/>
                <a:gd name="T33" fmla="*/ 16 h 710"/>
                <a:gd name="T34" fmla="*/ 176 w 277"/>
                <a:gd name="T35" fmla="*/ 695 h 710"/>
                <a:gd name="T36" fmla="*/ 101 w 277"/>
                <a:gd name="T37" fmla="*/ 599 h 710"/>
                <a:gd name="T38" fmla="*/ 176 w 277"/>
                <a:gd name="T39" fmla="*/ 695 h 710"/>
                <a:gd name="T40" fmla="*/ 101 w 277"/>
                <a:gd name="T41" fmla="*/ 589 h 710"/>
                <a:gd name="T42" fmla="*/ 176 w 277"/>
                <a:gd name="T43" fmla="*/ 483 h 710"/>
                <a:gd name="T44" fmla="*/ 176 w 277"/>
                <a:gd name="T45" fmla="*/ 468 h 710"/>
                <a:gd name="T46" fmla="*/ 101 w 277"/>
                <a:gd name="T47" fmla="*/ 363 h 710"/>
                <a:gd name="T48" fmla="*/ 176 w 277"/>
                <a:gd name="T49" fmla="*/ 468 h 710"/>
                <a:gd name="T50" fmla="*/ 101 w 277"/>
                <a:gd name="T51" fmla="*/ 348 h 710"/>
                <a:gd name="T52" fmla="*/ 176 w 277"/>
                <a:gd name="T53" fmla="*/ 242 h 710"/>
                <a:gd name="T54" fmla="*/ 176 w 277"/>
                <a:gd name="T55" fmla="*/ 232 h 710"/>
                <a:gd name="T56" fmla="*/ 101 w 277"/>
                <a:gd name="T57" fmla="*/ 126 h 710"/>
                <a:gd name="T58" fmla="*/ 176 w 277"/>
                <a:gd name="T59" fmla="*/ 232 h 710"/>
                <a:gd name="T60" fmla="*/ 101 w 277"/>
                <a:gd name="T61" fmla="*/ 111 h 710"/>
                <a:gd name="T62" fmla="*/ 176 w 277"/>
                <a:gd name="T63" fmla="*/ 16 h 710"/>
                <a:gd name="T64" fmla="*/ 262 w 277"/>
                <a:gd name="T65" fmla="*/ 695 h 710"/>
                <a:gd name="T66" fmla="*/ 186 w 277"/>
                <a:gd name="T67" fmla="*/ 599 h 710"/>
                <a:gd name="T68" fmla="*/ 262 w 277"/>
                <a:gd name="T69" fmla="*/ 695 h 710"/>
                <a:gd name="T70" fmla="*/ 186 w 277"/>
                <a:gd name="T71" fmla="*/ 589 h 710"/>
                <a:gd name="T72" fmla="*/ 262 w 277"/>
                <a:gd name="T73" fmla="*/ 483 h 710"/>
                <a:gd name="T74" fmla="*/ 262 w 277"/>
                <a:gd name="T75" fmla="*/ 468 h 710"/>
                <a:gd name="T76" fmla="*/ 186 w 277"/>
                <a:gd name="T77" fmla="*/ 363 h 710"/>
                <a:gd name="T78" fmla="*/ 262 w 277"/>
                <a:gd name="T79" fmla="*/ 468 h 710"/>
                <a:gd name="T80" fmla="*/ 186 w 277"/>
                <a:gd name="T81" fmla="*/ 348 h 710"/>
                <a:gd name="T82" fmla="*/ 262 w 277"/>
                <a:gd name="T83" fmla="*/ 242 h 710"/>
                <a:gd name="T84" fmla="*/ 262 w 277"/>
                <a:gd name="T85" fmla="*/ 232 h 710"/>
                <a:gd name="T86" fmla="*/ 186 w 277"/>
                <a:gd name="T87" fmla="*/ 126 h 710"/>
                <a:gd name="T88" fmla="*/ 262 w 277"/>
                <a:gd name="T89" fmla="*/ 232 h 710"/>
                <a:gd name="T90" fmla="*/ 186 w 277"/>
                <a:gd name="T91" fmla="*/ 111 h 710"/>
                <a:gd name="T92" fmla="*/ 262 w 277"/>
                <a:gd name="T93" fmla="*/ 16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7" h="710">
                  <a:moveTo>
                    <a:pt x="2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10"/>
                    <a:pt x="0" y="710"/>
                    <a:pt x="0" y="710"/>
                  </a:cubicBezTo>
                  <a:cubicBezTo>
                    <a:pt x="277" y="710"/>
                    <a:pt x="277" y="710"/>
                    <a:pt x="277" y="710"/>
                  </a:cubicBezTo>
                  <a:cubicBezTo>
                    <a:pt x="277" y="0"/>
                    <a:pt x="277" y="0"/>
                    <a:pt x="277" y="0"/>
                  </a:cubicBezTo>
                  <a:close/>
                  <a:moveTo>
                    <a:pt x="91" y="695"/>
                  </a:moveTo>
                  <a:cubicBezTo>
                    <a:pt x="15" y="695"/>
                    <a:pt x="15" y="695"/>
                    <a:pt x="15" y="695"/>
                  </a:cubicBezTo>
                  <a:cubicBezTo>
                    <a:pt x="15" y="599"/>
                    <a:pt x="15" y="599"/>
                    <a:pt x="15" y="599"/>
                  </a:cubicBezTo>
                  <a:cubicBezTo>
                    <a:pt x="91" y="599"/>
                    <a:pt x="91" y="599"/>
                    <a:pt x="91" y="599"/>
                  </a:cubicBezTo>
                  <a:cubicBezTo>
                    <a:pt x="91" y="695"/>
                    <a:pt x="91" y="695"/>
                    <a:pt x="91" y="695"/>
                  </a:cubicBezTo>
                  <a:close/>
                  <a:moveTo>
                    <a:pt x="91" y="589"/>
                  </a:moveTo>
                  <a:cubicBezTo>
                    <a:pt x="15" y="589"/>
                    <a:pt x="15" y="589"/>
                    <a:pt x="15" y="589"/>
                  </a:cubicBezTo>
                  <a:cubicBezTo>
                    <a:pt x="15" y="483"/>
                    <a:pt x="15" y="483"/>
                    <a:pt x="15" y="483"/>
                  </a:cubicBezTo>
                  <a:cubicBezTo>
                    <a:pt x="91" y="483"/>
                    <a:pt x="91" y="483"/>
                    <a:pt x="91" y="483"/>
                  </a:cubicBezTo>
                  <a:cubicBezTo>
                    <a:pt x="91" y="589"/>
                    <a:pt x="91" y="589"/>
                    <a:pt x="91" y="589"/>
                  </a:cubicBezTo>
                  <a:close/>
                  <a:moveTo>
                    <a:pt x="91" y="468"/>
                  </a:moveTo>
                  <a:cubicBezTo>
                    <a:pt x="15" y="468"/>
                    <a:pt x="15" y="468"/>
                    <a:pt x="15" y="468"/>
                  </a:cubicBezTo>
                  <a:cubicBezTo>
                    <a:pt x="15" y="363"/>
                    <a:pt x="15" y="363"/>
                    <a:pt x="15" y="363"/>
                  </a:cubicBezTo>
                  <a:cubicBezTo>
                    <a:pt x="91" y="363"/>
                    <a:pt x="91" y="363"/>
                    <a:pt x="91" y="363"/>
                  </a:cubicBezTo>
                  <a:cubicBezTo>
                    <a:pt x="91" y="468"/>
                    <a:pt x="91" y="468"/>
                    <a:pt x="91" y="468"/>
                  </a:cubicBezTo>
                  <a:close/>
                  <a:moveTo>
                    <a:pt x="91" y="348"/>
                  </a:moveTo>
                  <a:cubicBezTo>
                    <a:pt x="15" y="348"/>
                    <a:pt x="15" y="348"/>
                    <a:pt x="15" y="348"/>
                  </a:cubicBezTo>
                  <a:cubicBezTo>
                    <a:pt x="15" y="242"/>
                    <a:pt x="15" y="242"/>
                    <a:pt x="15" y="242"/>
                  </a:cubicBezTo>
                  <a:cubicBezTo>
                    <a:pt x="91" y="242"/>
                    <a:pt x="91" y="242"/>
                    <a:pt x="91" y="242"/>
                  </a:cubicBezTo>
                  <a:cubicBezTo>
                    <a:pt x="91" y="348"/>
                    <a:pt x="91" y="348"/>
                    <a:pt x="91" y="348"/>
                  </a:cubicBezTo>
                  <a:close/>
                  <a:moveTo>
                    <a:pt x="91" y="232"/>
                  </a:moveTo>
                  <a:cubicBezTo>
                    <a:pt x="15" y="232"/>
                    <a:pt x="15" y="232"/>
                    <a:pt x="15" y="232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232"/>
                    <a:pt x="91" y="232"/>
                    <a:pt x="91" y="232"/>
                  </a:cubicBezTo>
                  <a:close/>
                  <a:moveTo>
                    <a:pt x="91" y="111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11"/>
                    <a:pt x="91" y="111"/>
                    <a:pt x="91" y="111"/>
                  </a:cubicBezTo>
                  <a:close/>
                  <a:moveTo>
                    <a:pt x="176" y="695"/>
                  </a:moveTo>
                  <a:cubicBezTo>
                    <a:pt x="101" y="695"/>
                    <a:pt x="101" y="695"/>
                    <a:pt x="101" y="695"/>
                  </a:cubicBezTo>
                  <a:cubicBezTo>
                    <a:pt x="101" y="599"/>
                    <a:pt x="101" y="599"/>
                    <a:pt x="101" y="599"/>
                  </a:cubicBezTo>
                  <a:cubicBezTo>
                    <a:pt x="176" y="599"/>
                    <a:pt x="176" y="599"/>
                    <a:pt x="176" y="599"/>
                  </a:cubicBezTo>
                  <a:cubicBezTo>
                    <a:pt x="176" y="695"/>
                    <a:pt x="176" y="695"/>
                    <a:pt x="176" y="695"/>
                  </a:cubicBezTo>
                  <a:close/>
                  <a:moveTo>
                    <a:pt x="176" y="589"/>
                  </a:moveTo>
                  <a:cubicBezTo>
                    <a:pt x="101" y="589"/>
                    <a:pt x="101" y="589"/>
                    <a:pt x="101" y="589"/>
                  </a:cubicBezTo>
                  <a:cubicBezTo>
                    <a:pt x="101" y="483"/>
                    <a:pt x="101" y="483"/>
                    <a:pt x="101" y="483"/>
                  </a:cubicBezTo>
                  <a:cubicBezTo>
                    <a:pt x="176" y="483"/>
                    <a:pt x="176" y="483"/>
                    <a:pt x="176" y="483"/>
                  </a:cubicBezTo>
                  <a:cubicBezTo>
                    <a:pt x="176" y="589"/>
                    <a:pt x="176" y="589"/>
                    <a:pt x="176" y="589"/>
                  </a:cubicBezTo>
                  <a:close/>
                  <a:moveTo>
                    <a:pt x="176" y="468"/>
                  </a:moveTo>
                  <a:cubicBezTo>
                    <a:pt x="101" y="468"/>
                    <a:pt x="101" y="468"/>
                    <a:pt x="101" y="468"/>
                  </a:cubicBezTo>
                  <a:cubicBezTo>
                    <a:pt x="101" y="363"/>
                    <a:pt x="101" y="363"/>
                    <a:pt x="101" y="363"/>
                  </a:cubicBezTo>
                  <a:cubicBezTo>
                    <a:pt x="176" y="363"/>
                    <a:pt x="176" y="363"/>
                    <a:pt x="176" y="363"/>
                  </a:cubicBezTo>
                  <a:cubicBezTo>
                    <a:pt x="176" y="468"/>
                    <a:pt x="176" y="468"/>
                    <a:pt x="176" y="468"/>
                  </a:cubicBezTo>
                  <a:close/>
                  <a:moveTo>
                    <a:pt x="176" y="348"/>
                  </a:moveTo>
                  <a:cubicBezTo>
                    <a:pt x="101" y="348"/>
                    <a:pt x="101" y="348"/>
                    <a:pt x="101" y="348"/>
                  </a:cubicBezTo>
                  <a:cubicBezTo>
                    <a:pt x="101" y="242"/>
                    <a:pt x="101" y="242"/>
                    <a:pt x="101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6" y="348"/>
                    <a:pt x="176" y="348"/>
                    <a:pt x="176" y="348"/>
                  </a:cubicBezTo>
                  <a:close/>
                  <a:moveTo>
                    <a:pt x="176" y="232"/>
                  </a:moveTo>
                  <a:cubicBezTo>
                    <a:pt x="101" y="232"/>
                    <a:pt x="101" y="232"/>
                    <a:pt x="101" y="232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76" y="126"/>
                    <a:pt x="176" y="126"/>
                    <a:pt x="176" y="126"/>
                  </a:cubicBezTo>
                  <a:cubicBezTo>
                    <a:pt x="176" y="232"/>
                    <a:pt x="176" y="232"/>
                    <a:pt x="176" y="232"/>
                  </a:cubicBezTo>
                  <a:close/>
                  <a:moveTo>
                    <a:pt x="176" y="111"/>
                  </a:moveTo>
                  <a:cubicBezTo>
                    <a:pt x="101" y="111"/>
                    <a:pt x="101" y="111"/>
                    <a:pt x="101" y="111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6" y="111"/>
                    <a:pt x="176" y="111"/>
                    <a:pt x="176" y="111"/>
                  </a:cubicBezTo>
                  <a:close/>
                  <a:moveTo>
                    <a:pt x="262" y="695"/>
                  </a:moveTo>
                  <a:cubicBezTo>
                    <a:pt x="186" y="695"/>
                    <a:pt x="186" y="695"/>
                    <a:pt x="186" y="695"/>
                  </a:cubicBezTo>
                  <a:cubicBezTo>
                    <a:pt x="186" y="599"/>
                    <a:pt x="186" y="599"/>
                    <a:pt x="186" y="599"/>
                  </a:cubicBezTo>
                  <a:cubicBezTo>
                    <a:pt x="262" y="599"/>
                    <a:pt x="262" y="599"/>
                    <a:pt x="262" y="599"/>
                  </a:cubicBezTo>
                  <a:cubicBezTo>
                    <a:pt x="262" y="695"/>
                    <a:pt x="262" y="695"/>
                    <a:pt x="262" y="695"/>
                  </a:cubicBezTo>
                  <a:close/>
                  <a:moveTo>
                    <a:pt x="262" y="589"/>
                  </a:moveTo>
                  <a:cubicBezTo>
                    <a:pt x="186" y="589"/>
                    <a:pt x="186" y="589"/>
                    <a:pt x="186" y="589"/>
                  </a:cubicBezTo>
                  <a:cubicBezTo>
                    <a:pt x="186" y="483"/>
                    <a:pt x="186" y="483"/>
                    <a:pt x="186" y="483"/>
                  </a:cubicBezTo>
                  <a:cubicBezTo>
                    <a:pt x="262" y="483"/>
                    <a:pt x="262" y="483"/>
                    <a:pt x="262" y="483"/>
                  </a:cubicBezTo>
                  <a:cubicBezTo>
                    <a:pt x="262" y="589"/>
                    <a:pt x="262" y="589"/>
                    <a:pt x="262" y="589"/>
                  </a:cubicBezTo>
                  <a:close/>
                  <a:moveTo>
                    <a:pt x="262" y="468"/>
                  </a:moveTo>
                  <a:cubicBezTo>
                    <a:pt x="186" y="468"/>
                    <a:pt x="186" y="468"/>
                    <a:pt x="186" y="468"/>
                  </a:cubicBezTo>
                  <a:cubicBezTo>
                    <a:pt x="186" y="363"/>
                    <a:pt x="186" y="363"/>
                    <a:pt x="186" y="363"/>
                  </a:cubicBezTo>
                  <a:cubicBezTo>
                    <a:pt x="262" y="363"/>
                    <a:pt x="262" y="363"/>
                    <a:pt x="262" y="363"/>
                  </a:cubicBezTo>
                  <a:cubicBezTo>
                    <a:pt x="262" y="468"/>
                    <a:pt x="262" y="468"/>
                    <a:pt x="262" y="468"/>
                  </a:cubicBezTo>
                  <a:close/>
                  <a:moveTo>
                    <a:pt x="262" y="348"/>
                  </a:moveTo>
                  <a:cubicBezTo>
                    <a:pt x="186" y="348"/>
                    <a:pt x="186" y="348"/>
                    <a:pt x="186" y="348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262" y="242"/>
                    <a:pt x="262" y="242"/>
                    <a:pt x="262" y="242"/>
                  </a:cubicBezTo>
                  <a:cubicBezTo>
                    <a:pt x="262" y="348"/>
                    <a:pt x="262" y="348"/>
                    <a:pt x="262" y="348"/>
                  </a:cubicBezTo>
                  <a:close/>
                  <a:moveTo>
                    <a:pt x="262" y="232"/>
                  </a:moveTo>
                  <a:cubicBezTo>
                    <a:pt x="186" y="232"/>
                    <a:pt x="186" y="232"/>
                    <a:pt x="186" y="232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232"/>
                    <a:pt x="262" y="232"/>
                    <a:pt x="262" y="232"/>
                  </a:cubicBezTo>
                  <a:close/>
                  <a:moveTo>
                    <a:pt x="262" y="111"/>
                  </a:moveTo>
                  <a:cubicBezTo>
                    <a:pt x="186" y="111"/>
                    <a:pt x="186" y="111"/>
                    <a:pt x="186" y="111"/>
                  </a:cubicBezTo>
                  <a:cubicBezTo>
                    <a:pt x="186" y="16"/>
                    <a:pt x="186" y="16"/>
                    <a:pt x="186" y="16"/>
                  </a:cubicBezTo>
                  <a:cubicBezTo>
                    <a:pt x="262" y="16"/>
                    <a:pt x="262" y="16"/>
                    <a:pt x="262" y="16"/>
                  </a:cubicBezTo>
                  <a:cubicBezTo>
                    <a:pt x="262" y="111"/>
                    <a:pt x="262" y="111"/>
                    <a:pt x="262" y="111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1725911" y="4961945"/>
              <a:ext cx="323363" cy="69678"/>
            </a:xfrm>
            <a:custGeom>
              <a:avLst/>
              <a:gdLst>
                <a:gd name="T0" fmla="*/ 277 w 277"/>
                <a:gd name="T1" fmla="*/ 0 h 60"/>
                <a:gd name="T2" fmla="*/ 0 w 277"/>
                <a:gd name="T3" fmla="*/ 0 h 60"/>
                <a:gd name="T4" fmla="*/ 0 w 277"/>
                <a:gd name="T5" fmla="*/ 60 h 60"/>
                <a:gd name="T6" fmla="*/ 277 w 277"/>
                <a:gd name="T7" fmla="*/ 60 h 60"/>
                <a:gd name="T8" fmla="*/ 277 w 27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60">
                  <a:moveTo>
                    <a:pt x="2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77" y="60"/>
                    <a:pt x="277" y="60"/>
                    <a:pt x="277" y="60"/>
                  </a:cubicBezTo>
                  <a:cubicBezTo>
                    <a:pt x="277" y="0"/>
                    <a:pt x="277" y="0"/>
                    <a:pt x="277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Freeform 10"/>
            <p:cNvSpPr>
              <a:spLocks noEditPoints="1"/>
            </p:cNvSpPr>
            <p:nvPr/>
          </p:nvSpPr>
          <p:spPr bwMode="auto">
            <a:xfrm>
              <a:off x="1632680" y="4014916"/>
              <a:ext cx="509824" cy="1058906"/>
            </a:xfrm>
            <a:custGeom>
              <a:avLst/>
              <a:gdLst>
                <a:gd name="T0" fmla="*/ 0 w 437"/>
                <a:gd name="T1" fmla="*/ 911 h 911"/>
                <a:gd name="T2" fmla="*/ 437 w 437"/>
                <a:gd name="T3" fmla="*/ 911 h 911"/>
                <a:gd name="T4" fmla="*/ 437 w 437"/>
                <a:gd name="T5" fmla="*/ 0 h 911"/>
                <a:gd name="T6" fmla="*/ 0 w 437"/>
                <a:gd name="T7" fmla="*/ 0 h 911"/>
                <a:gd name="T8" fmla="*/ 0 w 437"/>
                <a:gd name="T9" fmla="*/ 911 h 911"/>
                <a:gd name="T10" fmla="*/ 70 w 437"/>
                <a:gd name="T11" fmla="*/ 785 h 911"/>
                <a:gd name="T12" fmla="*/ 70 w 437"/>
                <a:gd name="T13" fmla="*/ 65 h 911"/>
                <a:gd name="T14" fmla="*/ 70 w 437"/>
                <a:gd name="T15" fmla="*/ 60 h 911"/>
                <a:gd name="T16" fmla="*/ 75 w 437"/>
                <a:gd name="T17" fmla="*/ 60 h 911"/>
                <a:gd name="T18" fmla="*/ 362 w 437"/>
                <a:gd name="T19" fmla="*/ 60 h 911"/>
                <a:gd name="T20" fmla="*/ 367 w 437"/>
                <a:gd name="T21" fmla="*/ 60 h 911"/>
                <a:gd name="T22" fmla="*/ 367 w 437"/>
                <a:gd name="T23" fmla="*/ 65 h 911"/>
                <a:gd name="T24" fmla="*/ 367 w 437"/>
                <a:gd name="T25" fmla="*/ 785 h 911"/>
                <a:gd name="T26" fmla="*/ 367 w 437"/>
                <a:gd name="T27" fmla="*/ 790 h 911"/>
                <a:gd name="T28" fmla="*/ 362 w 437"/>
                <a:gd name="T29" fmla="*/ 790 h 911"/>
                <a:gd name="T30" fmla="*/ 75 w 437"/>
                <a:gd name="T31" fmla="*/ 790 h 911"/>
                <a:gd name="T32" fmla="*/ 70 w 437"/>
                <a:gd name="T33" fmla="*/ 790 h 911"/>
                <a:gd name="T34" fmla="*/ 70 w 437"/>
                <a:gd name="T35" fmla="*/ 785 h 911"/>
                <a:gd name="T36" fmla="*/ 70 w 437"/>
                <a:gd name="T37" fmla="*/ 885 h 911"/>
                <a:gd name="T38" fmla="*/ 70 w 437"/>
                <a:gd name="T39" fmla="*/ 810 h 911"/>
                <a:gd name="T40" fmla="*/ 70 w 437"/>
                <a:gd name="T41" fmla="*/ 805 h 911"/>
                <a:gd name="T42" fmla="*/ 75 w 437"/>
                <a:gd name="T43" fmla="*/ 805 h 911"/>
                <a:gd name="T44" fmla="*/ 362 w 437"/>
                <a:gd name="T45" fmla="*/ 805 h 911"/>
                <a:gd name="T46" fmla="*/ 367 w 437"/>
                <a:gd name="T47" fmla="*/ 805 h 911"/>
                <a:gd name="T48" fmla="*/ 367 w 437"/>
                <a:gd name="T49" fmla="*/ 810 h 911"/>
                <a:gd name="T50" fmla="*/ 367 w 437"/>
                <a:gd name="T51" fmla="*/ 885 h 911"/>
                <a:gd name="T52" fmla="*/ 367 w 437"/>
                <a:gd name="T53" fmla="*/ 890 h 911"/>
                <a:gd name="T54" fmla="*/ 362 w 437"/>
                <a:gd name="T55" fmla="*/ 890 h 911"/>
                <a:gd name="T56" fmla="*/ 75 w 437"/>
                <a:gd name="T57" fmla="*/ 890 h 911"/>
                <a:gd name="T58" fmla="*/ 70 w 437"/>
                <a:gd name="T59" fmla="*/ 890 h 911"/>
                <a:gd name="T60" fmla="*/ 70 w 437"/>
                <a:gd name="T61" fmla="*/ 88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7" h="911">
                  <a:moveTo>
                    <a:pt x="0" y="911"/>
                  </a:moveTo>
                  <a:cubicBezTo>
                    <a:pt x="437" y="911"/>
                    <a:pt x="437" y="911"/>
                    <a:pt x="437" y="911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1"/>
                    <a:pt x="0" y="911"/>
                    <a:pt x="0" y="911"/>
                  </a:cubicBezTo>
                  <a:close/>
                  <a:moveTo>
                    <a:pt x="70" y="785"/>
                  </a:moveTo>
                  <a:cubicBezTo>
                    <a:pt x="70" y="65"/>
                    <a:pt x="70" y="65"/>
                    <a:pt x="70" y="65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362" y="60"/>
                    <a:pt x="362" y="60"/>
                    <a:pt x="362" y="60"/>
                  </a:cubicBezTo>
                  <a:cubicBezTo>
                    <a:pt x="367" y="60"/>
                    <a:pt x="367" y="60"/>
                    <a:pt x="367" y="60"/>
                  </a:cubicBezTo>
                  <a:cubicBezTo>
                    <a:pt x="367" y="65"/>
                    <a:pt x="367" y="65"/>
                    <a:pt x="367" y="65"/>
                  </a:cubicBezTo>
                  <a:cubicBezTo>
                    <a:pt x="367" y="785"/>
                    <a:pt x="367" y="785"/>
                    <a:pt x="367" y="785"/>
                  </a:cubicBezTo>
                  <a:cubicBezTo>
                    <a:pt x="367" y="790"/>
                    <a:pt x="367" y="790"/>
                    <a:pt x="367" y="790"/>
                  </a:cubicBezTo>
                  <a:cubicBezTo>
                    <a:pt x="362" y="790"/>
                    <a:pt x="362" y="790"/>
                    <a:pt x="362" y="790"/>
                  </a:cubicBezTo>
                  <a:cubicBezTo>
                    <a:pt x="75" y="790"/>
                    <a:pt x="75" y="790"/>
                    <a:pt x="75" y="790"/>
                  </a:cubicBezTo>
                  <a:cubicBezTo>
                    <a:pt x="70" y="790"/>
                    <a:pt x="70" y="790"/>
                    <a:pt x="70" y="790"/>
                  </a:cubicBezTo>
                  <a:cubicBezTo>
                    <a:pt x="70" y="785"/>
                    <a:pt x="70" y="785"/>
                    <a:pt x="70" y="785"/>
                  </a:cubicBezTo>
                  <a:close/>
                  <a:moveTo>
                    <a:pt x="70" y="885"/>
                  </a:moveTo>
                  <a:cubicBezTo>
                    <a:pt x="70" y="810"/>
                    <a:pt x="70" y="810"/>
                    <a:pt x="70" y="810"/>
                  </a:cubicBezTo>
                  <a:cubicBezTo>
                    <a:pt x="70" y="805"/>
                    <a:pt x="70" y="805"/>
                    <a:pt x="70" y="805"/>
                  </a:cubicBezTo>
                  <a:cubicBezTo>
                    <a:pt x="75" y="805"/>
                    <a:pt x="75" y="805"/>
                    <a:pt x="75" y="805"/>
                  </a:cubicBezTo>
                  <a:cubicBezTo>
                    <a:pt x="362" y="805"/>
                    <a:pt x="362" y="805"/>
                    <a:pt x="362" y="805"/>
                  </a:cubicBezTo>
                  <a:cubicBezTo>
                    <a:pt x="367" y="805"/>
                    <a:pt x="367" y="805"/>
                    <a:pt x="367" y="805"/>
                  </a:cubicBezTo>
                  <a:cubicBezTo>
                    <a:pt x="367" y="810"/>
                    <a:pt x="367" y="810"/>
                    <a:pt x="367" y="810"/>
                  </a:cubicBezTo>
                  <a:cubicBezTo>
                    <a:pt x="367" y="885"/>
                    <a:pt x="367" y="885"/>
                    <a:pt x="367" y="885"/>
                  </a:cubicBezTo>
                  <a:cubicBezTo>
                    <a:pt x="367" y="890"/>
                    <a:pt x="367" y="890"/>
                    <a:pt x="367" y="890"/>
                  </a:cubicBezTo>
                  <a:cubicBezTo>
                    <a:pt x="362" y="890"/>
                    <a:pt x="362" y="890"/>
                    <a:pt x="362" y="890"/>
                  </a:cubicBezTo>
                  <a:cubicBezTo>
                    <a:pt x="75" y="890"/>
                    <a:pt x="75" y="890"/>
                    <a:pt x="75" y="890"/>
                  </a:cubicBezTo>
                  <a:cubicBezTo>
                    <a:pt x="70" y="890"/>
                    <a:pt x="70" y="890"/>
                    <a:pt x="70" y="890"/>
                  </a:cubicBezTo>
                  <a:cubicBezTo>
                    <a:pt x="70" y="885"/>
                    <a:pt x="70" y="885"/>
                    <a:pt x="70" y="885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1859595" y="3806157"/>
              <a:ext cx="55983" cy="84608"/>
            </a:xfrm>
            <a:custGeom>
              <a:avLst/>
              <a:gdLst>
                <a:gd name="T0" fmla="*/ 62 w 68"/>
                <a:gd name="T1" fmla="*/ 61 h 124"/>
                <a:gd name="T2" fmla="*/ 39 w 68"/>
                <a:gd name="T3" fmla="*/ 49 h 124"/>
                <a:gd name="T4" fmla="*/ 39 w 68"/>
                <a:gd name="T5" fmla="*/ 22 h 124"/>
                <a:gd name="T6" fmla="*/ 48 w 68"/>
                <a:gd name="T7" fmla="*/ 33 h 124"/>
                <a:gd name="T8" fmla="*/ 65 w 68"/>
                <a:gd name="T9" fmla="*/ 31 h 124"/>
                <a:gd name="T10" fmla="*/ 57 w 68"/>
                <a:gd name="T11" fmla="*/ 14 h 124"/>
                <a:gd name="T12" fmla="*/ 39 w 68"/>
                <a:gd name="T13" fmla="*/ 7 h 124"/>
                <a:gd name="T14" fmla="*/ 39 w 68"/>
                <a:gd name="T15" fmla="*/ 0 h 124"/>
                <a:gd name="T16" fmla="*/ 29 w 68"/>
                <a:gd name="T17" fmla="*/ 0 h 124"/>
                <a:gd name="T18" fmla="*/ 29 w 68"/>
                <a:gd name="T19" fmla="*/ 7 h 124"/>
                <a:gd name="T20" fmla="*/ 10 w 68"/>
                <a:gd name="T21" fmla="*/ 16 h 124"/>
                <a:gd name="T22" fmla="*/ 3 w 68"/>
                <a:gd name="T23" fmla="*/ 35 h 124"/>
                <a:gd name="T24" fmla="*/ 9 w 68"/>
                <a:gd name="T25" fmla="*/ 54 h 124"/>
                <a:gd name="T26" fmla="*/ 29 w 68"/>
                <a:gd name="T27" fmla="*/ 66 h 124"/>
                <a:gd name="T28" fmla="*/ 29 w 68"/>
                <a:gd name="T29" fmla="*/ 95 h 124"/>
                <a:gd name="T30" fmla="*/ 22 w 68"/>
                <a:gd name="T31" fmla="*/ 89 h 124"/>
                <a:gd name="T32" fmla="*/ 18 w 68"/>
                <a:gd name="T33" fmla="*/ 80 h 124"/>
                <a:gd name="T34" fmla="*/ 0 w 68"/>
                <a:gd name="T35" fmla="*/ 82 h 124"/>
                <a:gd name="T36" fmla="*/ 10 w 68"/>
                <a:gd name="T37" fmla="*/ 103 h 124"/>
                <a:gd name="T38" fmla="*/ 29 w 68"/>
                <a:gd name="T39" fmla="*/ 112 h 124"/>
                <a:gd name="T40" fmla="*/ 29 w 68"/>
                <a:gd name="T41" fmla="*/ 124 h 124"/>
                <a:gd name="T42" fmla="*/ 39 w 68"/>
                <a:gd name="T43" fmla="*/ 124 h 124"/>
                <a:gd name="T44" fmla="*/ 39 w 68"/>
                <a:gd name="T45" fmla="*/ 111 h 124"/>
                <a:gd name="T46" fmla="*/ 60 w 68"/>
                <a:gd name="T47" fmla="*/ 101 h 124"/>
                <a:gd name="T48" fmla="*/ 68 w 68"/>
                <a:gd name="T49" fmla="*/ 80 h 124"/>
                <a:gd name="T50" fmla="*/ 62 w 68"/>
                <a:gd name="T51" fmla="*/ 61 h 124"/>
                <a:gd name="T52" fmla="*/ 29 w 68"/>
                <a:gd name="T53" fmla="*/ 46 h 124"/>
                <a:gd name="T54" fmla="*/ 22 w 68"/>
                <a:gd name="T55" fmla="*/ 41 h 124"/>
                <a:gd name="T56" fmla="*/ 20 w 68"/>
                <a:gd name="T57" fmla="*/ 34 h 124"/>
                <a:gd name="T58" fmla="*/ 23 w 68"/>
                <a:gd name="T59" fmla="*/ 27 h 124"/>
                <a:gd name="T60" fmla="*/ 29 w 68"/>
                <a:gd name="T61" fmla="*/ 22 h 124"/>
                <a:gd name="T62" fmla="*/ 29 w 68"/>
                <a:gd name="T63" fmla="*/ 46 h 124"/>
                <a:gd name="T64" fmla="*/ 48 w 68"/>
                <a:gd name="T65" fmla="*/ 91 h 124"/>
                <a:gd name="T66" fmla="*/ 39 w 68"/>
                <a:gd name="T67" fmla="*/ 96 h 124"/>
                <a:gd name="T68" fmla="*/ 39 w 68"/>
                <a:gd name="T69" fmla="*/ 69 h 124"/>
                <a:gd name="T70" fmla="*/ 48 w 68"/>
                <a:gd name="T71" fmla="*/ 74 h 124"/>
                <a:gd name="T72" fmla="*/ 51 w 68"/>
                <a:gd name="T73" fmla="*/ 82 h 124"/>
                <a:gd name="T74" fmla="*/ 48 w 68"/>
                <a:gd name="T75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24">
                  <a:moveTo>
                    <a:pt x="62" y="61"/>
                  </a:moveTo>
                  <a:cubicBezTo>
                    <a:pt x="58" y="56"/>
                    <a:pt x="50" y="52"/>
                    <a:pt x="39" y="4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4" y="24"/>
                    <a:pt x="46" y="28"/>
                    <a:pt x="48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24"/>
                    <a:pt x="61" y="19"/>
                    <a:pt x="57" y="14"/>
                  </a:cubicBezTo>
                  <a:cubicBezTo>
                    <a:pt x="52" y="10"/>
                    <a:pt x="47" y="8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1" y="8"/>
                    <a:pt x="15" y="11"/>
                    <a:pt x="10" y="16"/>
                  </a:cubicBezTo>
                  <a:cubicBezTo>
                    <a:pt x="5" y="21"/>
                    <a:pt x="3" y="27"/>
                    <a:pt x="3" y="35"/>
                  </a:cubicBezTo>
                  <a:cubicBezTo>
                    <a:pt x="3" y="42"/>
                    <a:pt x="5" y="49"/>
                    <a:pt x="9" y="54"/>
                  </a:cubicBezTo>
                  <a:cubicBezTo>
                    <a:pt x="13" y="59"/>
                    <a:pt x="20" y="63"/>
                    <a:pt x="29" y="66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7" y="94"/>
                    <a:pt x="24" y="92"/>
                    <a:pt x="22" y="89"/>
                  </a:cubicBezTo>
                  <a:cubicBezTo>
                    <a:pt x="20" y="86"/>
                    <a:pt x="19" y="83"/>
                    <a:pt x="18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" y="91"/>
                    <a:pt x="5" y="98"/>
                    <a:pt x="10" y="103"/>
                  </a:cubicBezTo>
                  <a:cubicBezTo>
                    <a:pt x="15" y="108"/>
                    <a:pt x="21" y="111"/>
                    <a:pt x="29" y="112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8" y="110"/>
                    <a:pt x="55" y="106"/>
                    <a:pt x="60" y="101"/>
                  </a:cubicBezTo>
                  <a:cubicBezTo>
                    <a:pt x="65" y="95"/>
                    <a:pt x="68" y="88"/>
                    <a:pt x="68" y="80"/>
                  </a:cubicBezTo>
                  <a:cubicBezTo>
                    <a:pt x="68" y="72"/>
                    <a:pt x="66" y="66"/>
                    <a:pt x="62" y="61"/>
                  </a:cubicBezTo>
                  <a:close/>
                  <a:moveTo>
                    <a:pt x="29" y="46"/>
                  </a:moveTo>
                  <a:cubicBezTo>
                    <a:pt x="26" y="45"/>
                    <a:pt x="24" y="43"/>
                    <a:pt x="22" y="41"/>
                  </a:cubicBezTo>
                  <a:cubicBezTo>
                    <a:pt x="21" y="39"/>
                    <a:pt x="20" y="37"/>
                    <a:pt x="20" y="34"/>
                  </a:cubicBezTo>
                  <a:cubicBezTo>
                    <a:pt x="20" y="31"/>
                    <a:pt x="21" y="29"/>
                    <a:pt x="23" y="27"/>
                  </a:cubicBezTo>
                  <a:cubicBezTo>
                    <a:pt x="24" y="25"/>
                    <a:pt x="26" y="23"/>
                    <a:pt x="29" y="22"/>
                  </a:cubicBezTo>
                  <a:lnTo>
                    <a:pt x="29" y="46"/>
                  </a:lnTo>
                  <a:close/>
                  <a:moveTo>
                    <a:pt x="48" y="91"/>
                  </a:moveTo>
                  <a:cubicBezTo>
                    <a:pt x="46" y="94"/>
                    <a:pt x="43" y="95"/>
                    <a:pt x="39" y="96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0"/>
                    <a:pt x="46" y="72"/>
                    <a:pt x="48" y="74"/>
                  </a:cubicBezTo>
                  <a:cubicBezTo>
                    <a:pt x="50" y="76"/>
                    <a:pt x="51" y="79"/>
                    <a:pt x="51" y="82"/>
                  </a:cubicBezTo>
                  <a:cubicBezTo>
                    <a:pt x="51" y="86"/>
                    <a:pt x="50" y="89"/>
                    <a:pt x="48" y="91"/>
                  </a:cubicBez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1869457" y="4546494"/>
            <a:ext cx="439176" cy="597006"/>
          </a:xfrm>
          <a:custGeom>
            <a:avLst/>
            <a:gdLst>
              <a:gd name="T0" fmla="*/ 2147483647 w 412"/>
              <a:gd name="T1" fmla="*/ 323852602 h 560"/>
              <a:gd name="T2" fmla="*/ 2147483647 w 412"/>
              <a:gd name="T3" fmla="*/ 1177636948 h 560"/>
              <a:gd name="T4" fmla="*/ 2147483647 w 412"/>
              <a:gd name="T5" fmla="*/ 235525219 h 560"/>
              <a:gd name="T6" fmla="*/ 2147483647 w 412"/>
              <a:gd name="T7" fmla="*/ 1207077601 h 560"/>
              <a:gd name="T8" fmla="*/ 2147483647 w 412"/>
              <a:gd name="T9" fmla="*/ 2147483647 h 560"/>
              <a:gd name="T10" fmla="*/ 2147483647 w 412"/>
              <a:gd name="T11" fmla="*/ 2147483647 h 560"/>
              <a:gd name="T12" fmla="*/ 2147483647 w 412"/>
              <a:gd name="T13" fmla="*/ 2147483647 h 560"/>
              <a:gd name="T14" fmla="*/ 2147483647 w 412"/>
              <a:gd name="T15" fmla="*/ 2147483647 h 560"/>
              <a:gd name="T16" fmla="*/ 2147483647 w 412"/>
              <a:gd name="T17" fmla="*/ 2147483647 h 560"/>
              <a:gd name="T18" fmla="*/ 2147483647 w 412"/>
              <a:gd name="T19" fmla="*/ 2147483647 h 560"/>
              <a:gd name="T20" fmla="*/ 2147483647 w 412"/>
              <a:gd name="T21" fmla="*/ 2147483647 h 560"/>
              <a:gd name="T22" fmla="*/ 2147483647 w 412"/>
              <a:gd name="T23" fmla="*/ 2147483647 h 560"/>
              <a:gd name="T24" fmla="*/ 2147483647 w 412"/>
              <a:gd name="T25" fmla="*/ 2147483647 h 560"/>
              <a:gd name="T26" fmla="*/ 2147483647 w 412"/>
              <a:gd name="T27" fmla="*/ 2147483647 h 560"/>
              <a:gd name="T28" fmla="*/ 2147483647 w 412"/>
              <a:gd name="T29" fmla="*/ 2147483647 h 560"/>
              <a:gd name="T30" fmla="*/ 2147483647 w 412"/>
              <a:gd name="T31" fmla="*/ 2147483647 h 560"/>
              <a:gd name="T32" fmla="*/ 2147483647 w 412"/>
              <a:gd name="T33" fmla="*/ 2147483647 h 560"/>
              <a:gd name="T34" fmla="*/ 2147483647 w 412"/>
              <a:gd name="T35" fmla="*/ 2147483647 h 560"/>
              <a:gd name="T36" fmla="*/ 2147483647 w 412"/>
              <a:gd name="T37" fmla="*/ 2147483647 h 560"/>
              <a:gd name="T38" fmla="*/ 2147483647 w 412"/>
              <a:gd name="T39" fmla="*/ 2147483647 h 560"/>
              <a:gd name="T40" fmla="*/ 2147483647 w 412"/>
              <a:gd name="T41" fmla="*/ 2147483647 h 560"/>
              <a:gd name="T42" fmla="*/ 1883335033 w 412"/>
              <a:gd name="T43" fmla="*/ 2147483647 h 560"/>
              <a:gd name="T44" fmla="*/ 2147483647 w 412"/>
              <a:gd name="T45" fmla="*/ 2147483647 h 560"/>
              <a:gd name="T46" fmla="*/ 2147483647 w 412"/>
              <a:gd name="T47" fmla="*/ 2147483647 h 560"/>
              <a:gd name="T48" fmla="*/ 2147483647 w 412"/>
              <a:gd name="T49" fmla="*/ 2147483647 h 560"/>
              <a:gd name="T50" fmla="*/ 2147483647 w 412"/>
              <a:gd name="T51" fmla="*/ 2147483647 h 560"/>
              <a:gd name="T52" fmla="*/ 2147483647 w 412"/>
              <a:gd name="T53" fmla="*/ 2147483647 h 560"/>
              <a:gd name="T54" fmla="*/ 2147483647 w 412"/>
              <a:gd name="T55" fmla="*/ 2147483647 h 560"/>
              <a:gd name="T56" fmla="*/ 2147483647 w 412"/>
              <a:gd name="T57" fmla="*/ 2147483647 h 560"/>
              <a:gd name="T58" fmla="*/ 2147483647 w 412"/>
              <a:gd name="T59" fmla="*/ 2147483647 h 560"/>
              <a:gd name="T60" fmla="*/ 2147483647 w 412"/>
              <a:gd name="T61" fmla="*/ 2147483647 h 560"/>
              <a:gd name="T62" fmla="*/ 2147483647 w 412"/>
              <a:gd name="T63" fmla="*/ 2147483647 h 560"/>
              <a:gd name="T64" fmla="*/ 735679188 w 412"/>
              <a:gd name="T65" fmla="*/ 2147483647 h 560"/>
              <a:gd name="T66" fmla="*/ 735679188 w 412"/>
              <a:gd name="T67" fmla="*/ 2147483647 h 560"/>
              <a:gd name="T68" fmla="*/ 1206514303 w 412"/>
              <a:gd name="T69" fmla="*/ 2147483647 h 560"/>
              <a:gd name="T70" fmla="*/ 1706770509 w 412"/>
              <a:gd name="T71" fmla="*/ 2147483647 h 560"/>
              <a:gd name="T72" fmla="*/ 2147483647 w 412"/>
              <a:gd name="T73" fmla="*/ 2147483647 h 560"/>
              <a:gd name="T74" fmla="*/ 2147483647 w 412"/>
              <a:gd name="T75" fmla="*/ 2147483647 h 560"/>
              <a:gd name="T76" fmla="*/ 2147483647 w 412"/>
              <a:gd name="T77" fmla="*/ 2147483647 h 560"/>
              <a:gd name="T78" fmla="*/ 2147483647 w 412"/>
              <a:gd name="T79" fmla="*/ 2147483647 h 560"/>
              <a:gd name="T80" fmla="*/ 2147483647 w 412"/>
              <a:gd name="T81" fmla="*/ 2147483647 h 560"/>
              <a:gd name="T82" fmla="*/ 2147483647 w 412"/>
              <a:gd name="T83" fmla="*/ 2147483647 h 560"/>
              <a:gd name="T84" fmla="*/ 2147483647 w 412"/>
              <a:gd name="T85" fmla="*/ 2147483647 h 560"/>
              <a:gd name="T86" fmla="*/ 2147483647 w 412"/>
              <a:gd name="T87" fmla="*/ 2147483647 h 560"/>
              <a:gd name="T88" fmla="*/ 2147483647 w 412"/>
              <a:gd name="T89" fmla="*/ 2147483647 h 560"/>
              <a:gd name="T90" fmla="*/ 2147483647 w 412"/>
              <a:gd name="T91" fmla="*/ 2147483647 h 560"/>
              <a:gd name="T92" fmla="*/ 2147483647 w 412"/>
              <a:gd name="T93" fmla="*/ 2147483647 h 560"/>
              <a:gd name="T94" fmla="*/ 2147483647 w 412"/>
              <a:gd name="T95" fmla="*/ 2147483647 h 560"/>
              <a:gd name="T96" fmla="*/ 2147483647 w 412"/>
              <a:gd name="T97" fmla="*/ 2147483647 h 560"/>
              <a:gd name="T98" fmla="*/ 2147483647 w 412"/>
              <a:gd name="T99" fmla="*/ 2147483647 h 560"/>
              <a:gd name="T100" fmla="*/ 2147483647 w 412"/>
              <a:gd name="T101" fmla="*/ 2147483647 h 560"/>
              <a:gd name="T102" fmla="*/ 0 w 412"/>
              <a:gd name="T103" fmla="*/ 2147483647 h 56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12" h="560">
                <a:moveTo>
                  <a:pt x="204" y="0"/>
                </a:moveTo>
                <a:cubicBezTo>
                  <a:pt x="204" y="8"/>
                  <a:pt x="204" y="8"/>
                  <a:pt x="20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11"/>
                  <a:pt x="198" y="11"/>
                  <a:pt x="198" y="11"/>
                </a:cubicBezTo>
                <a:cubicBezTo>
                  <a:pt x="204" y="11"/>
                  <a:pt x="204" y="11"/>
                  <a:pt x="204" y="11"/>
                </a:cubicBezTo>
                <a:cubicBezTo>
                  <a:pt x="204" y="22"/>
                  <a:pt x="204" y="22"/>
                  <a:pt x="204" y="22"/>
                </a:cubicBezTo>
                <a:cubicBezTo>
                  <a:pt x="197" y="23"/>
                  <a:pt x="191" y="31"/>
                  <a:pt x="190" y="40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22" y="31"/>
                  <a:pt x="216" y="23"/>
                  <a:pt x="208" y="22"/>
                </a:cubicBezTo>
                <a:cubicBezTo>
                  <a:pt x="208" y="11"/>
                  <a:pt x="208" y="11"/>
                  <a:pt x="208" y="11"/>
                </a:cubicBezTo>
                <a:cubicBezTo>
                  <a:pt x="214" y="11"/>
                  <a:pt x="214" y="11"/>
                  <a:pt x="214" y="11"/>
                </a:cubicBezTo>
                <a:cubicBezTo>
                  <a:pt x="214" y="8"/>
                  <a:pt x="214" y="8"/>
                  <a:pt x="214" y="8"/>
                </a:cubicBezTo>
                <a:cubicBezTo>
                  <a:pt x="208" y="8"/>
                  <a:pt x="208" y="8"/>
                  <a:pt x="208" y="8"/>
                </a:cubicBezTo>
                <a:cubicBezTo>
                  <a:pt x="208" y="0"/>
                  <a:pt x="208" y="0"/>
                  <a:pt x="208" y="0"/>
                </a:cubicBezTo>
                <a:lnTo>
                  <a:pt x="204" y="0"/>
                </a:lnTo>
                <a:close/>
                <a:moveTo>
                  <a:pt x="194" y="41"/>
                </a:moveTo>
                <a:cubicBezTo>
                  <a:pt x="194" y="77"/>
                  <a:pt x="194" y="77"/>
                  <a:pt x="194" y="77"/>
                </a:cubicBezTo>
                <a:cubicBezTo>
                  <a:pt x="150" y="84"/>
                  <a:pt x="116" y="124"/>
                  <a:pt x="112" y="175"/>
                </a:cubicBezTo>
                <a:cubicBezTo>
                  <a:pt x="300" y="175"/>
                  <a:pt x="300" y="175"/>
                  <a:pt x="300" y="175"/>
                </a:cubicBezTo>
                <a:cubicBezTo>
                  <a:pt x="296" y="124"/>
                  <a:pt x="262" y="84"/>
                  <a:pt x="219" y="77"/>
                </a:cubicBezTo>
                <a:cubicBezTo>
                  <a:pt x="219" y="41"/>
                  <a:pt x="219" y="41"/>
                  <a:pt x="219" y="41"/>
                </a:cubicBezTo>
                <a:cubicBezTo>
                  <a:pt x="213" y="41"/>
                  <a:pt x="213" y="41"/>
                  <a:pt x="213" y="41"/>
                </a:cubicBezTo>
                <a:cubicBezTo>
                  <a:pt x="213" y="76"/>
                  <a:pt x="213" y="76"/>
                  <a:pt x="213" y="76"/>
                </a:cubicBezTo>
                <a:cubicBezTo>
                  <a:pt x="212" y="76"/>
                  <a:pt x="210" y="76"/>
                  <a:pt x="209" y="76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03" y="41"/>
                  <a:pt x="203" y="41"/>
                  <a:pt x="203" y="41"/>
                </a:cubicBezTo>
                <a:cubicBezTo>
                  <a:pt x="203" y="76"/>
                  <a:pt x="203" y="76"/>
                  <a:pt x="203" y="76"/>
                </a:cubicBezTo>
                <a:cubicBezTo>
                  <a:pt x="202" y="76"/>
                  <a:pt x="201" y="76"/>
                  <a:pt x="199" y="76"/>
                </a:cubicBezTo>
                <a:cubicBezTo>
                  <a:pt x="199" y="41"/>
                  <a:pt x="199" y="41"/>
                  <a:pt x="199" y="41"/>
                </a:cubicBezTo>
                <a:lnTo>
                  <a:pt x="194" y="41"/>
                </a:lnTo>
                <a:close/>
                <a:moveTo>
                  <a:pt x="104" y="176"/>
                </a:moveTo>
                <a:cubicBezTo>
                  <a:pt x="104" y="207"/>
                  <a:pt x="104" y="207"/>
                  <a:pt x="104" y="207"/>
                </a:cubicBezTo>
                <a:cubicBezTo>
                  <a:pt x="308" y="207"/>
                  <a:pt x="308" y="207"/>
                  <a:pt x="308" y="207"/>
                </a:cubicBezTo>
                <a:cubicBezTo>
                  <a:pt x="308" y="176"/>
                  <a:pt x="308" y="176"/>
                  <a:pt x="308" y="176"/>
                </a:cubicBezTo>
                <a:lnTo>
                  <a:pt x="104" y="176"/>
                </a:lnTo>
                <a:close/>
                <a:moveTo>
                  <a:pt x="125" y="208"/>
                </a:moveTo>
                <a:cubicBezTo>
                  <a:pt x="125" y="208"/>
                  <a:pt x="125" y="208"/>
                  <a:pt x="125" y="208"/>
                </a:cubicBezTo>
                <a:cubicBezTo>
                  <a:pt x="125" y="269"/>
                  <a:pt x="125" y="269"/>
                  <a:pt x="125" y="269"/>
                </a:cubicBezTo>
                <a:cubicBezTo>
                  <a:pt x="141" y="261"/>
                  <a:pt x="141" y="261"/>
                  <a:pt x="141" y="261"/>
                </a:cubicBezTo>
                <a:cubicBezTo>
                  <a:pt x="141" y="208"/>
                  <a:pt x="141" y="208"/>
                  <a:pt x="141" y="208"/>
                </a:cubicBezTo>
                <a:lnTo>
                  <a:pt x="125" y="208"/>
                </a:lnTo>
                <a:close/>
                <a:moveTo>
                  <a:pt x="101" y="208"/>
                </a:moveTo>
                <a:cubicBezTo>
                  <a:pt x="101" y="281"/>
                  <a:pt x="101" y="281"/>
                  <a:pt x="101" y="281"/>
                </a:cubicBezTo>
                <a:cubicBezTo>
                  <a:pt x="117" y="273"/>
                  <a:pt x="117" y="273"/>
                  <a:pt x="117" y="273"/>
                </a:cubicBezTo>
                <a:cubicBezTo>
                  <a:pt x="117" y="208"/>
                  <a:pt x="117" y="208"/>
                  <a:pt x="117" y="208"/>
                </a:cubicBezTo>
                <a:lnTo>
                  <a:pt x="101" y="208"/>
                </a:lnTo>
                <a:close/>
                <a:moveTo>
                  <a:pt x="150" y="208"/>
                </a:moveTo>
                <a:cubicBezTo>
                  <a:pt x="150" y="256"/>
                  <a:pt x="150" y="256"/>
                  <a:pt x="150" y="256"/>
                </a:cubicBezTo>
                <a:cubicBezTo>
                  <a:pt x="166" y="248"/>
                  <a:pt x="166" y="248"/>
                  <a:pt x="166" y="248"/>
                </a:cubicBezTo>
                <a:cubicBezTo>
                  <a:pt x="166" y="208"/>
                  <a:pt x="166" y="208"/>
                  <a:pt x="166" y="208"/>
                </a:cubicBezTo>
                <a:lnTo>
                  <a:pt x="150" y="208"/>
                </a:lnTo>
                <a:close/>
                <a:moveTo>
                  <a:pt x="174" y="208"/>
                </a:moveTo>
                <a:cubicBezTo>
                  <a:pt x="174" y="244"/>
                  <a:pt x="174" y="244"/>
                  <a:pt x="174" y="244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190" y="208"/>
                  <a:pt x="190" y="208"/>
                  <a:pt x="190" y="208"/>
                </a:cubicBezTo>
                <a:lnTo>
                  <a:pt x="174" y="208"/>
                </a:lnTo>
                <a:close/>
                <a:moveTo>
                  <a:pt x="198" y="208"/>
                </a:moveTo>
                <a:cubicBezTo>
                  <a:pt x="198" y="232"/>
                  <a:pt x="198" y="232"/>
                  <a:pt x="198" y="232"/>
                </a:cubicBezTo>
                <a:cubicBezTo>
                  <a:pt x="206" y="227"/>
                  <a:pt x="206" y="227"/>
                  <a:pt x="206" y="227"/>
                </a:cubicBezTo>
                <a:cubicBezTo>
                  <a:pt x="214" y="232"/>
                  <a:pt x="214" y="232"/>
                  <a:pt x="214" y="232"/>
                </a:cubicBezTo>
                <a:cubicBezTo>
                  <a:pt x="214" y="208"/>
                  <a:pt x="214" y="208"/>
                  <a:pt x="214" y="208"/>
                </a:cubicBezTo>
                <a:lnTo>
                  <a:pt x="198" y="208"/>
                </a:lnTo>
                <a:close/>
                <a:moveTo>
                  <a:pt x="223" y="208"/>
                </a:moveTo>
                <a:cubicBezTo>
                  <a:pt x="223" y="236"/>
                  <a:pt x="223" y="236"/>
                  <a:pt x="223" y="236"/>
                </a:cubicBezTo>
                <a:cubicBezTo>
                  <a:pt x="239" y="244"/>
                  <a:pt x="239" y="244"/>
                  <a:pt x="239" y="244"/>
                </a:cubicBezTo>
                <a:cubicBezTo>
                  <a:pt x="239" y="208"/>
                  <a:pt x="239" y="208"/>
                  <a:pt x="239" y="208"/>
                </a:cubicBezTo>
                <a:lnTo>
                  <a:pt x="223" y="208"/>
                </a:lnTo>
                <a:close/>
                <a:moveTo>
                  <a:pt x="247" y="208"/>
                </a:moveTo>
                <a:cubicBezTo>
                  <a:pt x="247" y="248"/>
                  <a:pt x="247" y="248"/>
                  <a:pt x="247" y="248"/>
                </a:cubicBezTo>
                <a:cubicBezTo>
                  <a:pt x="263" y="256"/>
                  <a:pt x="263" y="256"/>
                  <a:pt x="263" y="256"/>
                </a:cubicBezTo>
                <a:cubicBezTo>
                  <a:pt x="263" y="208"/>
                  <a:pt x="263" y="208"/>
                  <a:pt x="263" y="208"/>
                </a:cubicBezTo>
                <a:lnTo>
                  <a:pt x="247" y="208"/>
                </a:lnTo>
                <a:close/>
                <a:moveTo>
                  <a:pt x="271" y="208"/>
                </a:moveTo>
                <a:cubicBezTo>
                  <a:pt x="271" y="261"/>
                  <a:pt x="271" y="261"/>
                  <a:pt x="271" y="261"/>
                </a:cubicBezTo>
                <a:cubicBezTo>
                  <a:pt x="287" y="269"/>
                  <a:pt x="287" y="269"/>
                  <a:pt x="287" y="269"/>
                </a:cubicBezTo>
                <a:cubicBezTo>
                  <a:pt x="287" y="208"/>
                  <a:pt x="287" y="208"/>
                  <a:pt x="287" y="208"/>
                </a:cubicBezTo>
                <a:lnTo>
                  <a:pt x="271" y="208"/>
                </a:lnTo>
                <a:close/>
                <a:moveTo>
                  <a:pt x="296" y="208"/>
                </a:moveTo>
                <a:cubicBezTo>
                  <a:pt x="296" y="273"/>
                  <a:pt x="296" y="273"/>
                  <a:pt x="296" y="273"/>
                </a:cubicBezTo>
                <a:cubicBezTo>
                  <a:pt x="312" y="281"/>
                  <a:pt x="312" y="281"/>
                  <a:pt x="312" y="281"/>
                </a:cubicBezTo>
                <a:cubicBezTo>
                  <a:pt x="312" y="208"/>
                  <a:pt x="312" y="208"/>
                  <a:pt x="312" y="208"/>
                </a:cubicBezTo>
                <a:lnTo>
                  <a:pt x="296" y="208"/>
                </a:lnTo>
                <a:close/>
                <a:moveTo>
                  <a:pt x="206" y="230"/>
                </a:moveTo>
                <a:cubicBezTo>
                  <a:pt x="82" y="293"/>
                  <a:pt x="82" y="293"/>
                  <a:pt x="82" y="293"/>
                </a:cubicBezTo>
                <a:cubicBezTo>
                  <a:pt x="331" y="293"/>
                  <a:pt x="331" y="293"/>
                  <a:pt x="331" y="293"/>
                </a:cubicBezTo>
                <a:lnTo>
                  <a:pt x="206" y="230"/>
                </a:lnTo>
                <a:close/>
                <a:moveTo>
                  <a:pt x="64" y="295"/>
                </a:moveTo>
                <a:cubicBezTo>
                  <a:pt x="64" y="309"/>
                  <a:pt x="64" y="309"/>
                  <a:pt x="64" y="309"/>
                </a:cubicBezTo>
                <a:cubicBezTo>
                  <a:pt x="348" y="309"/>
                  <a:pt x="348" y="309"/>
                  <a:pt x="348" y="309"/>
                </a:cubicBezTo>
                <a:cubicBezTo>
                  <a:pt x="348" y="295"/>
                  <a:pt x="348" y="295"/>
                  <a:pt x="348" y="295"/>
                </a:cubicBezTo>
                <a:lnTo>
                  <a:pt x="64" y="295"/>
                </a:lnTo>
                <a:close/>
                <a:moveTo>
                  <a:pt x="92" y="310"/>
                </a:moveTo>
                <a:cubicBezTo>
                  <a:pt x="92" y="383"/>
                  <a:pt x="92" y="383"/>
                  <a:pt x="92" y="383"/>
                </a:cubicBezTo>
                <a:cubicBezTo>
                  <a:pt x="104" y="383"/>
                  <a:pt x="104" y="383"/>
                  <a:pt x="104" y="383"/>
                </a:cubicBezTo>
                <a:cubicBezTo>
                  <a:pt x="104" y="310"/>
                  <a:pt x="104" y="310"/>
                  <a:pt x="104" y="310"/>
                </a:cubicBezTo>
                <a:lnTo>
                  <a:pt x="92" y="310"/>
                </a:lnTo>
                <a:close/>
                <a:moveTo>
                  <a:pt x="109" y="310"/>
                </a:moveTo>
                <a:cubicBezTo>
                  <a:pt x="109" y="383"/>
                  <a:pt x="109" y="383"/>
                  <a:pt x="109" y="383"/>
                </a:cubicBezTo>
                <a:cubicBezTo>
                  <a:pt x="122" y="383"/>
                  <a:pt x="122" y="383"/>
                  <a:pt x="122" y="383"/>
                </a:cubicBezTo>
                <a:cubicBezTo>
                  <a:pt x="122" y="310"/>
                  <a:pt x="122" y="310"/>
                  <a:pt x="122" y="310"/>
                </a:cubicBezTo>
                <a:lnTo>
                  <a:pt x="109" y="310"/>
                </a:lnTo>
                <a:close/>
                <a:moveTo>
                  <a:pt x="158" y="310"/>
                </a:moveTo>
                <a:cubicBezTo>
                  <a:pt x="158" y="383"/>
                  <a:pt x="158" y="383"/>
                  <a:pt x="158" y="383"/>
                </a:cubicBezTo>
                <a:cubicBezTo>
                  <a:pt x="171" y="383"/>
                  <a:pt x="171" y="383"/>
                  <a:pt x="171" y="383"/>
                </a:cubicBezTo>
                <a:cubicBezTo>
                  <a:pt x="171" y="310"/>
                  <a:pt x="171" y="310"/>
                  <a:pt x="171" y="310"/>
                </a:cubicBezTo>
                <a:lnTo>
                  <a:pt x="158" y="310"/>
                </a:lnTo>
                <a:close/>
                <a:moveTo>
                  <a:pt x="175" y="310"/>
                </a:moveTo>
                <a:cubicBezTo>
                  <a:pt x="175" y="383"/>
                  <a:pt x="175" y="383"/>
                  <a:pt x="175" y="383"/>
                </a:cubicBezTo>
                <a:cubicBezTo>
                  <a:pt x="188" y="383"/>
                  <a:pt x="188" y="383"/>
                  <a:pt x="188" y="383"/>
                </a:cubicBezTo>
                <a:cubicBezTo>
                  <a:pt x="188" y="310"/>
                  <a:pt x="188" y="310"/>
                  <a:pt x="188" y="310"/>
                </a:cubicBezTo>
                <a:lnTo>
                  <a:pt x="175" y="310"/>
                </a:lnTo>
                <a:close/>
                <a:moveTo>
                  <a:pt x="224" y="310"/>
                </a:moveTo>
                <a:cubicBezTo>
                  <a:pt x="224" y="383"/>
                  <a:pt x="224" y="383"/>
                  <a:pt x="224" y="383"/>
                </a:cubicBezTo>
                <a:cubicBezTo>
                  <a:pt x="237" y="383"/>
                  <a:pt x="237" y="383"/>
                  <a:pt x="237" y="383"/>
                </a:cubicBezTo>
                <a:cubicBezTo>
                  <a:pt x="237" y="310"/>
                  <a:pt x="237" y="310"/>
                  <a:pt x="237" y="310"/>
                </a:cubicBezTo>
                <a:lnTo>
                  <a:pt x="224" y="310"/>
                </a:lnTo>
                <a:close/>
                <a:moveTo>
                  <a:pt x="242" y="310"/>
                </a:moveTo>
                <a:cubicBezTo>
                  <a:pt x="242" y="383"/>
                  <a:pt x="242" y="383"/>
                  <a:pt x="242" y="383"/>
                </a:cubicBezTo>
                <a:cubicBezTo>
                  <a:pt x="254" y="383"/>
                  <a:pt x="254" y="383"/>
                  <a:pt x="254" y="383"/>
                </a:cubicBezTo>
                <a:cubicBezTo>
                  <a:pt x="254" y="310"/>
                  <a:pt x="254" y="310"/>
                  <a:pt x="254" y="310"/>
                </a:cubicBezTo>
                <a:lnTo>
                  <a:pt x="242" y="310"/>
                </a:lnTo>
                <a:close/>
                <a:moveTo>
                  <a:pt x="291" y="310"/>
                </a:moveTo>
                <a:cubicBezTo>
                  <a:pt x="291" y="383"/>
                  <a:pt x="291" y="383"/>
                  <a:pt x="291" y="383"/>
                </a:cubicBezTo>
                <a:cubicBezTo>
                  <a:pt x="303" y="383"/>
                  <a:pt x="303" y="383"/>
                  <a:pt x="303" y="383"/>
                </a:cubicBezTo>
                <a:cubicBezTo>
                  <a:pt x="303" y="310"/>
                  <a:pt x="303" y="310"/>
                  <a:pt x="303" y="310"/>
                </a:cubicBezTo>
                <a:lnTo>
                  <a:pt x="291" y="310"/>
                </a:lnTo>
                <a:close/>
                <a:moveTo>
                  <a:pt x="308" y="310"/>
                </a:moveTo>
                <a:cubicBezTo>
                  <a:pt x="308" y="383"/>
                  <a:pt x="308" y="383"/>
                  <a:pt x="308" y="383"/>
                </a:cubicBezTo>
                <a:cubicBezTo>
                  <a:pt x="321" y="383"/>
                  <a:pt x="321" y="383"/>
                  <a:pt x="321" y="383"/>
                </a:cubicBezTo>
                <a:cubicBezTo>
                  <a:pt x="321" y="310"/>
                  <a:pt x="321" y="310"/>
                  <a:pt x="321" y="310"/>
                </a:cubicBezTo>
                <a:lnTo>
                  <a:pt x="308" y="310"/>
                </a:lnTo>
                <a:close/>
                <a:moveTo>
                  <a:pt x="25" y="385"/>
                </a:moveTo>
                <a:cubicBezTo>
                  <a:pt x="25" y="406"/>
                  <a:pt x="25" y="406"/>
                  <a:pt x="25" y="406"/>
                </a:cubicBezTo>
                <a:cubicBezTo>
                  <a:pt x="388" y="406"/>
                  <a:pt x="388" y="406"/>
                  <a:pt x="388" y="406"/>
                </a:cubicBezTo>
                <a:cubicBezTo>
                  <a:pt x="388" y="385"/>
                  <a:pt x="388" y="385"/>
                  <a:pt x="388" y="385"/>
                </a:cubicBezTo>
                <a:lnTo>
                  <a:pt x="25" y="385"/>
                </a:lnTo>
                <a:close/>
                <a:moveTo>
                  <a:pt x="28" y="408"/>
                </a:moveTo>
                <a:cubicBezTo>
                  <a:pt x="28" y="503"/>
                  <a:pt x="28" y="503"/>
                  <a:pt x="28" y="503"/>
                </a:cubicBezTo>
                <a:cubicBezTo>
                  <a:pt x="41" y="503"/>
                  <a:pt x="41" y="503"/>
                  <a:pt x="41" y="503"/>
                </a:cubicBezTo>
                <a:cubicBezTo>
                  <a:pt x="41" y="408"/>
                  <a:pt x="41" y="408"/>
                  <a:pt x="41" y="408"/>
                </a:cubicBezTo>
                <a:lnTo>
                  <a:pt x="28" y="408"/>
                </a:lnTo>
                <a:close/>
                <a:moveTo>
                  <a:pt x="45" y="408"/>
                </a:moveTo>
                <a:cubicBezTo>
                  <a:pt x="45" y="503"/>
                  <a:pt x="45" y="503"/>
                  <a:pt x="45" y="503"/>
                </a:cubicBezTo>
                <a:cubicBezTo>
                  <a:pt x="58" y="503"/>
                  <a:pt x="58" y="503"/>
                  <a:pt x="58" y="503"/>
                </a:cubicBezTo>
                <a:cubicBezTo>
                  <a:pt x="58" y="408"/>
                  <a:pt x="58" y="408"/>
                  <a:pt x="58" y="408"/>
                </a:cubicBezTo>
                <a:lnTo>
                  <a:pt x="45" y="408"/>
                </a:lnTo>
                <a:close/>
                <a:moveTo>
                  <a:pt x="92" y="408"/>
                </a:moveTo>
                <a:cubicBezTo>
                  <a:pt x="92" y="503"/>
                  <a:pt x="92" y="503"/>
                  <a:pt x="92" y="503"/>
                </a:cubicBezTo>
                <a:cubicBezTo>
                  <a:pt x="104" y="503"/>
                  <a:pt x="104" y="503"/>
                  <a:pt x="104" y="503"/>
                </a:cubicBezTo>
                <a:cubicBezTo>
                  <a:pt x="104" y="408"/>
                  <a:pt x="104" y="408"/>
                  <a:pt x="104" y="408"/>
                </a:cubicBezTo>
                <a:lnTo>
                  <a:pt x="92" y="408"/>
                </a:lnTo>
                <a:close/>
                <a:moveTo>
                  <a:pt x="109" y="408"/>
                </a:moveTo>
                <a:cubicBezTo>
                  <a:pt x="109" y="503"/>
                  <a:pt x="109" y="503"/>
                  <a:pt x="109" y="503"/>
                </a:cubicBezTo>
                <a:cubicBezTo>
                  <a:pt x="122" y="503"/>
                  <a:pt x="122" y="503"/>
                  <a:pt x="122" y="503"/>
                </a:cubicBezTo>
                <a:cubicBezTo>
                  <a:pt x="122" y="408"/>
                  <a:pt x="122" y="408"/>
                  <a:pt x="122" y="408"/>
                </a:cubicBezTo>
                <a:lnTo>
                  <a:pt x="109" y="408"/>
                </a:lnTo>
                <a:close/>
                <a:moveTo>
                  <a:pt x="158" y="408"/>
                </a:moveTo>
                <a:cubicBezTo>
                  <a:pt x="158" y="503"/>
                  <a:pt x="158" y="503"/>
                  <a:pt x="158" y="503"/>
                </a:cubicBezTo>
                <a:cubicBezTo>
                  <a:pt x="171" y="503"/>
                  <a:pt x="171" y="503"/>
                  <a:pt x="171" y="503"/>
                </a:cubicBezTo>
                <a:cubicBezTo>
                  <a:pt x="171" y="408"/>
                  <a:pt x="171" y="408"/>
                  <a:pt x="171" y="408"/>
                </a:cubicBezTo>
                <a:lnTo>
                  <a:pt x="158" y="408"/>
                </a:lnTo>
                <a:close/>
                <a:moveTo>
                  <a:pt x="175" y="408"/>
                </a:moveTo>
                <a:cubicBezTo>
                  <a:pt x="175" y="503"/>
                  <a:pt x="175" y="503"/>
                  <a:pt x="175" y="503"/>
                </a:cubicBezTo>
                <a:cubicBezTo>
                  <a:pt x="188" y="503"/>
                  <a:pt x="188" y="503"/>
                  <a:pt x="188" y="503"/>
                </a:cubicBezTo>
                <a:cubicBezTo>
                  <a:pt x="188" y="408"/>
                  <a:pt x="188" y="408"/>
                  <a:pt x="188" y="408"/>
                </a:cubicBezTo>
                <a:lnTo>
                  <a:pt x="175" y="408"/>
                </a:lnTo>
                <a:close/>
                <a:moveTo>
                  <a:pt x="224" y="408"/>
                </a:moveTo>
                <a:cubicBezTo>
                  <a:pt x="224" y="503"/>
                  <a:pt x="224" y="503"/>
                  <a:pt x="224" y="503"/>
                </a:cubicBezTo>
                <a:cubicBezTo>
                  <a:pt x="237" y="503"/>
                  <a:pt x="237" y="503"/>
                  <a:pt x="237" y="503"/>
                </a:cubicBezTo>
                <a:cubicBezTo>
                  <a:pt x="237" y="408"/>
                  <a:pt x="237" y="408"/>
                  <a:pt x="237" y="408"/>
                </a:cubicBezTo>
                <a:lnTo>
                  <a:pt x="224" y="408"/>
                </a:lnTo>
                <a:close/>
                <a:moveTo>
                  <a:pt x="242" y="408"/>
                </a:moveTo>
                <a:cubicBezTo>
                  <a:pt x="242" y="503"/>
                  <a:pt x="242" y="503"/>
                  <a:pt x="242" y="503"/>
                </a:cubicBezTo>
                <a:cubicBezTo>
                  <a:pt x="254" y="503"/>
                  <a:pt x="254" y="503"/>
                  <a:pt x="254" y="503"/>
                </a:cubicBezTo>
                <a:cubicBezTo>
                  <a:pt x="254" y="408"/>
                  <a:pt x="254" y="408"/>
                  <a:pt x="254" y="408"/>
                </a:cubicBezTo>
                <a:lnTo>
                  <a:pt x="242" y="408"/>
                </a:lnTo>
                <a:close/>
                <a:moveTo>
                  <a:pt x="291" y="408"/>
                </a:moveTo>
                <a:cubicBezTo>
                  <a:pt x="291" y="503"/>
                  <a:pt x="291" y="503"/>
                  <a:pt x="291" y="503"/>
                </a:cubicBezTo>
                <a:cubicBezTo>
                  <a:pt x="303" y="503"/>
                  <a:pt x="303" y="503"/>
                  <a:pt x="303" y="503"/>
                </a:cubicBezTo>
                <a:cubicBezTo>
                  <a:pt x="303" y="408"/>
                  <a:pt x="303" y="408"/>
                  <a:pt x="303" y="408"/>
                </a:cubicBezTo>
                <a:lnTo>
                  <a:pt x="291" y="408"/>
                </a:lnTo>
                <a:close/>
                <a:moveTo>
                  <a:pt x="308" y="408"/>
                </a:moveTo>
                <a:cubicBezTo>
                  <a:pt x="308" y="503"/>
                  <a:pt x="308" y="503"/>
                  <a:pt x="308" y="503"/>
                </a:cubicBezTo>
                <a:cubicBezTo>
                  <a:pt x="321" y="503"/>
                  <a:pt x="321" y="503"/>
                  <a:pt x="321" y="503"/>
                </a:cubicBezTo>
                <a:cubicBezTo>
                  <a:pt x="321" y="408"/>
                  <a:pt x="321" y="408"/>
                  <a:pt x="321" y="408"/>
                </a:cubicBezTo>
                <a:lnTo>
                  <a:pt x="308" y="408"/>
                </a:lnTo>
                <a:close/>
                <a:moveTo>
                  <a:pt x="355" y="408"/>
                </a:moveTo>
                <a:cubicBezTo>
                  <a:pt x="355" y="503"/>
                  <a:pt x="355" y="503"/>
                  <a:pt x="355" y="503"/>
                </a:cubicBezTo>
                <a:cubicBezTo>
                  <a:pt x="368" y="503"/>
                  <a:pt x="368" y="503"/>
                  <a:pt x="368" y="503"/>
                </a:cubicBezTo>
                <a:cubicBezTo>
                  <a:pt x="368" y="408"/>
                  <a:pt x="368" y="408"/>
                  <a:pt x="368" y="408"/>
                </a:cubicBezTo>
                <a:lnTo>
                  <a:pt x="355" y="408"/>
                </a:lnTo>
                <a:close/>
                <a:moveTo>
                  <a:pt x="373" y="408"/>
                </a:moveTo>
                <a:cubicBezTo>
                  <a:pt x="373" y="503"/>
                  <a:pt x="373" y="503"/>
                  <a:pt x="373" y="503"/>
                </a:cubicBezTo>
                <a:cubicBezTo>
                  <a:pt x="385" y="503"/>
                  <a:pt x="385" y="503"/>
                  <a:pt x="385" y="503"/>
                </a:cubicBezTo>
                <a:cubicBezTo>
                  <a:pt x="385" y="408"/>
                  <a:pt x="385" y="408"/>
                  <a:pt x="385" y="408"/>
                </a:cubicBezTo>
                <a:lnTo>
                  <a:pt x="373" y="408"/>
                </a:lnTo>
                <a:close/>
                <a:moveTo>
                  <a:pt x="25" y="505"/>
                </a:moveTo>
                <a:cubicBezTo>
                  <a:pt x="25" y="522"/>
                  <a:pt x="25" y="522"/>
                  <a:pt x="25" y="522"/>
                </a:cubicBezTo>
                <a:cubicBezTo>
                  <a:pt x="388" y="522"/>
                  <a:pt x="388" y="522"/>
                  <a:pt x="388" y="522"/>
                </a:cubicBezTo>
                <a:cubicBezTo>
                  <a:pt x="388" y="505"/>
                  <a:pt x="388" y="505"/>
                  <a:pt x="388" y="505"/>
                </a:cubicBezTo>
                <a:lnTo>
                  <a:pt x="25" y="505"/>
                </a:lnTo>
                <a:close/>
                <a:moveTo>
                  <a:pt x="12" y="524"/>
                </a:moveTo>
                <a:cubicBezTo>
                  <a:pt x="12" y="541"/>
                  <a:pt x="12" y="541"/>
                  <a:pt x="12" y="541"/>
                </a:cubicBezTo>
                <a:cubicBezTo>
                  <a:pt x="400" y="541"/>
                  <a:pt x="400" y="541"/>
                  <a:pt x="400" y="541"/>
                </a:cubicBezTo>
                <a:cubicBezTo>
                  <a:pt x="400" y="524"/>
                  <a:pt x="400" y="524"/>
                  <a:pt x="400" y="524"/>
                </a:cubicBezTo>
                <a:lnTo>
                  <a:pt x="12" y="524"/>
                </a:lnTo>
                <a:close/>
                <a:moveTo>
                  <a:pt x="0" y="543"/>
                </a:moveTo>
                <a:cubicBezTo>
                  <a:pt x="0" y="560"/>
                  <a:pt x="0" y="560"/>
                  <a:pt x="0" y="560"/>
                </a:cubicBezTo>
                <a:cubicBezTo>
                  <a:pt x="412" y="560"/>
                  <a:pt x="412" y="560"/>
                  <a:pt x="412" y="560"/>
                </a:cubicBezTo>
                <a:cubicBezTo>
                  <a:pt x="412" y="543"/>
                  <a:pt x="412" y="543"/>
                  <a:pt x="412" y="543"/>
                </a:cubicBezTo>
                <a:lnTo>
                  <a:pt x="0" y="543"/>
                </a:lnTo>
                <a:close/>
              </a:path>
            </a:pathLst>
          </a:cu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flipH="1">
            <a:off x="1989475" y="4208609"/>
            <a:ext cx="542801" cy="382532"/>
          </a:xfrm>
          <a:custGeom>
            <a:avLst/>
            <a:gdLst>
              <a:gd name="connsiteX0" fmla="*/ 380581 w 580295"/>
              <a:gd name="connsiteY0" fmla="*/ 180357 h 545144"/>
              <a:gd name="connsiteX1" fmla="*/ 340576 w 580295"/>
              <a:gd name="connsiteY1" fmla="*/ 220362 h 545144"/>
              <a:gd name="connsiteX2" fmla="*/ 380581 w 580295"/>
              <a:gd name="connsiteY2" fmla="*/ 260367 h 545144"/>
              <a:gd name="connsiteX3" fmla="*/ 420586 w 580295"/>
              <a:gd name="connsiteY3" fmla="*/ 220362 h 545144"/>
              <a:gd name="connsiteX4" fmla="*/ 380581 w 580295"/>
              <a:gd name="connsiteY4" fmla="*/ 180357 h 545144"/>
              <a:gd name="connsiteX5" fmla="*/ 250152 w 580295"/>
              <a:gd name="connsiteY5" fmla="*/ 180357 h 545144"/>
              <a:gd name="connsiteX6" fmla="*/ 210147 w 580295"/>
              <a:gd name="connsiteY6" fmla="*/ 220362 h 545144"/>
              <a:gd name="connsiteX7" fmla="*/ 250152 w 580295"/>
              <a:gd name="connsiteY7" fmla="*/ 260367 h 545144"/>
              <a:gd name="connsiteX8" fmla="*/ 290157 w 580295"/>
              <a:gd name="connsiteY8" fmla="*/ 220362 h 545144"/>
              <a:gd name="connsiteX9" fmla="*/ 250152 w 580295"/>
              <a:gd name="connsiteY9" fmla="*/ 180357 h 545144"/>
              <a:gd name="connsiteX10" fmla="*/ 135500 w 580295"/>
              <a:gd name="connsiteY10" fmla="*/ 180357 h 545144"/>
              <a:gd name="connsiteX11" fmla="*/ 95495 w 580295"/>
              <a:gd name="connsiteY11" fmla="*/ 220362 h 545144"/>
              <a:gd name="connsiteX12" fmla="*/ 135500 w 580295"/>
              <a:gd name="connsiteY12" fmla="*/ 260367 h 545144"/>
              <a:gd name="connsiteX13" fmla="*/ 175505 w 580295"/>
              <a:gd name="connsiteY13" fmla="*/ 220362 h 545144"/>
              <a:gd name="connsiteX14" fmla="*/ 135500 w 580295"/>
              <a:gd name="connsiteY14" fmla="*/ 180357 h 545144"/>
              <a:gd name="connsiteX15" fmla="*/ 303199 w 580295"/>
              <a:gd name="connsiteY15" fmla="*/ 229 h 545144"/>
              <a:gd name="connsiteX16" fmla="*/ 533815 w 580295"/>
              <a:gd name="connsiteY16" fmla="*/ 103517 h 545144"/>
              <a:gd name="connsiteX17" fmla="*/ 422934 w 580295"/>
              <a:gd name="connsiteY17" fmla="*/ 427488 h 545144"/>
              <a:gd name="connsiteX18" fmla="*/ 409221 w 580295"/>
              <a:gd name="connsiteY18" fmla="*/ 545144 h 545144"/>
              <a:gd name="connsiteX19" fmla="*/ 316654 w 580295"/>
              <a:gd name="connsiteY19" fmla="*/ 451639 h 545144"/>
              <a:gd name="connsiteX20" fmla="*/ 12704 w 580295"/>
              <a:gd name="connsiteY20" fmla="*/ 292327 h 545144"/>
              <a:gd name="connsiteX21" fmla="*/ 210668 w 580295"/>
              <a:gd name="connsiteY21" fmla="*/ 8679 h 545144"/>
              <a:gd name="connsiteX22" fmla="*/ 303199 w 580295"/>
              <a:gd name="connsiteY22" fmla="*/ 229 h 5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80295" h="545144">
                <a:moveTo>
                  <a:pt x="380581" y="180357"/>
                </a:moveTo>
                <a:cubicBezTo>
                  <a:pt x="358487" y="180357"/>
                  <a:pt x="340576" y="198268"/>
                  <a:pt x="340576" y="220362"/>
                </a:cubicBezTo>
                <a:cubicBezTo>
                  <a:pt x="340576" y="242456"/>
                  <a:pt x="358487" y="260367"/>
                  <a:pt x="380581" y="260367"/>
                </a:cubicBezTo>
                <a:cubicBezTo>
                  <a:pt x="402675" y="260367"/>
                  <a:pt x="420586" y="242456"/>
                  <a:pt x="420586" y="220362"/>
                </a:cubicBezTo>
                <a:cubicBezTo>
                  <a:pt x="420586" y="198268"/>
                  <a:pt x="402675" y="180357"/>
                  <a:pt x="380581" y="180357"/>
                </a:cubicBezTo>
                <a:close/>
                <a:moveTo>
                  <a:pt x="250152" y="180357"/>
                </a:moveTo>
                <a:cubicBezTo>
                  <a:pt x="228058" y="180357"/>
                  <a:pt x="210147" y="198268"/>
                  <a:pt x="210147" y="220362"/>
                </a:cubicBezTo>
                <a:cubicBezTo>
                  <a:pt x="210147" y="242456"/>
                  <a:pt x="228058" y="260367"/>
                  <a:pt x="250152" y="260367"/>
                </a:cubicBezTo>
                <a:cubicBezTo>
                  <a:pt x="272246" y="260367"/>
                  <a:pt x="290157" y="242456"/>
                  <a:pt x="290157" y="220362"/>
                </a:cubicBezTo>
                <a:cubicBezTo>
                  <a:pt x="290157" y="198268"/>
                  <a:pt x="272246" y="180357"/>
                  <a:pt x="250152" y="180357"/>
                </a:cubicBezTo>
                <a:close/>
                <a:moveTo>
                  <a:pt x="135500" y="180357"/>
                </a:moveTo>
                <a:cubicBezTo>
                  <a:pt x="113406" y="180357"/>
                  <a:pt x="95495" y="198268"/>
                  <a:pt x="95495" y="220362"/>
                </a:cubicBezTo>
                <a:cubicBezTo>
                  <a:pt x="95495" y="242456"/>
                  <a:pt x="113406" y="260367"/>
                  <a:pt x="135500" y="260367"/>
                </a:cubicBezTo>
                <a:cubicBezTo>
                  <a:pt x="157594" y="260367"/>
                  <a:pt x="175505" y="242456"/>
                  <a:pt x="175505" y="220362"/>
                </a:cubicBezTo>
                <a:cubicBezTo>
                  <a:pt x="175505" y="198268"/>
                  <a:pt x="157594" y="180357"/>
                  <a:pt x="135500" y="180357"/>
                </a:cubicBezTo>
                <a:close/>
                <a:moveTo>
                  <a:pt x="303199" y="229"/>
                </a:moveTo>
                <a:cubicBezTo>
                  <a:pt x="395114" y="3467"/>
                  <a:pt x="481881" y="40801"/>
                  <a:pt x="533815" y="103517"/>
                </a:cubicBezTo>
                <a:cubicBezTo>
                  <a:pt x="626836" y="215850"/>
                  <a:pt x="575353" y="366274"/>
                  <a:pt x="422934" y="427488"/>
                </a:cubicBezTo>
                <a:lnTo>
                  <a:pt x="409221" y="545144"/>
                </a:lnTo>
                <a:lnTo>
                  <a:pt x="316654" y="451639"/>
                </a:lnTo>
                <a:cubicBezTo>
                  <a:pt x="179743" y="461436"/>
                  <a:pt x="52821" y="394911"/>
                  <a:pt x="12704" y="292327"/>
                </a:cubicBezTo>
                <a:cubicBezTo>
                  <a:pt x="-34654" y="171224"/>
                  <a:pt x="54575" y="43374"/>
                  <a:pt x="210668" y="8679"/>
                </a:cubicBezTo>
                <a:cubicBezTo>
                  <a:pt x="241351" y="1859"/>
                  <a:pt x="272561" y="-850"/>
                  <a:pt x="303199" y="229"/>
                </a:cubicBezTo>
                <a:close/>
              </a:path>
            </a:pathLst>
          </a:custGeom>
          <a:solidFill>
            <a:srgbClr val="81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780389" y="2912528"/>
            <a:ext cx="8278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for six years. Creating 500 cases of classical PPT. We are sure that you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will be satisfied. RAPIDPPT differs from the traditional production model, and creates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00" name="椭圆 99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01" name="图表 10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02" name="矩形 10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09" name="圆角矩形 108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07" name="任意多边形 106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009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009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00" name="组合 199"/>
          <p:cNvGrpSpPr/>
          <p:nvPr/>
        </p:nvGrpSpPr>
        <p:grpSpPr>
          <a:xfrm>
            <a:off x="7153850" y="3164117"/>
            <a:ext cx="937927" cy="845768"/>
            <a:chOff x="2379953" y="2629375"/>
            <a:chExt cx="815452" cy="735327"/>
          </a:xfrm>
        </p:grpSpPr>
        <p:sp>
          <p:nvSpPr>
            <p:cNvPr id="204" name="圆角矩形 203"/>
            <p:cNvSpPr/>
            <p:nvPr/>
          </p:nvSpPr>
          <p:spPr>
            <a:xfrm rot="20503748" flipH="1">
              <a:off x="3022520" y="2629376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 rot="1096252">
              <a:off x="2451311" y="2629375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79953" y="2879130"/>
              <a:ext cx="815452" cy="596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7074" y="1567548"/>
            <a:ext cx="1728746" cy="1728746"/>
            <a:chOff x="6737074" y="1567548"/>
            <a:chExt cx="1728746" cy="1728746"/>
          </a:xfrm>
        </p:grpSpPr>
        <p:sp>
          <p:nvSpPr>
            <p:cNvPr id="197" name="椭圆 196"/>
            <p:cNvSpPr/>
            <p:nvPr/>
          </p:nvSpPr>
          <p:spPr>
            <a:xfrm>
              <a:off x="673707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7343213" y="3172245"/>
              <a:ext cx="555228" cy="109447"/>
              <a:chOff x="2544589" y="2636442"/>
              <a:chExt cx="482726" cy="95155"/>
            </a:xfrm>
          </p:grpSpPr>
          <p:sp>
            <p:nvSpPr>
              <p:cNvPr id="202" name="任意多边形 201"/>
              <p:cNvSpPr/>
              <p:nvPr/>
            </p:nvSpPr>
            <p:spPr>
              <a:xfrm>
                <a:off x="2544589" y="2636442"/>
                <a:ext cx="116508" cy="95155"/>
              </a:xfrm>
              <a:custGeom>
                <a:avLst/>
                <a:gdLst>
                  <a:gd name="connsiteX0" fmla="*/ 40616 w 116508"/>
                  <a:gd name="connsiteY0" fmla="*/ 858 h 95155"/>
                  <a:gd name="connsiteX1" fmla="*/ 104887 w 116508"/>
                  <a:gd name="connsiteY1" fmla="*/ 22077 h 95155"/>
                  <a:gd name="connsiteX2" fmla="*/ 115651 w 116508"/>
                  <a:gd name="connsiteY2" fmla="*/ 43452 h 95155"/>
                  <a:gd name="connsiteX3" fmla="*/ 98581 w 116508"/>
                  <a:gd name="connsiteY3" fmla="*/ 95155 h 95155"/>
                  <a:gd name="connsiteX4" fmla="*/ 73060 w 116508"/>
                  <a:gd name="connsiteY4" fmla="*/ 92582 h 95155"/>
                  <a:gd name="connsiteX5" fmla="*/ 0 w 116508"/>
                  <a:gd name="connsiteY5" fmla="*/ 69903 h 95155"/>
                  <a:gd name="connsiteX6" fmla="*/ 19242 w 116508"/>
                  <a:gd name="connsiteY6" fmla="*/ 11622 h 95155"/>
                  <a:gd name="connsiteX7" fmla="*/ 40616 w 116508"/>
                  <a:gd name="connsiteY7" fmla="*/ 858 h 9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508" h="95155">
                    <a:moveTo>
                      <a:pt x="40616" y="858"/>
                    </a:moveTo>
                    <a:lnTo>
                      <a:pt x="104887" y="22077"/>
                    </a:lnTo>
                    <a:cubicBezTo>
                      <a:pt x="113762" y="25008"/>
                      <a:pt x="118581" y="34577"/>
                      <a:pt x="115651" y="43452"/>
                    </a:cubicBezTo>
                    <a:lnTo>
                      <a:pt x="98581" y="95155"/>
                    </a:lnTo>
                    <a:lnTo>
                      <a:pt x="73060" y="92582"/>
                    </a:lnTo>
                    <a:lnTo>
                      <a:pt x="0" y="69903"/>
                    </a:lnTo>
                    <a:lnTo>
                      <a:pt x="19242" y="11622"/>
                    </a:lnTo>
                    <a:cubicBezTo>
                      <a:pt x="22172" y="2747"/>
                      <a:pt x="31741" y="-2072"/>
                      <a:pt x="40616" y="85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2914261" y="2636442"/>
                <a:ext cx="113054" cy="89546"/>
              </a:xfrm>
              <a:custGeom>
                <a:avLst/>
                <a:gdLst>
                  <a:gd name="connsiteX0" fmla="*/ 75892 w 113054"/>
                  <a:gd name="connsiteY0" fmla="*/ 858 h 89546"/>
                  <a:gd name="connsiteX1" fmla="*/ 97266 w 113054"/>
                  <a:gd name="connsiteY1" fmla="*/ 11622 h 89546"/>
                  <a:gd name="connsiteX2" fmla="*/ 113054 w 113054"/>
                  <a:gd name="connsiteY2" fmla="*/ 59443 h 89546"/>
                  <a:gd name="connsiteX3" fmla="*/ 16076 w 113054"/>
                  <a:gd name="connsiteY3" fmla="*/ 89546 h 89546"/>
                  <a:gd name="connsiteX4" fmla="*/ 858 w 113054"/>
                  <a:gd name="connsiteY4" fmla="*/ 43452 h 89546"/>
                  <a:gd name="connsiteX5" fmla="*/ 11621 w 113054"/>
                  <a:gd name="connsiteY5" fmla="*/ 22077 h 8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054" h="89546">
                    <a:moveTo>
                      <a:pt x="75892" y="858"/>
                    </a:moveTo>
                    <a:cubicBezTo>
                      <a:pt x="84767" y="-2072"/>
                      <a:pt x="94336" y="2747"/>
                      <a:pt x="97266" y="11622"/>
                    </a:cubicBezTo>
                    <a:lnTo>
                      <a:pt x="113054" y="59443"/>
                    </a:lnTo>
                    <a:lnTo>
                      <a:pt x="16076" y="89546"/>
                    </a:lnTo>
                    <a:lnTo>
                      <a:pt x="858" y="43452"/>
                    </a:lnTo>
                    <a:cubicBezTo>
                      <a:pt x="-2072" y="34577"/>
                      <a:pt x="2747" y="25008"/>
                      <a:pt x="11621" y="220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8" name="组合 137"/>
          <p:cNvGrpSpPr/>
          <p:nvPr/>
        </p:nvGrpSpPr>
        <p:grpSpPr bwMode="auto">
          <a:xfrm>
            <a:off x="7366072" y="2068442"/>
            <a:ext cx="578000" cy="500298"/>
            <a:chOff x="-2120900" y="4664076"/>
            <a:chExt cx="1157288" cy="1001713"/>
          </a:xfrm>
          <a:solidFill>
            <a:srgbClr val="507174"/>
          </a:solidFill>
        </p:grpSpPr>
        <p:sp>
          <p:nvSpPr>
            <p:cNvPr id="139" name="Freeform 143"/>
            <p:cNvSpPr/>
            <p:nvPr/>
          </p:nvSpPr>
          <p:spPr bwMode="auto">
            <a:xfrm>
              <a:off x="-1652588" y="5295901"/>
              <a:ext cx="98425" cy="339725"/>
            </a:xfrm>
            <a:custGeom>
              <a:avLst/>
              <a:gdLst>
                <a:gd name="T0" fmla="*/ 39 w 44"/>
                <a:gd name="T1" fmla="*/ 21 h 152"/>
                <a:gd name="T2" fmla="*/ 39 w 44"/>
                <a:gd name="T3" fmla="*/ 18 h 152"/>
                <a:gd name="T4" fmla="*/ 39 w 44"/>
                <a:gd name="T5" fmla="*/ 18 h 152"/>
                <a:gd name="T6" fmla="*/ 19 w 44"/>
                <a:gd name="T7" fmla="*/ 1 h 152"/>
                <a:gd name="T8" fmla="*/ 19 w 44"/>
                <a:gd name="T9" fmla="*/ 1 h 152"/>
                <a:gd name="T10" fmla="*/ 19 w 44"/>
                <a:gd name="T11" fmla="*/ 1 h 152"/>
                <a:gd name="T12" fmla="*/ 19 w 44"/>
                <a:gd name="T13" fmla="*/ 1 h 152"/>
                <a:gd name="T14" fmla="*/ 19 w 44"/>
                <a:gd name="T15" fmla="*/ 1 h 152"/>
                <a:gd name="T16" fmla="*/ 19 w 44"/>
                <a:gd name="T17" fmla="*/ 1 h 152"/>
                <a:gd name="T18" fmla="*/ 19 w 44"/>
                <a:gd name="T19" fmla="*/ 1 h 152"/>
                <a:gd name="T20" fmla="*/ 0 w 44"/>
                <a:gd name="T21" fmla="*/ 20 h 152"/>
                <a:gd name="T22" fmla="*/ 0 w 44"/>
                <a:gd name="T23" fmla="*/ 20 h 152"/>
                <a:gd name="T24" fmla="*/ 0 w 44"/>
                <a:gd name="T25" fmla="*/ 23 h 152"/>
                <a:gd name="T26" fmla="*/ 5 w 44"/>
                <a:gd name="T27" fmla="*/ 132 h 152"/>
                <a:gd name="T28" fmla="*/ 5 w 44"/>
                <a:gd name="T29" fmla="*/ 135 h 152"/>
                <a:gd name="T30" fmla="*/ 5 w 44"/>
                <a:gd name="T31" fmla="*/ 135 h 152"/>
                <a:gd name="T32" fmla="*/ 25 w 44"/>
                <a:gd name="T33" fmla="*/ 152 h 152"/>
                <a:gd name="T34" fmla="*/ 25 w 44"/>
                <a:gd name="T35" fmla="*/ 152 h 152"/>
                <a:gd name="T36" fmla="*/ 25 w 44"/>
                <a:gd name="T37" fmla="*/ 152 h 152"/>
                <a:gd name="T38" fmla="*/ 25 w 44"/>
                <a:gd name="T39" fmla="*/ 152 h 152"/>
                <a:gd name="T40" fmla="*/ 25 w 44"/>
                <a:gd name="T41" fmla="*/ 152 h 152"/>
                <a:gd name="T42" fmla="*/ 25 w 44"/>
                <a:gd name="T43" fmla="*/ 152 h 152"/>
                <a:gd name="T44" fmla="*/ 25 w 44"/>
                <a:gd name="T45" fmla="*/ 152 h 152"/>
                <a:gd name="T46" fmla="*/ 44 w 44"/>
                <a:gd name="T47" fmla="*/ 133 h 152"/>
                <a:gd name="T48" fmla="*/ 44 w 44"/>
                <a:gd name="T49" fmla="*/ 133 h 152"/>
                <a:gd name="T50" fmla="*/ 44 w 44"/>
                <a:gd name="T51" fmla="*/ 130 h 152"/>
                <a:gd name="T52" fmla="*/ 39 w 44"/>
                <a:gd name="T53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152">
                  <a:moveTo>
                    <a:pt x="39" y="21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1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45"/>
                    <a:pt x="1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35" y="151"/>
                    <a:pt x="43" y="14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0"/>
                    <a:pt x="44" y="130"/>
                    <a:pt x="44" y="130"/>
                  </a:cubicBezTo>
                  <a:lnTo>
                    <a:pt x="39" y="21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0" name="Freeform 144"/>
            <p:cNvSpPr/>
            <p:nvPr/>
          </p:nvSpPr>
          <p:spPr bwMode="auto">
            <a:xfrm>
              <a:off x="-1530350" y="5295901"/>
              <a:ext cx="101600" cy="339725"/>
            </a:xfrm>
            <a:custGeom>
              <a:avLst/>
              <a:gdLst>
                <a:gd name="T0" fmla="*/ 26 w 45"/>
                <a:gd name="T1" fmla="*/ 1 h 152"/>
                <a:gd name="T2" fmla="*/ 26 w 45"/>
                <a:gd name="T3" fmla="*/ 1 h 152"/>
                <a:gd name="T4" fmla="*/ 26 w 45"/>
                <a:gd name="T5" fmla="*/ 1 h 152"/>
                <a:gd name="T6" fmla="*/ 26 w 45"/>
                <a:gd name="T7" fmla="*/ 1 h 152"/>
                <a:gd name="T8" fmla="*/ 26 w 45"/>
                <a:gd name="T9" fmla="*/ 1 h 152"/>
                <a:gd name="T10" fmla="*/ 26 w 45"/>
                <a:gd name="T11" fmla="*/ 1 h 152"/>
                <a:gd name="T12" fmla="*/ 26 w 45"/>
                <a:gd name="T13" fmla="*/ 1 h 152"/>
                <a:gd name="T14" fmla="*/ 6 w 45"/>
                <a:gd name="T15" fmla="*/ 18 h 152"/>
                <a:gd name="T16" fmla="*/ 5 w 45"/>
                <a:gd name="T17" fmla="*/ 18 h 152"/>
                <a:gd name="T18" fmla="*/ 5 w 45"/>
                <a:gd name="T19" fmla="*/ 21 h 152"/>
                <a:gd name="T20" fmla="*/ 1 w 45"/>
                <a:gd name="T21" fmla="*/ 130 h 152"/>
                <a:gd name="T22" fmla="*/ 0 w 45"/>
                <a:gd name="T23" fmla="*/ 133 h 152"/>
                <a:gd name="T24" fmla="*/ 1 w 45"/>
                <a:gd name="T25" fmla="*/ 133 h 152"/>
                <a:gd name="T26" fmla="*/ 19 w 45"/>
                <a:gd name="T27" fmla="*/ 152 h 152"/>
                <a:gd name="T28" fmla="*/ 19 w 45"/>
                <a:gd name="T29" fmla="*/ 152 h 152"/>
                <a:gd name="T30" fmla="*/ 19 w 45"/>
                <a:gd name="T31" fmla="*/ 152 h 152"/>
                <a:gd name="T32" fmla="*/ 19 w 45"/>
                <a:gd name="T33" fmla="*/ 152 h 152"/>
                <a:gd name="T34" fmla="*/ 19 w 45"/>
                <a:gd name="T35" fmla="*/ 152 h 152"/>
                <a:gd name="T36" fmla="*/ 19 w 45"/>
                <a:gd name="T37" fmla="*/ 152 h 152"/>
                <a:gd name="T38" fmla="*/ 19 w 45"/>
                <a:gd name="T39" fmla="*/ 152 h 152"/>
                <a:gd name="T40" fmla="*/ 40 w 45"/>
                <a:gd name="T41" fmla="*/ 135 h 152"/>
                <a:gd name="T42" fmla="*/ 40 w 45"/>
                <a:gd name="T43" fmla="*/ 135 h 152"/>
                <a:gd name="T44" fmla="*/ 40 w 45"/>
                <a:gd name="T45" fmla="*/ 132 h 152"/>
                <a:gd name="T46" fmla="*/ 45 w 45"/>
                <a:gd name="T47" fmla="*/ 23 h 152"/>
                <a:gd name="T48" fmla="*/ 45 w 45"/>
                <a:gd name="T49" fmla="*/ 20 h 152"/>
                <a:gd name="T50" fmla="*/ 45 w 45"/>
                <a:gd name="T51" fmla="*/ 20 h 152"/>
                <a:gd name="T52" fmla="*/ 26 w 45"/>
                <a:gd name="T53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152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6" y="0"/>
                    <a:pt x="8" y="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2" y="143"/>
                    <a:pt x="9" y="151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9" y="152"/>
                    <a:pt x="38" y="14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10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Freeform 145"/>
            <p:cNvSpPr/>
            <p:nvPr/>
          </p:nvSpPr>
          <p:spPr bwMode="auto">
            <a:xfrm>
              <a:off x="-1631950" y="4664076"/>
              <a:ext cx="180975" cy="211138"/>
            </a:xfrm>
            <a:custGeom>
              <a:avLst/>
              <a:gdLst>
                <a:gd name="T0" fmla="*/ 9 w 81"/>
                <a:gd name="T1" fmla="*/ 61 h 94"/>
                <a:gd name="T2" fmla="*/ 41 w 81"/>
                <a:gd name="T3" fmla="*/ 94 h 94"/>
                <a:gd name="T4" fmla="*/ 73 w 81"/>
                <a:gd name="T5" fmla="*/ 60 h 94"/>
                <a:gd name="T6" fmla="*/ 81 w 81"/>
                <a:gd name="T7" fmla="*/ 45 h 94"/>
                <a:gd name="T8" fmla="*/ 76 w 81"/>
                <a:gd name="T9" fmla="*/ 39 h 94"/>
                <a:gd name="T10" fmla="*/ 41 w 81"/>
                <a:gd name="T11" fmla="*/ 0 h 94"/>
                <a:gd name="T12" fmla="*/ 7 w 81"/>
                <a:gd name="T13" fmla="*/ 38 h 94"/>
                <a:gd name="T14" fmla="*/ 1 w 81"/>
                <a:gd name="T15" fmla="*/ 45 h 94"/>
                <a:gd name="T16" fmla="*/ 9 w 81"/>
                <a:gd name="T17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4">
                  <a:moveTo>
                    <a:pt x="9" y="61"/>
                  </a:moveTo>
                  <a:cubicBezTo>
                    <a:pt x="14" y="78"/>
                    <a:pt x="24" y="94"/>
                    <a:pt x="41" y="94"/>
                  </a:cubicBezTo>
                  <a:cubicBezTo>
                    <a:pt x="58" y="94"/>
                    <a:pt x="69" y="78"/>
                    <a:pt x="73" y="60"/>
                  </a:cubicBezTo>
                  <a:cubicBezTo>
                    <a:pt x="78" y="58"/>
                    <a:pt x="81" y="51"/>
                    <a:pt x="81" y="45"/>
                  </a:cubicBezTo>
                  <a:cubicBezTo>
                    <a:pt x="80" y="41"/>
                    <a:pt x="78" y="39"/>
                    <a:pt x="76" y="39"/>
                  </a:cubicBezTo>
                  <a:cubicBezTo>
                    <a:pt x="75" y="17"/>
                    <a:pt x="61" y="0"/>
                    <a:pt x="41" y="0"/>
                  </a:cubicBezTo>
                  <a:cubicBezTo>
                    <a:pt x="21" y="0"/>
                    <a:pt x="8" y="17"/>
                    <a:pt x="7" y="38"/>
                  </a:cubicBezTo>
                  <a:cubicBezTo>
                    <a:pt x="4" y="39"/>
                    <a:pt x="1" y="41"/>
                    <a:pt x="1" y="45"/>
                  </a:cubicBezTo>
                  <a:cubicBezTo>
                    <a:pt x="0" y="51"/>
                    <a:pt x="4" y="59"/>
                    <a:pt x="9" y="6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2" name="Freeform 146"/>
            <p:cNvSpPr/>
            <p:nvPr/>
          </p:nvSpPr>
          <p:spPr bwMode="auto">
            <a:xfrm>
              <a:off x="-1727200" y="4886326"/>
              <a:ext cx="484188" cy="231775"/>
            </a:xfrm>
            <a:custGeom>
              <a:avLst/>
              <a:gdLst>
                <a:gd name="T0" fmla="*/ 29 w 216"/>
                <a:gd name="T1" fmla="*/ 102 h 104"/>
                <a:gd name="T2" fmla="*/ 38 w 216"/>
                <a:gd name="T3" fmla="*/ 51 h 104"/>
                <a:gd name="T4" fmla="*/ 38 w 216"/>
                <a:gd name="T5" fmla="*/ 51 h 104"/>
                <a:gd name="T6" fmla="*/ 38 w 216"/>
                <a:gd name="T7" fmla="*/ 104 h 104"/>
                <a:gd name="T8" fmla="*/ 128 w 216"/>
                <a:gd name="T9" fmla="*/ 104 h 104"/>
                <a:gd name="T10" fmla="*/ 128 w 216"/>
                <a:gd name="T11" fmla="*/ 57 h 104"/>
                <a:gd name="T12" fmla="*/ 128 w 216"/>
                <a:gd name="T13" fmla="*/ 58 h 104"/>
                <a:gd name="T14" fmla="*/ 140 w 216"/>
                <a:gd name="T15" fmla="*/ 76 h 104"/>
                <a:gd name="T16" fmla="*/ 145 w 216"/>
                <a:gd name="T17" fmla="*/ 83 h 104"/>
                <a:gd name="T18" fmla="*/ 149 w 216"/>
                <a:gd name="T19" fmla="*/ 86 h 104"/>
                <a:gd name="T20" fmla="*/ 151 w 216"/>
                <a:gd name="T21" fmla="*/ 88 h 104"/>
                <a:gd name="T22" fmla="*/ 155 w 216"/>
                <a:gd name="T23" fmla="*/ 90 h 104"/>
                <a:gd name="T24" fmla="*/ 160 w 216"/>
                <a:gd name="T25" fmla="*/ 91 h 104"/>
                <a:gd name="T26" fmla="*/ 167 w 216"/>
                <a:gd name="T27" fmla="*/ 89 h 104"/>
                <a:gd name="T28" fmla="*/ 171 w 216"/>
                <a:gd name="T29" fmla="*/ 87 h 104"/>
                <a:gd name="T30" fmla="*/ 177 w 216"/>
                <a:gd name="T31" fmla="*/ 82 h 104"/>
                <a:gd name="T32" fmla="*/ 187 w 216"/>
                <a:gd name="T33" fmla="*/ 72 h 104"/>
                <a:gd name="T34" fmla="*/ 208 w 216"/>
                <a:gd name="T35" fmla="*/ 49 h 104"/>
                <a:gd name="T36" fmla="*/ 206 w 216"/>
                <a:gd name="T37" fmla="*/ 27 h 104"/>
                <a:gd name="T38" fmla="*/ 203 w 216"/>
                <a:gd name="T39" fmla="*/ 25 h 104"/>
                <a:gd name="T40" fmla="*/ 214 w 216"/>
                <a:gd name="T41" fmla="*/ 12 h 104"/>
                <a:gd name="T42" fmla="*/ 213 w 216"/>
                <a:gd name="T43" fmla="*/ 4 h 104"/>
                <a:gd name="T44" fmla="*/ 205 w 216"/>
                <a:gd name="T45" fmla="*/ 5 h 104"/>
                <a:gd name="T46" fmla="*/ 185 w 216"/>
                <a:gd name="T47" fmla="*/ 28 h 104"/>
                <a:gd name="T48" fmla="*/ 185 w 216"/>
                <a:gd name="T49" fmla="*/ 28 h 104"/>
                <a:gd name="T50" fmla="*/ 185 w 216"/>
                <a:gd name="T51" fmla="*/ 28 h 104"/>
                <a:gd name="T52" fmla="*/ 183 w 216"/>
                <a:gd name="T53" fmla="*/ 30 h 104"/>
                <a:gd name="T54" fmla="*/ 178 w 216"/>
                <a:gd name="T55" fmla="*/ 36 h 104"/>
                <a:gd name="T56" fmla="*/ 178 w 216"/>
                <a:gd name="T57" fmla="*/ 37 h 104"/>
                <a:gd name="T58" fmla="*/ 169 w 216"/>
                <a:gd name="T59" fmla="*/ 47 h 104"/>
                <a:gd name="T60" fmla="*/ 162 w 216"/>
                <a:gd name="T61" fmla="*/ 54 h 104"/>
                <a:gd name="T62" fmla="*/ 158 w 216"/>
                <a:gd name="T63" fmla="*/ 47 h 104"/>
                <a:gd name="T64" fmla="*/ 146 w 216"/>
                <a:gd name="T65" fmla="*/ 27 h 104"/>
                <a:gd name="T66" fmla="*/ 141 w 216"/>
                <a:gd name="T67" fmla="*/ 19 h 104"/>
                <a:gd name="T68" fmla="*/ 140 w 216"/>
                <a:gd name="T69" fmla="*/ 17 h 104"/>
                <a:gd name="T70" fmla="*/ 140 w 216"/>
                <a:gd name="T71" fmla="*/ 16 h 104"/>
                <a:gd name="T72" fmla="*/ 137 w 216"/>
                <a:gd name="T73" fmla="*/ 13 h 104"/>
                <a:gd name="T74" fmla="*/ 116 w 216"/>
                <a:gd name="T75" fmla="*/ 3 h 104"/>
                <a:gd name="T76" fmla="*/ 105 w 216"/>
                <a:gd name="T77" fmla="*/ 0 h 104"/>
                <a:gd name="T78" fmla="*/ 105 w 216"/>
                <a:gd name="T79" fmla="*/ 0 h 104"/>
                <a:gd name="T80" fmla="*/ 105 w 216"/>
                <a:gd name="T81" fmla="*/ 0 h 104"/>
                <a:gd name="T82" fmla="*/ 92 w 216"/>
                <a:gd name="T83" fmla="*/ 49 h 104"/>
                <a:gd name="T84" fmla="*/ 87 w 216"/>
                <a:gd name="T85" fmla="*/ 19 h 104"/>
                <a:gd name="T86" fmla="*/ 91 w 216"/>
                <a:gd name="T87" fmla="*/ 10 h 104"/>
                <a:gd name="T88" fmla="*/ 85 w 216"/>
                <a:gd name="T89" fmla="*/ 3 h 104"/>
                <a:gd name="T90" fmla="*/ 80 w 216"/>
                <a:gd name="T91" fmla="*/ 3 h 104"/>
                <a:gd name="T92" fmla="*/ 74 w 216"/>
                <a:gd name="T93" fmla="*/ 10 h 104"/>
                <a:gd name="T94" fmla="*/ 78 w 216"/>
                <a:gd name="T95" fmla="*/ 19 h 104"/>
                <a:gd name="T96" fmla="*/ 74 w 216"/>
                <a:gd name="T97" fmla="*/ 49 h 104"/>
                <a:gd name="T98" fmla="*/ 60 w 216"/>
                <a:gd name="T99" fmla="*/ 0 h 104"/>
                <a:gd name="T100" fmla="*/ 60 w 216"/>
                <a:gd name="T101" fmla="*/ 0 h 104"/>
                <a:gd name="T102" fmla="*/ 60 w 216"/>
                <a:gd name="T103" fmla="*/ 0 h 104"/>
                <a:gd name="T104" fmla="*/ 51 w 216"/>
                <a:gd name="T105" fmla="*/ 3 h 104"/>
                <a:gd name="T106" fmla="*/ 21 w 216"/>
                <a:gd name="T107" fmla="*/ 16 h 104"/>
                <a:gd name="T108" fmla="*/ 0 w 216"/>
                <a:gd name="T109" fmla="*/ 100 h 104"/>
                <a:gd name="T110" fmla="*/ 0 w 216"/>
                <a:gd name="T111" fmla="*/ 104 h 104"/>
                <a:gd name="T112" fmla="*/ 29 w 216"/>
                <a:gd name="T113" fmla="*/ 104 h 104"/>
                <a:gd name="T114" fmla="*/ 29 w 216"/>
                <a:gd name="T115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04">
                  <a:moveTo>
                    <a:pt x="29" y="102"/>
                  </a:moveTo>
                  <a:cubicBezTo>
                    <a:pt x="30" y="82"/>
                    <a:pt x="35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28" y="57"/>
                    <a:pt x="128" y="57"/>
                    <a:pt x="128" y="58"/>
                  </a:cubicBezTo>
                  <a:cubicBezTo>
                    <a:pt x="132" y="64"/>
                    <a:pt x="136" y="70"/>
                    <a:pt x="140" y="76"/>
                  </a:cubicBezTo>
                  <a:cubicBezTo>
                    <a:pt x="142" y="78"/>
                    <a:pt x="144" y="81"/>
                    <a:pt x="145" y="83"/>
                  </a:cubicBezTo>
                  <a:cubicBezTo>
                    <a:pt x="146" y="84"/>
                    <a:pt x="147" y="85"/>
                    <a:pt x="149" y="86"/>
                  </a:cubicBezTo>
                  <a:cubicBezTo>
                    <a:pt x="149" y="87"/>
                    <a:pt x="150" y="88"/>
                    <a:pt x="151" y="88"/>
                  </a:cubicBezTo>
                  <a:cubicBezTo>
                    <a:pt x="152" y="89"/>
                    <a:pt x="153" y="90"/>
                    <a:pt x="155" y="90"/>
                  </a:cubicBezTo>
                  <a:cubicBezTo>
                    <a:pt x="157" y="91"/>
                    <a:pt x="159" y="91"/>
                    <a:pt x="160" y="91"/>
                  </a:cubicBezTo>
                  <a:cubicBezTo>
                    <a:pt x="164" y="91"/>
                    <a:pt x="166" y="90"/>
                    <a:pt x="167" y="89"/>
                  </a:cubicBezTo>
                  <a:cubicBezTo>
                    <a:pt x="169" y="89"/>
                    <a:pt x="170" y="88"/>
                    <a:pt x="171" y="87"/>
                  </a:cubicBezTo>
                  <a:cubicBezTo>
                    <a:pt x="174" y="86"/>
                    <a:pt x="175" y="84"/>
                    <a:pt x="177" y="82"/>
                  </a:cubicBezTo>
                  <a:cubicBezTo>
                    <a:pt x="181" y="79"/>
                    <a:pt x="184" y="76"/>
                    <a:pt x="187" y="72"/>
                  </a:cubicBezTo>
                  <a:cubicBezTo>
                    <a:pt x="198" y="62"/>
                    <a:pt x="208" y="49"/>
                    <a:pt x="208" y="49"/>
                  </a:cubicBezTo>
                  <a:cubicBezTo>
                    <a:pt x="213" y="42"/>
                    <a:pt x="212" y="32"/>
                    <a:pt x="206" y="27"/>
                  </a:cubicBezTo>
                  <a:cubicBezTo>
                    <a:pt x="205" y="26"/>
                    <a:pt x="204" y="25"/>
                    <a:pt x="203" y="25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6" y="10"/>
                    <a:pt x="216" y="6"/>
                    <a:pt x="213" y="4"/>
                  </a:cubicBezTo>
                  <a:cubicBezTo>
                    <a:pt x="211" y="2"/>
                    <a:pt x="207" y="2"/>
                    <a:pt x="205" y="5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9"/>
                    <a:pt x="184" y="29"/>
                    <a:pt x="183" y="30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5" y="40"/>
                    <a:pt x="172" y="43"/>
                    <a:pt x="169" y="47"/>
                  </a:cubicBezTo>
                  <a:cubicBezTo>
                    <a:pt x="167" y="49"/>
                    <a:pt x="164" y="52"/>
                    <a:pt x="162" y="54"/>
                  </a:cubicBezTo>
                  <a:cubicBezTo>
                    <a:pt x="161" y="52"/>
                    <a:pt x="159" y="50"/>
                    <a:pt x="158" y="47"/>
                  </a:cubicBezTo>
                  <a:cubicBezTo>
                    <a:pt x="154" y="40"/>
                    <a:pt x="149" y="33"/>
                    <a:pt x="146" y="27"/>
                  </a:cubicBezTo>
                  <a:cubicBezTo>
                    <a:pt x="144" y="24"/>
                    <a:pt x="142" y="21"/>
                    <a:pt x="141" y="19"/>
                  </a:cubicBezTo>
                  <a:cubicBezTo>
                    <a:pt x="141" y="18"/>
                    <a:pt x="140" y="18"/>
                    <a:pt x="140" y="17"/>
                  </a:cubicBezTo>
                  <a:cubicBezTo>
                    <a:pt x="140" y="17"/>
                    <a:pt x="140" y="16"/>
                    <a:pt x="140" y="16"/>
                  </a:cubicBezTo>
                  <a:cubicBezTo>
                    <a:pt x="139" y="15"/>
                    <a:pt x="138" y="14"/>
                    <a:pt x="137" y="13"/>
                  </a:cubicBezTo>
                  <a:cubicBezTo>
                    <a:pt x="136" y="10"/>
                    <a:pt x="131" y="7"/>
                    <a:pt x="116" y="3"/>
                  </a:cubicBezTo>
                  <a:cubicBezTo>
                    <a:pt x="112" y="2"/>
                    <a:pt x="109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8"/>
                    <a:pt x="102" y="26"/>
                    <a:pt x="92" y="49"/>
                  </a:cubicBezTo>
                  <a:cubicBezTo>
                    <a:pt x="90" y="34"/>
                    <a:pt x="88" y="21"/>
                    <a:pt x="87" y="1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5" y="34"/>
                    <a:pt x="74" y="49"/>
                  </a:cubicBezTo>
                  <a:cubicBezTo>
                    <a:pt x="63" y="26"/>
                    <a:pt x="61" y="8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4" y="2"/>
                    <a:pt x="51" y="3"/>
                  </a:cubicBezTo>
                  <a:cubicBezTo>
                    <a:pt x="42" y="6"/>
                    <a:pt x="29" y="11"/>
                    <a:pt x="21" y="16"/>
                  </a:cubicBezTo>
                  <a:cubicBezTo>
                    <a:pt x="18" y="20"/>
                    <a:pt x="5" y="39"/>
                    <a:pt x="0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3"/>
                    <a:pt x="29" y="103"/>
                    <a:pt x="29" y="102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3" name="Freeform 147"/>
            <p:cNvSpPr/>
            <p:nvPr/>
          </p:nvSpPr>
          <p:spPr bwMode="auto">
            <a:xfrm>
              <a:off x="-1878013" y="5122863"/>
              <a:ext cx="674688" cy="144463"/>
            </a:xfrm>
            <a:custGeom>
              <a:avLst/>
              <a:gdLst>
                <a:gd name="T0" fmla="*/ 271 w 302"/>
                <a:gd name="T1" fmla="*/ 0 h 64"/>
                <a:gd name="T2" fmla="*/ 258 w 302"/>
                <a:gd name="T3" fmla="*/ 0 h 64"/>
                <a:gd name="T4" fmla="*/ 261 w 302"/>
                <a:gd name="T5" fmla="*/ 2 h 64"/>
                <a:gd name="T6" fmla="*/ 286 w 302"/>
                <a:gd name="T7" fmla="*/ 46 h 64"/>
                <a:gd name="T8" fmla="*/ 286 w 302"/>
                <a:gd name="T9" fmla="*/ 47 h 64"/>
                <a:gd name="T10" fmla="*/ 16 w 302"/>
                <a:gd name="T11" fmla="*/ 47 h 64"/>
                <a:gd name="T12" fmla="*/ 16 w 302"/>
                <a:gd name="T13" fmla="*/ 46 h 64"/>
                <a:gd name="T14" fmla="*/ 42 w 302"/>
                <a:gd name="T15" fmla="*/ 1 h 64"/>
                <a:gd name="T16" fmla="*/ 43 w 302"/>
                <a:gd name="T17" fmla="*/ 0 h 64"/>
                <a:gd name="T18" fmla="*/ 32 w 302"/>
                <a:gd name="T19" fmla="*/ 0 h 64"/>
                <a:gd name="T20" fmla="*/ 0 w 302"/>
                <a:gd name="T21" fmla="*/ 48 h 64"/>
                <a:gd name="T22" fmla="*/ 0 w 302"/>
                <a:gd name="T23" fmla="*/ 64 h 64"/>
                <a:gd name="T24" fmla="*/ 0 w 302"/>
                <a:gd name="T25" fmla="*/ 64 h 64"/>
                <a:gd name="T26" fmla="*/ 301 w 302"/>
                <a:gd name="T27" fmla="*/ 64 h 64"/>
                <a:gd name="T28" fmla="*/ 302 w 302"/>
                <a:gd name="T29" fmla="*/ 64 h 64"/>
                <a:gd name="T30" fmla="*/ 302 w 302"/>
                <a:gd name="T31" fmla="*/ 48 h 64"/>
                <a:gd name="T32" fmla="*/ 271 w 302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64">
                  <a:moveTo>
                    <a:pt x="271" y="0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1" y="2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6" y="47"/>
                    <a:pt x="28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2" y="64"/>
                    <a:pt x="302" y="64"/>
                  </a:cubicBezTo>
                  <a:cubicBezTo>
                    <a:pt x="302" y="48"/>
                    <a:pt x="302" y="48"/>
                    <a:pt x="302" y="4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" name="Freeform 148"/>
            <p:cNvSpPr/>
            <p:nvPr/>
          </p:nvSpPr>
          <p:spPr bwMode="auto">
            <a:xfrm>
              <a:off x="-2098675" y="4751388"/>
              <a:ext cx="146050" cy="211138"/>
            </a:xfrm>
            <a:custGeom>
              <a:avLst/>
              <a:gdLst>
                <a:gd name="T0" fmla="*/ 44 w 65"/>
                <a:gd name="T1" fmla="*/ 90 h 94"/>
                <a:gd name="T2" fmla="*/ 64 w 65"/>
                <a:gd name="T3" fmla="*/ 36 h 94"/>
                <a:gd name="T4" fmla="*/ 32 w 65"/>
                <a:gd name="T5" fmla="*/ 1 h 94"/>
                <a:gd name="T6" fmla="*/ 0 w 65"/>
                <a:gd name="T7" fmla="*/ 42 h 94"/>
                <a:gd name="T8" fmla="*/ 44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44" y="90"/>
                  </a:moveTo>
                  <a:cubicBezTo>
                    <a:pt x="62" y="85"/>
                    <a:pt x="65" y="58"/>
                    <a:pt x="64" y="36"/>
                  </a:cubicBezTo>
                  <a:cubicBezTo>
                    <a:pt x="63" y="14"/>
                    <a:pt x="47" y="0"/>
                    <a:pt x="32" y="1"/>
                  </a:cubicBezTo>
                  <a:cubicBezTo>
                    <a:pt x="12" y="1"/>
                    <a:pt x="0" y="20"/>
                    <a:pt x="0" y="42"/>
                  </a:cubicBezTo>
                  <a:cubicBezTo>
                    <a:pt x="5" y="77"/>
                    <a:pt x="30" y="94"/>
                    <a:pt x="44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5" name="Freeform 149"/>
            <p:cNvSpPr/>
            <p:nvPr/>
          </p:nvSpPr>
          <p:spPr bwMode="auto">
            <a:xfrm>
              <a:off x="-2120900" y="4978401"/>
              <a:ext cx="354013" cy="687388"/>
            </a:xfrm>
            <a:custGeom>
              <a:avLst/>
              <a:gdLst>
                <a:gd name="T0" fmla="*/ 149 w 158"/>
                <a:gd name="T1" fmla="*/ 199 h 307"/>
                <a:gd name="T2" fmla="*/ 146 w 158"/>
                <a:gd name="T3" fmla="*/ 173 h 307"/>
                <a:gd name="T4" fmla="*/ 137 w 158"/>
                <a:gd name="T5" fmla="*/ 159 h 307"/>
                <a:gd name="T6" fmla="*/ 133 w 158"/>
                <a:gd name="T7" fmla="*/ 156 h 307"/>
                <a:gd name="T8" fmla="*/ 123 w 158"/>
                <a:gd name="T9" fmla="*/ 152 h 307"/>
                <a:gd name="T10" fmla="*/ 102 w 158"/>
                <a:gd name="T11" fmla="*/ 146 h 307"/>
                <a:gd name="T12" fmla="*/ 85 w 158"/>
                <a:gd name="T13" fmla="*/ 141 h 307"/>
                <a:gd name="T14" fmla="*/ 91 w 158"/>
                <a:gd name="T15" fmla="*/ 139 h 307"/>
                <a:gd name="T16" fmla="*/ 77 w 158"/>
                <a:gd name="T17" fmla="*/ 41 h 307"/>
                <a:gd name="T18" fmla="*/ 64 w 158"/>
                <a:gd name="T19" fmla="*/ 16 h 307"/>
                <a:gd name="T20" fmla="*/ 69 w 158"/>
                <a:gd name="T21" fmla="*/ 55 h 307"/>
                <a:gd name="T22" fmla="*/ 43 w 158"/>
                <a:gd name="T23" fmla="*/ 6 h 307"/>
                <a:gd name="T24" fmla="*/ 18 w 158"/>
                <a:gd name="T25" fmla="*/ 6 h 307"/>
                <a:gd name="T26" fmla="*/ 16 w 158"/>
                <a:gd name="T27" fmla="*/ 177 h 307"/>
                <a:gd name="T28" fmla="*/ 30 w 158"/>
                <a:gd name="T29" fmla="*/ 176 h 307"/>
                <a:gd name="T30" fmla="*/ 43 w 158"/>
                <a:gd name="T31" fmla="*/ 184 h 307"/>
                <a:gd name="T32" fmla="*/ 109 w 158"/>
                <a:gd name="T33" fmla="*/ 188 h 307"/>
                <a:gd name="T34" fmla="*/ 111 w 158"/>
                <a:gd name="T35" fmla="*/ 203 h 307"/>
                <a:gd name="T36" fmla="*/ 116 w 158"/>
                <a:gd name="T37" fmla="*/ 259 h 307"/>
                <a:gd name="T38" fmla="*/ 119 w 158"/>
                <a:gd name="T39" fmla="*/ 281 h 307"/>
                <a:gd name="T40" fmla="*/ 119 w 158"/>
                <a:gd name="T41" fmla="*/ 289 h 307"/>
                <a:gd name="T42" fmla="*/ 140 w 158"/>
                <a:gd name="T43" fmla="*/ 306 h 307"/>
                <a:gd name="T44" fmla="*/ 157 w 158"/>
                <a:gd name="T45" fmla="*/ 286 h 307"/>
                <a:gd name="T46" fmla="*/ 152 w 158"/>
                <a:gd name="T47" fmla="*/ 237 h 307"/>
                <a:gd name="T48" fmla="*/ 149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49" y="199"/>
                  </a:moveTo>
                  <a:cubicBezTo>
                    <a:pt x="147" y="188"/>
                    <a:pt x="146" y="178"/>
                    <a:pt x="146" y="173"/>
                  </a:cubicBezTo>
                  <a:cubicBezTo>
                    <a:pt x="145" y="167"/>
                    <a:pt x="142" y="162"/>
                    <a:pt x="137" y="159"/>
                  </a:cubicBezTo>
                  <a:cubicBezTo>
                    <a:pt x="136" y="158"/>
                    <a:pt x="134" y="157"/>
                    <a:pt x="133" y="156"/>
                  </a:cubicBezTo>
                  <a:cubicBezTo>
                    <a:pt x="130" y="155"/>
                    <a:pt x="126" y="154"/>
                    <a:pt x="123" y="152"/>
                  </a:cubicBezTo>
                  <a:cubicBezTo>
                    <a:pt x="117" y="150"/>
                    <a:pt x="110" y="148"/>
                    <a:pt x="102" y="146"/>
                  </a:cubicBezTo>
                  <a:cubicBezTo>
                    <a:pt x="97" y="144"/>
                    <a:pt x="91" y="142"/>
                    <a:pt x="85" y="141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5" y="96"/>
                    <a:pt x="85" y="72"/>
                    <a:pt x="77" y="41"/>
                  </a:cubicBezTo>
                  <a:cubicBezTo>
                    <a:pt x="77" y="41"/>
                    <a:pt x="72" y="26"/>
                    <a:pt x="64" y="16"/>
                  </a:cubicBezTo>
                  <a:cubicBezTo>
                    <a:pt x="62" y="15"/>
                    <a:pt x="70" y="57"/>
                    <a:pt x="69" y="55"/>
                  </a:cubicBezTo>
                  <a:cubicBezTo>
                    <a:pt x="64" y="41"/>
                    <a:pt x="53" y="14"/>
                    <a:pt x="43" y="6"/>
                  </a:cubicBezTo>
                  <a:cubicBezTo>
                    <a:pt x="35" y="0"/>
                    <a:pt x="25" y="2"/>
                    <a:pt x="18" y="6"/>
                  </a:cubicBezTo>
                  <a:cubicBezTo>
                    <a:pt x="0" y="17"/>
                    <a:pt x="8" y="94"/>
                    <a:pt x="16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3" y="179"/>
                    <a:pt x="39" y="183"/>
                    <a:pt x="43" y="184"/>
                  </a:cubicBezTo>
                  <a:cubicBezTo>
                    <a:pt x="59" y="189"/>
                    <a:pt x="109" y="186"/>
                    <a:pt x="109" y="188"/>
                  </a:cubicBezTo>
                  <a:cubicBezTo>
                    <a:pt x="110" y="192"/>
                    <a:pt x="110" y="197"/>
                    <a:pt x="111" y="203"/>
                  </a:cubicBezTo>
                  <a:cubicBezTo>
                    <a:pt x="113" y="220"/>
                    <a:pt x="115" y="242"/>
                    <a:pt x="116" y="259"/>
                  </a:cubicBezTo>
                  <a:cubicBezTo>
                    <a:pt x="117" y="268"/>
                    <a:pt x="118" y="275"/>
                    <a:pt x="119" y="281"/>
                  </a:cubicBezTo>
                  <a:cubicBezTo>
                    <a:pt x="119" y="286"/>
                    <a:pt x="119" y="289"/>
                    <a:pt x="119" y="289"/>
                  </a:cubicBezTo>
                  <a:cubicBezTo>
                    <a:pt x="120" y="300"/>
                    <a:pt x="130" y="307"/>
                    <a:pt x="140" y="306"/>
                  </a:cubicBezTo>
                  <a:cubicBezTo>
                    <a:pt x="150" y="305"/>
                    <a:pt x="158" y="296"/>
                    <a:pt x="157" y="286"/>
                  </a:cubicBezTo>
                  <a:cubicBezTo>
                    <a:pt x="157" y="286"/>
                    <a:pt x="155" y="263"/>
                    <a:pt x="152" y="237"/>
                  </a:cubicBezTo>
                  <a:cubicBezTo>
                    <a:pt x="151" y="224"/>
                    <a:pt x="150" y="211"/>
                    <a:pt x="149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150"/>
            <p:cNvSpPr/>
            <p:nvPr/>
          </p:nvSpPr>
          <p:spPr bwMode="auto">
            <a:xfrm>
              <a:off x="-1128713" y="4751388"/>
              <a:ext cx="144463" cy="211138"/>
            </a:xfrm>
            <a:custGeom>
              <a:avLst/>
              <a:gdLst>
                <a:gd name="T0" fmla="*/ 21 w 65"/>
                <a:gd name="T1" fmla="*/ 90 h 94"/>
                <a:gd name="T2" fmla="*/ 1 w 65"/>
                <a:gd name="T3" fmla="*/ 36 h 94"/>
                <a:gd name="T4" fmla="*/ 32 w 65"/>
                <a:gd name="T5" fmla="*/ 1 h 94"/>
                <a:gd name="T6" fmla="*/ 64 w 65"/>
                <a:gd name="T7" fmla="*/ 42 h 94"/>
                <a:gd name="T8" fmla="*/ 21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21" y="90"/>
                  </a:moveTo>
                  <a:cubicBezTo>
                    <a:pt x="2" y="85"/>
                    <a:pt x="0" y="58"/>
                    <a:pt x="1" y="36"/>
                  </a:cubicBezTo>
                  <a:cubicBezTo>
                    <a:pt x="1" y="14"/>
                    <a:pt x="18" y="0"/>
                    <a:pt x="32" y="1"/>
                  </a:cubicBezTo>
                  <a:cubicBezTo>
                    <a:pt x="52" y="1"/>
                    <a:pt x="65" y="20"/>
                    <a:pt x="64" y="42"/>
                  </a:cubicBezTo>
                  <a:cubicBezTo>
                    <a:pt x="59" y="77"/>
                    <a:pt x="34" y="94"/>
                    <a:pt x="21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7" name="Freeform 151"/>
            <p:cNvSpPr/>
            <p:nvPr/>
          </p:nvSpPr>
          <p:spPr bwMode="auto">
            <a:xfrm>
              <a:off x="-1317625" y="4978401"/>
              <a:ext cx="354013" cy="687388"/>
            </a:xfrm>
            <a:custGeom>
              <a:avLst/>
              <a:gdLst>
                <a:gd name="T0" fmla="*/ 10 w 158"/>
                <a:gd name="T1" fmla="*/ 199 h 307"/>
                <a:gd name="T2" fmla="*/ 13 w 158"/>
                <a:gd name="T3" fmla="*/ 173 h 307"/>
                <a:gd name="T4" fmla="*/ 21 w 158"/>
                <a:gd name="T5" fmla="*/ 159 h 307"/>
                <a:gd name="T6" fmla="*/ 26 w 158"/>
                <a:gd name="T7" fmla="*/ 156 h 307"/>
                <a:gd name="T8" fmla="*/ 36 w 158"/>
                <a:gd name="T9" fmla="*/ 152 h 307"/>
                <a:gd name="T10" fmla="*/ 56 w 158"/>
                <a:gd name="T11" fmla="*/ 146 h 307"/>
                <a:gd name="T12" fmla="*/ 73 w 158"/>
                <a:gd name="T13" fmla="*/ 141 h 307"/>
                <a:gd name="T14" fmla="*/ 68 w 158"/>
                <a:gd name="T15" fmla="*/ 139 h 307"/>
                <a:gd name="T16" fmla="*/ 81 w 158"/>
                <a:gd name="T17" fmla="*/ 41 h 307"/>
                <a:gd name="T18" fmla="*/ 95 w 158"/>
                <a:gd name="T19" fmla="*/ 16 h 307"/>
                <a:gd name="T20" fmla="*/ 89 w 158"/>
                <a:gd name="T21" fmla="*/ 55 h 307"/>
                <a:gd name="T22" fmla="*/ 115 w 158"/>
                <a:gd name="T23" fmla="*/ 6 h 307"/>
                <a:gd name="T24" fmla="*/ 140 w 158"/>
                <a:gd name="T25" fmla="*/ 6 h 307"/>
                <a:gd name="T26" fmla="*/ 143 w 158"/>
                <a:gd name="T27" fmla="*/ 177 h 307"/>
                <a:gd name="T28" fmla="*/ 128 w 158"/>
                <a:gd name="T29" fmla="*/ 176 h 307"/>
                <a:gd name="T30" fmla="*/ 115 w 158"/>
                <a:gd name="T31" fmla="*/ 184 h 307"/>
                <a:gd name="T32" fmla="*/ 49 w 158"/>
                <a:gd name="T33" fmla="*/ 188 h 307"/>
                <a:gd name="T34" fmla="*/ 47 w 158"/>
                <a:gd name="T35" fmla="*/ 203 h 307"/>
                <a:gd name="T36" fmla="*/ 42 w 158"/>
                <a:gd name="T37" fmla="*/ 259 h 307"/>
                <a:gd name="T38" fmla="*/ 40 w 158"/>
                <a:gd name="T39" fmla="*/ 281 h 307"/>
                <a:gd name="T40" fmla="*/ 39 w 158"/>
                <a:gd name="T41" fmla="*/ 289 h 307"/>
                <a:gd name="T42" fmla="*/ 18 w 158"/>
                <a:gd name="T43" fmla="*/ 306 h 307"/>
                <a:gd name="T44" fmla="*/ 1 w 158"/>
                <a:gd name="T45" fmla="*/ 286 h 307"/>
                <a:gd name="T46" fmla="*/ 6 w 158"/>
                <a:gd name="T47" fmla="*/ 237 h 307"/>
                <a:gd name="T48" fmla="*/ 10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0" y="199"/>
                  </a:moveTo>
                  <a:cubicBezTo>
                    <a:pt x="11" y="188"/>
                    <a:pt x="12" y="178"/>
                    <a:pt x="13" y="173"/>
                  </a:cubicBezTo>
                  <a:cubicBezTo>
                    <a:pt x="13" y="167"/>
                    <a:pt x="16" y="162"/>
                    <a:pt x="21" y="159"/>
                  </a:cubicBezTo>
                  <a:cubicBezTo>
                    <a:pt x="23" y="158"/>
                    <a:pt x="24" y="157"/>
                    <a:pt x="26" y="156"/>
                  </a:cubicBezTo>
                  <a:cubicBezTo>
                    <a:pt x="29" y="155"/>
                    <a:pt x="32" y="154"/>
                    <a:pt x="36" y="152"/>
                  </a:cubicBezTo>
                  <a:cubicBezTo>
                    <a:pt x="42" y="150"/>
                    <a:pt x="49" y="148"/>
                    <a:pt x="56" y="146"/>
                  </a:cubicBezTo>
                  <a:cubicBezTo>
                    <a:pt x="62" y="144"/>
                    <a:pt x="68" y="142"/>
                    <a:pt x="73" y="141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73" y="96"/>
                    <a:pt x="74" y="72"/>
                    <a:pt x="81" y="41"/>
                  </a:cubicBezTo>
                  <a:cubicBezTo>
                    <a:pt x="81" y="41"/>
                    <a:pt x="86" y="26"/>
                    <a:pt x="95" y="16"/>
                  </a:cubicBezTo>
                  <a:cubicBezTo>
                    <a:pt x="96" y="15"/>
                    <a:pt x="88" y="57"/>
                    <a:pt x="89" y="55"/>
                  </a:cubicBezTo>
                  <a:cubicBezTo>
                    <a:pt x="95" y="41"/>
                    <a:pt x="106" y="14"/>
                    <a:pt x="115" y="6"/>
                  </a:cubicBezTo>
                  <a:cubicBezTo>
                    <a:pt x="123" y="0"/>
                    <a:pt x="133" y="2"/>
                    <a:pt x="140" y="6"/>
                  </a:cubicBezTo>
                  <a:cubicBezTo>
                    <a:pt x="158" y="17"/>
                    <a:pt x="150" y="94"/>
                    <a:pt x="143" y="177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6" y="179"/>
                    <a:pt x="119" y="183"/>
                    <a:pt x="115" y="184"/>
                  </a:cubicBezTo>
                  <a:cubicBezTo>
                    <a:pt x="99" y="189"/>
                    <a:pt x="50" y="186"/>
                    <a:pt x="49" y="188"/>
                  </a:cubicBezTo>
                  <a:cubicBezTo>
                    <a:pt x="49" y="192"/>
                    <a:pt x="48" y="197"/>
                    <a:pt x="47" y="203"/>
                  </a:cubicBezTo>
                  <a:cubicBezTo>
                    <a:pt x="46" y="220"/>
                    <a:pt x="44" y="242"/>
                    <a:pt x="42" y="259"/>
                  </a:cubicBezTo>
                  <a:cubicBezTo>
                    <a:pt x="41" y="268"/>
                    <a:pt x="40" y="275"/>
                    <a:pt x="40" y="281"/>
                  </a:cubicBezTo>
                  <a:cubicBezTo>
                    <a:pt x="39" y="286"/>
                    <a:pt x="39" y="289"/>
                    <a:pt x="39" y="289"/>
                  </a:cubicBezTo>
                  <a:cubicBezTo>
                    <a:pt x="38" y="300"/>
                    <a:pt x="29" y="307"/>
                    <a:pt x="18" y="306"/>
                  </a:cubicBezTo>
                  <a:cubicBezTo>
                    <a:pt x="8" y="305"/>
                    <a:pt x="0" y="296"/>
                    <a:pt x="1" y="286"/>
                  </a:cubicBezTo>
                  <a:cubicBezTo>
                    <a:pt x="1" y="286"/>
                    <a:pt x="4" y="263"/>
                    <a:pt x="6" y="237"/>
                  </a:cubicBezTo>
                  <a:cubicBezTo>
                    <a:pt x="7" y="224"/>
                    <a:pt x="9" y="211"/>
                    <a:pt x="10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6791335" y="2735399"/>
            <a:ext cx="2100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rPr>
              <a:t>RAPID COMMUNITY</a:t>
            </a:r>
            <a:endParaRPr lang="zh-CN" altLang="en-US" sz="1400" i="1" dirty="0">
              <a:solidFill>
                <a:prstClr val="white">
                  <a:alpha val="90000"/>
                </a:prstClr>
              </a:solidFill>
              <a:ea typeface="汉仪大宋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84" name="椭圆 183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91" name="圆角矩形 190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圆角矩形 1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89" name="任意多边形 188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任意多边形 189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34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86557" y="1363433"/>
            <a:ext cx="5833867" cy="784830"/>
            <a:chOff x="534257" y="1184580"/>
            <a:chExt cx="5833867" cy="784830"/>
          </a:xfrm>
        </p:grpSpPr>
        <p:sp>
          <p:nvSpPr>
            <p:cNvPr id="58" name="矩形 25"/>
            <p:cNvSpPr>
              <a:spLocks noChangeArrowheads="1"/>
            </p:cNvSpPr>
            <p:nvPr/>
          </p:nvSpPr>
          <p:spPr bwMode="auto">
            <a:xfrm>
              <a:off x="721647" y="1184580"/>
              <a:ext cx="5646477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designers in China. 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186557" y="2125243"/>
            <a:ext cx="5334942" cy="784830"/>
            <a:chOff x="534257" y="1184580"/>
            <a:chExt cx="5334942" cy="784830"/>
          </a:xfrm>
        </p:grpSpPr>
        <p:sp>
          <p:nvSpPr>
            <p:cNvPr id="67" name="矩形 25"/>
            <p:cNvSpPr>
              <a:spLocks noChangeArrowheads="1"/>
            </p:cNvSpPr>
            <p:nvPr/>
          </p:nvSpPr>
          <p:spPr bwMode="auto">
            <a:xfrm>
              <a:off x="721649" y="1184580"/>
              <a:ext cx="514755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designers in China. 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186557" y="2887053"/>
            <a:ext cx="5728370" cy="784830"/>
            <a:chOff x="534257" y="1184580"/>
            <a:chExt cx="5728370" cy="784830"/>
          </a:xfrm>
        </p:grpSpPr>
        <p:sp>
          <p:nvSpPr>
            <p:cNvPr id="70" name="矩形 25"/>
            <p:cNvSpPr>
              <a:spLocks noChangeArrowheads="1"/>
            </p:cNvSpPr>
            <p:nvPr/>
          </p:nvSpPr>
          <p:spPr bwMode="auto">
            <a:xfrm>
              <a:off x="721649" y="1184580"/>
              <a:ext cx="5540978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designers in China. 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186557" y="3648863"/>
            <a:ext cx="5334942" cy="784830"/>
            <a:chOff x="534257" y="1184580"/>
            <a:chExt cx="5334942" cy="784830"/>
          </a:xfrm>
        </p:grpSpPr>
        <p:sp>
          <p:nvSpPr>
            <p:cNvPr id="73" name="矩形 25"/>
            <p:cNvSpPr>
              <a:spLocks noChangeArrowheads="1"/>
            </p:cNvSpPr>
            <p:nvPr/>
          </p:nvSpPr>
          <p:spPr bwMode="auto">
            <a:xfrm>
              <a:off x="721649" y="1184580"/>
              <a:ext cx="514755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designers in China. 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8534" y="685800"/>
            <a:ext cx="4459103" cy="3918478"/>
            <a:chOff x="498533" y="464910"/>
            <a:chExt cx="4611369" cy="4052283"/>
          </a:xfrm>
        </p:grpSpPr>
        <p:sp>
          <p:nvSpPr>
            <p:cNvPr id="31" name="Freeform 260"/>
            <p:cNvSpPr/>
            <p:nvPr/>
          </p:nvSpPr>
          <p:spPr bwMode="auto">
            <a:xfrm rot="15569754">
              <a:off x="495235" y="1434774"/>
              <a:ext cx="675063" cy="668467"/>
            </a:xfrm>
            <a:custGeom>
              <a:avLst/>
              <a:gdLst>
                <a:gd name="T0" fmla="*/ 2147483647 w 85"/>
                <a:gd name="T1" fmla="*/ 2147483647 h 85"/>
                <a:gd name="T2" fmla="*/ 2147483647 w 85"/>
                <a:gd name="T3" fmla="*/ 2147483647 h 85"/>
                <a:gd name="T4" fmla="*/ 2147483647 w 85"/>
                <a:gd name="T5" fmla="*/ 2147483647 h 85"/>
                <a:gd name="T6" fmla="*/ 2147483647 w 85"/>
                <a:gd name="T7" fmla="*/ 2147483647 h 85"/>
                <a:gd name="T8" fmla="*/ 2147483647 w 85"/>
                <a:gd name="T9" fmla="*/ 214748364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85">
                  <a:moveTo>
                    <a:pt x="11" y="22"/>
                  </a:moveTo>
                  <a:cubicBezTo>
                    <a:pt x="22" y="5"/>
                    <a:pt x="45" y="0"/>
                    <a:pt x="63" y="11"/>
                  </a:cubicBezTo>
                  <a:cubicBezTo>
                    <a:pt x="80" y="22"/>
                    <a:pt x="85" y="45"/>
                    <a:pt x="74" y="63"/>
                  </a:cubicBezTo>
                  <a:cubicBezTo>
                    <a:pt x="62" y="80"/>
                    <a:pt x="39" y="85"/>
                    <a:pt x="22" y="74"/>
                  </a:cubicBezTo>
                  <a:cubicBezTo>
                    <a:pt x="4" y="62"/>
                    <a:pt x="0" y="39"/>
                    <a:pt x="11" y="22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Freeform 261"/>
            <p:cNvSpPr/>
            <p:nvPr/>
          </p:nvSpPr>
          <p:spPr bwMode="auto">
            <a:xfrm rot="15569754">
              <a:off x="726120" y="1334891"/>
              <a:ext cx="469610" cy="469570"/>
            </a:xfrm>
            <a:custGeom>
              <a:avLst/>
              <a:gdLst>
                <a:gd name="T0" fmla="*/ 2147483647 w 38"/>
                <a:gd name="T1" fmla="*/ 2147483647 h 38"/>
                <a:gd name="T2" fmla="*/ 2147483647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8">
                  <a:moveTo>
                    <a:pt x="5" y="10"/>
                  </a:moveTo>
                  <a:cubicBezTo>
                    <a:pt x="10" y="2"/>
                    <a:pt x="21" y="0"/>
                    <a:pt x="28" y="5"/>
                  </a:cubicBezTo>
                  <a:cubicBezTo>
                    <a:pt x="36" y="10"/>
                    <a:pt x="38" y="21"/>
                    <a:pt x="33" y="28"/>
                  </a:cubicBez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1" name="任意多边形 80"/>
            <p:cNvSpPr/>
            <p:nvPr/>
          </p:nvSpPr>
          <p:spPr bwMode="auto">
            <a:xfrm rot="15569754">
              <a:off x="765615" y="1449436"/>
              <a:ext cx="330122" cy="336398"/>
            </a:xfrm>
            <a:custGeom>
              <a:avLst/>
              <a:gdLst>
                <a:gd name="connsiteX0" fmla="*/ 326437 w 330122"/>
                <a:gd name="connsiteY0" fmla="*/ 94100 h 336398"/>
                <a:gd name="connsiteX1" fmla="*/ 284246 w 330122"/>
                <a:gd name="connsiteY1" fmla="*/ 205552 h 336398"/>
                <a:gd name="connsiteX2" fmla="*/ 92647 w 330122"/>
                <a:gd name="connsiteY2" fmla="*/ 331382 h 336398"/>
                <a:gd name="connsiteX3" fmla="*/ 49529 w 330122"/>
                <a:gd name="connsiteY3" fmla="*/ 336398 h 336398"/>
                <a:gd name="connsiteX4" fmla="*/ 35426 w 330122"/>
                <a:gd name="connsiteY4" fmla="*/ 323112 h 336398"/>
                <a:gd name="connsiteX5" fmla="*/ 33688 w 330122"/>
                <a:gd name="connsiteY5" fmla="*/ 95471 h 336398"/>
                <a:gd name="connsiteX6" fmla="*/ 317925 w 330122"/>
                <a:gd name="connsiteY6" fmla="*/ 33686 h 336398"/>
                <a:gd name="connsiteX7" fmla="*/ 330122 w 330122"/>
                <a:gd name="connsiteY7" fmla="*/ 43277 h 3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122" h="336398">
                  <a:moveTo>
                    <a:pt x="326437" y="94100"/>
                  </a:moveTo>
                  <a:cubicBezTo>
                    <a:pt x="319984" y="132316"/>
                    <a:pt x="306086" y="170163"/>
                    <a:pt x="284246" y="205552"/>
                  </a:cubicBezTo>
                  <a:cubicBezTo>
                    <a:pt x="236594" y="272399"/>
                    <a:pt x="167102" y="315653"/>
                    <a:pt x="92647" y="331382"/>
                  </a:cubicBezTo>
                  <a:lnTo>
                    <a:pt x="49529" y="336398"/>
                  </a:lnTo>
                  <a:lnTo>
                    <a:pt x="35426" y="323112"/>
                  </a:lnTo>
                  <a:cubicBezTo>
                    <a:pt x="-10338" y="257658"/>
                    <a:pt x="-12655" y="169614"/>
                    <a:pt x="33688" y="95471"/>
                  </a:cubicBezTo>
                  <a:cubicBezTo>
                    <a:pt x="95479" y="-3386"/>
                    <a:pt x="231418" y="-28100"/>
                    <a:pt x="317925" y="33686"/>
                  </a:cubicBezTo>
                  <a:lnTo>
                    <a:pt x="330122" y="43277"/>
                  </a:lnTo>
                  <a:close/>
                </a:path>
              </a:pathLst>
            </a:custGeom>
            <a:solidFill>
              <a:srgbClr val="8F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" name="Freeform 259"/>
            <p:cNvSpPr/>
            <p:nvPr/>
          </p:nvSpPr>
          <p:spPr bwMode="auto">
            <a:xfrm rot="11067738">
              <a:off x="1597360" y="3239298"/>
              <a:ext cx="620022" cy="948831"/>
            </a:xfrm>
            <a:custGeom>
              <a:avLst/>
              <a:gdLst>
                <a:gd name="T0" fmla="*/ 386581820 w 10000"/>
                <a:gd name="T1" fmla="*/ 2147483647 h 9218"/>
                <a:gd name="T2" fmla="*/ 2147483647 w 10000"/>
                <a:gd name="T3" fmla="*/ 726287330 h 9218"/>
                <a:gd name="T4" fmla="*/ 2147483647 w 10000"/>
                <a:gd name="T5" fmla="*/ 0 h 9218"/>
                <a:gd name="T6" fmla="*/ 0 w 10000"/>
                <a:gd name="T7" fmla="*/ 2147483647 h 9218"/>
                <a:gd name="T8" fmla="*/ 386581820 w 10000"/>
                <a:gd name="T9" fmla="*/ 2147483647 h 9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0" h="9218">
                  <a:moveTo>
                    <a:pt x="1159" y="9218"/>
                  </a:moveTo>
                  <a:lnTo>
                    <a:pt x="10000" y="476"/>
                  </a:lnTo>
                  <a:lnTo>
                    <a:pt x="8709" y="0"/>
                  </a:lnTo>
                  <a:lnTo>
                    <a:pt x="0" y="8650"/>
                  </a:lnTo>
                  <a:lnTo>
                    <a:pt x="1159" y="9218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2129756" y="1906175"/>
              <a:ext cx="1261246" cy="1202513"/>
            </a:xfrm>
            <a:custGeom>
              <a:avLst/>
              <a:gdLst>
                <a:gd name="T0" fmla="*/ 2147483647 w 641"/>
                <a:gd name="T1" fmla="*/ 2147483647 h 611"/>
                <a:gd name="T2" fmla="*/ 2147483647 w 641"/>
                <a:gd name="T3" fmla="*/ 2147483647 h 611"/>
                <a:gd name="T4" fmla="*/ 0 w 641"/>
                <a:gd name="T5" fmla="*/ 2147483647 h 611"/>
                <a:gd name="T6" fmla="*/ 2147483647 w 641"/>
                <a:gd name="T7" fmla="*/ 2147483647 h 611"/>
                <a:gd name="T8" fmla="*/ 2147483647 w 641"/>
                <a:gd name="T9" fmla="*/ 0 h 611"/>
                <a:gd name="T10" fmla="*/ 2147483647 w 641"/>
                <a:gd name="T11" fmla="*/ 2147483647 h 611"/>
                <a:gd name="T12" fmla="*/ 2147483647 w 641"/>
                <a:gd name="T13" fmla="*/ 2147483647 h 611"/>
                <a:gd name="T14" fmla="*/ 2147483647 w 641"/>
                <a:gd name="T15" fmla="*/ 2147483647 h 611"/>
                <a:gd name="T16" fmla="*/ 2147483647 w 641"/>
                <a:gd name="T17" fmla="*/ 2147483647 h 611"/>
                <a:gd name="T18" fmla="*/ 2147483647 w 641"/>
                <a:gd name="T19" fmla="*/ 2147483647 h 611"/>
                <a:gd name="T20" fmla="*/ 2147483647 w 641"/>
                <a:gd name="T21" fmla="*/ 2147483647 h 611"/>
                <a:gd name="T22" fmla="*/ 2147483647 w 641"/>
                <a:gd name="T23" fmla="*/ 2147483647 h 611"/>
                <a:gd name="T24" fmla="*/ 2147483647 w 641"/>
                <a:gd name="T25" fmla="*/ 2147483647 h 611"/>
                <a:gd name="T26" fmla="*/ 2147483647 w 641"/>
                <a:gd name="T27" fmla="*/ 2147483647 h 611"/>
                <a:gd name="T28" fmla="*/ 2147483647 w 641"/>
                <a:gd name="T29" fmla="*/ 2147483647 h 611"/>
                <a:gd name="T30" fmla="*/ 2147483647 w 641"/>
                <a:gd name="T31" fmla="*/ 2147483647 h 6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41" h="611">
                  <a:moveTo>
                    <a:pt x="306" y="611"/>
                  </a:moveTo>
                  <a:cubicBezTo>
                    <a:pt x="224" y="611"/>
                    <a:pt x="148" y="580"/>
                    <a:pt x="90" y="522"/>
                  </a:cubicBezTo>
                  <a:cubicBezTo>
                    <a:pt x="32" y="464"/>
                    <a:pt x="0" y="387"/>
                    <a:pt x="0" y="306"/>
                  </a:cubicBezTo>
                  <a:cubicBezTo>
                    <a:pt x="0" y="224"/>
                    <a:pt x="32" y="147"/>
                    <a:pt x="90" y="90"/>
                  </a:cubicBezTo>
                  <a:cubicBezTo>
                    <a:pt x="148" y="32"/>
                    <a:pt x="224" y="0"/>
                    <a:pt x="306" y="0"/>
                  </a:cubicBezTo>
                  <a:cubicBezTo>
                    <a:pt x="388" y="0"/>
                    <a:pt x="464" y="32"/>
                    <a:pt x="522" y="90"/>
                  </a:cubicBezTo>
                  <a:cubicBezTo>
                    <a:pt x="641" y="209"/>
                    <a:pt x="641" y="403"/>
                    <a:pt x="522" y="522"/>
                  </a:cubicBezTo>
                  <a:cubicBezTo>
                    <a:pt x="464" y="580"/>
                    <a:pt x="388" y="611"/>
                    <a:pt x="306" y="611"/>
                  </a:cubicBezTo>
                  <a:close/>
                  <a:moveTo>
                    <a:pt x="306" y="32"/>
                  </a:moveTo>
                  <a:cubicBezTo>
                    <a:pt x="233" y="32"/>
                    <a:pt x="164" y="61"/>
                    <a:pt x="113" y="112"/>
                  </a:cubicBezTo>
                  <a:cubicBezTo>
                    <a:pt x="61" y="164"/>
                    <a:pt x="32" y="233"/>
                    <a:pt x="32" y="306"/>
                  </a:cubicBezTo>
                  <a:cubicBezTo>
                    <a:pt x="32" y="379"/>
                    <a:pt x="61" y="447"/>
                    <a:pt x="113" y="499"/>
                  </a:cubicBezTo>
                  <a:cubicBezTo>
                    <a:pt x="164" y="551"/>
                    <a:pt x="233" y="579"/>
                    <a:pt x="306" y="579"/>
                  </a:cubicBezTo>
                  <a:cubicBezTo>
                    <a:pt x="379" y="579"/>
                    <a:pt x="448" y="551"/>
                    <a:pt x="500" y="499"/>
                  </a:cubicBezTo>
                  <a:cubicBezTo>
                    <a:pt x="606" y="392"/>
                    <a:pt x="606" y="219"/>
                    <a:pt x="500" y="112"/>
                  </a:cubicBezTo>
                  <a:cubicBezTo>
                    <a:pt x="448" y="61"/>
                    <a:pt x="379" y="32"/>
                    <a:pt x="306" y="32"/>
                  </a:cubicBezTo>
                  <a:close/>
                </a:path>
              </a:pathLst>
            </a:custGeom>
            <a:solidFill>
              <a:srgbClr val="DA1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" name="Oval 24"/>
            <p:cNvSpPr>
              <a:spLocks noChangeArrowheads="1"/>
            </p:cNvSpPr>
            <p:nvPr/>
          </p:nvSpPr>
          <p:spPr bwMode="auto">
            <a:xfrm>
              <a:off x="2515317" y="2278692"/>
              <a:ext cx="449277" cy="447674"/>
            </a:xfrm>
            <a:prstGeom prst="ellipse">
              <a:avLst/>
            </a:prstGeom>
            <a:solidFill>
              <a:srgbClr val="DA18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Freeform 262"/>
            <p:cNvSpPr/>
            <p:nvPr/>
          </p:nvSpPr>
          <p:spPr bwMode="auto">
            <a:xfrm rot="20920188">
              <a:off x="3624004" y="2755100"/>
              <a:ext cx="1012918" cy="705823"/>
            </a:xfrm>
            <a:custGeom>
              <a:avLst/>
              <a:gdLst>
                <a:gd name="T0" fmla="*/ 0 w 620"/>
                <a:gd name="T1" fmla="*/ 2147483647 h 432"/>
                <a:gd name="T2" fmla="*/ 2147483647 w 620"/>
                <a:gd name="T3" fmla="*/ 2147483647 h 432"/>
                <a:gd name="T4" fmla="*/ 2147483647 w 620"/>
                <a:gd name="T5" fmla="*/ 2147483647 h 432"/>
                <a:gd name="T6" fmla="*/ 2147483647 w 620"/>
                <a:gd name="T7" fmla="*/ 0 h 432"/>
                <a:gd name="T8" fmla="*/ 0 w 620"/>
                <a:gd name="T9" fmla="*/ 2147483647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432">
                  <a:moveTo>
                    <a:pt x="0" y="49"/>
                  </a:moveTo>
                  <a:lnTo>
                    <a:pt x="588" y="432"/>
                  </a:lnTo>
                  <a:lnTo>
                    <a:pt x="620" y="382"/>
                  </a:lnTo>
                  <a:lnTo>
                    <a:pt x="32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Freeform 256"/>
            <p:cNvSpPr/>
            <p:nvPr/>
          </p:nvSpPr>
          <p:spPr bwMode="auto">
            <a:xfrm rot="20196594">
              <a:off x="3221331" y="772559"/>
              <a:ext cx="921464" cy="611974"/>
            </a:xfrm>
            <a:custGeom>
              <a:avLst/>
              <a:gdLst>
                <a:gd name="T0" fmla="*/ 659783090 w 9231"/>
                <a:gd name="T1" fmla="*/ 2147483647 h 9364"/>
                <a:gd name="T2" fmla="*/ 2147483647 w 9231"/>
                <a:gd name="T3" fmla="*/ 791225586 h 9364"/>
                <a:gd name="T4" fmla="*/ 2147483647 w 9231"/>
                <a:gd name="T5" fmla="*/ 0 h 9364"/>
                <a:gd name="T6" fmla="*/ 0 w 9231"/>
                <a:gd name="T7" fmla="*/ 2147483647 h 9364"/>
                <a:gd name="T8" fmla="*/ 659783090 w 9231"/>
                <a:gd name="T9" fmla="*/ 2147483647 h 9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31" h="9364">
                  <a:moveTo>
                    <a:pt x="474" y="9364"/>
                  </a:moveTo>
                  <a:lnTo>
                    <a:pt x="9073" y="2026"/>
                  </a:lnTo>
                  <a:cubicBezTo>
                    <a:pt x="9126" y="1351"/>
                    <a:pt x="9178" y="675"/>
                    <a:pt x="9231" y="0"/>
                  </a:cubicBezTo>
                  <a:lnTo>
                    <a:pt x="0" y="8064"/>
                  </a:lnTo>
                  <a:lnTo>
                    <a:pt x="474" y="9364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Freeform 259"/>
            <p:cNvSpPr/>
            <p:nvPr/>
          </p:nvSpPr>
          <p:spPr bwMode="auto">
            <a:xfrm rot="15569754">
              <a:off x="1050695" y="1545322"/>
              <a:ext cx="496447" cy="812579"/>
            </a:xfrm>
            <a:custGeom>
              <a:avLst/>
              <a:gdLst>
                <a:gd name="T0" fmla="*/ 386581820 w 10000"/>
                <a:gd name="T1" fmla="*/ 2147483647 h 9218"/>
                <a:gd name="T2" fmla="*/ 2147483647 w 10000"/>
                <a:gd name="T3" fmla="*/ 726287330 h 9218"/>
                <a:gd name="T4" fmla="*/ 2147483647 w 10000"/>
                <a:gd name="T5" fmla="*/ 0 h 9218"/>
                <a:gd name="T6" fmla="*/ 0 w 10000"/>
                <a:gd name="T7" fmla="*/ 2147483647 h 9218"/>
                <a:gd name="T8" fmla="*/ 386581820 w 10000"/>
                <a:gd name="T9" fmla="*/ 2147483647 h 9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0" h="9218">
                  <a:moveTo>
                    <a:pt x="1159" y="9218"/>
                  </a:moveTo>
                  <a:lnTo>
                    <a:pt x="10000" y="476"/>
                  </a:lnTo>
                  <a:lnTo>
                    <a:pt x="8709" y="0"/>
                  </a:lnTo>
                  <a:lnTo>
                    <a:pt x="0" y="8650"/>
                  </a:lnTo>
                  <a:lnTo>
                    <a:pt x="1159" y="9218"/>
                  </a:ln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 bwMode="auto">
            <a:xfrm>
              <a:off x="1341645" y="1099373"/>
              <a:ext cx="2806113" cy="2806113"/>
            </a:xfrm>
            <a:prstGeom prst="blockArc">
              <a:avLst>
                <a:gd name="adj1" fmla="val 14031275"/>
                <a:gd name="adj2" fmla="val 21126718"/>
                <a:gd name="adj3" fmla="val 16985"/>
              </a:avLst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 bwMode="auto">
            <a:xfrm rot="14296461">
              <a:off x="1330999" y="1092986"/>
              <a:ext cx="2807533" cy="2806114"/>
            </a:xfrm>
            <a:prstGeom prst="blockArc">
              <a:avLst>
                <a:gd name="adj1" fmla="val 17806776"/>
                <a:gd name="adj2" fmla="val 21126718"/>
                <a:gd name="adj3" fmla="val 16985"/>
              </a:avLst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空心弧 10"/>
            <p:cNvSpPr/>
            <p:nvPr/>
          </p:nvSpPr>
          <p:spPr bwMode="auto">
            <a:xfrm rot="10800000">
              <a:off x="1328870" y="1095114"/>
              <a:ext cx="2806114" cy="2807533"/>
            </a:xfrm>
            <a:prstGeom prst="blockArc">
              <a:avLst>
                <a:gd name="adj1" fmla="val 14406092"/>
                <a:gd name="adj2" fmla="val 21126718"/>
                <a:gd name="adj3" fmla="val 16985"/>
              </a:avLst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空心弧 13"/>
            <p:cNvSpPr/>
            <p:nvPr/>
          </p:nvSpPr>
          <p:spPr bwMode="auto">
            <a:xfrm rot="3737605">
              <a:off x="1335967" y="1102212"/>
              <a:ext cx="2807533" cy="2807534"/>
            </a:xfrm>
            <a:prstGeom prst="blockArc">
              <a:avLst>
                <a:gd name="adj1" fmla="val 17603187"/>
                <a:gd name="adj2" fmla="val 21126718"/>
                <a:gd name="adj3" fmla="val 16985"/>
              </a:avLst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Freeform 260"/>
            <p:cNvSpPr/>
            <p:nvPr/>
          </p:nvSpPr>
          <p:spPr bwMode="auto">
            <a:xfrm rot="20196594">
              <a:off x="3512583" y="464910"/>
              <a:ext cx="727218" cy="720205"/>
            </a:xfrm>
            <a:custGeom>
              <a:avLst/>
              <a:gdLst>
                <a:gd name="T0" fmla="*/ 2147483647 w 85"/>
                <a:gd name="T1" fmla="*/ 2147483647 h 85"/>
                <a:gd name="T2" fmla="*/ 2147483647 w 85"/>
                <a:gd name="T3" fmla="*/ 2147483647 h 85"/>
                <a:gd name="T4" fmla="*/ 2147483647 w 85"/>
                <a:gd name="T5" fmla="*/ 2147483647 h 85"/>
                <a:gd name="T6" fmla="*/ 2147483647 w 85"/>
                <a:gd name="T7" fmla="*/ 2147483647 h 85"/>
                <a:gd name="T8" fmla="*/ 2147483647 w 85"/>
                <a:gd name="T9" fmla="*/ 214748364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85">
                  <a:moveTo>
                    <a:pt x="11" y="22"/>
                  </a:moveTo>
                  <a:cubicBezTo>
                    <a:pt x="22" y="5"/>
                    <a:pt x="45" y="0"/>
                    <a:pt x="63" y="11"/>
                  </a:cubicBezTo>
                  <a:cubicBezTo>
                    <a:pt x="80" y="22"/>
                    <a:pt x="85" y="45"/>
                    <a:pt x="74" y="63"/>
                  </a:cubicBezTo>
                  <a:cubicBezTo>
                    <a:pt x="62" y="80"/>
                    <a:pt x="39" y="85"/>
                    <a:pt x="22" y="74"/>
                  </a:cubicBezTo>
                  <a:cubicBezTo>
                    <a:pt x="4" y="62"/>
                    <a:pt x="0" y="39"/>
                    <a:pt x="11" y="22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Freeform 261"/>
            <p:cNvSpPr/>
            <p:nvPr/>
          </p:nvSpPr>
          <p:spPr bwMode="auto">
            <a:xfrm rot="20196594">
              <a:off x="3868791" y="540441"/>
              <a:ext cx="564062" cy="564087"/>
            </a:xfrm>
            <a:custGeom>
              <a:avLst/>
              <a:gdLst>
                <a:gd name="T0" fmla="*/ 2147483647 w 38"/>
                <a:gd name="T1" fmla="*/ 2147483647 h 38"/>
                <a:gd name="T2" fmla="*/ 2147483647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8">
                  <a:moveTo>
                    <a:pt x="5" y="10"/>
                  </a:moveTo>
                  <a:cubicBezTo>
                    <a:pt x="10" y="2"/>
                    <a:pt x="21" y="0"/>
                    <a:pt x="28" y="5"/>
                  </a:cubicBezTo>
                  <a:cubicBezTo>
                    <a:pt x="36" y="10"/>
                    <a:pt x="38" y="21"/>
                    <a:pt x="33" y="28"/>
                  </a:cubicBez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TextBox 682"/>
            <p:cNvSpPr txBox="1">
              <a:spLocks noChangeArrowheads="1"/>
            </p:cNvSpPr>
            <p:nvPr/>
          </p:nvSpPr>
          <p:spPr bwMode="auto">
            <a:xfrm>
              <a:off x="774247" y="1438904"/>
              <a:ext cx="787140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60"/>
            <p:cNvSpPr/>
            <p:nvPr/>
          </p:nvSpPr>
          <p:spPr bwMode="auto">
            <a:xfrm rot="20920188">
              <a:off x="4266355" y="2981842"/>
              <a:ext cx="603868" cy="598044"/>
            </a:xfrm>
            <a:custGeom>
              <a:avLst/>
              <a:gdLst>
                <a:gd name="T0" fmla="*/ 2147483647 w 85"/>
                <a:gd name="T1" fmla="*/ 2147483647 h 85"/>
                <a:gd name="T2" fmla="*/ 2147483647 w 85"/>
                <a:gd name="T3" fmla="*/ 2147483647 h 85"/>
                <a:gd name="T4" fmla="*/ 2147483647 w 85"/>
                <a:gd name="T5" fmla="*/ 2147483647 h 85"/>
                <a:gd name="T6" fmla="*/ 2147483647 w 85"/>
                <a:gd name="T7" fmla="*/ 2147483647 h 85"/>
                <a:gd name="T8" fmla="*/ 2147483647 w 85"/>
                <a:gd name="T9" fmla="*/ 214748364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85">
                  <a:moveTo>
                    <a:pt x="11" y="22"/>
                  </a:moveTo>
                  <a:cubicBezTo>
                    <a:pt x="22" y="5"/>
                    <a:pt x="45" y="0"/>
                    <a:pt x="63" y="11"/>
                  </a:cubicBezTo>
                  <a:cubicBezTo>
                    <a:pt x="80" y="22"/>
                    <a:pt x="85" y="45"/>
                    <a:pt x="74" y="63"/>
                  </a:cubicBezTo>
                  <a:cubicBezTo>
                    <a:pt x="62" y="80"/>
                    <a:pt x="39" y="85"/>
                    <a:pt x="22" y="74"/>
                  </a:cubicBezTo>
                  <a:cubicBezTo>
                    <a:pt x="4" y="62"/>
                    <a:pt x="0" y="39"/>
                    <a:pt x="11" y="22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Freeform 261"/>
            <p:cNvSpPr/>
            <p:nvPr/>
          </p:nvSpPr>
          <p:spPr bwMode="auto">
            <a:xfrm rot="20920188">
              <a:off x="4251513" y="3326984"/>
              <a:ext cx="448730" cy="448748"/>
            </a:xfrm>
            <a:custGeom>
              <a:avLst/>
              <a:gdLst>
                <a:gd name="T0" fmla="*/ 2147483647 w 38"/>
                <a:gd name="T1" fmla="*/ 2147483647 h 38"/>
                <a:gd name="T2" fmla="*/ 2147483647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8">
                  <a:moveTo>
                    <a:pt x="5" y="10"/>
                  </a:moveTo>
                  <a:cubicBezTo>
                    <a:pt x="10" y="2"/>
                    <a:pt x="21" y="0"/>
                    <a:pt x="28" y="5"/>
                  </a:cubicBezTo>
                  <a:cubicBezTo>
                    <a:pt x="36" y="10"/>
                    <a:pt x="38" y="21"/>
                    <a:pt x="33" y="28"/>
                  </a:cubicBez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Freeform 260"/>
            <p:cNvSpPr/>
            <p:nvPr/>
          </p:nvSpPr>
          <p:spPr bwMode="auto">
            <a:xfrm rot="20196594">
              <a:off x="1265151" y="3750195"/>
              <a:ext cx="727218" cy="720205"/>
            </a:xfrm>
            <a:custGeom>
              <a:avLst/>
              <a:gdLst>
                <a:gd name="T0" fmla="*/ 2147483647 w 85"/>
                <a:gd name="T1" fmla="*/ 2147483647 h 85"/>
                <a:gd name="T2" fmla="*/ 2147483647 w 85"/>
                <a:gd name="T3" fmla="*/ 2147483647 h 85"/>
                <a:gd name="T4" fmla="*/ 2147483647 w 85"/>
                <a:gd name="T5" fmla="*/ 2147483647 h 85"/>
                <a:gd name="T6" fmla="*/ 2147483647 w 85"/>
                <a:gd name="T7" fmla="*/ 2147483647 h 85"/>
                <a:gd name="T8" fmla="*/ 2147483647 w 85"/>
                <a:gd name="T9" fmla="*/ 214748364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85">
                  <a:moveTo>
                    <a:pt x="11" y="22"/>
                  </a:moveTo>
                  <a:cubicBezTo>
                    <a:pt x="22" y="5"/>
                    <a:pt x="45" y="0"/>
                    <a:pt x="63" y="11"/>
                  </a:cubicBezTo>
                  <a:cubicBezTo>
                    <a:pt x="80" y="22"/>
                    <a:pt x="85" y="45"/>
                    <a:pt x="74" y="63"/>
                  </a:cubicBezTo>
                  <a:cubicBezTo>
                    <a:pt x="62" y="80"/>
                    <a:pt x="39" y="85"/>
                    <a:pt x="22" y="74"/>
                  </a:cubicBezTo>
                  <a:cubicBezTo>
                    <a:pt x="4" y="62"/>
                    <a:pt x="0" y="39"/>
                    <a:pt x="11" y="22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Freeform 261"/>
            <p:cNvSpPr/>
            <p:nvPr/>
          </p:nvSpPr>
          <p:spPr bwMode="auto">
            <a:xfrm rot="20196594">
              <a:off x="1628775" y="3953106"/>
              <a:ext cx="564062" cy="564087"/>
            </a:xfrm>
            <a:custGeom>
              <a:avLst/>
              <a:gdLst>
                <a:gd name="T0" fmla="*/ 2147483647 w 38"/>
                <a:gd name="T1" fmla="*/ 2147483647 h 38"/>
                <a:gd name="T2" fmla="*/ 2147483647 w 38"/>
                <a:gd name="T3" fmla="*/ 2147483647 h 38"/>
                <a:gd name="T4" fmla="*/ 2147483647 w 38"/>
                <a:gd name="T5" fmla="*/ 2147483647 h 38"/>
                <a:gd name="T6" fmla="*/ 2147483647 w 38"/>
                <a:gd name="T7" fmla="*/ 2147483647 h 38"/>
                <a:gd name="T8" fmla="*/ 2147483647 w 38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8">
                  <a:moveTo>
                    <a:pt x="5" y="10"/>
                  </a:moveTo>
                  <a:cubicBezTo>
                    <a:pt x="10" y="2"/>
                    <a:pt x="21" y="0"/>
                    <a:pt x="28" y="5"/>
                  </a:cubicBezTo>
                  <a:cubicBezTo>
                    <a:pt x="36" y="10"/>
                    <a:pt x="38" y="21"/>
                    <a:pt x="33" y="28"/>
                  </a:cubicBezTo>
                  <a:cubicBezTo>
                    <a:pt x="28" y="36"/>
                    <a:pt x="18" y="38"/>
                    <a:pt x="10" y="33"/>
                  </a:cubicBezTo>
                  <a:cubicBezTo>
                    <a:pt x="2" y="28"/>
                    <a:pt x="0" y="18"/>
                    <a:pt x="5" y="1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矩形 25"/>
            <p:cNvSpPr>
              <a:spLocks noChangeArrowheads="1"/>
            </p:cNvSpPr>
            <p:nvPr/>
          </p:nvSpPr>
          <p:spPr bwMode="auto">
            <a:xfrm rot="1779695">
              <a:off x="2301855" y="1437584"/>
              <a:ext cx="1594839" cy="89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prstTxWarp prst="textArchUp">
                <a:avLst/>
              </a:prstTxWarp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25"/>
            <p:cNvSpPr>
              <a:spLocks noChangeArrowheads="1"/>
            </p:cNvSpPr>
            <p:nvPr/>
          </p:nvSpPr>
          <p:spPr bwMode="auto">
            <a:xfrm rot="6900694">
              <a:off x="2895943" y="2393898"/>
              <a:ext cx="1131912" cy="89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prstTxWarp prst="textArchUp">
                <a:avLst>
                  <a:gd name="adj" fmla="val 12425241"/>
                </a:avLst>
              </a:prstTxWarp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text</a:t>
              </a:r>
              <a:endParaRPr lang="en-US" altLang="zh-CN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 rot="12392576">
              <a:off x="1585087" y="2722507"/>
              <a:ext cx="1594839" cy="89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prstTxWarp prst="textArchUp">
                <a:avLst/>
              </a:prstTxWarp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25"/>
            <p:cNvSpPr>
              <a:spLocks noChangeArrowheads="1"/>
            </p:cNvSpPr>
            <p:nvPr/>
          </p:nvSpPr>
          <p:spPr bwMode="auto">
            <a:xfrm rot="17479114">
              <a:off x="1325811" y="1797875"/>
              <a:ext cx="1280542" cy="768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prstTxWarp prst="textArchUp">
                <a:avLst>
                  <a:gd name="adj" fmla="val 13003295"/>
                </a:avLst>
              </a:prstTxWarp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4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text</a:t>
              </a:r>
              <a:endParaRPr lang="en-US" altLang="zh-CN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任意多边形 83"/>
            <p:cNvSpPr/>
            <p:nvPr/>
          </p:nvSpPr>
          <p:spPr bwMode="auto">
            <a:xfrm rot="20196594">
              <a:off x="3898773" y="612638"/>
              <a:ext cx="314722" cy="439888"/>
            </a:xfrm>
            <a:custGeom>
              <a:avLst/>
              <a:gdLst>
                <a:gd name="connsiteX0" fmla="*/ 282630 w 314722"/>
                <a:gd name="connsiteY0" fmla="*/ 2967 h 439888"/>
                <a:gd name="connsiteX1" fmla="*/ 289106 w 314722"/>
                <a:gd name="connsiteY1" fmla="*/ 14814 h 439888"/>
                <a:gd name="connsiteX2" fmla="*/ 264709 w 314722"/>
                <a:gd name="connsiteY2" fmla="*/ 315258 h 439888"/>
                <a:gd name="connsiteX3" fmla="*/ 117177 w 314722"/>
                <a:gd name="connsiteY3" fmla="*/ 432622 h 439888"/>
                <a:gd name="connsiteX4" fmla="*/ 93682 w 314722"/>
                <a:gd name="connsiteY4" fmla="*/ 439888 h 439888"/>
                <a:gd name="connsiteX5" fmla="*/ 74355 w 314722"/>
                <a:gd name="connsiteY5" fmla="*/ 424979 h 439888"/>
                <a:gd name="connsiteX6" fmla="*/ 40464 w 314722"/>
                <a:gd name="connsiteY6" fmla="*/ 114667 h 439888"/>
                <a:gd name="connsiteX7" fmla="*/ 247754 w 314722"/>
                <a:gd name="connsiteY7" fmla="*/ 0 h 43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722" h="439888">
                  <a:moveTo>
                    <a:pt x="282630" y="2967"/>
                  </a:moveTo>
                  <a:lnTo>
                    <a:pt x="289106" y="14814"/>
                  </a:lnTo>
                  <a:cubicBezTo>
                    <a:pt x="328875" y="108067"/>
                    <a:pt x="323528" y="219937"/>
                    <a:pt x="264709" y="315258"/>
                  </a:cubicBezTo>
                  <a:cubicBezTo>
                    <a:pt x="226209" y="369273"/>
                    <a:pt x="174475" y="408991"/>
                    <a:pt x="117177" y="432622"/>
                  </a:cubicBezTo>
                  <a:lnTo>
                    <a:pt x="93682" y="439888"/>
                  </a:lnTo>
                  <a:lnTo>
                    <a:pt x="74355" y="424979"/>
                  </a:lnTo>
                  <a:cubicBezTo>
                    <a:pt x="-9866" y="345219"/>
                    <a:pt x="-24478" y="218578"/>
                    <a:pt x="40464" y="114667"/>
                  </a:cubicBezTo>
                  <a:cubicBezTo>
                    <a:pt x="86850" y="40445"/>
                    <a:pt x="168027" y="1015"/>
                    <a:pt x="247754" y="0"/>
                  </a:cubicBez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TextBox 682"/>
            <p:cNvSpPr txBox="1">
              <a:spLocks noChangeArrowheads="1"/>
            </p:cNvSpPr>
            <p:nvPr/>
          </p:nvSpPr>
          <p:spPr bwMode="auto">
            <a:xfrm>
              <a:off x="3917286" y="636649"/>
              <a:ext cx="633294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任意多边形 86"/>
            <p:cNvSpPr/>
            <p:nvPr/>
          </p:nvSpPr>
          <p:spPr bwMode="auto">
            <a:xfrm rot="20196594">
              <a:off x="1636785" y="4020989"/>
              <a:ext cx="357433" cy="338073"/>
            </a:xfrm>
            <a:custGeom>
              <a:avLst/>
              <a:gdLst>
                <a:gd name="connsiteX0" fmla="*/ 340412 w 357433"/>
                <a:gd name="connsiteY0" fmla="*/ 17475 h 338073"/>
                <a:gd name="connsiteX1" fmla="*/ 357433 w 357433"/>
                <a:gd name="connsiteY1" fmla="*/ 26914 h 338073"/>
                <a:gd name="connsiteX2" fmla="*/ 353922 w 357433"/>
                <a:gd name="connsiteY2" fmla="*/ 75344 h 338073"/>
                <a:gd name="connsiteX3" fmla="*/ 308471 w 357433"/>
                <a:gd name="connsiteY3" fmla="*/ 195423 h 338073"/>
                <a:gd name="connsiteX4" fmla="*/ 41195 w 357433"/>
                <a:gd name="connsiteY4" fmla="*/ 338073 h 338073"/>
                <a:gd name="connsiteX5" fmla="*/ 16092 w 357433"/>
                <a:gd name="connsiteY5" fmla="*/ 336254 h 338073"/>
                <a:gd name="connsiteX6" fmla="*/ 5210 w 357433"/>
                <a:gd name="connsiteY6" fmla="*/ 302098 h 338073"/>
                <a:gd name="connsiteX7" fmla="*/ 40464 w 357433"/>
                <a:gd name="connsiteY7" fmla="*/ 114688 h 338073"/>
                <a:gd name="connsiteX8" fmla="*/ 340412 w 357433"/>
                <a:gd name="connsiteY8" fmla="*/ 17475 h 33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433" h="338073">
                  <a:moveTo>
                    <a:pt x="340412" y="17475"/>
                  </a:moveTo>
                  <a:lnTo>
                    <a:pt x="357433" y="26914"/>
                  </a:lnTo>
                  <a:lnTo>
                    <a:pt x="353922" y="75344"/>
                  </a:lnTo>
                  <a:cubicBezTo>
                    <a:pt x="346971" y="116518"/>
                    <a:pt x="331999" y="157294"/>
                    <a:pt x="308471" y="195423"/>
                  </a:cubicBezTo>
                  <a:cubicBezTo>
                    <a:pt x="244305" y="285448"/>
                    <a:pt x="143377" y="335756"/>
                    <a:pt x="41195" y="338073"/>
                  </a:cubicBezTo>
                  <a:lnTo>
                    <a:pt x="16092" y="336254"/>
                  </a:lnTo>
                  <a:lnTo>
                    <a:pt x="5210" y="302098"/>
                  </a:lnTo>
                  <a:cubicBezTo>
                    <a:pt x="-7779" y="240866"/>
                    <a:pt x="3354" y="174066"/>
                    <a:pt x="40464" y="114688"/>
                  </a:cubicBezTo>
                  <a:cubicBezTo>
                    <a:pt x="105405" y="10777"/>
                    <a:pt x="238535" y="-24942"/>
                    <a:pt x="340412" y="17475"/>
                  </a:cubicBez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TextBox 682"/>
            <p:cNvSpPr txBox="1">
              <a:spLocks noChangeArrowheads="1"/>
            </p:cNvSpPr>
            <p:nvPr/>
          </p:nvSpPr>
          <p:spPr bwMode="auto">
            <a:xfrm>
              <a:off x="1653399" y="3991407"/>
              <a:ext cx="532469" cy="38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任意多边形 89"/>
            <p:cNvSpPr/>
            <p:nvPr/>
          </p:nvSpPr>
          <p:spPr bwMode="auto">
            <a:xfrm rot="20920188">
              <a:off x="4348453" y="3346888"/>
              <a:ext cx="306194" cy="213211"/>
            </a:xfrm>
            <a:custGeom>
              <a:avLst/>
              <a:gdLst>
                <a:gd name="connsiteX0" fmla="*/ 145969 w 306194"/>
                <a:gd name="connsiteY0" fmla="*/ 3222 h 213211"/>
                <a:gd name="connsiteX1" fmla="*/ 214976 w 306194"/>
                <a:gd name="connsiteY1" fmla="*/ 32192 h 213211"/>
                <a:gd name="connsiteX2" fmla="*/ 306194 w 306194"/>
                <a:gd name="connsiteY2" fmla="*/ 197105 h 213211"/>
                <a:gd name="connsiteX3" fmla="*/ 305347 w 306194"/>
                <a:gd name="connsiteY3" fmla="*/ 207053 h 213211"/>
                <a:gd name="connsiteX4" fmla="*/ 304846 w 306194"/>
                <a:gd name="connsiteY4" fmla="*/ 207260 h 213211"/>
                <a:gd name="connsiteX5" fmla="*/ 106813 w 306194"/>
                <a:gd name="connsiteY5" fmla="*/ 172081 h 213211"/>
                <a:gd name="connsiteX6" fmla="*/ 5284 w 306194"/>
                <a:gd name="connsiteY6" fmla="*/ 50755 h 213211"/>
                <a:gd name="connsiteX7" fmla="*/ 0 w 306194"/>
                <a:gd name="connsiteY7" fmla="*/ 33476 h 213211"/>
                <a:gd name="connsiteX8" fmla="*/ 70320 w 306194"/>
                <a:gd name="connsiteY8" fmla="*/ 4145 h 213211"/>
                <a:gd name="connsiteX9" fmla="*/ 145969 w 306194"/>
                <a:gd name="connsiteY9" fmla="*/ 3222 h 21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194" h="213211">
                  <a:moveTo>
                    <a:pt x="145969" y="3222"/>
                  </a:moveTo>
                  <a:cubicBezTo>
                    <a:pt x="170694" y="7835"/>
                    <a:pt x="194311" y="17430"/>
                    <a:pt x="214976" y="32192"/>
                  </a:cubicBezTo>
                  <a:cubicBezTo>
                    <a:pt x="274020" y="69095"/>
                    <a:pt x="305386" y="133677"/>
                    <a:pt x="306194" y="197105"/>
                  </a:cubicBezTo>
                  <a:lnTo>
                    <a:pt x="305347" y="207053"/>
                  </a:lnTo>
                  <a:lnTo>
                    <a:pt x="304846" y="207260"/>
                  </a:lnTo>
                  <a:cubicBezTo>
                    <a:pt x="238243" y="221332"/>
                    <a:pt x="167199" y="210778"/>
                    <a:pt x="106813" y="172081"/>
                  </a:cubicBezTo>
                  <a:cubicBezTo>
                    <a:pt x="58858" y="140420"/>
                    <a:pt x="24891" y="97876"/>
                    <a:pt x="5284" y="50755"/>
                  </a:cubicBezTo>
                  <a:lnTo>
                    <a:pt x="0" y="33476"/>
                  </a:lnTo>
                  <a:lnTo>
                    <a:pt x="70320" y="4145"/>
                  </a:lnTo>
                  <a:cubicBezTo>
                    <a:pt x="95413" y="-1022"/>
                    <a:pt x="121245" y="-1391"/>
                    <a:pt x="145969" y="3222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TextBox 682"/>
            <p:cNvSpPr txBox="1">
              <a:spLocks noChangeArrowheads="1"/>
            </p:cNvSpPr>
            <p:nvPr/>
          </p:nvSpPr>
          <p:spPr bwMode="auto">
            <a:xfrm>
              <a:off x="4371141" y="3293400"/>
              <a:ext cx="738761" cy="31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矩形 25"/>
          <p:cNvSpPr>
            <a:spLocks noChangeArrowheads="1"/>
          </p:cNvSpPr>
          <p:nvPr/>
        </p:nvSpPr>
        <p:spPr bwMode="auto">
          <a:xfrm>
            <a:off x="5453257" y="516512"/>
            <a:ext cx="657319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250" spc="40" dirty="0">
              <a:solidFill>
                <a:srgbClr val="00B4F0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458" y="855098"/>
            <a:ext cx="50570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 ADVERTISING </a:t>
            </a:r>
            <a:r>
              <a:rPr lang="en-US" altLang="zh-CN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Co., Ltd</a:t>
            </a:r>
            <a:endParaRPr lang="zh-CN" altLang="en-US" sz="1200" spc="40" dirty="0">
              <a:solidFill>
                <a:srgbClr val="00B4F0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58022" y="1181527"/>
            <a:ext cx="3202225" cy="3144838"/>
            <a:chOff x="558022" y="846791"/>
            <a:chExt cx="3202225" cy="3144838"/>
          </a:xfrm>
        </p:grpSpPr>
        <p:grpSp>
          <p:nvGrpSpPr>
            <p:cNvPr id="16" name="组合 15"/>
            <p:cNvGrpSpPr/>
            <p:nvPr/>
          </p:nvGrpSpPr>
          <p:grpSpPr>
            <a:xfrm>
              <a:off x="558022" y="846791"/>
              <a:ext cx="3202225" cy="3144838"/>
              <a:chOff x="5418138" y="1103313"/>
              <a:chExt cx="3100387" cy="3044825"/>
            </a:xfrm>
          </p:grpSpPr>
          <p:sp>
            <p:nvSpPr>
              <p:cNvPr id="2" name="椭圆 40"/>
              <p:cNvSpPr/>
              <p:nvPr/>
            </p:nvSpPr>
            <p:spPr>
              <a:xfrm rot="5383600">
                <a:off x="5418931" y="1102520"/>
                <a:ext cx="3044825" cy="3046412"/>
              </a:xfrm>
              <a:custGeom>
                <a:avLst/>
                <a:gdLst>
                  <a:gd name="connsiteX0" fmla="*/ 0 w 3351160"/>
                  <a:gd name="connsiteY0" fmla="*/ 1675580 h 3351160"/>
                  <a:gd name="connsiteX1" fmla="*/ 1675580 w 3351160"/>
                  <a:gd name="connsiteY1" fmla="*/ 0 h 3351160"/>
                  <a:gd name="connsiteX2" fmla="*/ 3351160 w 3351160"/>
                  <a:gd name="connsiteY2" fmla="*/ 1675580 h 3351160"/>
                  <a:gd name="connsiteX3" fmla="*/ 1675580 w 3351160"/>
                  <a:gd name="connsiteY3" fmla="*/ 3351160 h 3351160"/>
                  <a:gd name="connsiteX4" fmla="*/ 0 w 3351160"/>
                  <a:gd name="connsiteY4" fmla="*/ 1675580 h 3351160"/>
                  <a:gd name="connsiteX0-1" fmla="*/ 1675580 w 3351160"/>
                  <a:gd name="connsiteY0-2" fmla="*/ 0 h 3351160"/>
                  <a:gd name="connsiteX1-3" fmla="*/ 3351160 w 3351160"/>
                  <a:gd name="connsiteY1-4" fmla="*/ 1675580 h 3351160"/>
                  <a:gd name="connsiteX2-5" fmla="*/ 1675580 w 3351160"/>
                  <a:gd name="connsiteY2-6" fmla="*/ 3351160 h 3351160"/>
                  <a:gd name="connsiteX3-7" fmla="*/ 0 w 3351160"/>
                  <a:gd name="connsiteY3-8" fmla="*/ 1675580 h 3351160"/>
                  <a:gd name="connsiteX4-9" fmla="*/ 1767020 w 3351160"/>
                  <a:gd name="connsiteY4-10" fmla="*/ 91440 h 3351160"/>
                  <a:gd name="connsiteX0-11" fmla="*/ 1675580 w 3351160"/>
                  <a:gd name="connsiteY0-12" fmla="*/ 0 h 3351160"/>
                  <a:gd name="connsiteX1-13" fmla="*/ 3351160 w 3351160"/>
                  <a:gd name="connsiteY1-14" fmla="*/ 1675580 h 3351160"/>
                  <a:gd name="connsiteX2-15" fmla="*/ 1675580 w 3351160"/>
                  <a:gd name="connsiteY2-16" fmla="*/ 3351160 h 3351160"/>
                  <a:gd name="connsiteX3-17" fmla="*/ 0 w 3351160"/>
                  <a:gd name="connsiteY3-18" fmla="*/ 1675580 h 33511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351160" h="3351160">
                    <a:moveTo>
                      <a:pt x="1675580" y="0"/>
                    </a:moveTo>
                    <a:cubicBezTo>
                      <a:pt x="2600977" y="0"/>
                      <a:pt x="3351160" y="750183"/>
                      <a:pt x="3351160" y="1675580"/>
                    </a:cubicBezTo>
                    <a:cubicBezTo>
                      <a:pt x="3351160" y="2600977"/>
                      <a:pt x="2600977" y="3351160"/>
                      <a:pt x="1675580" y="3351160"/>
                    </a:cubicBezTo>
                    <a:cubicBezTo>
                      <a:pt x="750183" y="3351160"/>
                      <a:pt x="0" y="2600977"/>
                      <a:pt x="0" y="1675580"/>
                    </a:cubicBezTo>
                  </a:path>
                </a:pathLst>
              </a:custGeom>
              <a:noFill/>
              <a:ln>
                <a:solidFill>
                  <a:srgbClr val="81D2F6"/>
                </a:solidFill>
                <a:prstDash val="sysDash"/>
                <a:headEnd type="stealth" w="lg" len="lg"/>
                <a:tail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矩形 2"/>
              <p:cNvSpPr>
                <a:spLocks noChangeArrowheads="1"/>
              </p:cNvSpPr>
              <p:nvPr/>
            </p:nvSpPr>
            <p:spPr bwMode="auto">
              <a:xfrm>
                <a:off x="6472955" y="2510998"/>
                <a:ext cx="1444069" cy="424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ko-KR" sz="1200" dirty="0">
                    <a:solidFill>
                      <a:srgbClr val="00B4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TITLE</a:t>
                </a:r>
                <a:endParaRPr lang="en-US" altLang="ko-KR" sz="12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685800"/>
                <a:endParaRPr lang="en-US" altLang="ko-KR" sz="1000" dirty="0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空心弧 4"/>
              <p:cNvSpPr/>
              <p:nvPr/>
            </p:nvSpPr>
            <p:spPr bwMode="auto">
              <a:xfrm rot="9579120">
                <a:off x="5589588" y="1268413"/>
                <a:ext cx="2681287" cy="2681287"/>
              </a:xfrm>
              <a:prstGeom prst="blockArc">
                <a:avLst>
                  <a:gd name="adj1" fmla="val 3101488"/>
                  <a:gd name="adj2" fmla="val 6568087"/>
                  <a:gd name="adj3" fmla="val 31622"/>
                </a:avLst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空心弧 7"/>
              <p:cNvSpPr/>
              <p:nvPr/>
            </p:nvSpPr>
            <p:spPr bwMode="auto">
              <a:xfrm rot="6015969">
                <a:off x="5576889" y="1282700"/>
                <a:ext cx="2681288" cy="2681287"/>
              </a:xfrm>
              <a:prstGeom prst="blockArc">
                <a:avLst>
                  <a:gd name="adj1" fmla="val 3101488"/>
                  <a:gd name="adj2" fmla="val 6568087"/>
                  <a:gd name="adj3" fmla="val 31622"/>
                </a:avLst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空心弧 10"/>
              <p:cNvSpPr/>
              <p:nvPr/>
            </p:nvSpPr>
            <p:spPr bwMode="auto">
              <a:xfrm rot="2494765">
                <a:off x="5597525" y="1316038"/>
                <a:ext cx="2681288" cy="2682875"/>
              </a:xfrm>
              <a:prstGeom prst="blockArc">
                <a:avLst>
                  <a:gd name="adj1" fmla="val 2256744"/>
                  <a:gd name="adj2" fmla="val 6568087"/>
                  <a:gd name="adj3" fmla="val 31622"/>
                </a:avLst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空心弧 37"/>
              <p:cNvSpPr/>
              <p:nvPr/>
            </p:nvSpPr>
            <p:spPr bwMode="auto">
              <a:xfrm rot="19651622">
                <a:off x="6878638" y="2559050"/>
                <a:ext cx="1639887" cy="1106488"/>
              </a:xfrm>
              <a:custGeom>
                <a:avLst/>
                <a:gdLst/>
                <a:ahLst/>
                <a:cxnLst/>
                <a:rect l="l" t="t" r="r" b="b"/>
                <a:pathLst>
                  <a:path w="1640520" h="1107752">
                    <a:moveTo>
                      <a:pt x="1325577" y="118234"/>
                    </a:moveTo>
                    <a:lnTo>
                      <a:pt x="1640520" y="564967"/>
                    </a:lnTo>
                    <a:lnTo>
                      <a:pt x="1560392" y="513334"/>
                    </a:lnTo>
                    <a:cubicBezTo>
                      <a:pt x="1219721" y="1021899"/>
                      <a:pt x="577511" y="1235120"/>
                      <a:pt x="0" y="1030975"/>
                    </a:cubicBezTo>
                    <a:lnTo>
                      <a:pt x="282614" y="231485"/>
                    </a:lnTo>
                    <a:cubicBezTo>
                      <a:pt x="490006" y="304796"/>
                      <a:pt x="720099" y="231670"/>
                      <a:pt x="846464" y="53299"/>
                    </a:cubicBezTo>
                    <a:lnTo>
                      <a:pt x="763749" y="0"/>
                    </a:lnTo>
                    <a:close/>
                  </a:path>
                </a:pathLst>
              </a:cu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67456" y="1441389"/>
              <a:ext cx="2511091" cy="2130902"/>
              <a:chOff x="683636" y="1441389"/>
              <a:chExt cx="2511091" cy="2130902"/>
            </a:xfrm>
          </p:grpSpPr>
          <p:sp>
            <p:nvSpPr>
              <p:cNvPr id="22" name="矩形 25"/>
              <p:cNvSpPr>
                <a:spLocks noChangeArrowheads="1"/>
              </p:cNvSpPr>
              <p:nvPr/>
            </p:nvSpPr>
            <p:spPr bwMode="auto">
              <a:xfrm rot="9356697">
                <a:off x="683636" y="1441389"/>
                <a:ext cx="13834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1</a:t>
                </a:r>
                <a:endParaRPr lang="en-US" altLang="zh-CN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5"/>
              <p:cNvSpPr>
                <a:spLocks noChangeArrowheads="1"/>
              </p:cNvSpPr>
              <p:nvPr/>
            </p:nvSpPr>
            <p:spPr bwMode="auto">
              <a:xfrm rot="5076546">
                <a:off x="536233" y="2369400"/>
                <a:ext cx="12641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2</a:t>
                </a:r>
                <a:endParaRPr lang="en-US" altLang="zh-CN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5"/>
              <p:cNvSpPr>
                <a:spLocks noChangeArrowheads="1"/>
              </p:cNvSpPr>
              <p:nvPr/>
            </p:nvSpPr>
            <p:spPr bwMode="auto">
              <a:xfrm rot="1401981">
                <a:off x="1172275" y="3172181"/>
                <a:ext cx="14293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3</a:t>
                </a:r>
                <a:endParaRPr lang="en-US" altLang="zh-CN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5"/>
              <p:cNvSpPr>
                <a:spLocks noChangeArrowheads="1"/>
              </p:cNvSpPr>
              <p:nvPr/>
            </p:nvSpPr>
            <p:spPr bwMode="auto">
              <a:xfrm rot="18787204">
                <a:off x="2341572" y="2649957"/>
                <a:ext cx="13061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4</a:t>
                </a:r>
                <a:endParaRPr lang="en-US" altLang="zh-CN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032083" y="2703855"/>
            <a:ext cx="709289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PPT for six years. We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create 500 of classical PPT. We are sure that you will be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satisfied. RAPIDPPT</a:t>
            </a:r>
            <a:r>
              <a:rPr lang="zh-CN" altLang="en-US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differs from the traditional production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99391" y="1980021"/>
            <a:ext cx="6573192" cy="615585"/>
            <a:chOff x="3999391" y="1645285"/>
            <a:chExt cx="6573192" cy="615585"/>
          </a:xfrm>
        </p:grpSpPr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3999391" y="1645285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010592" y="1983871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4810951" y="3987973"/>
            <a:ext cx="416177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are sure that you will be satisfied. </a:t>
            </a:r>
            <a:r>
              <a:rPr lang="en-US" altLang="zh-CN" sz="1200" spc="40" dirty="0" err="1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RAPIDPPTdiffers</a:t>
            </a: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from the traditional </a:t>
            </a:r>
            <a:endParaRPr lang="en-US" altLang="zh-CN" sz="12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production model.</a:t>
            </a:r>
            <a:endParaRPr lang="en-US" altLang="zh-CN" sz="12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10951" y="3635649"/>
            <a:ext cx="657319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text</a:t>
            </a:r>
            <a:endParaRPr lang="en-US" altLang="zh-CN" sz="2250" spc="40" dirty="0">
              <a:solidFill>
                <a:srgbClr val="00B4F0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100" y="2351314"/>
            <a:ext cx="1747064" cy="2789097"/>
            <a:chOff x="546100" y="2351314"/>
            <a:chExt cx="1747064" cy="2789097"/>
          </a:xfrm>
        </p:grpSpPr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546100" y="2351314"/>
              <a:ext cx="570639" cy="2789097"/>
            </a:xfrm>
            <a:custGeom>
              <a:avLst/>
              <a:gdLst>
                <a:gd name="T0" fmla="*/ 1371092097 w 690"/>
                <a:gd name="T1" fmla="*/ 579996198 h 2171"/>
                <a:gd name="T2" fmla="*/ 1198373470 w 690"/>
                <a:gd name="T3" fmla="*/ 0 h 2171"/>
                <a:gd name="T4" fmla="*/ 695141365 w 690"/>
                <a:gd name="T5" fmla="*/ 579996198 h 2171"/>
                <a:gd name="T6" fmla="*/ 1471312124 w 690"/>
                <a:gd name="T7" fmla="*/ 2147483647 h 2171"/>
                <a:gd name="T8" fmla="*/ 439261377 w 690"/>
                <a:gd name="T9" fmla="*/ 2147483647 h 2171"/>
                <a:gd name="T10" fmla="*/ 439261377 w 690"/>
                <a:gd name="T11" fmla="*/ 2147483647 h 2171"/>
                <a:gd name="T12" fmla="*/ 565069403 w 690"/>
                <a:gd name="T13" fmla="*/ 2147483647 h 2171"/>
                <a:gd name="T14" fmla="*/ 439261377 w 690"/>
                <a:gd name="T15" fmla="*/ 2147483647 h 2171"/>
                <a:gd name="T16" fmla="*/ 439261377 w 690"/>
                <a:gd name="T17" fmla="*/ 2147483647 h 2171"/>
                <a:gd name="T18" fmla="*/ 565069403 w 690"/>
                <a:gd name="T19" fmla="*/ 2147483647 h 2171"/>
                <a:gd name="T20" fmla="*/ 439261377 w 690"/>
                <a:gd name="T21" fmla="*/ 2147483647 h 2171"/>
                <a:gd name="T22" fmla="*/ 439261377 w 690"/>
                <a:gd name="T23" fmla="*/ 2147483647 h 2171"/>
                <a:gd name="T24" fmla="*/ 565069403 w 690"/>
                <a:gd name="T25" fmla="*/ 2147483647 h 2171"/>
                <a:gd name="T26" fmla="*/ 439261377 w 690"/>
                <a:gd name="T27" fmla="*/ 2147483647 h 2171"/>
                <a:gd name="T28" fmla="*/ 439261377 w 690"/>
                <a:gd name="T29" fmla="*/ 2147483647 h 2171"/>
                <a:gd name="T30" fmla="*/ 565069403 w 690"/>
                <a:gd name="T31" fmla="*/ 2147483647 h 2171"/>
                <a:gd name="T32" fmla="*/ 439261377 w 690"/>
                <a:gd name="T33" fmla="*/ 2147483647 h 2171"/>
                <a:gd name="T34" fmla="*/ 439261377 w 690"/>
                <a:gd name="T35" fmla="*/ 2147483647 h 2171"/>
                <a:gd name="T36" fmla="*/ 565069403 w 690"/>
                <a:gd name="T37" fmla="*/ 2147483647 h 2171"/>
                <a:gd name="T38" fmla="*/ 439261377 w 690"/>
                <a:gd name="T39" fmla="*/ 2147483647 h 2171"/>
                <a:gd name="T40" fmla="*/ 439261377 w 690"/>
                <a:gd name="T41" fmla="*/ 2147483647 h 2171"/>
                <a:gd name="T42" fmla="*/ 565069403 w 690"/>
                <a:gd name="T43" fmla="*/ 2147483647 h 2171"/>
                <a:gd name="T44" fmla="*/ 439261377 w 690"/>
                <a:gd name="T45" fmla="*/ 2147483647 h 2171"/>
                <a:gd name="T46" fmla="*/ 439261377 w 690"/>
                <a:gd name="T47" fmla="*/ 2147483647 h 2171"/>
                <a:gd name="T48" fmla="*/ 565069403 w 690"/>
                <a:gd name="T49" fmla="*/ 2147483647 h 2171"/>
                <a:gd name="T50" fmla="*/ 439261377 w 690"/>
                <a:gd name="T51" fmla="*/ 2147483647 h 2171"/>
                <a:gd name="T52" fmla="*/ 439261377 w 690"/>
                <a:gd name="T53" fmla="*/ 2147483647 h 2171"/>
                <a:gd name="T54" fmla="*/ 565069403 w 690"/>
                <a:gd name="T55" fmla="*/ 2147483647 h 2171"/>
                <a:gd name="T56" fmla="*/ 439261377 w 690"/>
                <a:gd name="T57" fmla="*/ 2147483647 h 2171"/>
                <a:gd name="T58" fmla="*/ 439261377 w 690"/>
                <a:gd name="T59" fmla="*/ 2147483647 h 2171"/>
                <a:gd name="T60" fmla="*/ 565069403 w 690"/>
                <a:gd name="T61" fmla="*/ 2147483647 h 2171"/>
                <a:gd name="T62" fmla="*/ 439261377 w 690"/>
                <a:gd name="T63" fmla="*/ 2147483647 h 2171"/>
                <a:gd name="T64" fmla="*/ 439261377 w 690"/>
                <a:gd name="T65" fmla="*/ 2147483647 h 2171"/>
                <a:gd name="T66" fmla="*/ 565069403 w 690"/>
                <a:gd name="T67" fmla="*/ 2147483647 h 2171"/>
                <a:gd name="T68" fmla="*/ 439261377 w 690"/>
                <a:gd name="T69" fmla="*/ 2147483647 h 2171"/>
                <a:gd name="T70" fmla="*/ 439261377 w 690"/>
                <a:gd name="T71" fmla="*/ 2096087208 h 2171"/>
                <a:gd name="T72" fmla="*/ 565069403 w 690"/>
                <a:gd name="T73" fmla="*/ 2096087208 h 2171"/>
                <a:gd name="T74" fmla="*/ 439261377 w 690"/>
                <a:gd name="T75" fmla="*/ 1974544558 h 2171"/>
                <a:gd name="T76" fmla="*/ 439261377 w 690"/>
                <a:gd name="T77" fmla="*/ 1867927149 h 2171"/>
                <a:gd name="T78" fmla="*/ 565069403 w 690"/>
                <a:gd name="T79" fmla="*/ 1867927149 h 2171"/>
                <a:gd name="T80" fmla="*/ 439261377 w 690"/>
                <a:gd name="T81" fmla="*/ 1748516467 h 2171"/>
                <a:gd name="T82" fmla="*/ 439261377 w 690"/>
                <a:gd name="T83" fmla="*/ 1641899058 h 2171"/>
                <a:gd name="T84" fmla="*/ 565069403 w 690"/>
                <a:gd name="T85" fmla="*/ 1641899058 h 2171"/>
                <a:gd name="T86" fmla="*/ 439261377 w 690"/>
                <a:gd name="T87" fmla="*/ 1520356408 h 2171"/>
                <a:gd name="T88" fmla="*/ 439261377 w 690"/>
                <a:gd name="T89" fmla="*/ 1415872427 h 2171"/>
                <a:gd name="T90" fmla="*/ 565069403 w 690"/>
                <a:gd name="T91" fmla="*/ 1415872427 h 2171"/>
                <a:gd name="T92" fmla="*/ 439261377 w 690"/>
                <a:gd name="T93" fmla="*/ 1294328317 h 2171"/>
                <a:gd name="T94" fmla="*/ 439261377 w 690"/>
                <a:gd name="T95" fmla="*/ 1187712367 h 2171"/>
                <a:gd name="T96" fmla="*/ 565069403 w 690"/>
                <a:gd name="T97" fmla="*/ 1187712367 h 2171"/>
                <a:gd name="T98" fmla="*/ 439261377 w 690"/>
                <a:gd name="T99" fmla="*/ 1072565623 h 2171"/>
                <a:gd name="T100" fmla="*/ 439261377 w 690"/>
                <a:gd name="T101" fmla="*/ 961684276 h 2171"/>
                <a:gd name="T102" fmla="*/ 565069403 w 690"/>
                <a:gd name="T103" fmla="*/ 961684276 h 21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90" h="2171">
                  <a:moveTo>
                    <a:pt x="690" y="385"/>
                  </a:moveTo>
                  <a:lnTo>
                    <a:pt x="643" y="385"/>
                  </a:lnTo>
                  <a:lnTo>
                    <a:pt x="643" y="317"/>
                  </a:lnTo>
                  <a:lnTo>
                    <a:pt x="643" y="272"/>
                  </a:lnTo>
                  <a:lnTo>
                    <a:pt x="643" y="184"/>
                  </a:lnTo>
                  <a:lnTo>
                    <a:pt x="586" y="184"/>
                  </a:lnTo>
                  <a:lnTo>
                    <a:pt x="586" y="0"/>
                  </a:lnTo>
                  <a:lnTo>
                    <a:pt x="562" y="0"/>
                  </a:lnTo>
                  <a:lnTo>
                    <a:pt x="562" y="184"/>
                  </a:lnTo>
                  <a:lnTo>
                    <a:pt x="484" y="184"/>
                  </a:lnTo>
                  <a:lnTo>
                    <a:pt x="484" y="272"/>
                  </a:lnTo>
                  <a:lnTo>
                    <a:pt x="326" y="272"/>
                  </a:lnTo>
                  <a:lnTo>
                    <a:pt x="326" y="385"/>
                  </a:lnTo>
                  <a:lnTo>
                    <a:pt x="0" y="385"/>
                  </a:lnTo>
                  <a:lnTo>
                    <a:pt x="0" y="2171"/>
                  </a:lnTo>
                  <a:lnTo>
                    <a:pt x="690" y="2171"/>
                  </a:lnTo>
                  <a:lnTo>
                    <a:pt x="690" y="385"/>
                  </a:lnTo>
                  <a:close/>
                  <a:moveTo>
                    <a:pt x="206" y="2043"/>
                  </a:moveTo>
                  <a:lnTo>
                    <a:pt x="206" y="2095"/>
                  </a:lnTo>
                  <a:lnTo>
                    <a:pt x="76" y="2095"/>
                  </a:lnTo>
                  <a:lnTo>
                    <a:pt x="76" y="2043"/>
                  </a:lnTo>
                  <a:lnTo>
                    <a:pt x="206" y="2043"/>
                  </a:lnTo>
                  <a:close/>
                  <a:moveTo>
                    <a:pt x="614" y="2043"/>
                  </a:moveTo>
                  <a:lnTo>
                    <a:pt x="614" y="2095"/>
                  </a:lnTo>
                  <a:lnTo>
                    <a:pt x="265" y="2095"/>
                  </a:lnTo>
                  <a:lnTo>
                    <a:pt x="265" y="2043"/>
                  </a:lnTo>
                  <a:lnTo>
                    <a:pt x="614" y="2043"/>
                  </a:lnTo>
                  <a:close/>
                  <a:moveTo>
                    <a:pt x="206" y="1937"/>
                  </a:moveTo>
                  <a:lnTo>
                    <a:pt x="206" y="1989"/>
                  </a:lnTo>
                  <a:lnTo>
                    <a:pt x="76" y="1989"/>
                  </a:lnTo>
                  <a:lnTo>
                    <a:pt x="76" y="1937"/>
                  </a:lnTo>
                  <a:lnTo>
                    <a:pt x="206" y="1937"/>
                  </a:lnTo>
                  <a:close/>
                  <a:moveTo>
                    <a:pt x="614" y="1937"/>
                  </a:moveTo>
                  <a:lnTo>
                    <a:pt x="614" y="1989"/>
                  </a:lnTo>
                  <a:lnTo>
                    <a:pt x="265" y="1989"/>
                  </a:lnTo>
                  <a:lnTo>
                    <a:pt x="265" y="1937"/>
                  </a:lnTo>
                  <a:lnTo>
                    <a:pt x="614" y="1937"/>
                  </a:lnTo>
                  <a:close/>
                  <a:moveTo>
                    <a:pt x="206" y="1831"/>
                  </a:moveTo>
                  <a:lnTo>
                    <a:pt x="206" y="1883"/>
                  </a:lnTo>
                  <a:lnTo>
                    <a:pt x="76" y="1883"/>
                  </a:lnTo>
                  <a:lnTo>
                    <a:pt x="76" y="1831"/>
                  </a:lnTo>
                  <a:lnTo>
                    <a:pt x="206" y="1831"/>
                  </a:lnTo>
                  <a:close/>
                  <a:moveTo>
                    <a:pt x="614" y="1831"/>
                  </a:moveTo>
                  <a:lnTo>
                    <a:pt x="614" y="1883"/>
                  </a:lnTo>
                  <a:lnTo>
                    <a:pt x="265" y="1883"/>
                  </a:lnTo>
                  <a:lnTo>
                    <a:pt x="265" y="1831"/>
                  </a:lnTo>
                  <a:lnTo>
                    <a:pt x="614" y="1831"/>
                  </a:lnTo>
                  <a:close/>
                  <a:moveTo>
                    <a:pt x="206" y="1725"/>
                  </a:moveTo>
                  <a:lnTo>
                    <a:pt x="206" y="1776"/>
                  </a:lnTo>
                  <a:lnTo>
                    <a:pt x="76" y="1776"/>
                  </a:lnTo>
                  <a:lnTo>
                    <a:pt x="76" y="1725"/>
                  </a:lnTo>
                  <a:lnTo>
                    <a:pt x="206" y="1725"/>
                  </a:lnTo>
                  <a:close/>
                  <a:moveTo>
                    <a:pt x="614" y="1725"/>
                  </a:moveTo>
                  <a:lnTo>
                    <a:pt x="614" y="1776"/>
                  </a:lnTo>
                  <a:lnTo>
                    <a:pt x="265" y="1776"/>
                  </a:lnTo>
                  <a:lnTo>
                    <a:pt x="265" y="1725"/>
                  </a:lnTo>
                  <a:lnTo>
                    <a:pt x="614" y="1725"/>
                  </a:lnTo>
                  <a:close/>
                  <a:moveTo>
                    <a:pt x="206" y="1618"/>
                  </a:moveTo>
                  <a:lnTo>
                    <a:pt x="206" y="1670"/>
                  </a:lnTo>
                  <a:lnTo>
                    <a:pt x="76" y="1670"/>
                  </a:lnTo>
                  <a:lnTo>
                    <a:pt x="76" y="1618"/>
                  </a:lnTo>
                  <a:lnTo>
                    <a:pt x="206" y="1618"/>
                  </a:lnTo>
                  <a:close/>
                  <a:moveTo>
                    <a:pt x="614" y="1618"/>
                  </a:moveTo>
                  <a:lnTo>
                    <a:pt x="614" y="1670"/>
                  </a:lnTo>
                  <a:lnTo>
                    <a:pt x="265" y="1670"/>
                  </a:lnTo>
                  <a:lnTo>
                    <a:pt x="265" y="1618"/>
                  </a:lnTo>
                  <a:lnTo>
                    <a:pt x="614" y="1618"/>
                  </a:lnTo>
                  <a:close/>
                  <a:moveTo>
                    <a:pt x="206" y="1512"/>
                  </a:moveTo>
                  <a:lnTo>
                    <a:pt x="206" y="1564"/>
                  </a:lnTo>
                  <a:lnTo>
                    <a:pt x="76" y="1564"/>
                  </a:lnTo>
                  <a:lnTo>
                    <a:pt x="76" y="1512"/>
                  </a:lnTo>
                  <a:lnTo>
                    <a:pt x="206" y="1512"/>
                  </a:lnTo>
                  <a:close/>
                  <a:moveTo>
                    <a:pt x="614" y="1512"/>
                  </a:moveTo>
                  <a:lnTo>
                    <a:pt x="614" y="1564"/>
                  </a:lnTo>
                  <a:lnTo>
                    <a:pt x="265" y="1564"/>
                  </a:lnTo>
                  <a:lnTo>
                    <a:pt x="265" y="1512"/>
                  </a:lnTo>
                  <a:lnTo>
                    <a:pt x="614" y="1512"/>
                  </a:lnTo>
                  <a:close/>
                  <a:moveTo>
                    <a:pt x="206" y="1406"/>
                  </a:moveTo>
                  <a:lnTo>
                    <a:pt x="206" y="1458"/>
                  </a:lnTo>
                  <a:lnTo>
                    <a:pt x="76" y="1458"/>
                  </a:lnTo>
                  <a:lnTo>
                    <a:pt x="76" y="1406"/>
                  </a:lnTo>
                  <a:lnTo>
                    <a:pt x="206" y="1406"/>
                  </a:lnTo>
                  <a:close/>
                  <a:moveTo>
                    <a:pt x="614" y="1406"/>
                  </a:moveTo>
                  <a:lnTo>
                    <a:pt x="614" y="1458"/>
                  </a:lnTo>
                  <a:lnTo>
                    <a:pt x="265" y="1458"/>
                  </a:lnTo>
                  <a:lnTo>
                    <a:pt x="265" y="1406"/>
                  </a:lnTo>
                  <a:lnTo>
                    <a:pt x="614" y="1406"/>
                  </a:lnTo>
                  <a:close/>
                  <a:moveTo>
                    <a:pt x="206" y="1302"/>
                  </a:moveTo>
                  <a:lnTo>
                    <a:pt x="206" y="1351"/>
                  </a:lnTo>
                  <a:lnTo>
                    <a:pt x="76" y="1351"/>
                  </a:lnTo>
                  <a:lnTo>
                    <a:pt x="76" y="1302"/>
                  </a:lnTo>
                  <a:lnTo>
                    <a:pt x="206" y="1302"/>
                  </a:lnTo>
                  <a:close/>
                  <a:moveTo>
                    <a:pt x="614" y="1302"/>
                  </a:moveTo>
                  <a:lnTo>
                    <a:pt x="614" y="1351"/>
                  </a:lnTo>
                  <a:lnTo>
                    <a:pt x="265" y="1351"/>
                  </a:lnTo>
                  <a:lnTo>
                    <a:pt x="265" y="1302"/>
                  </a:lnTo>
                  <a:lnTo>
                    <a:pt x="614" y="1302"/>
                  </a:lnTo>
                  <a:close/>
                  <a:moveTo>
                    <a:pt x="206" y="1195"/>
                  </a:moveTo>
                  <a:lnTo>
                    <a:pt x="206" y="1245"/>
                  </a:lnTo>
                  <a:lnTo>
                    <a:pt x="76" y="1245"/>
                  </a:lnTo>
                  <a:lnTo>
                    <a:pt x="76" y="1195"/>
                  </a:lnTo>
                  <a:lnTo>
                    <a:pt x="206" y="1195"/>
                  </a:lnTo>
                  <a:close/>
                  <a:moveTo>
                    <a:pt x="614" y="1195"/>
                  </a:moveTo>
                  <a:lnTo>
                    <a:pt x="614" y="1245"/>
                  </a:lnTo>
                  <a:lnTo>
                    <a:pt x="265" y="1245"/>
                  </a:lnTo>
                  <a:lnTo>
                    <a:pt x="265" y="1195"/>
                  </a:lnTo>
                  <a:lnTo>
                    <a:pt x="614" y="1195"/>
                  </a:lnTo>
                  <a:close/>
                  <a:moveTo>
                    <a:pt x="206" y="1089"/>
                  </a:moveTo>
                  <a:lnTo>
                    <a:pt x="206" y="1139"/>
                  </a:lnTo>
                  <a:lnTo>
                    <a:pt x="76" y="1139"/>
                  </a:lnTo>
                  <a:lnTo>
                    <a:pt x="76" y="1089"/>
                  </a:lnTo>
                  <a:lnTo>
                    <a:pt x="206" y="1089"/>
                  </a:lnTo>
                  <a:close/>
                  <a:moveTo>
                    <a:pt x="614" y="1089"/>
                  </a:moveTo>
                  <a:lnTo>
                    <a:pt x="614" y="1139"/>
                  </a:lnTo>
                  <a:lnTo>
                    <a:pt x="265" y="1139"/>
                  </a:lnTo>
                  <a:lnTo>
                    <a:pt x="265" y="1089"/>
                  </a:lnTo>
                  <a:lnTo>
                    <a:pt x="614" y="1089"/>
                  </a:lnTo>
                  <a:close/>
                  <a:moveTo>
                    <a:pt x="206" y="983"/>
                  </a:moveTo>
                  <a:lnTo>
                    <a:pt x="206" y="1032"/>
                  </a:lnTo>
                  <a:lnTo>
                    <a:pt x="76" y="1032"/>
                  </a:lnTo>
                  <a:lnTo>
                    <a:pt x="76" y="983"/>
                  </a:lnTo>
                  <a:lnTo>
                    <a:pt x="206" y="983"/>
                  </a:lnTo>
                  <a:close/>
                  <a:moveTo>
                    <a:pt x="614" y="983"/>
                  </a:moveTo>
                  <a:lnTo>
                    <a:pt x="614" y="1032"/>
                  </a:lnTo>
                  <a:lnTo>
                    <a:pt x="265" y="1032"/>
                  </a:lnTo>
                  <a:lnTo>
                    <a:pt x="265" y="983"/>
                  </a:lnTo>
                  <a:lnTo>
                    <a:pt x="614" y="983"/>
                  </a:lnTo>
                  <a:close/>
                  <a:moveTo>
                    <a:pt x="206" y="876"/>
                  </a:moveTo>
                  <a:lnTo>
                    <a:pt x="206" y="926"/>
                  </a:lnTo>
                  <a:lnTo>
                    <a:pt x="76" y="926"/>
                  </a:lnTo>
                  <a:lnTo>
                    <a:pt x="76" y="876"/>
                  </a:lnTo>
                  <a:lnTo>
                    <a:pt x="206" y="876"/>
                  </a:lnTo>
                  <a:close/>
                  <a:moveTo>
                    <a:pt x="614" y="876"/>
                  </a:moveTo>
                  <a:lnTo>
                    <a:pt x="614" y="926"/>
                  </a:lnTo>
                  <a:lnTo>
                    <a:pt x="265" y="926"/>
                  </a:lnTo>
                  <a:lnTo>
                    <a:pt x="265" y="876"/>
                  </a:lnTo>
                  <a:lnTo>
                    <a:pt x="614" y="876"/>
                  </a:lnTo>
                  <a:close/>
                  <a:moveTo>
                    <a:pt x="206" y="770"/>
                  </a:moveTo>
                  <a:lnTo>
                    <a:pt x="206" y="820"/>
                  </a:lnTo>
                  <a:lnTo>
                    <a:pt x="76" y="820"/>
                  </a:lnTo>
                  <a:lnTo>
                    <a:pt x="76" y="770"/>
                  </a:lnTo>
                  <a:lnTo>
                    <a:pt x="206" y="770"/>
                  </a:lnTo>
                  <a:close/>
                  <a:moveTo>
                    <a:pt x="614" y="770"/>
                  </a:moveTo>
                  <a:lnTo>
                    <a:pt x="614" y="820"/>
                  </a:lnTo>
                  <a:lnTo>
                    <a:pt x="265" y="820"/>
                  </a:lnTo>
                  <a:lnTo>
                    <a:pt x="265" y="770"/>
                  </a:lnTo>
                  <a:lnTo>
                    <a:pt x="614" y="770"/>
                  </a:lnTo>
                  <a:close/>
                  <a:moveTo>
                    <a:pt x="206" y="664"/>
                  </a:moveTo>
                  <a:lnTo>
                    <a:pt x="206" y="713"/>
                  </a:lnTo>
                  <a:lnTo>
                    <a:pt x="76" y="713"/>
                  </a:lnTo>
                  <a:lnTo>
                    <a:pt x="76" y="664"/>
                  </a:lnTo>
                  <a:lnTo>
                    <a:pt x="206" y="664"/>
                  </a:lnTo>
                  <a:close/>
                  <a:moveTo>
                    <a:pt x="614" y="664"/>
                  </a:moveTo>
                  <a:lnTo>
                    <a:pt x="614" y="713"/>
                  </a:lnTo>
                  <a:lnTo>
                    <a:pt x="265" y="713"/>
                  </a:lnTo>
                  <a:lnTo>
                    <a:pt x="265" y="664"/>
                  </a:lnTo>
                  <a:lnTo>
                    <a:pt x="614" y="664"/>
                  </a:lnTo>
                  <a:close/>
                  <a:moveTo>
                    <a:pt x="206" y="557"/>
                  </a:moveTo>
                  <a:lnTo>
                    <a:pt x="206" y="607"/>
                  </a:lnTo>
                  <a:lnTo>
                    <a:pt x="76" y="607"/>
                  </a:lnTo>
                  <a:lnTo>
                    <a:pt x="76" y="557"/>
                  </a:lnTo>
                  <a:lnTo>
                    <a:pt x="206" y="557"/>
                  </a:lnTo>
                  <a:close/>
                  <a:moveTo>
                    <a:pt x="614" y="557"/>
                  </a:moveTo>
                  <a:lnTo>
                    <a:pt x="614" y="607"/>
                  </a:lnTo>
                  <a:lnTo>
                    <a:pt x="265" y="607"/>
                  </a:lnTo>
                  <a:lnTo>
                    <a:pt x="265" y="557"/>
                  </a:lnTo>
                  <a:lnTo>
                    <a:pt x="614" y="557"/>
                  </a:lnTo>
                  <a:close/>
                  <a:moveTo>
                    <a:pt x="206" y="451"/>
                  </a:moveTo>
                  <a:lnTo>
                    <a:pt x="206" y="503"/>
                  </a:lnTo>
                  <a:lnTo>
                    <a:pt x="76" y="503"/>
                  </a:lnTo>
                  <a:lnTo>
                    <a:pt x="76" y="451"/>
                  </a:lnTo>
                  <a:lnTo>
                    <a:pt x="206" y="451"/>
                  </a:lnTo>
                  <a:close/>
                  <a:moveTo>
                    <a:pt x="614" y="451"/>
                  </a:moveTo>
                  <a:lnTo>
                    <a:pt x="614" y="503"/>
                  </a:lnTo>
                  <a:lnTo>
                    <a:pt x="265" y="503"/>
                  </a:lnTo>
                  <a:lnTo>
                    <a:pt x="265" y="451"/>
                  </a:lnTo>
                  <a:lnTo>
                    <a:pt x="614" y="45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150982" y="2870106"/>
              <a:ext cx="533032" cy="2270305"/>
              <a:chOff x="1626792" y="3787236"/>
              <a:chExt cx="521600" cy="1356264"/>
            </a:xfrm>
            <a:solidFill>
              <a:srgbClr val="81D2F6"/>
            </a:solidFill>
          </p:grpSpPr>
          <p:sp>
            <p:nvSpPr>
              <p:cNvPr id="31" name="Freeform 5"/>
              <p:cNvSpPr/>
              <p:nvPr/>
            </p:nvSpPr>
            <p:spPr bwMode="auto">
              <a:xfrm>
                <a:off x="1626792" y="3787236"/>
                <a:ext cx="521600" cy="121691"/>
              </a:xfrm>
              <a:custGeom>
                <a:avLst/>
                <a:gdLst>
                  <a:gd name="T0" fmla="*/ 226 w 447"/>
                  <a:gd name="T1" fmla="*/ 0 h 105"/>
                  <a:gd name="T2" fmla="*/ 0 w 447"/>
                  <a:gd name="T3" fmla="*/ 65 h 105"/>
                  <a:gd name="T4" fmla="*/ 0 w 447"/>
                  <a:gd name="T5" fmla="*/ 100 h 105"/>
                  <a:gd name="T6" fmla="*/ 447 w 447"/>
                  <a:gd name="T7" fmla="*/ 105 h 105"/>
                  <a:gd name="T8" fmla="*/ 447 w 447"/>
                  <a:gd name="T9" fmla="*/ 65 h 105"/>
                  <a:gd name="T10" fmla="*/ 226 w 447"/>
                  <a:gd name="T1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105">
                    <a:moveTo>
                      <a:pt x="226" y="0"/>
                    </a:moveTo>
                    <a:cubicBezTo>
                      <a:pt x="121" y="0"/>
                      <a:pt x="35" y="25"/>
                      <a:pt x="0" y="65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447" y="105"/>
                      <a:pt x="447" y="105"/>
                      <a:pt x="447" y="105"/>
                    </a:cubicBezTo>
                    <a:cubicBezTo>
                      <a:pt x="447" y="65"/>
                      <a:pt x="447" y="65"/>
                      <a:pt x="447" y="65"/>
                    </a:cubicBezTo>
                    <a:cubicBezTo>
                      <a:pt x="412" y="25"/>
                      <a:pt x="327" y="0"/>
                      <a:pt x="2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1626792" y="5079220"/>
                <a:ext cx="521600" cy="64280"/>
              </a:xfrm>
              <a:custGeom>
                <a:avLst/>
                <a:gdLst>
                  <a:gd name="T0" fmla="*/ 0 w 447"/>
                  <a:gd name="T1" fmla="*/ 55 h 55"/>
                  <a:gd name="T2" fmla="*/ 447 w 447"/>
                  <a:gd name="T3" fmla="*/ 55 h 55"/>
                  <a:gd name="T4" fmla="*/ 447 w 447"/>
                  <a:gd name="T5" fmla="*/ 0 h 55"/>
                  <a:gd name="T6" fmla="*/ 0 w 447"/>
                  <a:gd name="T7" fmla="*/ 0 h 55"/>
                  <a:gd name="T8" fmla="*/ 0 w 447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7" h="55">
                    <a:moveTo>
                      <a:pt x="0" y="55"/>
                    </a:moveTo>
                    <a:cubicBezTo>
                      <a:pt x="447" y="55"/>
                      <a:pt x="447" y="55"/>
                      <a:pt x="447" y="55"/>
                    </a:cubicBezTo>
                    <a:cubicBezTo>
                      <a:pt x="447" y="0"/>
                      <a:pt x="447" y="0"/>
                      <a:pt x="4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1655743" y="3916287"/>
                <a:ext cx="469096" cy="92740"/>
              </a:xfrm>
              <a:custGeom>
                <a:avLst/>
                <a:gdLst>
                  <a:gd name="T0" fmla="*/ 0 w 402"/>
                  <a:gd name="T1" fmla="*/ 0 h 80"/>
                  <a:gd name="T2" fmla="*/ 0 w 402"/>
                  <a:gd name="T3" fmla="*/ 80 h 80"/>
                  <a:gd name="T4" fmla="*/ 402 w 402"/>
                  <a:gd name="T5" fmla="*/ 80 h 80"/>
                  <a:gd name="T6" fmla="*/ 402 w 402"/>
                  <a:gd name="T7" fmla="*/ 0 h 80"/>
                  <a:gd name="T8" fmla="*/ 0 w 40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80">
                    <a:moveTo>
                      <a:pt x="0" y="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402" y="80"/>
                      <a:pt x="402" y="80"/>
                      <a:pt x="402" y="80"/>
                    </a:cubicBezTo>
                    <a:cubicBezTo>
                      <a:pt x="402" y="0"/>
                      <a:pt x="402" y="0"/>
                      <a:pt x="40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1725911" y="4096370"/>
                <a:ext cx="323363" cy="824848"/>
              </a:xfrm>
              <a:custGeom>
                <a:avLst/>
                <a:gdLst>
                  <a:gd name="T0" fmla="*/ 0 w 277"/>
                  <a:gd name="T1" fmla="*/ 0 h 710"/>
                  <a:gd name="T2" fmla="*/ 277 w 277"/>
                  <a:gd name="T3" fmla="*/ 710 h 710"/>
                  <a:gd name="T4" fmla="*/ 91 w 277"/>
                  <a:gd name="T5" fmla="*/ 695 h 710"/>
                  <a:gd name="T6" fmla="*/ 15 w 277"/>
                  <a:gd name="T7" fmla="*/ 599 h 710"/>
                  <a:gd name="T8" fmla="*/ 91 w 277"/>
                  <a:gd name="T9" fmla="*/ 695 h 710"/>
                  <a:gd name="T10" fmla="*/ 15 w 277"/>
                  <a:gd name="T11" fmla="*/ 589 h 710"/>
                  <a:gd name="T12" fmla="*/ 91 w 277"/>
                  <a:gd name="T13" fmla="*/ 483 h 710"/>
                  <a:gd name="T14" fmla="*/ 91 w 277"/>
                  <a:gd name="T15" fmla="*/ 468 h 710"/>
                  <a:gd name="T16" fmla="*/ 15 w 277"/>
                  <a:gd name="T17" fmla="*/ 363 h 710"/>
                  <a:gd name="T18" fmla="*/ 91 w 277"/>
                  <a:gd name="T19" fmla="*/ 468 h 710"/>
                  <a:gd name="T20" fmla="*/ 15 w 277"/>
                  <a:gd name="T21" fmla="*/ 348 h 710"/>
                  <a:gd name="T22" fmla="*/ 91 w 277"/>
                  <a:gd name="T23" fmla="*/ 242 h 710"/>
                  <a:gd name="T24" fmla="*/ 91 w 277"/>
                  <a:gd name="T25" fmla="*/ 232 h 710"/>
                  <a:gd name="T26" fmla="*/ 15 w 277"/>
                  <a:gd name="T27" fmla="*/ 126 h 710"/>
                  <a:gd name="T28" fmla="*/ 91 w 277"/>
                  <a:gd name="T29" fmla="*/ 232 h 710"/>
                  <a:gd name="T30" fmla="*/ 15 w 277"/>
                  <a:gd name="T31" fmla="*/ 111 h 710"/>
                  <a:gd name="T32" fmla="*/ 91 w 277"/>
                  <a:gd name="T33" fmla="*/ 16 h 710"/>
                  <a:gd name="T34" fmla="*/ 176 w 277"/>
                  <a:gd name="T35" fmla="*/ 695 h 710"/>
                  <a:gd name="T36" fmla="*/ 101 w 277"/>
                  <a:gd name="T37" fmla="*/ 599 h 710"/>
                  <a:gd name="T38" fmla="*/ 176 w 277"/>
                  <a:gd name="T39" fmla="*/ 695 h 710"/>
                  <a:gd name="T40" fmla="*/ 101 w 277"/>
                  <a:gd name="T41" fmla="*/ 589 h 710"/>
                  <a:gd name="T42" fmla="*/ 176 w 277"/>
                  <a:gd name="T43" fmla="*/ 483 h 710"/>
                  <a:gd name="T44" fmla="*/ 176 w 277"/>
                  <a:gd name="T45" fmla="*/ 468 h 710"/>
                  <a:gd name="T46" fmla="*/ 101 w 277"/>
                  <a:gd name="T47" fmla="*/ 363 h 710"/>
                  <a:gd name="T48" fmla="*/ 176 w 277"/>
                  <a:gd name="T49" fmla="*/ 468 h 710"/>
                  <a:gd name="T50" fmla="*/ 101 w 277"/>
                  <a:gd name="T51" fmla="*/ 348 h 710"/>
                  <a:gd name="T52" fmla="*/ 176 w 277"/>
                  <a:gd name="T53" fmla="*/ 242 h 710"/>
                  <a:gd name="T54" fmla="*/ 176 w 277"/>
                  <a:gd name="T55" fmla="*/ 232 h 710"/>
                  <a:gd name="T56" fmla="*/ 101 w 277"/>
                  <a:gd name="T57" fmla="*/ 126 h 710"/>
                  <a:gd name="T58" fmla="*/ 176 w 277"/>
                  <a:gd name="T59" fmla="*/ 232 h 710"/>
                  <a:gd name="T60" fmla="*/ 101 w 277"/>
                  <a:gd name="T61" fmla="*/ 111 h 710"/>
                  <a:gd name="T62" fmla="*/ 176 w 277"/>
                  <a:gd name="T63" fmla="*/ 16 h 710"/>
                  <a:gd name="T64" fmla="*/ 262 w 277"/>
                  <a:gd name="T65" fmla="*/ 695 h 710"/>
                  <a:gd name="T66" fmla="*/ 186 w 277"/>
                  <a:gd name="T67" fmla="*/ 599 h 710"/>
                  <a:gd name="T68" fmla="*/ 262 w 277"/>
                  <a:gd name="T69" fmla="*/ 695 h 710"/>
                  <a:gd name="T70" fmla="*/ 186 w 277"/>
                  <a:gd name="T71" fmla="*/ 589 h 710"/>
                  <a:gd name="T72" fmla="*/ 262 w 277"/>
                  <a:gd name="T73" fmla="*/ 483 h 710"/>
                  <a:gd name="T74" fmla="*/ 262 w 277"/>
                  <a:gd name="T75" fmla="*/ 468 h 710"/>
                  <a:gd name="T76" fmla="*/ 186 w 277"/>
                  <a:gd name="T77" fmla="*/ 363 h 710"/>
                  <a:gd name="T78" fmla="*/ 262 w 277"/>
                  <a:gd name="T79" fmla="*/ 468 h 710"/>
                  <a:gd name="T80" fmla="*/ 186 w 277"/>
                  <a:gd name="T81" fmla="*/ 348 h 710"/>
                  <a:gd name="T82" fmla="*/ 262 w 277"/>
                  <a:gd name="T83" fmla="*/ 242 h 710"/>
                  <a:gd name="T84" fmla="*/ 262 w 277"/>
                  <a:gd name="T85" fmla="*/ 232 h 710"/>
                  <a:gd name="T86" fmla="*/ 186 w 277"/>
                  <a:gd name="T87" fmla="*/ 126 h 710"/>
                  <a:gd name="T88" fmla="*/ 262 w 277"/>
                  <a:gd name="T89" fmla="*/ 232 h 710"/>
                  <a:gd name="T90" fmla="*/ 186 w 277"/>
                  <a:gd name="T91" fmla="*/ 111 h 710"/>
                  <a:gd name="T92" fmla="*/ 262 w 277"/>
                  <a:gd name="T93" fmla="*/ 16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77" h="710">
                    <a:moveTo>
                      <a:pt x="27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277" y="710"/>
                      <a:pt x="277" y="710"/>
                      <a:pt x="277" y="710"/>
                    </a:cubicBezTo>
                    <a:cubicBezTo>
                      <a:pt x="277" y="0"/>
                      <a:pt x="277" y="0"/>
                      <a:pt x="277" y="0"/>
                    </a:cubicBezTo>
                    <a:close/>
                    <a:moveTo>
                      <a:pt x="91" y="695"/>
                    </a:moveTo>
                    <a:cubicBezTo>
                      <a:pt x="15" y="695"/>
                      <a:pt x="15" y="695"/>
                      <a:pt x="15" y="695"/>
                    </a:cubicBezTo>
                    <a:cubicBezTo>
                      <a:pt x="15" y="599"/>
                      <a:pt x="15" y="599"/>
                      <a:pt x="15" y="599"/>
                    </a:cubicBezTo>
                    <a:cubicBezTo>
                      <a:pt x="91" y="599"/>
                      <a:pt x="91" y="599"/>
                      <a:pt x="91" y="599"/>
                    </a:cubicBezTo>
                    <a:cubicBezTo>
                      <a:pt x="91" y="695"/>
                      <a:pt x="91" y="695"/>
                      <a:pt x="91" y="695"/>
                    </a:cubicBezTo>
                    <a:close/>
                    <a:moveTo>
                      <a:pt x="91" y="589"/>
                    </a:moveTo>
                    <a:cubicBezTo>
                      <a:pt x="15" y="589"/>
                      <a:pt x="15" y="589"/>
                      <a:pt x="15" y="589"/>
                    </a:cubicBezTo>
                    <a:cubicBezTo>
                      <a:pt x="15" y="483"/>
                      <a:pt x="15" y="483"/>
                      <a:pt x="15" y="483"/>
                    </a:cubicBezTo>
                    <a:cubicBezTo>
                      <a:pt x="91" y="483"/>
                      <a:pt x="91" y="483"/>
                      <a:pt x="91" y="483"/>
                    </a:cubicBezTo>
                    <a:cubicBezTo>
                      <a:pt x="91" y="589"/>
                      <a:pt x="91" y="589"/>
                      <a:pt x="91" y="589"/>
                    </a:cubicBezTo>
                    <a:close/>
                    <a:moveTo>
                      <a:pt x="91" y="468"/>
                    </a:moveTo>
                    <a:cubicBezTo>
                      <a:pt x="15" y="468"/>
                      <a:pt x="15" y="468"/>
                      <a:pt x="15" y="468"/>
                    </a:cubicBezTo>
                    <a:cubicBezTo>
                      <a:pt x="15" y="363"/>
                      <a:pt x="15" y="363"/>
                      <a:pt x="15" y="363"/>
                    </a:cubicBezTo>
                    <a:cubicBezTo>
                      <a:pt x="91" y="363"/>
                      <a:pt x="91" y="363"/>
                      <a:pt x="91" y="363"/>
                    </a:cubicBezTo>
                    <a:cubicBezTo>
                      <a:pt x="91" y="468"/>
                      <a:pt x="91" y="468"/>
                      <a:pt x="91" y="468"/>
                    </a:cubicBezTo>
                    <a:close/>
                    <a:moveTo>
                      <a:pt x="91" y="348"/>
                    </a:moveTo>
                    <a:cubicBezTo>
                      <a:pt x="15" y="348"/>
                      <a:pt x="15" y="348"/>
                      <a:pt x="15" y="348"/>
                    </a:cubicBezTo>
                    <a:cubicBezTo>
                      <a:pt x="15" y="242"/>
                      <a:pt x="15" y="242"/>
                      <a:pt x="15" y="242"/>
                    </a:cubicBezTo>
                    <a:cubicBezTo>
                      <a:pt x="91" y="242"/>
                      <a:pt x="91" y="242"/>
                      <a:pt x="91" y="242"/>
                    </a:cubicBezTo>
                    <a:cubicBezTo>
                      <a:pt x="91" y="348"/>
                      <a:pt x="91" y="348"/>
                      <a:pt x="91" y="348"/>
                    </a:cubicBezTo>
                    <a:close/>
                    <a:moveTo>
                      <a:pt x="91" y="232"/>
                    </a:moveTo>
                    <a:cubicBezTo>
                      <a:pt x="15" y="232"/>
                      <a:pt x="15" y="232"/>
                      <a:pt x="15" y="232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1" y="232"/>
                      <a:pt x="91" y="232"/>
                      <a:pt x="91" y="232"/>
                    </a:cubicBezTo>
                    <a:close/>
                    <a:moveTo>
                      <a:pt x="91" y="111"/>
                    </a:moveTo>
                    <a:cubicBezTo>
                      <a:pt x="15" y="111"/>
                      <a:pt x="15" y="111"/>
                      <a:pt x="15" y="1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91" y="16"/>
                      <a:pt x="91" y="16"/>
                      <a:pt x="91" y="16"/>
                    </a:cubicBezTo>
                    <a:cubicBezTo>
                      <a:pt x="91" y="111"/>
                      <a:pt x="91" y="111"/>
                      <a:pt x="91" y="111"/>
                    </a:cubicBezTo>
                    <a:close/>
                    <a:moveTo>
                      <a:pt x="176" y="695"/>
                    </a:moveTo>
                    <a:cubicBezTo>
                      <a:pt x="101" y="695"/>
                      <a:pt x="101" y="695"/>
                      <a:pt x="101" y="695"/>
                    </a:cubicBezTo>
                    <a:cubicBezTo>
                      <a:pt x="101" y="599"/>
                      <a:pt x="101" y="599"/>
                      <a:pt x="101" y="599"/>
                    </a:cubicBezTo>
                    <a:cubicBezTo>
                      <a:pt x="176" y="599"/>
                      <a:pt x="176" y="599"/>
                      <a:pt x="176" y="599"/>
                    </a:cubicBezTo>
                    <a:cubicBezTo>
                      <a:pt x="176" y="695"/>
                      <a:pt x="176" y="695"/>
                      <a:pt x="176" y="695"/>
                    </a:cubicBezTo>
                    <a:close/>
                    <a:moveTo>
                      <a:pt x="176" y="589"/>
                    </a:moveTo>
                    <a:cubicBezTo>
                      <a:pt x="101" y="589"/>
                      <a:pt x="101" y="589"/>
                      <a:pt x="101" y="589"/>
                    </a:cubicBezTo>
                    <a:cubicBezTo>
                      <a:pt x="101" y="483"/>
                      <a:pt x="101" y="483"/>
                      <a:pt x="101" y="483"/>
                    </a:cubicBezTo>
                    <a:cubicBezTo>
                      <a:pt x="176" y="483"/>
                      <a:pt x="176" y="483"/>
                      <a:pt x="176" y="483"/>
                    </a:cubicBezTo>
                    <a:cubicBezTo>
                      <a:pt x="176" y="589"/>
                      <a:pt x="176" y="589"/>
                      <a:pt x="176" y="589"/>
                    </a:cubicBezTo>
                    <a:close/>
                    <a:moveTo>
                      <a:pt x="176" y="468"/>
                    </a:moveTo>
                    <a:cubicBezTo>
                      <a:pt x="101" y="468"/>
                      <a:pt x="101" y="468"/>
                      <a:pt x="101" y="468"/>
                    </a:cubicBezTo>
                    <a:cubicBezTo>
                      <a:pt x="101" y="363"/>
                      <a:pt x="101" y="363"/>
                      <a:pt x="101" y="363"/>
                    </a:cubicBezTo>
                    <a:cubicBezTo>
                      <a:pt x="176" y="363"/>
                      <a:pt x="176" y="363"/>
                      <a:pt x="176" y="363"/>
                    </a:cubicBezTo>
                    <a:cubicBezTo>
                      <a:pt x="176" y="468"/>
                      <a:pt x="176" y="468"/>
                      <a:pt x="176" y="468"/>
                    </a:cubicBezTo>
                    <a:close/>
                    <a:moveTo>
                      <a:pt x="176" y="348"/>
                    </a:moveTo>
                    <a:cubicBezTo>
                      <a:pt x="101" y="348"/>
                      <a:pt x="101" y="348"/>
                      <a:pt x="101" y="348"/>
                    </a:cubicBezTo>
                    <a:cubicBezTo>
                      <a:pt x="101" y="242"/>
                      <a:pt x="101" y="242"/>
                      <a:pt x="101" y="242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6" y="348"/>
                      <a:pt x="176" y="348"/>
                      <a:pt x="176" y="348"/>
                    </a:cubicBezTo>
                    <a:close/>
                    <a:moveTo>
                      <a:pt x="176" y="232"/>
                    </a:moveTo>
                    <a:cubicBezTo>
                      <a:pt x="101" y="232"/>
                      <a:pt x="101" y="232"/>
                      <a:pt x="101" y="232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76" y="126"/>
                      <a:pt x="176" y="126"/>
                      <a:pt x="176" y="126"/>
                    </a:cubicBezTo>
                    <a:cubicBezTo>
                      <a:pt x="176" y="232"/>
                      <a:pt x="176" y="232"/>
                      <a:pt x="176" y="232"/>
                    </a:cubicBezTo>
                    <a:close/>
                    <a:moveTo>
                      <a:pt x="176" y="111"/>
                    </a:moveTo>
                    <a:cubicBezTo>
                      <a:pt x="101" y="111"/>
                      <a:pt x="101" y="111"/>
                      <a:pt x="101" y="111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11"/>
                      <a:pt x="176" y="111"/>
                      <a:pt x="176" y="111"/>
                    </a:cubicBezTo>
                    <a:close/>
                    <a:moveTo>
                      <a:pt x="262" y="695"/>
                    </a:moveTo>
                    <a:cubicBezTo>
                      <a:pt x="186" y="695"/>
                      <a:pt x="186" y="695"/>
                      <a:pt x="186" y="695"/>
                    </a:cubicBezTo>
                    <a:cubicBezTo>
                      <a:pt x="186" y="599"/>
                      <a:pt x="186" y="599"/>
                      <a:pt x="186" y="599"/>
                    </a:cubicBezTo>
                    <a:cubicBezTo>
                      <a:pt x="262" y="599"/>
                      <a:pt x="262" y="599"/>
                      <a:pt x="262" y="599"/>
                    </a:cubicBezTo>
                    <a:cubicBezTo>
                      <a:pt x="262" y="695"/>
                      <a:pt x="262" y="695"/>
                      <a:pt x="262" y="695"/>
                    </a:cubicBezTo>
                    <a:close/>
                    <a:moveTo>
                      <a:pt x="262" y="589"/>
                    </a:moveTo>
                    <a:cubicBezTo>
                      <a:pt x="186" y="589"/>
                      <a:pt x="186" y="589"/>
                      <a:pt x="186" y="589"/>
                    </a:cubicBezTo>
                    <a:cubicBezTo>
                      <a:pt x="186" y="483"/>
                      <a:pt x="186" y="483"/>
                      <a:pt x="186" y="483"/>
                    </a:cubicBezTo>
                    <a:cubicBezTo>
                      <a:pt x="262" y="483"/>
                      <a:pt x="262" y="483"/>
                      <a:pt x="262" y="483"/>
                    </a:cubicBezTo>
                    <a:cubicBezTo>
                      <a:pt x="262" y="589"/>
                      <a:pt x="262" y="589"/>
                      <a:pt x="262" y="589"/>
                    </a:cubicBezTo>
                    <a:close/>
                    <a:moveTo>
                      <a:pt x="262" y="468"/>
                    </a:moveTo>
                    <a:cubicBezTo>
                      <a:pt x="186" y="468"/>
                      <a:pt x="186" y="468"/>
                      <a:pt x="186" y="468"/>
                    </a:cubicBezTo>
                    <a:cubicBezTo>
                      <a:pt x="186" y="363"/>
                      <a:pt x="186" y="363"/>
                      <a:pt x="186" y="363"/>
                    </a:cubicBezTo>
                    <a:cubicBezTo>
                      <a:pt x="262" y="363"/>
                      <a:pt x="262" y="363"/>
                      <a:pt x="262" y="363"/>
                    </a:cubicBezTo>
                    <a:cubicBezTo>
                      <a:pt x="262" y="468"/>
                      <a:pt x="262" y="468"/>
                      <a:pt x="262" y="468"/>
                    </a:cubicBezTo>
                    <a:close/>
                    <a:moveTo>
                      <a:pt x="262" y="348"/>
                    </a:moveTo>
                    <a:cubicBezTo>
                      <a:pt x="186" y="348"/>
                      <a:pt x="186" y="348"/>
                      <a:pt x="186" y="348"/>
                    </a:cubicBezTo>
                    <a:cubicBezTo>
                      <a:pt x="186" y="242"/>
                      <a:pt x="186" y="242"/>
                      <a:pt x="186" y="242"/>
                    </a:cubicBezTo>
                    <a:cubicBezTo>
                      <a:pt x="262" y="242"/>
                      <a:pt x="262" y="242"/>
                      <a:pt x="262" y="242"/>
                    </a:cubicBezTo>
                    <a:cubicBezTo>
                      <a:pt x="262" y="348"/>
                      <a:pt x="262" y="348"/>
                      <a:pt x="262" y="348"/>
                    </a:cubicBezTo>
                    <a:close/>
                    <a:moveTo>
                      <a:pt x="262" y="232"/>
                    </a:moveTo>
                    <a:cubicBezTo>
                      <a:pt x="186" y="232"/>
                      <a:pt x="186" y="232"/>
                      <a:pt x="186" y="232"/>
                    </a:cubicBezTo>
                    <a:cubicBezTo>
                      <a:pt x="186" y="126"/>
                      <a:pt x="186" y="126"/>
                      <a:pt x="186" y="126"/>
                    </a:cubicBezTo>
                    <a:cubicBezTo>
                      <a:pt x="262" y="126"/>
                      <a:pt x="262" y="126"/>
                      <a:pt x="262" y="126"/>
                    </a:cubicBezTo>
                    <a:cubicBezTo>
                      <a:pt x="262" y="232"/>
                      <a:pt x="262" y="232"/>
                      <a:pt x="262" y="232"/>
                    </a:cubicBezTo>
                    <a:close/>
                    <a:moveTo>
                      <a:pt x="262" y="111"/>
                    </a:move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86" y="16"/>
                      <a:pt x="186" y="16"/>
                      <a:pt x="186" y="16"/>
                    </a:cubicBezTo>
                    <a:cubicBezTo>
                      <a:pt x="262" y="16"/>
                      <a:pt x="262" y="16"/>
                      <a:pt x="262" y="16"/>
                    </a:cubicBezTo>
                    <a:cubicBezTo>
                      <a:pt x="262" y="111"/>
                      <a:pt x="262" y="111"/>
                      <a:pt x="262" y="1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1725911" y="4961945"/>
                <a:ext cx="323363" cy="69678"/>
              </a:xfrm>
              <a:custGeom>
                <a:avLst/>
                <a:gdLst>
                  <a:gd name="T0" fmla="*/ 277 w 277"/>
                  <a:gd name="T1" fmla="*/ 0 h 60"/>
                  <a:gd name="T2" fmla="*/ 0 w 277"/>
                  <a:gd name="T3" fmla="*/ 0 h 60"/>
                  <a:gd name="T4" fmla="*/ 0 w 277"/>
                  <a:gd name="T5" fmla="*/ 60 h 60"/>
                  <a:gd name="T6" fmla="*/ 277 w 277"/>
                  <a:gd name="T7" fmla="*/ 60 h 60"/>
                  <a:gd name="T8" fmla="*/ 277 w 27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60">
                    <a:moveTo>
                      <a:pt x="27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77" y="60"/>
                      <a:pt x="277" y="60"/>
                      <a:pt x="277" y="60"/>
                    </a:cubicBezTo>
                    <a:cubicBezTo>
                      <a:pt x="277" y="0"/>
                      <a:pt x="277" y="0"/>
                      <a:pt x="2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0"/>
              <p:cNvSpPr>
                <a:spLocks noEditPoints="1"/>
              </p:cNvSpPr>
              <p:nvPr/>
            </p:nvSpPr>
            <p:spPr bwMode="auto">
              <a:xfrm>
                <a:off x="1632680" y="4014916"/>
                <a:ext cx="509824" cy="1058906"/>
              </a:xfrm>
              <a:custGeom>
                <a:avLst/>
                <a:gdLst>
                  <a:gd name="T0" fmla="*/ 0 w 437"/>
                  <a:gd name="T1" fmla="*/ 911 h 911"/>
                  <a:gd name="T2" fmla="*/ 437 w 437"/>
                  <a:gd name="T3" fmla="*/ 911 h 911"/>
                  <a:gd name="T4" fmla="*/ 437 w 437"/>
                  <a:gd name="T5" fmla="*/ 0 h 911"/>
                  <a:gd name="T6" fmla="*/ 0 w 437"/>
                  <a:gd name="T7" fmla="*/ 0 h 911"/>
                  <a:gd name="T8" fmla="*/ 0 w 437"/>
                  <a:gd name="T9" fmla="*/ 911 h 911"/>
                  <a:gd name="T10" fmla="*/ 70 w 437"/>
                  <a:gd name="T11" fmla="*/ 785 h 911"/>
                  <a:gd name="T12" fmla="*/ 70 w 437"/>
                  <a:gd name="T13" fmla="*/ 65 h 911"/>
                  <a:gd name="T14" fmla="*/ 70 w 437"/>
                  <a:gd name="T15" fmla="*/ 60 h 911"/>
                  <a:gd name="T16" fmla="*/ 75 w 437"/>
                  <a:gd name="T17" fmla="*/ 60 h 911"/>
                  <a:gd name="T18" fmla="*/ 362 w 437"/>
                  <a:gd name="T19" fmla="*/ 60 h 911"/>
                  <a:gd name="T20" fmla="*/ 367 w 437"/>
                  <a:gd name="T21" fmla="*/ 60 h 911"/>
                  <a:gd name="T22" fmla="*/ 367 w 437"/>
                  <a:gd name="T23" fmla="*/ 65 h 911"/>
                  <a:gd name="T24" fmla="*/ 367 w 437"/>
                  <a:gd name="T25" fmla="*/ 785 h 911"/>
                  <a:gd name="T26" fmla="*/ 367 w 437"/>
                  <a:gd name="T27" fmla="*/ 790 h 911"/>
                  <a:gd name="T28" fmla="*/ 362 w 437"/>
                  <a:gd name="T29" fmla="*/ 790 h 911"/>
                  <a:gd name="T30" fmla="*/ 75 w 437"/>
                  <a:gd name="T31" fmla="*/ 790 h 911"/>
                  <a:gd name="T32" fmla="*/ 70 w 437"/>
                  <a:gd name="T33" fmla="*/ 790 h 911"/>
                  <a:gd name="T34" fmla="*/ 70 w 437"/>
                  <a:gd name="T35" fmla="*/ 785 h 911"/>
                  <a:gd name="T36" fmla="*/ 70 w 437"/>
                  <a:gd name="T37" fmla="*/ 885 h 911"/>
                  <a:gd name="T38" fmla="*/ 70 w 437"/>
                  <a:gd name="T39" fmla="*/ 810 h 911"/>
                  <a:gd name="T40" fmla="*/ 70 w 437"/>
                  <a:gd name="T41" fmla="*/ 805 h 911"/>
                  <a:gd name="T42" fmla="*/ 75 w 437"/>
                  <a:gd name="T43" fmla="*/ 805 h 911"/>
                  <a:gd name="T44" fmla="*/ 362 w 437"/>
                  <a:gd name="T45" fmla="*/ 805 h 911"/>
                  <a:gd name="T46" fmla="*/ 367 w 437"/>
                  <a:gd name="T47" fmla="*/ 805 h 911"/>
                  <a:gd name="T48" fmla="*/ 367 w 437"/>
                  <a:gd name="T49" fmla="*/ 810 h 911"/>
                  <a:gd name="T50" fmla="*/ 367 w 437"/>
                  <a:gd name="T51" fmla="*/ 885 h 911"/>
                  <a:gd name="T52" fmla="*/ 367 w 437"/>
                  <a:gd name="T53" fmla="*/ 890 h 911"/>
                  <a:gd name="T54" fmla="*/ 362 w 437"/>
                  <a:gd name="T55" fmla="*/ 890 h 911"/>
                  <a:gd name="T56" fmla="*/ 75 w 437"/>
                  <a:gd name="T57" fmla="*/ 890 h 911"/>
                  <a:gd name="T58" fmla="*/ 70 w 437"/>
                  <a:gd name="T59" fmla="*/ 890 h 911"/>
                  <a:gd name="T60" fmla="*/ 70 w 437"/>
                  <a:gd name="T61" fmla="*/ 88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7" h="911">
                    <a:moveTo>
                      <a:pt x="0" y="911"/>
                    </a:moveTo>
                    <a:cubicBezTo>
                      <a:pt x="437" y="911"/>
                      <a:pt x="437" y="911"/>
                      <a:pt x="437" y="911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1"/>
                      <a:pt x="0" y="911"/>
                      <a:pt x="0" y="911"/>
                    </a:cubicBezTo>
                    <a:close/>
                    <a:moveTo>
                      <a:pt x="70" y="785"/>
                    </a:move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362" y="60"/>
                      <a:pt x="362" y="60"/>
                      <a:pt x="362" y="60"/>
                    </a:cubicBezTo>
                    <a:cubicBezTo>
                      <a:pt x="367" y="60"/>
                      <a:pt x="367" y="60"/>
                      <a:pt x="367" y="60"/>
                    </a:cubicBezTo>
                    <a:cubicBezTo>
                      <a:pt x="367" y="65"/>
                      <a:pt x="367" y="65"/>
                      <a:pt x="367" y="65"/>
                    </a:cubicBezTo>
                    <a:cubicBezTo>
                      <a:pt x="367" y="785"/>
                      <a:pt x="367" y="785"/>
                      <a:pt x="367" y="785"/>
                    </a:cubicBezTo>
                    <a:cubicBezTo>
                      <a:pt x="367" y="790"/>
                      <a:pt x="367" y="790"/>
                      <a:pt x="367" y="790"/>
                    </a:cubicBezTo>
                    <a:cubicBezTo>
                      <a:pt x="362" y="790"/>
                      <a:pt x="362" y="790"/>
                      <a:pt x="362" y="790"/>
                    </a:cubicBezTo>
                    <a:cubicBezTo>
                      <a:pt x="75" y="790"/>
                      <a:pt x="75" y="790"/>
                      <a:pt x="75" y="790"/>
                    </a:cubicBezTo>
                    <a:cubicBezTo>
                      <a:pt x="70" y="790"/>
                      <a:pt x="70" y="790"/>
                      <a:pt x="70" y="790"/>
                    </a:cubicBezTo>
                    <a:cubicBezTo>
                      <a:pt x="70" y="785"/>
                      <a:pt x="70" y="785"/>
                      <a:pt x="70" y="785"/>
                    </a:cubicBezTo>
                    <a:close/>
                    <a:moveTo>
                      <a:pt x="70" y="885"/>
                    </a:moveTo>
                    <a:cubicBezTo>
                      <a:pt x="70" y="810"/>
                      <a:pt x="70" y="810"/>
                      <a:pt x="70" y="810"/>
                    </a:cubicBezTo>
                    <a:cubicBezTo>
                      <a:pt x="70" y="805"/>
                      <a:pt x="70" y="805"/>
                      <a:pt x="70" y="805"/>
                    </a:cubicBezTo>
                    <a:cubicBezTo>
                      <a:pt x="75" y="805"/>
                      <a:pt x="75" y="805"/>
                      <a:pt x="75" y="805"/>
                    </a:cubicBezTo>
                    <a:cubicBezTo>
                      <a:pt x="362" y="805"/>
                      <a:pt x="362" y="805"/>
                      <a:pt x="362" y="805"/>
                    </a:cubicBezTo>
                    <a:cubicBezTo>
                      <a:pt x="367" y="805"/>
                      <a:pt x="367" y="805"/>
                      <a:pt x="367" y="805"/>
                    </a:cubicBezTo>
                    <a:cubicBezTo>
                      <a:pt x="367" y="810"/>
                      <a:pt x="367" y="810"/>
                      <a:pt x="367" y="810"/>
                    </a:cubicBezTo>
                    <a:cubicBezTo>
                      <a:pt x="367" y="885"/>
                      <a:pt x="367" y="885"/>
                      <a:pt x="367" y="885"/>
                    </a:cubicBezTo>
                    <a:cubicBezTo>
                      <a:pt x="367" y="890"/>
                      <a:pt x="367" y="890"/>
                      <a:pt x="367" y="890"/>
                    </a:cubicBezTo>
                    <a:cubicBezTo>
                      <a:pt x="362" y="890"/>
                      <a:pt x="362" y="890"/>
                      <a:pt x="362" y="890"/>
                    </a:cubicBezTo>
                    <a:cubicBezTo>
                      <a:pt x="75" y="890"/>
                      <a:pt x="75" y="890"/>
                      <a:pt x="75" y="890"/>
                    </a:cubicBezTo>
                    <a:cubicBezTo>
                      <a:pt x="70" y="890"/>
                      <a:pt x="70" y="890"/>
                      <a:pt x="70" y="890"/>
                    </a:cubicBezTo>
                    <a:cubicBezTo>
                      <a:pt x="70" y="885"/>
                      <a:pt x="70" y="885"/>
                      <a:pt x="70" y="8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137"/>
              <p:cNvSpPr>
                <a:spLocks noEditPoints="1"/>
              </p:cNvSpPr>
              <p:nvPr/>
            </p:nvSpPr>
            <p:spPr bwMode="auto">
              <a:xfrm>
                <a:off x="1859595" y="3806157"/>
                <a:ext cx="55983" cy="84608"/>
              </a:xfrm>
              <a:custGeom>
                <a:avLst/>
                <a:gdLst>
                  <a:gd name="T0" fmla="*/ 62 w 68"/>
                  <a:gd name="T1" fmla="*/ 61 h 124"/>
                  <a:gd name="T2" fmla="*/ 39 w 68"/>
                  <a:gd name="T3" fmla="*/ 49 h 124"/>
                  <a:gd name="T4" fmla="*/ 39 w 68"/>
                  <a:gd name="T5" fmla="*/ 22 h 124"/>
                  <a:gd name="T6" fmla="*/ 48 w 68"/>
                  <a:gd name="T7" fmla="*/ 33 h 124"/>
                  <a:gd name="T8" fmla="*/ 65 w 68"/>
                  <a:gd name="T9" fmla="*/ 31 h 124"/>
                  <a:gd name="T10" fmla="*/ 57 w 68"/>
                  <a:gd name="T11" fmla="*/ 14 h 124"/>
                  <a:gd name="T12" fmla="*/ 39 w 68"/>
                  <a:gd name="T13" fmla="*/ 7 h 124"/>
                  <a:gd name="T14" fmla="*/ 39 w 68"/>
                  <a:gd name="T15" fmla="*/ 0 h 124"/>
                  <a:gd name="T16" fmla="*/ 29 w 68"/>
                  <a:gd name="T17" fmla="*/ 0 h 124"/>
                  <a:gd name="T18" fmla="*/ 29 w 68"/>
                  <a:gd name="T19" fmla="*/ 7 h 124"/>
                  <a:gd name="T20" fmla="*/ 10 w 68"/>
                  <a:gd name="T21" fmla="*/ 16 h 124"/>
                  <a:gd name="T22" fmla="*/ 3 w 68"/>
                  <a:gd name="T23" fmla="*/ 35 h 124"/>
                  <a:gd name="T24" fmla="*/ 9 w 68"/>
                  <a:gd name="T25" fmla="*/ 54 h 124"/>
                  <a:gd name="T26" fmla="*/ 29 w 68"/>
                  <a:gd name="T27" fmla="*/ 66 h 124"/>
                  <a:gd name="T28" fmla="*/ 29 w 68"/>
                  <a:gd name="T29" fmla="*/ 95 h 124"/>
                  <a:gd name="T30" fmla="*/ 22 w 68"/>
                  <a:gd name="T31" fmla="*/ 89 h 124"/>
                  <a:gd name="T32" fmla="*/ 18 w 68"/>
                  <a:gd name="T33" fmla="*/ 80 h 124"/>
                  <a:gd name="T34" fmla="*/ 0 w 68"/>
                  <a:gd name="T35" fmla="*/ 82 h 124"/>
                  <a:gd name="T36" fmla="*/ 10 w 68"/>
                  <a:gd name="T37" fmla="*/ 103 h 124"/>
                  <a:gd name="T38" fmla="*/ 29 w 68"/>
                  <a:gd name="T39" fmla="*/ 112 h 124"/>
                  <a:gd name="T40" fmla="*/ 29 w 68"/>
                  <a:gd name="T41" fmla="*/ 124 h 124"/>
                  <a:gd name="T42" fmla="*/ 39 w 68"/>
                  <a:gd name="T43" fmla="*/ 124 h 124"/>
                  <a:gd name="T44" fmla="*/ 39 w 68"/>
                  <a:gd name="T45" fmla="*/ 111 h 124"/>
                  <a:gd name="T46" fmla="*/ 60 w 68"/>
                  <a:gd name="T47" fmla="*/ 101 h 124"/>
                  <a:gd name="T48" fmla="*/ 68 w 68"/>
                  <a:gd name="T49" fmla="*/ 80 h 124"/>
                  <a:gd name="T50" fmla="*/ 62 w 68"/>
                  <a:gd name="T51" fmla="*/ 61 h 124"/>
                  <a:gd name="T52" fmla="*/ 29 w 68"/>
                  <a:gd name="T53" fmla="*/ 46 h 124"/>
                  <a:gd name="T54" fmla="*/ 22 w 68"/>
                  <a:gd name="T55" fmla="*/ 41 h 124"/>
                  <a:gd name="T56" fmla="*/ 20 w 68"/>
                  <a:gd name="T57" fmla="*/ 34 h 124"/>
                  <a:gd name="T58" fmla="*/ 23 w 68"/>
                  <a:gd name="T59" fmla="*/ 27 h 124"/>
                  <a:gd name="T60" fmla="*/ 29 w 68"/>
                  <a:gd name="T61" fmla="*/ 22 h 124"/>
                  <a:gd name="T62" fmla="*/ 29 w 68"/>
                  <a:gd name="T63" fmla="*/ 46 h 124"/>
                  <a:gd name="T64" fmla="*/ 48 w 68"/>
                  <a:gd name="T65" fmla="*/ 91 h 124"/>
                  <a:gd name="T66" fmla="*/ 39 w 68"/>
                  <a:gd name="T67" fmla="*/ 96 h 124"/>
                  <a:gd name="T68" fmla="*/ 39 w 68"/>
                  <a:gd name="T69" fmla="*/ 69 h 124"/>
                  <a:gd name="T70" fmla="*/ 48 w 68"/>
                  <a:gd name="T71" fmla="*/ 74 h 124"/>
                  <a:gd name="T72" fmla="*/ 51 w 68"/>
                  <a:gd name="T73" fmla="*/ 82 h 124"/>
                  <a:gd name="T74" fmla="*/ 48 w 68"/>
                  <a:gd name="T75" fmla="*/ 9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124">
                    <a:moveTo>
                      <a:pt x="62" y="61"/>
                    </a:moveTo>
                    <a:cubicBezTo>
                      <a:pt x="58" y="56"/>
                      <a:pt x="50" y="52"/>
                      <a:pt x="39" y="49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4" y="24"/>
                      <a:pt x="46" y="28"/>
                      <a:pt x="48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4" y="24"/>
                      <a:pt x="61" y="19"/>
                      <a:pt x="57" y="14"/>
                    </a:cubicBezTo>
                    <a:cubicBezTo>
                      <a:pt x="52" y="10"/>
                      <a:pt x="47" y="8"/>
                      <a:pt x="39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8"/>
                      <a:pt x="15" y="11"/>
                      <a:pt x="10" y="16"/>
                    </a:cubicBezTo>
                    <a:cubicBezTo>
                      <a:pt x="5" y="21"/>
                      <a:pt x="3" y="27"/>
                      <a:pt x="3" y="35"/>
                    </a:cubicBezTo>
                    <a:cubicBezTo>
                      <a:pt x="3" y="42"/>
                      <a:pt x="5" y="49"/>
                      <a:pt x="9" y="54"/>
                    </a:cubicBezTo>
                    <a:cubicBezTo>
                      <a:pt x="13" y="59"/>
                      <a:pt x="20" y="63"/>
                      <a:pt x="29" y="66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7" y="94"/>
                      <a:pt x="24" y="92"/>
                      <a:pt x="22" y="89"/>
                    </a:cubicBezTo>
                    <a:cubicBezTo>
                      <a:pt x="20" y="86"/>
                      <a:pt x="19" y="83"/>
                      <a:pt x="18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" y="91"/>
                      <a:pt x="5" y="98"/>
                      <a:pt x="10" y="103"/>
                    </a:cubicBezTo>
                    <a:cubicBezTo>
                      <a:pt x="15" y="108"/>
                      <a:pt x="21" y="111"/>
                      <a:pt x="29" y="112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8" y="110"/>
                      <a:pt x="55" y="106"/>
                      <a:pt x="60" y="101"/>
                    </a:cubicBezTo>
                    <a:cubicBezTo>
                      <a:pt x="65" y="95"/>
                      <a:pt x="68" y="88"/>
                      <a:pt x="68" y="80"/>
                    </a:cubicBezTo>
                    <a:cubicBezTo>
                      <a:pt x="68" y="72"/>
                      <a:pt x="66" y="66"/>
                      <a:pt x="62" y="61"/>
                    </a:cubicBezTo>
                    <a:close/>
                    <a:moveTo>
                      <a:pt x="29" y="46"/>
                    </a:moveTo>
                    <a:cubicBezTo>
                      <a:pt x="26" y="45"/>
                      <a:pt x="24" y="43"/>
                      <a:pt x="22" y="41"/>
                    </a:cubicBezTo>
                    <a:cubicBezTo>
                      <a:pt x="21" y="39"/>
                      <a:pt x="20" y="37"/>
                      <a:pt x="20" y="34"/>
                    </a:cubicBezTo>
                    <a:cubicBezTo>
                      <a:pt x="20" y="31"/>
                      <a:pt x="21" y="29"/>
                      <a:pt x="23" y="27"/>
                    </a:cubicBezTo>
                    <a:cubicBezTo>
                      <a:pt x="24" y="25"/>
                      <a:pt x="26" y="23"/>
                      <a:pt x="29" y="22"/>
                    </a:cubicBezTo>
                    <a:lnTo>
                      <a:pt x="29" y="46"/>
                    </a:lnTo>
                    <a:close/>
                    <a:moveTo>
                      <a:pt x="48" y="91"/>
                    </a:moveTo>
                    <a:cubicBezTo>
                      <a:pt x="46" y="94"/>
                      <a:pt x="43" y="95"/>
                      <a:pt x="39" y="96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3" y="70"/>
                      <a:pt x="46" y="72"/>
                      <a:pt x="48" y="74"/>
                    </a:cubicBezTo>
                    <a:cubicBezTo>
                      <a:pt x="50" y="76"/>
                      <a:pt x="51" y="79"/>
                      <a:pt x="51" y="82"/>
                    </a:cubicBezTo>
                    <a:cubicBezTo>
                      <a:pt x="51" y="86"/>
                      <a:pt x="50" y="89"/>
                      <a:pt x="48" y="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718258" y="3820714"/>
              <a:ext cx="574906" cy="1319697"/>
            </a:xfrm>
            <a:custGeom>
              <a:avLst/>
              <a:gdLst>
                <a:gd name="T0" fmla="*/ 2147483647 w 412"/>
                <a:gd name="T1" fmla="*/ 323852602 h 560"/>
                <a:gd name="T2" fmla="*/ 2147483647 w 412"/>
                <a:gd name="T3" fmla="*/ 1177636948 h 560"/>
                <a:gd name="T4" fmla="*/ 2147483647 w 412"/>
                <a:gd name="T5" fmla="*/ 235525219 h 560"/>
                <a:gd name="T6" fmla="*/ 2147483647 w 412"/>
                <a:gd name="T7" fmla="*/ 1207077601 h 560"/>
                <a:gd name="T8" fmla="*/ 2147483647 w 412"/>
                <a:gd name="T9" fmla="*/ 2147483647 h 560"/>
                <a:gd name="T10" fmla="*/ 2147483647 w 412"/>
                <a:gd name="T11" fmla="*/ 2147483647 h 560"/>
                <a:gd name="T12" fmla="*/ 2147483647 w 412"/>
                <a:gd name="T13" fmla="*/ 2147483647 h 560"/>
                <a:gd name="T14" fmla="*/ 2147483647 w 412"/>
                <a:gd name="T15" fmla="*/ 2147483647 h 560"/>
                <a:gd name="T16" fmla="*/ 2147483647 w 412"/>
                <a:gd name="T17" fmla="*/ 2147483647 h 560"/>
                <a:gd name="T18" fmla="*/ 2147483647 w 412"/>
                <a:gd name="T19" fmla="*/ 2147483647 h 560"/>
                <a:gd name="T20" fmla="*/ 2147483647 w 412"/>
                <a:gd name="T21" fmla="*/ 2147483647 h 560"/>
                <a:gd name="T22" fmla="*/ 2147483647 w 412"/>
                <a:gd name="T23" fmla="*/ 2147483647 h 560"/>
                <a:gd name="T24" fmla="*/ 2147483647 w 412"/>
                <a:gd name="T25" fmla="*/ 2147483647 h 560"/>
                <a:gd name="T26" fmla="*/ 2147483647 w 412"/>
                <a:gd name="T27" fmla="*/ 2147483647 h 560"/>
                <a:gd name="T28" fmla="*/ 2147483647 w 412"/>
                <a:gd name="T29" fmla="*/ 2147483647 h 560"/>
                <a:gd name="T30" fmla="*/ 2147483647 w 412"/>
                <a:gd name="T31" fmla="*/ 2147483647 h 560"/>
                <a:gd name="T32" fmla="*/ 2147483647 w 412"/>
                <a:gd name="T33" fmla="*/ 2147483647 h 560"/>
                <a:gd name="T34" fmla="*/ 2147483647 w 412"/>
                <a:gd name="T35" fmla="*/ 2147483647 h 560"/>
                <a:gd name="T36" fmla="*/ 2147483647 w 412"/>
                <a:gd name="T37" fmla="*/ 2147483647 h 560"/>
                <a:gd name="T38" fmla="*/ 2147483647 w 412"/>
                <a:gd name="T39" fmla="*/ 2147483647 h 560"/>
                <a:gd name="T40" fmla="*/ 2147483647 w 412"/>
                <a:gd name="T41" fmla="*/ 2147483647 h 560"/>
                <a:gd name="T42" fmla="*/ 1883335033 w 412"/>
                <a:gd name="T43" fmla="*/ 2147483647 h 560"/>
                <a:gd name="T44" fmla="*/ 2147483647 w 412"/>
                <a:gd name="T45" fmla="*/ 2147483647 h 560"/>
                <a:gd name="T46" fmla="*/ 2147483647 w 412"/>
                <a:gd name="T47" fmla="*/ 2147483647 h 560"/>
                <a:gd name="T48" fmla="*/ 2147483647 w 412"/>
                <a:gd name="T49" fmla="*/ 2147483647 h 560"/>
                <a:gd name="T50" fmla="*/ 2147483647 w 412"/>
                <a:gd name="T51" fmla="*/ 2147483647 h 560"/>
                <a:gd name="T52" fmla="*/ 2147483647 w 412"/>
                <a:gd name="T53" fmla="*/ 2147483647 h 560"/>
                <a:gd name="T54" fmla="*/ 2147483647 w 412"/>
                <a:gd name="T55" fmla="*/ 2147483647 h 560"/>
                <a:gd name="T56" fmla="*/ 2147483647 w 412"/>
                <a:gd name="T57" fmla="*/ 2147483647 h 560"/>
                <a:gd name="T58" fmla="*/ 2147483647 w 412"/>
                <a:gd name="T59" fmla="*/ 2147483647 h 560"/>
                <a:gd name="T60" fmla="*/ 2147483647 w 412"/>
                <a:gd name="T61" fmla="*/ 2147483647 h 560"/>
                <a:gd name="T62" fmla="*/ 2147483647 w 412"/>
                <a:gd name="T63" fmla="*/ 2147483647 h 560"/>
                <a:gd name="T64" fmla="*/ 735679188 w 412"/>
                <a:gd name="T65" fmla="*/ 2147483647 h 560"/>
                <a:gd name="T66" fmla="*/ 735679188 w 412"/>
                <a:gd name="T67" fmla="*/ 2147483647 h 560"/>
                <a:gd name="T68" fmla="*/ 1206514303 w 412"/>
                <a:gd name="T69" fmla="*/ 2147483647 h 560"/>
                <a:gd name="T70" fmla="*/ 1706770509 w 412"/>
                <a:gd name="T71" fmla="*/ 2147483647 h 560"/>
                <a:gd name="T72" fmla="*/ 2147483647 w 412"/>
                <a:gd name="T73" fmla="*/ 2147483647 h 560"/>
                <a:gd name="T74" fmla="*/ 2147483647 w 412"/>
                <a:gd name="T75" fmla="*/ 2147483647 h 560"/>
                <a:gd name="T76" fmla="*/ 2147483647 w 412"/>
                <a:gd name="T77" fmla="*/ 2147483647 h 560"/>
                <a:gd name="T78" fmla="*/ 2147483647 w 412"/>
                <a:gd name="T79" fmla="*/ 2147483647 h 560"/>
                <a:gd name="T80" fmla="*/ 2147483647 w 412"/>
                <a:gd name="T81" fmla="*/ 2147483647 h 560"/>
                <a:gd name="T82" fmla="*/ 2147483647 w 412"/>
                <a:gd name="T83" fmla="*/ 2147483647 h 560"/>
                <a:gd name="T84" fmla="*/ 2147483647 w 412"/>
                <a:gd name="T85" fmla="*/ 2147483647 h 560"/>
                <a:gd name="T86" fmla="*/ 2147483647 w 412"/>
                <a:gd name="T87" fmla="*/ 2147483647 h 560"/>
                <a:gd name="T88" fmla="*/ 2147483647 w 412"/>
                <a:gd name="T89" fmla="*/ 2147483647 h 560"/>
                <a:gd name="T90" fmla="*/ 2147483647 w 412"/>
                <a:gd name="T91" fmla="*/ 2147483647 h 560"/>
                <a:gd name="T92" fmla="*/ 2147483647 w 412"/>
                <a:gd name="T93" fmla="*/ 2147483647 h 560"/>
                <a:gd name="T94" fmla="*/ 2147483647 w 412"/>
                <a:gd name="T95" fmla="*/ 2147483647 h 560"/>
                <a:gd name="T96" fmla="*/ 2147483647 w 412"/>
                <a:gd name="T97" fmla="*/ 2147483647 h 560"/>
                <a:gd name="T98" fmla="*/ 2147483647 w 412"/>
                <a:gd name="T99" fmla="*/ 2147483647 h 560"/>
                <a:gd name="T100" fmla="*/ 2147483647 w 412"/>
                <a:gd name="T101" fmla="*/ 2147483647 h 560"/>
                <a:gd name="T102" fmla="*/ 0 w 412"/>
                <a:gd name="T103" fmla="*/ 2147483647 h 5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2" h="560">
                  <a:moveTo>
                    <a:pt x="204" y="0"/>
                  </a:moveTo>
                  <a:cubicBezTo>
                    <a:pt x="204" y="8"/>
                    <a:pt x="204" y="8"/>
                    <a:pt x="204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197" y="23"/>
                    <a:pt x="191" y="31"/>
                    <a:pt x="190" y="40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31"/>
                    <a:pt x="216" y="23"/>
                    <a:pt x="208" y="22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204" y="0"/>
                  </a:lnTo>
                  <a:close/>
                  <a:moveTo>
                    <a:pt x="194" y="41"/>
                  </a:moveTo>
                  <a:cubicBezTo>
                    <a:pt x="194" y="77"/>
                    <a:pt x="194" y="77"/>
                    <a:pt x="194" y="77"/>
                  </a:cubicBezTo>
                  <a:cubicBezTo>
                    <a:pt x="150" y="84"/>
                    <a:pt x="116" y="124"/>
                    <a:pt x="112" y="175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6" y="124"/>
                    <a:pt x="262" y="84"/>
                    <a:pt x="219" y="77"/>
                  </a:cubicBezTo>
                  <a:cubicBezTo>
                    <a:pt x="219" y="41"/>
                    <a:pt x="219" y="41"/>
                    <a:pt x="219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2" y="76"/>
                    <a:pt x="210" y="76"/>
                    <a:pt x="209" y="76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1" y="76"/>
                    <a:pt x="199" y="76"/>
                  </a:cubicBezTo>
                  <a:cubicBezTo>
                    <a:pt x="199" y="41"/>
                    <a:pt x="199" y="41"/>
                    <a:pt x="199" y="41"/>
                  </a:cubicBezTo>
                  <a:lnTo>
                    <a:pt x="194" y="41"/>
                  </a:lnTo>
                  <a:close/>
                  <a:moveTo>
                    <a:pt x="104" y="176"/>
                  </a:moveTo>
                  <a:cubicBezTo>
                    <a:pt x="104" y="207"/>
                    <a:pt x="104" y="207"/>
                    <a:pt x="104" y="207"/>
                  </a:cubicBezTo>
                  <a:cubicBezTo>
                    <a:pt x="308" y="207"/>
                    <a:pt x="308" y="207"/>
                    <a:pt x="308" y="207"/>
                  </a:cubicBezTo>
                  <a:cubicBezTo>
                    <a:pt x="308" y="176"/>
                    <a:pt x="308" y="176"/>
                    <a:pt x="308" y="176"/>
                  </a:cubicBezTo>
                  <a:lnTo>
                    <a:pt x="104" y="176"/>
                  </a:lnTo>
                  <a:close/>
                  <a:moveTo>
                    <a:pt x="125" y="208"/>
                  </a:moveTo>
                  <a:cubicBezTo>
                    <a:pt x="125" y="208"/>
                    <a:pt x="125" y="208"/>
                    <a:pt x="125" y="208"/>
                  </a:cubicBezTo>
                  <a:cubicBezTo>
                    <a:pt x="125" y="269"/>
                    <a:pt x="125" y="269"/>
                    <a:pt x="125" y="269"/>
                  </a:cubicBezTo>
                  <a:cubicBezTo>
                    <a:pt x="141" y="261"/>
                    <a:pt x="141" y="261"/>
                    <a:pt x="141" y="261"/>
                  </a:cubicBezTo>
                  <a:cubicBezTo>
                    <a:pt x="141" y="208"/>
                    <a:pt x="141" y="208"/>
                    <a:pt x="141" y="208"/>
                  </a:cubicBezTo>
                  <a:lnTo>
                    <a:pt x="125" y="208"/>
                  </a:lnTo>
                  <a:close/>
                  <a:moveTo>
                    <a:pt x="101" y="208"/>
                  </a:moveTo>
                  <a:cubicBezTo>
                    <a:pt x="101" y="281"/>
                    <a:pt x="101" y="281"/>
                    <a:pt x="101" y="281"/>
                  </a:cubicBezTo>
                  <a:cubicBezTo>
                    <a:pt x="117" y="273"/>
                    <a:pt x="117" y="273"/>
                    <a:pt x="117" y="273"/>
                  </a:cubicBezTo>
                  <a:cubicBezTo>
                    <a:pt x="117" y="208"/>
                    <a:pt x="117" y="208"/>
                    <a:pt x="117" y="208"/>
                  </a:cubicBezTo>
                  <a:lnTo>
                    <a:pt x="101" y="208"/>
                  </a:lnTo>
                  <a:close/>
                  <a:moveTo>
                    <a:pt x="150" y="208"/>
                  </a:moveTo>
                  <a:cubicBezTo>
                    <a:pt x="150" y="256"/>
                    <a:pt x="150" y="256"/>
                    <a:pt x="150" y="256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208"/>
                    <a:pt x="166" y="208"/>
                    <a:pt x="166" y="208"/>
                  </a:cubicBezTo>
                  <a:lnTo>
                    <a:pt x="150" y="208"/>
                  </a:lnTo>
                  <a:close/>
                  <a:moveTo>
                    <a:pt x="174" y="208"/>
                  </a:moveTo>
                  <a:cubicBezTo>
                    <a:pt x="174" y="244"/>
                    <a:pt x="174" y="244"/>
                    <a:pt x="174" y="244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90" y="208"/>
                    <a:pt x="190" y="208"/>
                    <a:pt x="190" y="208"/>
                  </a:cubicBezTo>
                  <a:lnTo>
                    <a:pt x="174" y="208"/>
                  </a:lnTo>
                  <a:close/>
                  <a:moveTo>
                    <a:pt x="198" y="208"/>
                  </a:moveTo>
                  <a:cubicBezTo>
                    <a:pt x="198" y="232"/>
                    <a:pt x="198" y="232"/>
                    <a:pt x="198" y="232"/>
                  </a:cubicBezTo>
                  <a:cubicBezTo>
                    <a:pt x="206" y="227"/>
                    <a:pt x="206" y="227"/>
                    <a:pt x="206" y="227"/>
                  </a:cubicBezTo>
                  <a:cubicBezTo>
                    <a:pt x="214" y="232"/>
                    <a:pt x="214" y="232"/>
                    <a:pt x="214" y="232"/>
                  </a:cubicBezTo>
                  <a:cubicBezTo>
                    <a:pt x="214" y="208"/>
                    <a:pt x="214" y="208"/>
                    <a:pt x="214" y="208"/>
                  </a:cubicBezTo>
                  <a:lnTo>
                    <a:pt x="198" y="208"/>
                  </a:lnTo>
                  <a:close/>
                  <a:moveTo>
                    <a:pt x="223" y="208"/>
                  </a:moveTo>
                  <a:cubicBezTo>
                    <a:pt x="223" y="236"/>
                    <a:pt x="223" y="236"/>
                    <a:pt x="223" y="236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39" y="208"/>
                    <a:pt x="239" y="208"/>
                    <a:pt x="239" y="208"/>
                  </a:cubicBezTo>
                  <a:lnTo>
                    <a:pt x="223" y="208"/>
                  </a:lnTo>
                  <a:close/>
                  <a:moveTo>
                    <a:pt x="247" y="208"/>
                  </a:moveTo>
                  <a:cubicBezTo>
                    <a:pt x="247" y="248"/>
                    <a:pt x="247" y="248"/>
                    <a:pt x="247" y="248"/>
                  </a:cubicBezTo>
                  <a:cubicBezTo>
                    <a:pt x="263" y="256"/>
                    <a:pt x="263" y="256"/>
                    <a:pt x="263" y="256"/>
                  </a:cubicBezTo>
                  <a:cubicBezTo>
                    <a:pt x="263" y="208"/>
                    <a:pt x="263" y="208"/>
                    <a:pt x="263" y="208"/>
                  </a:cubicBezTo>
                  <a:lnTo>
                    <a:pt x="247" y="208"/>
                  </a:lnTo>
                  <a:close/>
                  <a:moveTo>
                    <a:pt x="271" y="208"/>
                  </a:moveTo>
                  <a:cubicBezTo>
                    <a:pt x="271" y="261"/>
                    <a:pt x="271" y="261"/>
                    <a:pt x="271" y="261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7" y="208"/>
                    <a:pt x="287" y="208"/>
                    <a:pt x="287" y="208"/>
                  </a:cubicBezTo>
                  <a:lnTo>
                    <a:pt x="271" y="208"/>
                  </a:lnTo>
                  <a:close/>
                  <a:moveTo>
                    <a:pt x="296" y="208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08"/>
                    <a:pt x="312" y="208"/>
                    <a:pt x="312" y="208"/>
                  </a:cubicBezTo>
                  <a:lnTo>
                    <a:pt x="296" y="208"/>
                  </a:lnTo>
                  <a:close/>
                  <a:moveTo>
                    <a:pt x="206" y="230"/>
                  </a:moveTo>
                  <a:cubicBezTo>
                    <a:pt x="82" y="293"/>
                    <a:pt x="82" y="293"/>
                    <a:pt x="82" y="293"/>
                  </a:cubicBezTo>
                  <a:cubicBezTo>
                    <a:pt x="331" y="293"/>
                    <a:pt x="331" y="293"/>
                    <a:pt x="331" y="293"/>
                  </a:cubicBezTo>
                  <a:lnTo>
                    <a:pt x="206" y="230"/>
                  </a:lnTo>
                  <a:close/>
                  <a:moveTo>
                    <a:pt x="64" y="295"/>
                  </a:moveTo>
                  <a:cubicBezTo>
                    <a:pt x="64" y="309"/>
                    <a:pt x="64" y="309"/>
                    <a:pt x="64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8" y="295"/>
                    <a:pt x="348" y="295"/>
                    <a:pt x="348" y="295"/>
                  </a:cubicBezTo>
                  <a:lnTo>
                    <a:pt x="64" y="295"/>
                  </a:lnTo>
                  <a:close/>
                  <a:moveTo>
                    <a:pt x="92" y="310"/>
                  </a:moveTo>
                  <a:cubicBezTo>
                    <a:pt x="92" y="383"/>
                    <a:pt x="92" y="383"/>
                    <a:pt x="92" y="383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4" y="310"/>
                    <a:pt x="104" y="310"/>
                    <a:pt x="104" y="310"/>
                  </a:cubicBezTo>
                  <a:lnTo>
                    <a:pt x="92" y="310"/>
                  </a:lnTo>
                  <a:close/>
                  <a:moveTo>
                    <a:pt x="109" y="310"/>
                  </a:moveTo>
                  <a:cubicBezTo>
                    <a:pt x="109" y="383"/>
                    <a:pt x="109" y="383"/>
                    <a:pt x="109" y="383"/>
                  </a:cubicBezTo>
                  <a:cubicBezTo>
                    <a:pt x="122" y="383"/>
                    <a:pt x="122" y="383"/>
                    <a:pt x="122" y="383"/>
                  </a:cubicBezTo>
                  <a:cubicBezTo>
                    <a:pt x="122" y="310"/>
                    <a:pt x="122" y="310"/>
                    <a:pt x="122" y="310"/>
                  </a:cubicBezTo>
                  <a:lnTo>
                    <a:pt x="109" y="310"/>
                  </a:lnTo>
                  <a:close/>
                  <a:moveTo>
                    <a:pt x="158" y="310"/>
                  </a:moveTo>
                  <a:cubicBezTo>
                    <a:pt x="158" y="383"/>
                    <a:pt x="158" y="383"/>
                    <a:pt x="158" y="383"/>
                  </a:cubicBezTo>
                  <a:cubicBezTo>
                    <a:pt x="171" y="383"/>
                    <a:pt x="171" y="383"/>
                    <a:pt x="171" y="383"/>
                  </a:cubicBezTo>
                  <a:cubicBezTo>
                    <a:pt x="171" y="310"/>
                    <a:pt x="171" y="310"/>
                    <a:pt x="171" y="310"/>
                  </a:cubicBezTo>
                  <a:lnTo>
                    <a:pt x="158" y="310"/>
                  </a:lnTo>
                  <a:close/>
                  <a:moveTo>
                    <a:pt x="175" y="310"/>
                  </a:moveTo>
                  <a:cubicBezTo>
                    <a:pt x="175" y="383"/>
                    <a:pt x="175" y="383"/>
                    <a:pt x="175" y="383"/>
                  </a:cubicBezTo>
                  <a:cubicBezTo>
                    <a:pt x="188" y="383"/>
                    <a:pt x="188" y="383"/>
                    <a:pt x="188" y="383"/>
                  </a:cubicBezTo>
                  <a:cubicBezTo>
                    <a:pt x="188" y="310"/>
                    <a:pt x="188" y="310"/>
                    <a:pt x="188" y="310"/>
                  </a:cubicBezTo>
                  <a:lnTo>
                    <a:pt x="175" y="310"/>
                  </a:lnTo>
                  <a:close/>
                  <a:moveTo>
                    <a:pt x="224" y="310"/>
                  </a:moveTo>
                  <a:cubicBezTo>
                    <a:pt x="224" y="383"/>
                    <a:pt x="224" y="383"/>
                    <a:pt x="224" y="383"/>
                  </a:cubicBezTo>
                  <a:cubicBezTo>
                    <a:pt x="237" y="383"/>
                    <a:pt x="237" y="383"/>
                    <a:pt x="237" y="383"/>
                  </a:cubicBezTo>
                  <a:cubicBezTo>
                    <a:pt x="237" y="310"/>
                    <a:pt x="237" y="310"/>
                    <a:pt x="237" y="310"/>
                  </a:cubicBezTo>
                  <a:lnTo>
                    <a:pt x="224" y="310"/>
                  </a:lnTo>
                  <a:close/>
                  <a:moveTo>
                    <a:pt x="242" y="310"/>
                  </a:moveTo>
                  <a:cubicBezTo>
                    <a:pt x="242" y="383"/>
                    <a:pt x="242" y="383"/>
                    <a:pt x="242" y="383"/>
                  </a:cubicBezTo>
                  <a:cubicBezTo>
                    <a:pt x="254" y="383"/>
                    <a:pt x="254" y="383"/>
                    <a:pt x="254" y="383"/>
                  </a:cubicBezTo>
                  <a:cubicBezTo>
                    <a:pt x="254" y="310"/>
                    <a:pt x="254" y="310"/>
                    <a:pt x="254" y="310"/>
                  </a:cubicBezTo>
                  <a:lnTo>
                    <a:pt x="242" y="310"/>
                  </a:lnTo>
                  <a:close/>
                  <a:moveTo>
                    <a:pt x="291" y="310"/>
                  </a:moveTo>
                  <a:cubicBezTo>
                    <a:pt x="291" y="383"/>
                    <a:pt x="291" y="383"/>
                    <a:pt x="291" y="383"/>
                  </a:cubicBezTo>
                  <a:cubicBezTo>
                    <a:pt x="303" y="383"/>
                    <a:pt x="303" y="383"/>
                    <a:pt x="303" y="383"/>
                  </a:cubicBezTo>
                  <a:cubicBezTo>
                    <a:pt x="303" y="310"/>
                    <a:pt x="303" y="310"/>
                    <a:pt x="303" y="310"/>
                  </a:cubicBezTo>
                  <a:lnTo>
                    <a:pt x="291" y="310"/>
                  </a:lnTo>
                  <a:close/>
                  <a:moveTo>
                    <a:pt x="308" y="310"/>
                  </a:moveTo>
                  <a:cubicBezTo>
                    <a:pt x="308" y="383"/>
                    <a:pt x="308" y="383"/>
                    <a:pt x="308" y="383"/>
                  </a:cubicBezTo>
                  <a:cubicBezTo>
                    <a:pt x="321" y="383"/>
                    <a:pt x="321" y="383"/>
                    <a:pt x="321" y="383"/>
                  </a:cubicBezTo>
                  <a:cubicBezTo>
                    <a:pt x="321" y="310"/>
                    <a:pt x="321" y="310"/>
                    <a:pt x="321" y="310"/>
                  </a:cubicBezTo>
                  <a:lnTo>
                    <a:pt x="308" y="310"/>
                  </a:lnTo>
                  <a:close/>
                  <a:moveTo>
                    <a:pt x="25" y="385"/>
                  </a:moveTo>
                  <a:cubicBezTo>
                    <a:pt x="25" y="406"/>
                    <a:pt x="25" y="406"/>
                    <a:pt x="25" y="406"/>
                  </a:cubicBezTo>
                  <a:cubicBezTo>
                    <a:pt x="388" y="406"/>
                    <a:pt x="388" y="406"/>
                    <a:pt x="388" y="406"/>
                  </a:cubicBezTo>
                  <a:cubicBezTo>
                    <a:pt x="388" y="385"/>
                    <a:pt x="388" y="385"/>
                    <a:pt x="388" y="385"/>
                  </a:cubicBezTo>
                  <a:lnTo>
                    <a:pt x="25" y="385"/>
                  </a:lnTo>
                  <a:close/>
                  <a:moveTo>
                    <a:pt x="28" y="408"/>
                  </a:moveTo>
                  <a:cubicBezTo>
                    <a:pt x="28" y="503"/>
                    <a:pt x="28" y="503"/>
                    <a:pt x="28" y="503"/>
                  </a:cubicBezTo>
                  <a:cubicBezTo>
                    <a:pt x="41" y="503"/>
                    <a:pt x="41" y="503"/>
                    <a:pt x="41" y="503"/>
                  </a:cubicBezTo>
                  <a:cubicBezTo>
                    <a:pt x="41" y="408"/>
                    <a:pt x="41" y="408"/>
                    <a:pt x="41" y="408"/>
                  </a:cubicBezTo>
                  <a:lnTo>
                    <a:pt x="28" y="408"/>
                  </a:lnTo>
                  <a:close/>
                  <a:moveTo>
                    <a:pt x="45" y="408"/>
                  </a:moveTo>
                  <a:cubicBezTo>
                    <a:pt x="45" y="503"/>
                    <a:pt x="45" y="503"/>
                    <a:pt x="45" y="503"/>
                  </a:cubicBezTo>
                  <a:cubicBezTo>
                    <a:pt x="58" y="503"/>
                    <a:pt x="58" y="503"/>
                    <a:pt x="58" y="503"/>
                  </a:cubicBezTo>
                  <a:cubicBezTo>
                    <a:pt x="58" y="408"/>
                    <a:pt x="58" y="408"/>
                    <a:pt x="58" y="408"/>
                  </a:cubicBezTo>
                  <a:lnTo>
                    <a:pt x="45" y="408"/>
                  </a:lnTo>
                  <a:close/>
                  <a:moveTo>
                    <a:pt x="92" y="408"/>
                  </a:moveTo>
                  <a:cubicBezTo>
                    <a:pt x="92" y="503"/>
                    <a:pt x="92" y="503"/>
                    <a:pt x="92" y="503"/>
                  </a:cubicBezTo>
                  <a:cubicBezTo>
                    <a:pt x="104" y="503"/>
                    <a:pt x="104" y="503"/>
                    <a:pt x="104" y="503"/>
                  </a:cubicBezTo>
                  <a:cubicBezTo>
                    <a:pt x="104" y="408"/>
                    <a:pt x="104" y="408"/>
                    <a:pt x="104" y="408"/>
                  </a:cubicBezTo>
                  <a:lnTo>
                    <a:pt x="92" y="408"/>
                  </a:lnTo>
                  <a:close/>
                  <a:moveTo>
                    <a:pt x="109" y="408"/>
                  </a:moveTo>
                  <a:cubicBezTo>
                    <a:pt x="109" y="503"/>
                    <a:pt x="109" y="503"/>
                    <a:pt x="109" y="503"/>
                  </a:cubicBezTo>
                  <a:cubicBezTo>
                    <a:pt x="122" y="503"/>
                    <a:pt x="122" y="503"/>
                    <a:pt x="122" y="503"/>
                  </a:cubicBezTo>
                  <a:cubicBezTo>
                    <a:pt x="122" y="408"/>
                    <a:pt x="122" y="408"/>
                    <a:pt x="122" y="408"/>
                  </a:cubicBezTo>
                  <a:lnTo>
                    <a:pt x="109" y="408"/>
                  </a:lnTo>
                  <a:close/>
                  <a:moveTo>
                    <a:pt x="158" y="408"/>
                  </a:moveTo>
                  <a:cubicBezTo>
                    <a:pt x="158" y="503"/>
                    <a:pt x="158" y="503"/>
                    <a:pt x="158" y="503"/>
                  </a:cubicBezTo>
                  <a:cubicBezTo>
                    <a:pt x="171" y="503"/>
                    <a:pt x="171" y="503"/>
                    <a:pt x="171" y="503"/>
                  </a:cubicBezTo>
                  <a:cubicBezTo>
                    <a:pt x="171" y="408"/>
                    <a:pt x="171" y="408"/>
                    <a:pt x="171" y="408"/>
                  </a:cubicBezTo>
                  <a:lnTo>
                    <a:pt x="158" y="408"/>
                  </a:lnTo>
                  <a:close/>
                  <a:moveTo>
                    <a:pt x="175" y="408"/>
                  </a:moveTo>
                  <a:cubicBezTo>
                    <a:pt x="175" y="503"/>
                    <a:pt x="175" y="503"/>
                    <a:pt x="175" y="503"/>
                  </a:cubicBezTo>
                  <a:cubicBezTo>
                    <a:pt x="188" y="503"/>
                    <a:pt x="188" y="503"/>
                    <a:pt x="188" y="503"/>
                  </a:cubicBezTo>
                  <a:cubicBezTo>
                    <a:pt x="188" y="408"/>
                    <a:pt x="188" y="408"/>
                    <a:pt x="188" y="408"/>
                  </a:cubicBezTo>
                  <a:lnTo>
                    <a:pt x="175" y="408"/>
                  </a:lnTo>
                  <a:close/>
                  <a:moveTo>
                    <a:pt x="224" y="408"/>
                  </a:moveTo>
                  <a:cubicBezTo>
                    <a:pt x="224" y="503"/>
                    <a:pt x="224" y="503"/>
                    <a:pt x="224" y="503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408"/>
                    <a:pt x="237" y="408"/>
                    <a:pt x="237" y="408"/>
                  </a:cubicBezTo>
                  <a:lnTo>
                    <a:pt x="224" y="408"/>
                  </a:lnTo>
                  <a:close/>
                  <a:moveTo>
                    <a:pt x="242" y="408"/>
                  </a:moveTo>
                  <a:cubicBezTo>
                    <a:pt x="242" y="503"/>
                    <a:pt x="242" y="503"/>
                    <a:pt x="242" y="503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4" y="408"/>
                    <a:pt x="254" y="408"/>
                    <a:pt x="254" y="408"/>
                  </a:cubicBezTo>
                  <a:lnTo>
                    <a:pt x="242" y="408"/>
                  </a:lnTo>
                  <a:close/>
                  <a:moveTo>
                    <a:pt x="291" y="408"/>
                  </a:moveTo>
                  <a:cubicBezTo>
                    <a:pt x="291" y="503"/>
                    <a:pt x="291" y="503"/>
                    <a:pt x="291" y="503"/>
                  </a:cubicBezTo>
                  <a:cubicBezTo>
                    <a:pt x="303" y="503"/>
                    <a:pt x="303" y="503"/>
                    <a:pt x="303" y="503"/>
                  </a:cubicBezTo>
                  <a:cubicBezTo>
                    <a:pt x="303" y="408"/>
                    <a:pt x="303" y="408"/>
                    <a:pt x="303" y="408"/>
                  </a:cubicBezTo>
                  <a:lnTo>
                    <a:pt x="291" y="408"/>
                  </a:lnTo>
                  <a:close/>
                  <a:moveTo>
                    <a:pt x="308" y="408"/>
                  </a:moveTo>
                  <a:cubicBezTo>
                    <a:pt x="308" y="503"/>
                    <a:pt x="308" y="503"/>
                    <a:pt x="308" y="503"/>
                  </a:cubicBezTo>
                  <a:cubicBezTo>
                    <a:pt x="321" y="503"/>
                    <a:pt x="321" y="503"/>
                    <a:pt x="321" y="503"/>
                  </a:cubicBezTo>
                  <a:cubicBezTo>
                    <a:pt x="321" y="408"/>
                    <a:pt x="321" y="408"/>
                    <a:pt x="321" y="408"/>
                  </a:cubicBezTo>
                  <a:lnTo>
                    <a:pt x="308" y="408"/>
                  </a:lnTo>
                  <a:close/>
                  <a:moveTo>
                    <a:pt x="355" y="408"/>
                  </a:moveTo>
                  <a:cubicBezTo>
                    <a:pt x="355" y="503"/>
                    <a:pt x="355" y="503"/>
                    <a:pt x="355" y="503"/>
                  </a:cubicBezTo>
                  <a:cubicBezTo>
                    <a:pt x="368" y="503"/>
                    <a:pt x="368" y="503"/>
                    <a:pt x="368" y="503"/>
                  </a:cubicBezTo>
                  <a:cubicBezTo>
                    <a:pt x="368" y="408"/>
                    <a:pt x="368" y="408"/>
                    <a:pt x="368" y="408"/>
                  </a:cubicBezTo>
                  <a:lnTo>
                    <a:pt x="355" y="408"/>
                  </a:lnTo>
                  <a:close/>
                  <a:moveTo>
                    <a:pt x="373" y="408"/>
                  </a:moveTo>
                  <a:cubicBezTo>
                    <a:pt x="373" y="503"/>
                    <a:pt x="373" y="503"/>
                    <a:pt x="373" y="503"/>
                  </a:cubicBezTo>
                  <a:cubicBezTo>
                    <a:pt x="385" y="503"/>
                    <a:pt x="385" y="503"/>
                    <a:pt x="385" y="503"/>
                  </a:cubicBezTo>
                  <a:cubicBezTo>
                    <a:pt x="385" y="408"/>
                    <a:pt x="385" y="408"/>
                    <a:pt x="385" y="408"/>
                  </a:cubicBezTo>
                  <a:lnTo>
                    <a:pt x="373" y="408"/>
                  </a:lnTo>
                  <a:close/>
                  <a:moveTo>
                    <a:pt x="25" y="505"/>
                  </a:moveTo>
                  <a:cubicBezTo>
                    <a:pt x="25" y="522"/>
                    <a:pt x="25" y="522"/>
                    <a:pt x="25" y="522"/>
                  </a:cubicBezTo>
                  <a:cubicBezTo>
                    <a:pt x="388" y="522"/>
                    <a:pt x="388" y="522"/>
                    <a:pt x="388" y="522"/>
                  </a:cubicBezTo>
                  <a:cubicBezTo>
                    <a:pt x="388" y="505"/>
                    <a:pt x="388" y="505"/>
                    <a:pt x="388" y="505"/>
                  </a:cubicBezTo>
                  <a:lnTo>
                    <a:pt x="25" y="505"/>
                  </a:lnTo>
                  <a:close/>
                  <a:moveTo>
                    <a:pt x="12" y="524"/>
                  </a:moveTo>
                  <a:cubicBezTo>
                    <a:pt x="12" y="541"/>
                    <a:pt x="12" y="541"/>
                    <a:pt x="12" y="541"/>
                  </a:cubicBezTo>
                  <a:cubicBezTo>
                    <a:pt x="400" y="541"/>
                    <a:pt x="400" y="541"/>
                    <a:pt x="400" y="541"/>
                  </a:cubicBezTo>
                  <a:cubicBezTo>
                    <a:pt x="400" y="524"/>
                    <a:pt x="400" y="524"/>
                    <a:pt x="400" y="524"/>
                  </a:cubicBezTo>
                  <a:lnTo>
                    <a:pt x="12" y="524"/>
                  </a:lnTo>
                  <a:close/>
                  <a:moveTo>
                    <a:pt x="0" y="543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412" y="560"/>
                    <a:pt x="412" y="560"/>
                    <a:pt x="412" y="560"/>
                  </a:cubicBezTo>
                  <a:cubicBezTo>
                    <a:pt x="412" y="543"/>
                    <a:pt x="412" y="543"/>
                    <a:pt x="412" y="543"/>
                  </a:cubicBezTo>
                  <a:lnTo>
                    <a:pt x="0" y="543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1915" y="592138"/>
            <a:ext cx="8920710" cy="2925701"/>
            <a:chOff x="701915" y="592138"/>
            <a:chExt cx="8920710" cy="2925701"/>
          </a:xfrm>
        </p:grpSpPr>
        <p:sp>
          <p:nvSpPr>
            <p:cNvPr id="7" name="椭圆形标注 6"/>
            <p:cNvSpPr/>
            <p:nvPr/>
          </p:nvSpPr>
          <p:spPr>
            <a:xfrm>
              <a:off x="2132924" y="592138"/>
              <a:ext cx="5124314" cy="2925701"/>
            </a:xfrm>
            <a:prstGeom prst="wedgeEllipseCallout">
              <a:avLst>
                <a:gd name="adj1" fmla="val -36093"/>
                <a:gd name="adj2" fmla="val 54223"/>
              </a:avLst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701915" y="1790999"/>
              <a:ext cx="8195008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 We have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years. We have create 500 of classical PPT. 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surethat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you will be 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RAPIDPPTdiffers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from the traditional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production model.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25"/>
            <p:cNvSpPr>
              <a:spLocks noChangeArrowheads="1"/>
            </p:cNvSpPr>
            <p:nvPr/>
          </p:nvSpPr>
          <p:spPr bwMode="auto">
            <a:xfrm>
              <a:off x="3049433" y="1090747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prstClr val="white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prstClr val="white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16706" y="1436185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prstClr val="white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prstClr val="white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prstClr val="white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prstClr val="white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46307" y="1014828"/>
            <a:ext cx="5006949" cy="3216767"/>
            <a:chOff x="446307" y="956771"/>
            <a:chExt cx="5006949" cy="3216767"/>
          </a:xfrm>
        </p:grpSpPr>
        <p:grpSp>
          <p:nvGrpSpPr>
            <p:cNvPr id="2" name="组合 1"/>
            <p:cNvGrpSpPr/>
            <p:nvPr/>
          </p:nvGrpSpPr>
          <p:grpSpPr>
            <a:xfrm>
              <a:off x="648035" y="2419736"/>
              <a:ext cx="341397" cy="287773"/>
              <a:chOff x="1635171" y="2641734"/>
              <a:chExt cx="341397" cy="287773"/>
            </a:xfrm>
            <a:solidFill>
              <a:schemeClr val="bg1">
                <a:lumMod val="75000"/>
              </a:schemeClr>
            </a:solidFill>
          </p:grpSpPr>
          <p:sp>
            <p:nvSpPr>
              <p:cNvPr id="3" name="Freeform 59"/>
              <p:cNvSpPr/>
              <p:nvPr/>
            </p:nvSpPr>
            <p:spPr bwMode="auto">
              <a:xfrm>
                <a:off x="1676282" y="2695356"/>
                <a:ext cx="253813" cy="234151"/>
              </a:xfrm>
              <a:custGeom>
                <a:avLst/>
                <a:gdLst>
                  <a:gd name="T0" fmla="*/ 71 w 142"/>
                  <a:gd name="T1" fmla="*/ 0 h 131"/>
                  <a:gd name="T2" fmla="*/ 37 w 142"/>
                  <a:gd name="T3" fmla="*/ 26 h 131"/>
                  <a:gd name="T4" fmla="*/ 0 w 142"/>
                  <a:gd name="T5" fmla="*/ 56 h 131"/>
                  <a:gd name="T6" fmla="*/ 0 w 142"/>
                  <a:gd name="T7" fmla="*/ 131 h 131"/>
                  <a:gd name="T8" fmla="*/ 52 w 142"/>
                  <a:gd name="T9" fmla="*/ 131 h 131"/>
                  <a:gd name="T10" fmla="*/ 52 w 142"/>
                  <a:gd name="T11" fmla="*/ 67 h 131"/>
                  <a:gd name="T12" fmla="*/ 90 w 142"/>
                  <a:gd name="T13" fmla="*/ 67 h 131"/>
                  <a:gd name="T14" fmla="*/ 90 w 142"/>
                  <a:gd name="T15" fmla="*/ 131 h 131"/>
                  <a:gd name="T16" fmla="*/ 142 w 142"/>
                  <a:gd name="T17" fmla="*/ 131 h 131"/>
                  <a:gd name="T18" fmla="*/ 142 w 142"/>
                  <a:gd name="T19" fmla="*/ 56 h 131"/>
                  <a:gd name="T20" fmla="*/ 108 w 142"/>
                  <a:gd name="T21" fmla="*/ 26 h 131"/>
                  <a:gd name="T22" fmla="*/ 71 w 142"/>
                  <a:gd name="T23" fmla="*/ 0 h 13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2" h="131">
                    <a:moveTo>
                      <a:pt x="71" y="0"/>
                    </a:moveTo>
                    <a:lnTo>
                      <a:pt x="37" y="26"/>
                    </a:lnTo>
                    <a:lnTo>
                      <a:pt x="0" y="56"/>
                    </a:lnTo>
                    <a:lnTo>
                      <a:pt x="0" y="131"/>
                    </a:lnTo>
                    <a:lnTo>
                      <a:pt x="52" y="131"/>
                    </a:lnTo>
                    <a:lnTo>
                      <a:pt x="52" y="67"/>
                    </a:lnTo>
                    <a:lnTo>
                      <a:pt x="90" y="67"/>
                    </a:lnTo>
                    <a:lnTo>
                      <a:pt x="90" y="131"/>
                    </a:lnTo>
                    <a:lnTo>
                      <a:pt x="142" y="131"/>
                    </a:lnTo>
                    <a:lnTo>
                      <a:pt x="142" y="56"/>
                    </a:lnTo>
                    <a:lnTo>
                      <a:pt x="108" y="26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DB8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Freeform 60"/>
              <p:cNvSpPr/>
              <p:nvPr/>
            </p:nvSpPr>
            <p:spPr bwMode="auto">
              <a:xfrm>
                <a:off x="1635171" y="2641734"/>
                <a:ext cx="341397" cy="153718"/>
              </a:xfrm>
              <a:custGeom>
                <a:avLst/>
                <a:gdLst>
                  <a:gd name="T0" fmla="*/ 154 w 191"/>
                  <a:gd name="T1" fmla="*/ 45 h 86"/>
                  <a:gd name="T2" fmla="*/ 154 w 191"/>
                  <a:gd name="T3" fmla="*/ 7 h 86"/>
                  <a:gd name="T4" fmla="*/ 127 w 191"/>
                  <a:gd name="T5" fmla="*/ 7 h 86"/>
                  <a:gd name="T6" fmla="*/ 127 w 191"/>
                  <a:gd name="T7" fmla="*/ 22 h 86"/>
                  <a:gd name="T8" fmla="*/ 109 w 191"/>
                  <a:gd name="T9" fmla="*/ 11 h 86"/>
                  <a:gd name="T10" fmla="*/ 98 w 191"/>
                  <a:gd name="T11" fmla="*/ 0 h 86"/>
                  <a:gd name="T12" fmla="*/ 83 w 191"/>
                  <a:gd name="T13" fmla="*/ 11 h 86"/>
                  <a:gd name="T14" fmla="*/ 0 w 191"/>
                  <a:gd name="T15" fmla="*/ 75 h 86"/>
                  <a:gd name="T16" fmla="*/ 12 w 191"/>
                  <a:gd name="T17" fmla="*/ 86 h 86"/>
                  <a:gd name="T18" fmla="*/ 98 w 191"/>
                  <a:gd name="T19" fmla="*/ 19 h 86"/>
                  <a:gd name="T20" fmla="*/ 184 w 191"/>
                  <a:gd name="T21" fmla="*/ 86 h 86"/>
                  <a:gd name="T22" fmla="*/ 191 w 191"/>
                  <a:gd name="T23" fmla="*/ 75 h 86"/>
                  <a:gd name="T24" fmla="*/ 154 w 191"/>
                  <a:gd name="T25" fmla="*/ 45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91" h="86">
                    <a:moveTo>
                      <a:pt x="154" y="45"/>
                    </a:moveTo>
                    <a:lnTo>
                      <a:pt x="154" y="7"/>
                    </a:lnTo>
                    <a:lnTo>
                      <a:pt x="127" y="7"/>
                    </a:lnTo>
                    <a:lnTo>
                      <a:pt x="127" y="22"/>
                    </a:lnTo>
                    <a:lnTo>
                      <a:pt x="109" y="11"/>
                    </a:lnTo>
                    <a:lnTo>
                      <a:pt x="98" y="0"/>
                    </a:lnTo>
                    <a:lnTo>
                      <a:pt x="83" y="11"/>
                    </a:lnTo>
                    <a:lnTo>
                      <a:pt x="0" y="75"/>
                    </a:lnTo>
                    <a:lnTo>
                      <a:pt x="12" y="86"/>
                    </a:lnTo>
                    <a:lnTo>
                      <a:pt x="98" y="19"/>
                    </a:lnTo>
                    <a:lnTo>
                      <a:pt x="184" y="86"/>
                    </a:lnTo>
                    <a:lnTo>
                      <a:pt x="191" y="75"/>
                    </a:lnTo>
                    <a:lnTo>
                      <a:pt x="154" y="45"/>
                    </a:lnTo>
                    <a:close/>
                  </a:path>
                </a:pathLst>
              </a:custGeom>
              <a:solidFill>
                <a:srgbClr val="FDB813"/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434188" y="2335324"/>
              <a:ext cx="200190" cy="502263"/>
              <a:chOff x="4268788" y="2411413"/>
              <a:chExt cx="177800" cy="446087"/>
            </a:xfrm>
            <a:solidFill>
              <a:schemeClr val="bg1">
                <a:lumMod val="75000"/>
              </a:schemeClr>
            </a:solidFill>
          </p:grpSpPr>
          <p:sp>
            <p:nvSpPr>
              <p:cNvPr id="6" name="Freeform 61"/>
              <p:cNvSpPr/>
              <p:nvPr/>
            </p:nvSpPr>
            <p:spPr bwMode="auto">
              <a:xfrm>
                <a:off x="4268788" y="2489200"/>
                <a:ext cx="177800" cy="368300"/>
              </a:xfrm>
              <a:custGeom>
                <a:avLst/>
                <a:gdLst>
                  <a:gd name="T0" fmla="*/ 1198 w 30"/>
                  <a:gd name="T1" fmla="*/ 0 h 62"/>
                  <a:gd name="T2" fmla="*/ 418 w 30"/>
                  <a:gd name="T3" fmla="*/ 0 h 62"/>
                  <a:gd name="T4" fmla="*/ 0 w 30"/>
                  <a:gd name="T5" fmla="*/ 307 h 62"/>
                  <a:gd name="T6" fmla="*/ 0 w 30"/>
                  <a:gd name="T7" fmla="*/ 307 h 62"/>
                  <a:gd name="T8" fmla="*/ 0 w 30"/>
                  <a:gd name="T9" fmla="*/ 363 h 62"/>
                  <a:gd name="T10" fmla="*/ 0 w 30"/>
                  <a:gd name="T11" fmla="*/ 1471 h 62"/>
                  <a:gd name="T12" fmla="*/ 97 w 30"/>
                  <a:gd name="T13" fmla="*/ 1568 h 62"/>
                  <a:gd name="T14" fmla="*/ 265 w 30"/>
                  <a:gd name="T15" fmla="*/ 1471 h 62"/>
                  <a:gd name="T16" fmla="*/ 265 w 30"/>
                  <a:gd name="T17" fmla="*/ 516 h 62"/>
                  <a:gd name="T18" fmla="*/ 362 w 30"/>
                  <a:gd name="T19" fmla="*/ 516 h 62"/>
                  <a:gd name="T20" fmla="*/ 362 w 30"/>
                  <a:gd name="T21" fmla="*/ 1414 h 62"/>
                  <a:gd name="T22" fmla="*/ 362 w 30"/>
                  <a:gd name="T23" fmla="*/ 1471 h 62"/>
                  <a:gd name="T24" fmla="*/ 362 w 30"/>
                  <a:gd name="T25" fmla="*/ 3095 h 62"/>
                  <a:gd name="T26" fmla="*/ 571 w 30"/>
                  <a:gd name="T27" fmla="*/ 3248 h 62"/>
                  <a:gd name="T28" fmla="*/ 724 w 30"/>
                  <a:gd name="T29" fmla="*/ 3095 h 62"/>
                  <a:gd name="T30" fmla="*/ 724 w 30"/>
                  <a:gd name="T31" fmla="*/ 1624 h 62"/>
                  <a:gd name="T32" fmla="*/ 836 w 30"/>
                  <a:gd name="T33" fmla="*/ 1624 h 62"/>
                  <a:gd name="T34" fmla="*/ 836 w 30"/>
                  <a:gd name="T35" fmla="*/ 3095 h 62"/>
                  <a:gd name="T36" fmla="*/ 989 w 30"/>
                  <a:gd name="T37" fmla="*/ 3248 h 62"/>
                  <a:gd name="T38" fmla="*/ 1198 w 30"/>
                  <a:gd name="T39" fmla="*/ 3095 h 62"/>
                  <a:gd name="T40" fmla="*/ 1198 w 30"/>
                  <a:gd name="T41" fmla="*/ 1414 h 62"/>
                  <a:gd name="T42" fmla="*/ 1198 w 30"/>
                  <a:gd name="T43" fmla="*/ 1414 h 62"/>
                  <a:gd name="T44" fmla="*/ 1198 w 30"/>
                  <a:gd name="T45" fmla="*/ 516 h 62"/>
                  <a:gd name="T46" fmla="*/ 1295 w 30"/>
                  <a:gd name="T47" fmla="*/ 516 h 62"/>
                  <a:gd name="T48" fmla="*/ 1295 w 30"/>
                  <a:gd name="T49" fmla="*/ 1471 h 62"/>
                  <a:gd name="T50" fmla="*/ 1407 w 30"/>
                  <a:gd name="T51" fmla="*/ 1568 h 62"/>
                  <a:gd name="T52" fmla="*/ 1561 w 30"/>
                  <a:gd name="T53" fmla="*/ 1471 h 62"/>
                  <a:gd name="T54" fmla="*/ 1561 w 30"/>
                  <a:gd name="T55" fmla="*/ 363 h 62"/>
                  <a:gd name="T56" fmla="*/ 1561 w 30"/>
                  <a:gd name="T57" fmla="*/ 307 h 62"/>
                  <a:gd name="T58" fmla="*/ 1561 w 30"/>
                  <a:gd name="T59" fmla="*/ 266 h 62"/>
                  <a:gd name="T60" fmla="*/ 1198 w 30"/>
                  <a:gd name="T61" fmla="*/ 0 h 6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0" h="62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4" y="30"/>
                      <a:pt x="5" y="29"/>
                      <a:pt x="5" y="2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61"/>
                      <a:pt x="9" y="62"/>
                      <a:pt x="11" y="62"/>
                    </a:cubicBezTo>
                    <a:cubicBezTo>
                      <a:pt x="13" y="62"/>
                      <a:pt x="14" y="61"/>
                      <a:pt x="14" y="5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61"/>
                      <a:pt x="17" y="62"/>
                      <a:pt x="19" y="62"/>
                    </a:cubicBezTo>
                    <a:cubicBezTo>
                      <a:pt x="21" y="62"/>
                      <a:pt x="23" y="61"/>
                      <a:pt x="23" y="5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9" y="30"/>
                      <a:pt x="30" y="29"/>
                      <a:pt x="30" y="2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Oval 62"/>
              <p:cNvSpPr>
                <a:spLocks noChangeArrowheads="1"/>
              </p:cNvSpPr>
              <p:nvPr/>
            </p:nvSpPr>
            <p:spPr bwMode="auto">
              <a:xfrm>
                <a:off x="4322763" y="2411413"/>
                <a:ext cx="71438" cy="71437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TextBox 33"/>
            <p:cNvSpPr txBox="1">
              <a:spLocks noChangeArrowheads="1"/>
            </p:cNvSpPr>
            <p:nvPr/>
          </p:nvSpPr>
          <p:spPr bwMode="auto">
            <a:xfrm>
              <a:off x="584055" y="2379866"/>
              <a:ext cx="3236577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3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Click here to </a:t>
              </a:r>
              <a:endParaRPr lang="en-US" altLang="zh-CN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 defTabSz="685800">
                <a:defRPr/>
              </a:pPr>
              <a:r>
                <a:rPr lang="en-US" altLang="zh-CN" sz="13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add title</a:t>
              </a:r>
              <a:endParaRPr lang="en-US" altLang="zh-CN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1507980" y="1423988"/>
              <a:ext cx="1363663" cy="676275"/>
            </a:xfrm>
            <a:custGeom>
              <a:avLst/>
              <a:gdLst>
                <a:gd name="T0" fmla="*/ 5345 w 204"/>
                <a:gd name="T1" fmla="*/ 0 h 101"/>
                <a:gd name="T2" fmla="*/ 4391 w 204"/>
                <a:gd name="T3" fmla="*/ 1261 h 101"/>
                <a:gd name="T4" fmla="*/ 0 w 204"/>
                <a:gd name="T5" fmla="*/ 3402 h 101"/>
                <a:gd name="T6" fmla="*/ 1889 w 204"/>
                <a:gd name="T7" fmla="*/ 5296 h 101"/>
                <a:gd name="T8" fmla="*/ 5442 w 204"/>
                <a:gd name="T9" fmla="*/ 3881 h 101"/>
                <a:gd name="T10" fmla="*/ 8786 w 204"/>
                <a:gd name="T11" fmla="*/ 5086 h 101"/>
                <a:gd name="T12" fmla="*/ 10675 w 204"/>
                <a:gd name="T13" fmla="*/ 3192 h 101"/>
                <a:gd name="T14" fmla="*/ 6280 w 204"/>
                <a:gd name="T15" fmla="*/ 1261 h 101"/>
                <a:gd name="T16" fmla="*/ 5345 w 20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101">
                  <a:moveTo>
                    <a:pt x="102" y="0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52" y="29"/>
                    <a:pt x="23" y="43"/>
                    <a:pt x="0" y="65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54" y="84"/>
                    <a:pt x="78" y="74"/>
                    <a:pt x="104" y="74"/>
                  </a:cubicBezTo>
                  <a:cubicBezTo>
                    <a:pt x="129" y="74"/>
                    <a:pt x="151" y="83"/>
                    <a:pt x="168" y="97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182" y="41"/>
                    <a:pt x="152" y="27"/>
                    <a:pt x="120" y="24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TextBox 36"/>
            <p:cNvSpPr txBox="1"/>
            <p:nvPr/>
          </p:nvSpPr>
          <p:spPr bwMode="auto">
            <a:xfrm>
              <a:off x="1848975" y="1619250"/>
              <a:ext cx="1015048" cy="307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1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5" name="Freeform 58"/>
            <p:cNvSpPr/>
            <p:nvPr/>
          </p:nvSpPr>
          <p:spPr bwMode="auto">
            <a:xfrm>
              <a:off x="2671618" y="1873250"/>
              <a:ext cx="668337" cy="1403350"/>
            </a:xfrm>
            <a:custGeom>
              <a:avLst/>
              <a:gdLst>
                <a:gd name="T0" fmla="*/ 4181 w 100"/>
                <a:gd name="T1" fmla="*/ 4751 h 210"/>
                <a:gd name="T2" fmla="*/ 1889 w 100"/>
                <a:gd name="T3" fmla="*/ 0 h 210"/>
                <a:gd name="T4" fmla="*/ 0 w 100"/>
                <a:gd name="T5" fmla="*/ 1888 h 210"/>
                <a:gd name="T6" fmla="*/ 1567 w 100"/>
                <a:gd name="T7" fmla="*/ 5532 h 210"/>
                <a:gd name="T8" fmla="*/ 153 w 100"/>
                <a:gd name="T9" fmla="*/ 9084 h 210"/>
                <a:gd name="T10" fmla="*/ 2042 w 100"/>
                <a:gd name="T11" fmla="*/ 10968 h 210"/>
                <a:gd name="T12" fmla="*/ 4181 w 100"/>
                <a:gd name="T13" fmla="*/ 6373 h 210"/>
                <a:gd name="T14" fmla="*/ 5232 w 100"/>
                <a:gd name="T15" fmla="*/ 5532 h 210"/>
                <a:gd name="T16" fmla="*/ 4181 w 100"/>
                <a:gd name="T17" fmla="*/ 4751 h 2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10">
                  <a:moveTo>
                    <a:pt x="80" y="91"/>
                  </a:moveTo>
                  <a:cubicBezTo>
                    <a:pt x="76" y="55"/>
                    <a:pt x="60" y="24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54"/>
                    <a:pt x="30" y="79"/>
                    <a:pt x="30" y="106"/>
                  </a:cubicBezTo>
                  <a:cubicBezTo>
                    <a:pt x="30" y="133"/>
                    <a:pt x="19" y="156"/>
                    <a:pt x="3" y="174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61" y="187"/>
                    <a:pt x="76" y="156"/>
                    <a:pt x="80" y="122"/>
                  </a:cubicBezTo>
                  <a:cubicBezTo>
                    <a:pt x="100" y="106"/>
                    <a:pt x="100" y="106"/>
                    <a:pt x="100" y="106"/>
                  </a:cubicBezTo>
                  <a:lnTo>
                    <a:pt x="80" y="91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39"/>
            <p:cNvSpPr txBox="1"/>
            <p:nvPr/>
          </p:nvSpPr>
          <p:spPr bwMode="auto">
            <a:xfrm>
              <a:off x="2445585" y="2416817"/>
              <a:ext cx="12437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1495280" y="3049588"/>
              <a:ext cx="1397000" cy="668337"/>
            </a:xfrm>
            <a:custGeom>
              <a:avLst/>
              <a:gdLst>
                <a:gd name="T0" fmla="*/ 1883 w 209"/>
                <a:gd name="T1" fmla="*/ 0 h 100"/>
                <a:gd name="T2" fmla="*/ 0 w 209"/>
                <a:gd name="T3" fmla="*/ 1889 h 100"/>
                <a:gd name="T4" fmla="*/ 4649 w 209"/>
                <a:gd name="T5" fmla="*/ 4181 h 100"/>
                <a:gd name="T6" fmla="*/ 5433 w 209"/>
                <a:gd name="T7" fmla="*/ 5232 h 100"/>
                <a:gd name="T8" fmla="*/ 6255 w 209"/>
                <a:gd name="T9" fmla="*/ 4181 h 100"/>
                <a:gd name="T10" fmla="*/ 10904 w 209"/>
                <a:gd name="T11" fmla="*/ 2098 h 100"/>
                <a:gd name="T12" fmla="*/ 9021 w 209"/>
                <a:gd name="T13" fmla="*/ 209 h 100"/>
                <a:gd name="T14" fmla="*/ 5531 w 209"/>
                <a:gd name="T15" fmla="*/ 1567 h 100"/>
                <a:gd name="T16" fmla="*/ 1883 w 209"/>
                <a:gd name="T17" fmla="*/ 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100">
                  <a:moveTo>
                    <a:pt x="36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3" y="60"/>
                    <a:pt x="54" y="76"/>
                    <a:pt x="89" y="8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54" y="77"/>
                    <a:pt x="185" y="62"/>
                    <a:pt x="209" y="40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55" y="20"/>
                    <a:pt x="132" y="30"/>
                    <a:pt x="106" y="30"/>
                  </a:cubicBezTo>
                  <a:cubicBezTo>
                    <a:pt x="79" y="30"/>
                    <a:pt x="54" y="18"/>
                    <a:pt x="36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55"/>
            <p:cNvSpPr/>
            <p:nvPr/>
          </p:nvSpPr>
          <p:spPr bwMode="auto">
            <a:xfrm>
              <a:off x="1047605" y="1892300"/>
              <a:ext cx="668338" cy="1363663"/>
            </a:xfrm>
            <a:custGeom>
              <a:avLst/>
              <a:gdLst>
                <a:gd name="T0" fmla="*/ 1260 w 100"/>
                <a:gd name="T1" fmla="*/ 4447 h 204"/>
                <a:gd name="T2" fmla="*/ 0 w 100"/>
                <a:gd name="T3" fmla="*/ 5386 h 204"/>
                <a:gd name="T4" fmla="*/ 1260 w 100"/>
                <a:gd name="T5" fmla="*/ 6336 h 204"/>
                <a:gd name="T6" fmla="*/ 3190 w 100"/>
                <a:gd name="T7" fmla="*/ 10675 h 204"/>
                <a:gd name="T8" fmla="*/ 5079 w 100"/>
                <a:gd name="T9" fmla="*/ 8745 h 204"/>
                <a:gd name="T10" fmla="*/ 3875 w 100"/>
                <a:gd name="T11" fmla="*/ 5386 h 204"/>
                <a:gd name="T12" fmla="*/ 5232 w 100"/>
                <a:gd name="T13" fmla="*/ 1889 h 204"/>
                <a:gd name="T14" fmla="*/ 3344 w 100"/>
                <a:gd name="T15" fmla="*/ 0 h 204"/>
                <a:gd name="T16" fmla="*/ 1260 w 100"/>
                <a:gd name="T17" fmla="*/ 4447 h 2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04">
                  <a:moveTo>
                    <a:pt x="24" y="8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8" y="153"/>
                    <a:pt x="41" y="181"/>
                    <a:pt x="61" y="204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83" y="150"/>
                    <a:pt x="74" y="128"/>
                    <a:pt x="74" y="103"/>
                  </a:cubicBezTo>
                  <a:cubicBezTo>
                    <a:pt x="74" y="78"/>
                    <a:pt x="84" y="54"/>
                    <a:pt x="100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2" y="23"/>
                    <a:pt x="28" y="53"/>
                    <a:pt x="24" y="85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2333477" y="1023700"/>
              <a:ext cx="241378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2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40542" y="3793847"/>
              <a:ext cx="462788" cy="379691"/>
              <a:chOff x="13764901" y="3367087"/>
              <a:chExt cx="1724025" cy="1414463"/>
            </a:xfrm>
          </p:grpSpPr>
          <p:sp>
            <p:nvSpPr>
              <p:cNvPr id="44" name="Freeform 21"/>
              <p:cNvSpPr>
                <a:spLocks noEditPoints="1"/>
              </p:cNvSpPr>
              <p:nvPr/>
            </p:nvSpPr>
            <p:spPr bwMode="auto">
              <a:xfrm>
                <a:off x="13764901" y="3367087"/>
                <a:ext cx="1724025" cy="1414463"/>
              </a:xfrm>
              <a:custGeom>
                <a:avLst/>
                <a:gdLst>
                  <a:gd name="T0" fmla="*/ 2147483647 w 1216"/>
                  <a:gd name="T1" fmla="*/ 0 h 997"/>
                  <a:gd name="T2" fmla="*/ 2147483647 w 1216"/>
                  <a:gd name="T3" fmla="*/ 0 h 997"/>
                  <a:gd name="T4" fmla="*/ 0 w 1216"/>
                  <a:gd name="T5" fmla="*/ 2147483647 h 997"/>
                  <a:gd name="T6" fmla="*/ 0 w 1216"/>
                  <a:gd name="T7" fmla="*/ 2147483647 h 997"/>
                  <a:gd name="T8" fmla="*/ 2147483647 w 1216"/>
                  <a:gd name="T9" fmla="*/ 2147483647 h 997"/>
                  <a:gd name="T10" fmla="*/ 2147483647 w 1216"/>
                  <a:gd name="T11" fmla="*/ 2147483647 h 997"/>
                  <a:gd name="T12" fmla="*/ 2147483647 w 1216"/>
                  <a:gd name="T13" fmla="*/ 2147483647 h 997"/>
                  <a:gd name="T14" fmla="*/ 2147483647 w 1216"/>
                  <a:gd name="T15" fmla="*/ 2147483647 h 997"/>
                  <a:gd name="T16" fmla="*/ 2147483647 w 1216"/>
                  <a:gd name="T17" fmla="*/ 2147483647 h 997"/>
                  <a:gd name="T18" fmla="*/ 2147483647 w 1216"/>
                  <a:gd name="T19" fmla="*/ 2147483647 h 997"/>
                  <a:gd name="T20" fmla="*/ 2147483647 w 1216"/>
                  <a:gd name="T21" fmla="*/ 2147483647 h 997"/>
                  <a:gd name="T22" fmla="*/ 2147483647 w 1216"/>
                  <a:gd name="T23" fmla="*/ 2147483647 h 997"/>
                  <a:gd name="T24" fmla="*/ 2147483647 w 1216"/>
                  <a:gd name="T25" fmla="*/ 2147483647 h 997"/>
                  <a:gd name="T26" fmla="*/ 2147483647 w 1216"/>
                  <a:gd name="T27" fmla="*/ 2147483647 h 997"/>
                  <a:gd name="T28" fmla="*/ 2147483647 w 1216"/>
                  <a:gd name="T29" fmla="*/ 2147483647 h 997"/>
                  <a:gd name="T30" fmla="*/ 2147483647 w 1216"/>
                  <a:gd name="T31" fmla="*/ 2147483647 h 997"/>
                  <a:gd name="T32" fmla="*/ 2147483647 w 1216"/>
                  <a:gd name="T33" fmla="*/ 0 h 997"/>
                  <a:gd name="T34" fmla="*/ 2147483647 w 1216"/>
                  <a:gd name="T35" fmla="*/ 2147483647 h 997"/>
                  <a:gd name="T36" fmla="*/ 2147483647 w 1216"/>
                  <a:gd name="T37" fmla="*/ 2147483647 h 997"/>
                  <a:gd name="T38" fmla="*/ 2147483647 w 1216"/>
                  <a:gd name="T39" fmla="*/ 2147483647 h 997"/>
                  <a:gd name="T40" fmla="*/ 2147483647 w 1216"/>
                  <a:gd name="T41" fmla="*/ 2147483647 h 997"/>
                  <a:gd name="T42" fmla="*/ 2147483647 w 1216"/>
                  <a:gd name="T43" fmla="*/ 2147483647 h 997"/>
                  <a:gd name="T44" fmla="*/ 2147483647 w 1216"/>
                  <a:gd name="T45" fmla="*/ 2147483647 h 997"/>
                  <a:gd name="T46" fmla="*/ 2147483647 w 1216"/>
                  <a:gd name="T47" fmla="*/ 2147483647 h 997"/>
                  <a:gd name="T48" fmla="*/ 2147483647 w 1216"/>
                  <a:gd name="T49" fmla="*/ 2147483647 h 997"/>
                  <a:gd name="T50" fmla="*/ 2147483647 w 1216"/>
                  <a:gd name="T51" fmla="*/ 2147483647 h 997"/>
                  <a:gd name="T52" fmla="*/ 2147483647 w 1216"/>
                  <a:gd name="T53" fmla="*/ 2147483647 h 997"/>
                  <a:gd name="T54" fmla="*/ 2147483647 w 1216"/>
                  <a:gd name="T55" fmla="*/ 2147483647 h 997"/>
                  <a:gd name="T56" fmla="*/ 2147483647 w 1216"/>
                  <a:gd name="T57" fmla="*/ 2147483647 h 997"/>
                  <a:gd name="T58" fmla="*/ 2147483647 w 1216"/>
                  <a:gd name="T59" fmla="*/ 2147483647 h 997"/>
                  <a:gd name="T60" fmla="*/ 2147483647 w 1216"/>
                  <a:gd name="T61" fmla="*/ 2147483647 h 997"/>
                  <a:gd name="T62" fmla="*/ 2147483647 w 1216"/>
                  <a:gd name="T63" fmla="*/ 2147483647 h 997"/>
                  <a:gd name="T64" fmla="*/ 2147483647 w 1216"/>
                  <a:gd name="T65" fmla="*/ 2147483647 h 997"/>
                  <a:gd name="T66" fmla="*/ 2147483647 w 1216"/>
                  <a:gd name="T67" fmla="*/ 2147483647 h 997"/>
                  <a:gd name="T68" fmla="*/ 2147483647 w 1216"/>
                  <a:gd name="T69" fmla="*/ 2147483647 h 997"/>
                  <a:gd name="T70" fmla="*/ 2147483647 w 1216"/>
                  <a:gd name="T71" fmla="*/ 2147483647 h 997"/>
                  <a:gd name="T72" fmla="*/ 2147483647 w 1216"/>
                  <a:gd name="T73" fmla="*/ 2147483647 h 997"/>
                  <a:gd name="T74" fmla="*/ 2147483647 w 1216"/>
                  <a:gd name="T75" fmla="*/ 2147483647 h 997"/>
                  <a:gd name="T76" fmla="*/ 2147483647 w 1216"/>
                  <a:gd name="T77" fmla="*/ 2147483647 h 997"/>
                  <a:gd name="T78" fmla="*/ 2147483647 w 1216"/>
                  <a:gd name="T79" fmla="*/ 2147483647 h 997"/>
                  <a:gd name="T80" fmla="*/ 2147483647 w 1216"/>
                  <a:gd name="T81" fmla="*/ 2147483647 h 997"/>
                  <a:gd name="T82" fmla="*/ 2147483647 w 1216"/>
                  <a:gd name="T83" fmla="*/ 2147483647 h 997"/>
                  <a:gd name="T84" fmla="*/ 2147483647 w 1216"/>
                  <a:gd name="T85" fmla="*/ 2147483647 h 997"/>
                  <a:gd name="T86" fmla="*/ 2147483647 w 1216"/>
                  <a:gd name="T87" fmla="*/ 2147483647 h 997"/>
                  <a:gd name="T88" fmla="*/ 2147483647 w 1216"/>
                  <a:gd name="T89" fmla="*/ 2147483647 h 997"/>
                  <a:gd name="T90" fmla="*/ 2147483647 w 1216"/>
                  <a:gd name="T91" fmla="*/ 2147483647 h 997"/>
                  <a:gd name="T92" fmla="*/ 2147483647 w 1216"/>
                  <a:gd name="T93" fmla="*/ 2147483647 h 997"/>
                  <a:gd name="T94" fmla="*/ 2147483647 w 1216"/>
                  <a:gd name="T95" fmla="*/ 2147483647 h 997"/>
                  <a:gd name="T96" fmla="*/ 2147483647 w 1216"/>
                  <a:gd name="T97" fmla="*/ 2147483647 h 997"/>
                  <a:gd name="T98" fmla="*/ 2147483647 w 1216"/>
                  <a:gd name="T99" fmla="*/ 2147483647 h 99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216" h="997">
                    <a:moveTo>
                      <a:pt x="119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08"/>
                      <a:pt x="8" y="816"/>
                      <a:pt x="17" y="816"/>
                    </a:cubicBezTo>
                    <a:cubicBezTo>
                      <a:pt x="504" y="816"/>
                      <a:pt x="504" y="816"/>
                      <a:pt x="504" y="816"/>
                    </a:cubicBezTo>
                    <a:cubicBezTo>
                      <a:pt x="504" y="972"/>
                      <a:pt x="504" y="972"/>
                      <a:pt x="504" y="972"/>
                    </a:cubicBezTo>
                    <a:cubicBezTo>
                      <a:pt x="304" y="972"/>
                      <a:pt x="304" y="972"/>
                      <a:pt x="304" y="972"/>
                    </a:cubicBezTo>
                    <a:cubicBezTo>
                      <a:pt x="304" y="997"/>
                      <a:pt x="304" y="997"/>
                      <a:pt x="304" y="997"/>
                    </a:cubicBezTo>
                    <a:cubicBezTo>
                      <a:pt x="912" y="997"/>
                      <a:pt x="912" y="997"/>
                      <a:pt x="912" y="997"/>
                    </a:cubicBezTo>
                    <a:cubicBezTo>
                      <a:pt x="912" y="972"/>
                      <a:pt x="912" y="972"/>
                      <a:pt x="912" y="972"/>
                    </a:cubicBezTo>
                    <a:cubicBezTo>
                      <a:pt x="712" y="972"/>
                      <a:pt x="712" y="972"/>
                      <a:pt x="712" y="972"/>
                    </a:cubicBezTo>
                    <a:cubicBezTo>
                      <a:pt x="712" y="816"/>
                      <a:pt x="712" y="816"/>
                      <a:pt x="712" y="816"/>
                    </a:cubicBezTo>
                    <a:cubicBezTo>
                      <a:pt x="1198" y="816"/>
                      <a:pt x="1198" y="816"/>
                      <a:pt x="1198" y="816"/>
                    </a:cubicBezTo>
                    <a:cubicBezTo>
                      <a:pt x="1208" y="816"/>
                      <a:pt x="1216" y="808"/>
                      <a:pt x="1216" y="798"/>
                    </a:cubicBezTo>
                    <a:cubicBezTo>
                      <a:pt x="1216" y="18"/>
                      <a:pt x="1216" y="18"/>
                      <a:pt x="1216" y="18"/>
                    </a:cubicBezTo>
                    <a:cubicBezTo>
                      <a:pt x="1216" y="8"/>
                      <a:pt x="1208" y="0"/>
                      <a:pt x="1198" y="0"/>
                    </a:cubicBezTo>
                    <a:close/>
                    <a:moveTo>
                      <a:pt x="45" y="51"/>
                    </a:moveTo>
                    <a:cubicBezTo>
                      <a:pt x="1167" y="51"/>
                      <a:pt x="1167" y="51"/>
                      <a:pt x="1167" y="51"/>
                    </a:cubicBezTo>
                    <a:cubicBezTo>
                      <a:pt x="1167" y="735"/>
                      <a:pt x="1167" y="735"/>
                      <a:pt x="1167" y="735"/>
                    </a:cubicBezTo>
                    <a:cubicBezTo>
                      <a:pt x="45" y="735"/>
                      <a:pt x="45" y="735"/>
                      <a:pt x="45" y="735"/>
                    </a:cubicBezTo>
                    <a:lnTo>
                      <a:pt x="45" y="51"/>
                    </a:lnTo>
                    <a:close/>
                    <a:moveTo>
                      <a:pt x="559" y="795"/>
                    </a:moveTo>
                    <a:cubicBezTo>
                      <a:pt x="505" y="795"/>
                      <a:pt x="505" y="795"/>
                      <a:pt x="505" y="795"/>
                    </a:cubicBezTo>
                    <a:cubicBezTo>
                      <a:pt x="502" y="795"/>
                      <a:pt x="499" y="793"/>
                      <a:pt x="499" y="790"/>
                    </a:cubicBezTo>
                    <a:cubicBezTo>
                      <a:pt x="499" y="787"/>
                      <a:pt x="502" y="785"/>
                      <a:pt x="505" y="785"/>
                    </a:cubicBezTo>
                    <a:cubicBezTo>
                      <a:pt x="559" y="785"/>
                      <a:pt x="559" y="785"/>
                      <a:pt x="559" y="785"/>
                    </a:cubicBezTo>
                    <a:cubicBezTo>
                      <a:pt x="562" y="785"/>
                      <a:pt x="564" y="787"/>
                      <a:pt x="564" y="790"/>
                    </a:cubicBezTo>
                    <a:cubicBezTo>
                      <a:pt x="564" y="793"/>
                      <a:pt x="562" y="795"/>
                      <a:pt x="559" y="795"/>
                    </a:cubicBezTo>
                    <a:close/>
                    <a:moveTo>
                      <a:pt x="635" y="795"/>
                    </a:moveTo>
                    <a:cubicBezTo>
                      <a:pt x="581" y="795"/>
                      <a:pt x="581" y="795"/>
                      <a:pt x="581" y="795"/>
                    </a:cubicBezTo>
                    <a:cubicBezTo>
                      <a:pt x="578" y="795"/>
                      <a:pt x="575" y="793"/>
                      <a:pt x="575" y="790"/>
                    </a:cubicBezTo>
                    <a:cubicBezTo>
                      <a:pt x="575" y="787"/>
                      <a:pt x="578" y="785"/>
                      <a:pt x="581" y="785"/>
                    </a:cubicBezTo>
                    <a:cubicBezTo>
                      <a:pt x="635" y="785"/>
                      <a:pt x="635" y="785"/>
                      <a:pt x="635" y="785"/>
                    </a:cubicBezTo>
                    <a:cubicBezTo>
                      <a:pt x="638" y="785"/>
                      <a:pt x="641" y="787"/>
                      <a:pt x="641" y="790"/>
                    </a:cubicBezTo>
                    <a:cubicBezTo>
                      <a:pt x="641" y="793"/>
                      <a:pt x="638" y="795"/>
                      <a:pt x="635" y="795"/>
                    </a:cubicBezTo>
                    <a:close/>
                    <a:moveTo>
                      <a:pt x="711" y="795"/>
                    </a:moveTo>
                    <a:cubicBezTo>
                      <a:pt x="657" y="795"/>
                      <a:pt x="657" y="795"/>
                      <a:pt x="657" y="795"/>
                    </a:cubicBezTo>
                    <a:cubicBezTo>
                      <a:pt x="654" y="795"/>
                      <a:pt x="651" y="793"/>
                      <a:pt x="651" y="790"/>
                    </a:cubicBezTo>
                    <a:cubicBezTo>
                      <a:pt x="651" y="787"/>
                      <a:pt x="654" y="785"/>
                      <a:pt x="657" y="785"/>
                    </a:cubicBezTo>
                    <a:cubicBezTo>
                      <a:pt x="711" y="785"/>
                      <a:pt x="711" y="785"/>
                      <a:pt x="711" y="785"/>
                    </a:cubicBezTo>
                    <a:cubicBezTo>
                      <a:pt x="714" y="785"/>
                      <a:pt x="717" y="787"/>
                      <a:pt x="717" y="790"/>
                    </a:cubicBezTo>
                    <a:cubicBezTo>
                      <a:pt x="717" y="793"/>
                      <a:pt x="714" y="795"/>
                      <a:pt x="711" y="795"/>
                    </a:cubicBezTo>
                    <a:close/>
                    <a:moveTo>
                      <a:pt x="1164" y="797"/>
                    </a:moveTo>
                    <a:cubicBezTo>
                      <a:pt x="1127" y="797"/>
                      <a:pt x="1127" y="797"/>
                      <a:pt x="1127" y="797"/>
                    </a:cubicBezTo>
                    <a:cubicBezTo>
                      <a:pt x="1124" y="797"/>
                      <a:pt x="1122" y="794"/>
                      <a:pt x="1122" y="791"/>
                    </a:cubicBezTo>
                    <a:cubicBezTo>
                      <a:pt x="1122" y="788"/>
                      <a:pt x="1124" y="786"/>
                      <a:pt x="1127" y="786"/>
                    </a:cubicBezTo>
                    <a:cubicBezTo>
                      <a:pt x="1164" y="786"/>
                      <a:pt x="1164" y="786"/>
                      <a:pt x="1164" y="786"/>
                    </a:cubicBezTo>
                    <a:cubicBezTo>
                      <a:pt x="1167" y="786"/>
                      <a:pt x="1170" y="788"/>
                      <a:pt x="1170" y="791"/>
                    </a:cubicBezTo>
                    <a:cubicBezTo>
                      <a:pt x="1170" y="794"/>
                      <a:pt x="1167" y="797"/>
                      <a:pt x="1164" y="797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 bwMode="auto">
              <a:xfrm>
                <a:off x="14252820" y="3466002"/>
                <a:ext cx="704294" cy="903896"/>
                <a:chOff x="-457200" y="3128963"/>
                <a:chExt cx="688975" cy="884238"/>
              </a:xfrm>
              <a:solidFill>
                <a:srgbClr val="507174"/>
              </a:solidFill>
            </p:grpSpPr>
            <p:sp>
              <p:nvSpPr>
                <p:cNvPr id="46" name="Freeform 152"/>
                <p:cNvSpPr/>
                <p:nvPr/>
              </p:nvSpPr>
              <p:spPr bwMode="auto">
                <a:xfrm>
                  <a:off x="-31750" y="3128963"/>
                  <a:ext cx="263525" cy="222250"/>
                </a:xfrm>
                <a:custGeom>
                  <a:avLst/>
                  <a:gdLst>
                    <a:gd name="T0" fmla="*/ 44 w 118"/>
                    <a:gd name="T1" fmla="*/ 0 h 99"/>
                    <a:gd name="T2" fmla="*/ 0 w 118"/>
                    <a:gd name="T3" fmla="*/ 42 h 99"/>
                    <a:gd name="T4" fmla="*/ 67 w 118"/>
                    <a:gd name="T5" fmla="*/ 99 h 99"/>
                    <a:gd name="T6" fmla="*/ 118 w 118"/>
                    <a:gd name="T7" fmla="*/ 55 h 99"/>
                    <a:gd name="T8" fmla="*/ 44 w 11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99">
                      <a:moveTo>
                        <a:pt x="44" y="0"/>
                      </a:moveTo>
                      <a:cubicBezTo>
                        <a:pt x="44" y="0"/>
                        <a:pt x="23" y="21"/>
                        <a:pt x="0" y="42"/>
                      </a:cubicBezTo>
                      <a:cubicBezTo>
                        <a:pt x="67" y="99"/>
                        <a:pt x="67" y="99"/>
                        <a:pt x="67" y="99"/>
                      </a:cubicBezTo>
                      <a:cubicBezTo>
                        <a:pt x="94" y="79"/>
                        <a:pt x="118" y="55"/>
                        <a:pt x="118" y="55"/>
                      </a:cubicBez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Freeform 153"/>
                <p:cNvSpPr/>
                <p:nvPr/>
              </p:nvSpPr>
              <p:spPr bwMode="auto">
                <a:xfrm>
                  <a:off x="-457200" y="3540126"/>
                  <a:ext cx="360363" cy="473075"/>
                </a:xfrm>
                <a:custGeom>
                  <a:avLst/>
                  <a:gdLst>
                    <a:gd name="T0" fmla="*/ 89 w 161"/>
                    <a:gd name="T1" fmla="*/ 93 h 211"/>
                    <a:gd name="T2" fmla="*/ 85 w 161"/>
                    <a:gd name="T3" fmla="*/ 92 h 211"/>
                    <a:gd name="T4" fmla="*/ 64 w 161"/>
                    <a:gd name="T5" fmla="*/ 88 h 211"/>
                    <a:gd name="T6" fmla="*/ 63 w 161"/>
                    <a:gd name="T7" fmla="*/ 88 h 211"/>
                    <a:gd name="T8" fmla="*/ 45 w 161"/>
                    <a:gd name="T9" fmla="*/ 80 h 211"/>
                    <a:gd name="T10" fmla="*/ 44 w 161"/>
                    <a:gd name="T11" fmla="*/ 61 h 211"/>
                    <a:gd name="T12" fmla="*/ 68 w 161"/>
                    <a:gd name="T13" fmla="*/ 48 h 211"/>
                    <a:gd name="T14" fmla="*/ 85 w 161"/>
                    <a:gd name="T15" fmla="*/ 48 h 211"/>
                    <a:gd name="T16" fmla="*/ 104 w 161"/>
                    <a:gd name="T17" fmla="*/ 54 h 211"/>
                    <a:gd name="T18" fmla="*/ 106 w 161"/>
                    <a:gd name="T19" fmla="*/ 56 h 211"/>
                    <a:gd name="T20" fmla="*/ 107 w 161"/>
                    <a:gd name="T21" fmla="*/ 56 h 211"/>
                    <a:gd name="T22" fmla="*/ 108 w 161"/>
                    <a:gd name="T23" fmla="*/ 57 h 211"/>
                    <a:gd name="T24" fmla="*/ 119 w 161"/>
                    <a:gd name="T25" fmla="*/ 60 h 211"/>
                    <a:gd name="T26" fmla="*/ 134 w 161"/>
                    <a:gd name="T27" fmla="*/ 47 h 211"/>
                    <a:gd name="T28" fmla="*/ 133 w 161"/>
                    <a:gd name="T29" fmla="*/ 35 h 211"/>
                    <a:gd name="T30" fmla="*/ 123 w 161"/>
                    <a:gd name="T31" fmla="*/ 28 h 211"/>
                    <a:gd name="T32" fmla="*/ 121 w 161"/>
                    <a:gd name="T33" fmla="*/ 29 h 211"/>
                    <a:gd name="T34" fmla="*/ 88 w 161"/>
                    <a:gd name="T35" fmla="*/ 19 h 211"/>
                    <a:gd name="T36" fmla="*/ 78 w 161"/>
                    <a:gd name="T37" fmla="*/ 19 h 211"/>
                    <a:gd name="T38" fmla="*/ 75 w 161"/>
                    <a:gd name="T39" fmla="*/ 4 h 211"/>
                    <a:gd name="T40" fmla="*/ 69 w 161"/>
                    <a:gd name="T41" fmla="*/ 1 h 211"/>
                    <a:gd name="T42" fmla="*/ 51 w 161"/>
                    <a:gd name="T43" fmla="*/ 4 h 211"/>
                    <a:gd name="T44" fmla="*/ 46 w 161"/>
                    <a:gd name="T45" fmla="*/ 9 h 211"/>
                    <a:gd name="T46" fmla="*/ 49 w 161"/>
                    <a:gd name="T47" fmla="*/ 25 h 211"/>
                    <a:gd name="T48" fmla="*/ 15 w 161"/>
                    <a:gd name="T49" fmla="*/ 46 h 211"/>
                    <a:gd name="T50" fmla="*/ 12 w 161"/>
                    <a:gd name="T51" fmla="*/ 97 h 211"/>
                    <a:gd name="T52" fmla="*/ 35 w 161"/>
                    <a:gd name="T53" fmla="*/ 112 h 211"/>
                    <a:gd name="T54" fmla="*/ 91 w 161"/>
                    <a:gd name="T55" fmla="*/ 125 h 211"/>
                    <a:gd name="T56" fmla="*/ 99 w 161"/>
                    <a:gd name="T57" fmla="*/ 126 h 211"/>
                    <a:gd name="T58" fmla="*/ 115 w 161"/>
                    <a:gd name="T59" fmla="*/ 134 h 211"/>
                    <a:gd name="T60" fmla="*/ 114 w 161"/>
                    <a:gd name="T61" fmla="*/ 154 h 211"/>
                    <a:gd name="T62" fmla="*/ 94 w 161"/>
                    <a:gd name="T63" fmla="*/ 163 h 211"/>
                    <a:gd name="T64" fmla="*/ 68 w 161"/>
                    <a:gd name="T65" fmla="*/ 163 h 211"/>
                    <a:gd name="T66" fmla="*/ 50 w 161"/>
                    <a:gd name="T67" fmla="*/ 157 h 211"/>
                    <a:gd name="T68" fmla="*/ 47 w 161"/>
                    <a:gd name="T69" fmla="*/ 156 h 211"/>
                    <a:gd name="T70" fmla="*/ 47 w 161"/>
                    <a:gd name="T71" fmla="*/ 156 h 211"/>
                    <a:gd name="T72" fmla="*/ 47 w 161"/>
                    <a:gd name="T73" fmla="*/ 156 h 211"/>
                    <a:gd name="T74" fmla="*/ 46 w 161"/>
                    <a:gd name="T75" fmla="*/ 155 h 211"/>
                    <a:gd name="T76" fmla="*/ 35 w 161"/>
                    <a:gd name="T77" fmla="*/ 152 h 211"/>
                    <a:gd name="T78" fmla="*/ 19 w 161"/>
                    <a:gd name="T79" fmla="*/ 164 h 211"/>
                    <a:gd name="T80" fmla="*/ 21 w 161"/>
                    <a:gd name="T81" fmla="*/ 177 h 211"/>
                    <a:gd name="T82" fmla="*/ 77 w 161"/>
                    <a:gd name="T83" fmla="*/ 192 h 211"/>
                    <a:gd name="T84" fmla="*/ 80 w 161"/>
                    <a:gd name="T85" fmla="*/ 207 h 211"/>
                    <a:gd name="T86" fmla="*/ 86 w 161"/>
                    <a:gd name="T87" fmla="*/ 211 h 211"/>
                    <a:gd name="T88" fmla="*/ 104 w 161"/>
                    <a:gd name="T89" fmla="*/ 208 h 211"/>
                    <a:gd name="T90" fmla="*/ 109 w 161"/>
                    <a:gd name="T91" fmla="*/ 203 h 211"/>
                    <a:gd name="T92" fmla="*/ 106 w 161"/>
                    <a:gd name="T93" fmla="*/ 188 h 211"/>
                    <a:gd name="T94" fmla="*/ 144 w 161"/>
                    <a:gd name="T95" fmla="*/ 169 h 211"/>
                    <a:gd name="T96" fmla="*/ 152 w 161"/>
                    <a:gd name="T97" fmla="*/ 119 h 211"/>
                    <a:gd name="T98" fmla="*/ 89 w 161"/>
                    <a:gd name="T99" fmla="*/ 93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61" h="211">
                      <a:moveTo>
                        <a:pt x="89" y="93"/>
                      </a:moveTo>
                      <a:cubicBezTo>
                        <a:pt x="85" y="92"/>
                        <a:pt x="85" y="92"/>
                        <a:pt x="85" y="92"/>
                      </a:cubicBezTo>
                      <a:cubicBezTo>
                        <a:pt x="78" y="90"/>
                        <a:pt x="67" y="88"/>
                        <a:pt x="64" y="88"/>
                      </a:cubicBezTo>
                      <a:cubicBezTo>
                        <a:pt x="64" y="88"/>
                        <a:pt x="63" y="88"/>
                        <a:pt x="63" y="88"/>
                      </a:cubicBezTo>
                      <a:cubicBezTo>
                        <a:pt x="55" y="86"/>
                        <a:pt x="50" y="85"/>
                        <a:pt x="45" y="80"/>
                      </a:cubicBezTo>
                      <a:cubicBezTo>
                        <a:pt x="40" y="75"/>
                        <a:pt x="39" y="66"/>
                        <a:pt x="44" y="61"/>
                      </a:cubicBezTo>
                      <a:cubicBezTo>
                        <a:pt x="52" y="53"/>
                        <a:pt x="61" y="49"/>
                        <a:pt x="68" y="48"/>
                      </a:cubicBezTo>
                      <a:cubicBezTo>
                        <a:pt x="74" y="47"/>
                        <a:pt x="80" y="47"/>
                        <a:pt x="85" y="48"/>
                      </a:cubicBezTo>
                      <a:cubicBezTo>
                        <a:pt x="90" y="48"/>
                        <a:pt x="98" y="52"/>
                        <a:pt x="104" y="54"/>
                      </a:cubicBezTo>
                      <a:cubicBezTo>
                        <a:pt x="105" y="55"/>
                        <a:pt x="105" y="55"/>
                        <a:pt x="106" y="56"/>
                      </a:cubicBezTo>
                      <a:cubicBezTo>
                        <a:pt x="106" y="56"/>
                        <a:pt x="107" y="56"/>
                        <a:pt x="107" y="56"/>
                      </a:cubicBezTo>
                      <a:cubicBezTo>
                        <a:pt x="107" y="56"/>
                        <a:pt x="107" y="57"/>
                        <a:pt x="108" y="57"/>
                      </a:cubicBezTo>
                      <a:cubicBezTo>
                        <a:pt x="111" y="60"/>
                        <a:pt x="115" y="61"/>
                        <a:pt x="119" y="60"/>
                      </a:cubicBezTo>
                      <a:cubicBezTo>
                        <a:pt x="126" y="59"/>
                        <a:pt x="132" y="53"/>
                        <a:pt x="134" y="47"/>
                      </a:cubicBezTo>
                      <a:cubicBezTo>
                        <a:pt x="136" y="43"/>
                        <a:pt x="136" y="38"/>
                        <a:pt x="133" y="35"/>
                      </a:cubicBezTo>
                      <a:cubicBezTo>
                        <a:pt x="130" y="33"/>
                        <a:pt x="126" y="30"/>
                        <a:pt x="123" y="28"/>
                      </a:cubicBezTo>
                      <a:cubicBezTo>
                        <a:pt x="122" y="29"/>
                        <a:pt x="122" y="29"/>
                        <a:pt x="121" y="29"/>
                      </a:cubicBezTo>
                      <a:cubicBezTo>
                        <a:pt x="109" y="43"/>
                        <a:pt x="92" y="34"/>
                        <a:pt x="88" y="19"/>
                      </a:cubicBezTo>
                      <a:cubicBezTo>
                        <a:pt x="84" y="19"/>
                        <a:pt x="81" y="19"/>
                        <a:pt x="78" y="19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2"/>
                        <a:pt x="72" y="0"/>
                        <a:pt x="69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48" y="4"/>
                        <a:pt x="46" y="7"/>
                        <a:pt x="46" y="9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35" y="30"/>
                        <a:pt x="23" y="37"/>
                        <a:pt x="15" y="46"/>
                      </a:cubicBezTo>
                      <a:cubicBezTo>
                        <a:pt x="1" y="62"/>
                        <a:pt x="0" y="82"/>
                        <a:pt x="12" y="97"/>
                      </a:cubicBezTo>
                      <a:cubicBezTo>
                        <a:pt x="18" y="104"/>
                        <a:pt x="26" y="109"/>
                        <a:pt x="35" y="112"/>
                      </a:cubicBezTo>
                      <a:cubicBezTo>
                        <a:pt x="42" y="114"/>
                        <a:pt x="75" y="121"/>
                        <a:pt x="91" y="125"/>
                      </a:cubicBezTo>
                      <a:cubicBezTo>
                        <a:pt x="99" y="126"/>
                        <a:pt x="99" y="126"/>
                        <a:pt x="99" y="126"/>
                      </a:cubicBezTo>
                      <a:cubicBezTo>
                        <a:pt x="106" y="128"/>
                        <a:pt x="112" y="131"/>
                        <a:pt x="115" y="134"/>
                      </a:cubicBezTo>
                      <a:cubicBezTo>
                        <a:pt x="120" y="140"/>
                        <a:pt x="120" y="149"/>
                        <a:pt x="114" y="154"/>
                      </a:cubicBezTo>
                      <a:cubicBezTo>
                        <a:pt x="110" y="158"/>
                        <a:pt x="103" y="161"/>
                        <a:pt x="94" y="163"/>
                      </a:cubicBezTo>
                      <a:cubicBezTo>
                        <a:pt x="86" y="164"/>
                        <a:pt x="76" y="164"/>
                        <a:pt x="68" y="163"/>
                      </a:cubicBezTo>
                      <a:cubicBezTo>
                        <a:pt x="62" y="162"/>
                        <a:pt x="55" y="160"/>
                        <a:pt x="50" y="157"/>
                      </a:cubicBezTo>
                      <a:cubicBezTo>
                        <a:pt x="49" y="157"/>
                        <a:pt x="48" y="157"/>
                        <a:pt x="47" y="156"/>
                      </a:cubicBezTo>
                      <a:cubicBezTo>
                        <a:pt x="47" y="156"/>
                        <a:pt x="47" y="156"/>
                        <a:pt x="47" y="156"/>
                      </a:cubicBezTo>
                      <a:cubicBezTo>
                        <a:pt x="47" y="156"/>
                        <a:pt x="47" y="156"/>
                        <a:pt x="47" y="156"/>
                      </a:cubicBezTo>
                      <a:cubicBezTo>
                        <a:pt x="46" y="155"/>
                        <a:pt x="46" y="155"/>
                        <a:pt x="46" y="155"/>
                      </a:cubicBezTo>
                      <a:cubicBezTo>
                        <a:pt x="43" y="152"/>
                        <a:pt x="39" y="151"/>
                        <a:pt x="35" y="152"/>
                      </a:cubicBezTo>
                      <a:cubicBezTo>
                        <a:pt x="28" y="153"/>
                        <a:pt x="21" y="159"/>
                        <a:pt x="19" y="164"/>
                      </a:cubicBezTo>
                      <a:cubicBezTo>
                        <a:pt x="17" y="169"/>
                        <a:pt x="18" y="174"/>
                        <a:pt x="21" y="177"/>
                      </a:cubicBezTo>
                      <a:cubicBezTo>
                        <a:pt x="33" y="188"/>
                        <a:pt x="55" y="193"/>
                        <a:pt x="77" y="192"/>
                      </a:cubicBezTo>
                      <a:cubicBezTo>
                        <a:pt x="80" y="207"/>
                        <a:pt x="80" y="207"/>
                        <a:pt x="80" y="207"/>
                      </a:cubicBezTo>
                      <a:cubicBezTo>
                        <a:pt x="80" y="210"/>
                        <a:pt x="83" y="211"/>
                        <a:pt x="86" y="211"/>
                      </a:cubicBezTo>
                      <a:cubicBezTo>
                        <a:pt x="104" y="208"/>
                        <a:pt x="104" y="208"/>
                        <a:pt x="104" y="208"/>
                      </a:cubicBezTo>
                      <a:cubicBezTo>
                        <a:pt x="107" y="207"/>
                        <a:pt x="109" y="205"/>
                        <a:pt x="109" y="203"/>
                      </a:cubicBezTo>
                      <a:cubicBezTo>
                        <a:pt x="106" y="188"/>
                        <a:pt x="106" y="188"/>
                        <a:pt x="106" y="188"/>
                      </a:cubicBezTo>
                      <a:cubicBezTo>
                        <a:pt x="123" y="184"/>
                        <a:pt x="137" y="178"/>
                        <a:pt x="144" y="169"/>
                      </a:cubicBezTo>
                      <a:cubicBezTo>
                        <a:pt x="158" y="154"/>
                        <a:pt x="161" y="135"/>
                        <a:pt x="152" y="119"/>
                      </a:cubicBezTo>
                      <a:cubicBezTo>
                        <a:pt x="141" y="102"/>
                        <a:pt x="111" y="96"/>
                        <a:pt x="89" y="93"/>
                      </a:cubicBezTo>
                      <a:close/>
                    </a:path>
                  </a:pathLst>
                </a:cu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Freeform 154"/>
                <p:cNvSpPr/>
                <p:nvPr/>
              </p:nvSpPr>
              <p:spPr bwMode="auto">
                <a:xfrm>
                  <a:off x="-363538" y="3238501"/>
                  <a:ext cx="430213" cy="374650"/>
                </a:xfrm>
                <a:custGeom>
                  <a:avLst/>
                  <a:gdLst>
                    <a:gd name="T0" fmla="*/ 124 w 192"/>
                    <a:gd name="T1" fmla="*/ 14 h 167"/>
                    <a:gd name="T2" fmla="*/ 44 w 192"/>
                    <a:gd name="T3" fmla="*/ 37 h 167"/>
                    <a:gd name="T4" fmla="*/ 2 w 192"/>
                    <a:gd name="T5" fmla="*/ 89 h 167"/>
                    <a:gd name="T6" fmla="*/ 2 w 192"/>
                    <a:gd name="T7" fmla="*/ 130 h 167"/>
                    <a:gd name="T8" fmla="*/ 34 w 192"/>
                    <a:gd name="T9" fmla="*/ 124 h 167"/>
                    <a:gd name="T10" fmla="*/ 36 w 192"/>
                    <a:gd name="T11" fmla="*/ 103 h 167"/>
                    <a:gd name="T12" fmla="*/ 60 w 192"/>
                    <a:gd name="T13" fmla="*/ 76 h 167"/>
                    <a:gd name="T14" fmla="*/ 82 w 192"/>
                    <a:gd name="T15" fmla="*/ 78 h 167"/>
                    <a:gd name="T16" fmla="*/ 86 w 192"/>
                    <a:gd name="T17" fmla="*/ 100 h 167"/>
                    <a:gd name="T18" fmla="*/ 59 w 192"/>
                    <a:gd name="T19" fmla="*/ 127 h 167"/>
                    <a:gd name="T20" fmla="*/ 70 w 192"/>
                    <a:gd name="T21" fmla="*/ 164 h 167"/>
                    <a:gd name="T22" fmla="*/ 130 w 192"/>
                    <a:gd name="T23" fmla="*/ 115 h 167"/>
                    <a:gd name="T24" fmla="*/ 175 w 192"/>
                    <a:gd name="T25" fmla="*/ 65 h 167"/>
                    <a:gd name="T26" fmla="*/ 192 w 192"/>
                    <a:gd name="T27" fmla="*/ 43 h 167"/>
                    <a:gd name="T28" fmla="*/ 142 w 192"/>
                    <a:gd name="T29" fmla="*/ 0 h 167"/>
                    <a:gd name="T30" fmla="*/ 124 w 192"/>
                    <a:gd name="T31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" h="167">
                      <a:moveTo>
                        <a:pt x="124" y="14"/>
                      </a:moveTo>
                      <a:cubicBezTo>
                        <a:pt x="92" y="25"/>
                        <a:pt x="74" y="27"/>
                        <a:pt x="44" y="37"/>
                      </a:cubicBezTo>
                      <a:cubicBezTo>
                        <a:pt x="39" y="37"/>
                        <a:pt x="2" y="89"/>
                        <a:pt x="2" y="89"/>
                      </a:cubicBezTo>
                      <a:cubicBezTo>
                        <a:pt x="2" y="89"/>
                        <a:pt x="0" y="100"/>
                        <a:pt x="2" y="130"/>
                      </a:cubicBezTo>
                      <a:cubicBezTo>
                        <a:pt x="2" y="133"/>
                        <a:pt x="34" y="124"/>
                        <a:pt x="34" y="124"/>
                      </a:cubicBezTo>
                      <a:cubicBezTo>
                        <a:pt x="35" y="110"/>
                        <a:pt x="36" y="103"/>
                        <a:pt x="36" y="103"/>
                      </a:cubicBezTo>
                      <a:cubicBezTo>
                        <a:pt x="60" y="76"/>
                        <a:pt x="60" y="76"/>
                        <a:pt x="60" y="76"/>
                      </a:cubicBezTo>
                      <a:cubicBezTo>
                        <a:pt x="69" y="80"/>
                        <a:pt x="87" y="84"/>
                        <a:pt x="82" y="78"/>
                      </a:cubicBezTo>
                      <a:cubicBezTo>
                        <a:pt x="88" y="85"/>
                        <a:pt x="88" y="93"/>
                        <a:pt x="86" y="100"/>
                      </a:cubicBezTo>
                      <a:cubicBezTo>
                        <a:pt x="81" y="106"/>
                        <a:pt x="69" y="118"/>
                        <a:pt x="59" y="127"/>
                      </a:cubicBezTo>
                      <a:cubicBezTo>
                        <a:pt x="47" y="136"/>
                        <a:pt x="47" y="167"/>
                        <a:pt x="70" y="164"/>
                      </a:cubicBezTo>
                      <a:cubicBezTo>
                        <a:pt x="81" y="152"/>
                        <a:pt x="102" y="129"/>
                        <a:pt x="130" y="115"/>
                      </a:cubicBezTo>
                      <a:cubicBezTo>
                        <a:pt x="147" y="106"/>
                        <a:pt x="162" y="91"/>
                        <a:pt x="175" y="65"/>
                      </a:cubicBezTo>
                      <a:cubicBezTo>
                        <a:pt x="177" y="62"/>
                        <a:pt x="189" y="48"/>
                        <a:pt x="192" y="43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3" y="8"/>
                        <a:pt x="126" y="13"/>
                        <a:pt x="124" y="14"/>
                      </a:cubicBezTo>
                      <a:close/>
                    </a:path>
                  </a:pathLst>
                </a:cu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9" name="组合 58"/>
            <p:cNvGrpSpPr/>
            <p:nvPr/>
          </p:nvGrpSpPr>
          <p:grpSpPr>
            <a:xfrm>
              <a:off x="2084022" y="956771"/>
              <a:ext cx="225868" cy="422641"/>
              <a:chOff x="2050607" y="875507"/>
              <a:chExt cx="275727" cy="515937"/>
            </a:xfrm>
          </p:grpSpPr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2050607" y="875507"/>
                <a:ext cx="275727" cy="515937"/>
              </a:xfrm>
              <a:custGeom>
                <a:avLst/>
                <a:gdLst>
                  <a:gd name="T0" fmla="*/ 2147483647 w 330"/>
                  <a:gd name="T1" fmla="*/ 2147483647 h 618"/>
                  <a:gd name="T2" fmla="*/ 2147483647 w 330"/>
                  <a:gd name="T3" fmla="*/ 0 h 618"/>
                  <a:gd name="T4" fmla="*/ 0 w 330"/>
                  <a:gd name="T5" fmla="*/ 2147483647 h 618"/>
                  <a:gd name="T6" fmla="*/ 0 w 330"/>
                  <a:gd name="T7" fmla="*/ 2147483647 h 618"/>
                  <a:gd name="T8" fmla="*/ 2147483647 w 330"/>
                  <a:gd name="T9" fmla="*/ 2147483647 h 618"/>
                  <a:gd name="T10" fmla="*/ 2147483647 w 330"/>
                  <a:gd name="T11" fmla="*/ 2147483647 h 618"/>
                  <a:gd name="T12" fmla="*/ 2147483647 w 330"/>
                  <a:gd name="T13" fmla="*/ 2147483647 h 618"/>
                  <a:gd name="T14" fmla="*/ 2147483647 w 330"/>
                  <a:gd name="T15" fmla="*/ 2147483647 h 618"/>
                  <a:gd name="T16" fmla="*/ 2147483647 w 330"/>
                  <a:gd name="T17" fmla="*/ 2147483647 h 618"/>
                  <a:gd name="T18" fmla="*/ 2147483647 w 330"/>
                  <a:gd name="T19" fmla="*/ 2147483647 h 618"/>
                  <a:gd name="T20" fmla="*/ 2147483647 w 330"/>
                  <a:gd name="T21" fmla="*/ 2147483647 h 618"/>
                  <a:gd name="T22" fmla="*/ 2147483647 w 330"/>
                  <a:gd name="T23" fmla="*/ 2147483647 h 618"/>
                  <a:gd name="T24" fmla="*/ 2147483647 w 330"/>
                  <a:gd name="T25" fmla="*/ 2147483647 h 618"/>
                  <a:gd name="T26" fmla="*/ 2147483647 w 330"/>
                  <a:gd name="T27" fmla="*/ 2147483647 h 618"/>
                  <a:gd name="T28" fmla="*/ 2147483647 w 330"/>
                  <a:gd name="T29" fmla="*/ 2147483647 h 618"/>
                  <a:gd name="T30" fmla="*/ 2147483647 w 330"/>
                  <a:gd name="T31" fmla="*/ 2147483647 h 618"/>
                  <a:gd name="T32" fmla="*/ 2147483647 w 330"/>
                  <a:gd name="T33" fmla="*/ 2147483647 h 618"/>
                  <a:gd name="T34" fmla="*/ 2147483647 w 330"/>
                  <a:gd name="T35" fmla="*/ 2147483647 h 618"/>
                  <a:gd name="T36" fmla="*/ 2147483647 w 330"/>
                  <a:gd name="T37" fmla="*/ 2147483647 h 618"/>
                  <a:gd name="T38" fmla="*/ 2147483647 w 330"/>
                  <a:gd name="T39" fmla="*/ 2147483647 h 618"/>
                  <a:gd name="T40" fmla="*/ 2147483647 w 330"/>
                  <a:gd name="T41" fmla="*/ 2147483647 h 618"/>
                  <a:gd name="T42" fmla="*/ 2147483647 w 330"/>
                  <a:gd name="T43" fmla="*/ 2147483647 h 618"/>
                  <a:gd name="T44" fmla="*/ 2147483647 w 330"/>
                  <a:gd name="T45" fmla="*/ 2147483647 h 618"/>
                  <a:gd name="T46" fmla="*/ 2147483647 w 330"/>
                  <a:gd name="T47" fmla="*/ 2147483647 h 618"/>
                  <a:gd name="T48" fmla="*/ 2147483647 w 330"/>
                  <a:gd name="T49" fmla="*/ 2147483647 h 618"/>
                  <a:gd name="T50" fmla="*/ 2147483647 w 330"/>
                  <a:gd name="T51" fmla="*/ 2147483647 h 618"/>
                  <a:gd name="T52" fmla="*/ 2147483647 w 330"/>
                  <a:gd name="T53" fmla="*/ 2147483647 h 618"/>
                  <a:gd name="T54" fmla="*/ 2147483647 w 330"/>
                  <a:gd name="T55" fmla="*/ 2147483647 h 618"/>
                  <a:gd name="T56" fmla="*/ 2147483647 w 330"/>
                  <a:gd name="T57" fmla="*/ 2147483647 h 618"/>
                  <a:gd name="T58" fmla="*/ 2147483647 w 330"/>
                  <a:gd name="T59" fmla="*/ 2147483647 h 618"/>
                  <a:gd name="T60" fmla="*/ 2147483647 w 330"/>
                  <a:gd name="T61" fmla="*/ 2147483647 h 618"/>
                  <a:gd name="T62" fmla="*/ 2147483647 w 330"/>
                  <a:gd name="T63" fmla="*/ 2147483647 h 618"/>
                  <a:gd name="T64" fmla="*/ 2147483647 w 330"/>
                  <a:gd name="T65" fmla="*/ 2147483647 h 618"/>
                  <a:gd name="T66" fmla="*/ 2147483647 w 330"/>
                  <a:gd name="T67" fmla="*/ 2147483647 h 618"/>
                  <a:gd name="T68" fmla="*/ 2147483647 w 330"/>
                  <a:gd name="T69" fmla="*/ 2147483647 h 618"/>
                  <a:gd name="T70" fmla="*/ 2147483647 w 330"/>
                  <a:gd name="T71" fmla="*/ 2147483647 h 618"/>
                  <a:gd name="T72" fmla="*/ 2147483647 w 330"/>
                  <a:gd name="T73" fmla="*/ 2147483647 h 618"/>
                  <a:gd name="T74" fmla="*/ 2147483647 w 330"/>
                  <a:gd name="T75" fmla="*/ 2147483647 h 618"/>
                  <a:gd name="T76" fmla="*/ 2147483647 w 330"/>
                  <a:gd name="T77" fmla="*/ 2147483647 h 618"/>
                  <a:gd name="T78" fmla="*/ 2147483647 w 330"/>
                  <a:gd name="T79" fmla="*/ 2147483647 h 618"/>
                  <a:gd name="T80" fmla="*/ 2147483647 w 330"/>
                  <a:gd name="T81" fmla="*/ 2147483647 h 618"/>
                  <a:gd name="T82" fmla="*/ 2147483647 w 330"/>
                  <a:gd name="T83" fmla="*/ 2147483647 h 6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30" h="618">
                    <a:moveTo>
                      <a:pt x="309" y="21"/>
                    </a:moveTo>
                    <a:cubicBezTo>
                      <a:pt x="290" y="11"/>
                      <a:pt x="250" y="0"/>
                      <a:pt x="165" y="0"/>
                    </a:cubicBezTo>
                    <a:cubicBezTo>
                      <a:pt x="2" y="0"/>
                      <a:pt x="0" y="41"/>
                      <a:pt x="0" y="43"/>
                    </a:cubicBezTo>
                    <a:cubicBezTo>
                      <a:pt x="0" y="556"/>
                      <a:pt x="0" y="556"/>
                      <a:pt x="0" y="556"/>
                    </a:cubicBezTo>
                    <a:cubicBezTo>
                      <a:pt x="0" y="559"/>
                      <a:pt x="2" y="618"/>
                      <a:pt x="166" y="618"/>
                    </a:cubicBezTo>
                    <a:cubicBezTo>
                      <a:pt x="251" y="618"/>
                      <a:pt x="291" y="602"/>
                      <a:pt x="310" y="588"/>
                    </a:cubicBezTo>
                    <a:cubicBezTo>
                      <a:pt x="329" y="574"/>
                      <a:pt x="330" y="559"/>
                      <a:pt x="330" y="556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0" y="42"/>
                      <a:pt x="329" y="32"/>
                      <a:pt x="309" y="21"/>
                    </a:cubicBezTo>
                    <a:close/>
                    <a:moveTo>
                      <a:pt x="127" y="21"/>
                    </a:moveTo>
                    <a:cubicBezTo>
                      <a:pt x="203" y="21"/>
                      <a:pt x="203" y="21"/>
                      <a:pt x="203" y="21"/>
                    </a:cubicBezTo>
                    <a:cubicBezTo>
                      <a:pt x="205" y="21"/>
                      <a:pt x="206" y="23"/>
                      <a:pt x="206" y="25"/>
                    </a:cubicBezTo>
                    <a:cubicBezTo>
                      <a:pt x="206" y="28"/>
                      <a:pt x="205" y="30"/>
                      <a:pt x="20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5" y="30"/>
                      <a:pt x="123" y="28"/>
                      <a:pt x="123" y="25"/>
                    </a:cubicBezTo>
                    <a:cubicBezTo>
                      <a:pt x="123" y="23"/>
                      <a:pt x="125" y="21"/>
                      <a:pt x="127" y="21"/>
                    </a:cubicBezTo>
                    <a:close/>
                    <a:moveTo>
                      <a:pt x="118" y="572"/>
                    </a:moveTo>
                    <a:cubicBezTo>
                      <a:pt x="64" y="572"/>
                      <a:pt x="64" y="572"/>
                      <a:pt x="64" y="572"/>
                    </a:cubicBezTo>
                    <a:cubicBezTo>
                      <a:pt x="61" y="572"/>
                      <a:pt x="58" y="570"/>
                      <a:pt x="58" y="567"/>
                    </a:cubicBezTo>
                    <a:cubicBezTo>
                      <a:pt x="58" y="564"/>
                      <a:pt x="61" y="562"/>
                      <a:pt x="64" y="562"/>
                    </a:cubicBezTo>
                    <a:cubicBezTo>
                      <a:pt x="118" y="562"/>
                      <a:pt x="118" y="562"/>
                      <a:pt x="118" y="562"/>
                    </a:cubicBezTo>
                    <a:cubicBezTo>
                      <a:pt x="121" y="562"/>
                      <a:pt x="123" y="564"/>
                      <a:pt x="123" y="567"/>
                    </a:cubicBezTo>
                    <a:cubicBezTo>
                      <a:pt x="123" y="570"/>
                      <a:pt x="121" y="572"/>
                      <a:pt x="118" y="572"/>
                    </a:cubicBezTo>
                    <a:close/>
                    <a:moveTo>
                      <a:pt x="194" y="572"/>
                    </a:moveTo>
                    <a:cubicBezTo>
                      <a:pt x="140" y="572"/>
                      <a:pt x="140" y="572"/>
                      <a:pt x="140" y="572"/>
                    </a:cubicBezTo>
                    <a:cubicBezTo>
                      <a:pt x="137" y="572"/>
                      <a:pt x="134" y="570"/>
                      <a:pt x="134" y="567"/>
                    </a:cubicBezTo>
                    <a:cubicBezTo>
                      <a:pt x="134" y="564"/>
                      <a:pt x="137" y="562"/>
                      <a:pt x="140" y="562"/>
                    </a:cubicBezTo>
                    <a:cubicBezTo>
                      <a:pt x="194" y="562"/>
                      <a:pt x="194" y="562"/>
                      <a:pt x="194" y="562"/>
                    </a:cubicBezTo>
                    <a:cubicBezTo>
                      <a:pt x="197" y="562"/>
                      <a:pt x="199" y="564"/>
                      <a:pt x="199" y="567"/>
                    </a:cubicBezTo>
                    <a:cubicBezTo>
                      <a:pt x="199" y="570"/>
                      <a:pt x="197" y="572"/>
                      <a:pt x="194" y="572"/>
                    </a:cubicBezTo>
                    <a:close/>
                    <a:moveTo>
                      <a:pt x="269" y="572"/>
                    </a:moveTo>
                    <a:cubicBezTo>
                      <a:pt x="214" y="572"/>
                      <a:pt x="214" y="572"/>
                      <a:pt x="214" y="572"/>
                    </a:cubicBezTo>
                    <a:cubicBezTo>
                      <a:pt x="211" y="572"/>
                      <a:pt x="209" y="570"/>
                      <a:pt x="209" y="567"/>
                    </a:cubicBezTo>
                    <a:cubicBezTo>
                      <a:pt x="209" y="564"/>
                      <a:pt x="211" y="562"/>
                      <a:pt x="214" y="562"/>
                    </a:cubicBezTo>
                    <a:cubicBezTo>
                      <a:pt x="269" y="562"/>
                      <a:pt x="269" y="562"/>
                      <a:pt x="269" y="562"/>
                    </a:cubicBezTo>
                    <a:cubicBezTo>
                      <a:pt x="272" y="562"/>
                      <a:pt x="274" y="564"/>
                      <a:pt x="274" y="567"/>
                    </a:cubicBezTo>
                    <a:cubicBezTo>
                      <a:pt x="274" y="570"/>
                      <a:pt x="272" y="572"/>
                      <a:pt x="269" y="572"/>
                    </a:cubicBezTo>
                    <a:close/>
                    <a:moveTo>
                      <a:pt x="306" y="544"/>
                    </a:moveTo>
                    <a:cubicBezTo>
                      <a:pt x="24" y="544"/>
                      <a:pt x="24" y="544"/>
                      <a:pt x="24" y="54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306" y="53"/>
                      <a:pt x="306" y="53"/>
                      <a:pt x="306" y="53"/>
                    </a:cubicBezTo>
                    <a:lnTo>
                      <a:pt x="306" y="544"/>
                    </a:lnTo>
                    <a:close/>
                  </a:path>
                </a:pathLst>
              </a:custGeom>
              <a:solidFill>
                <a:srgbClr val="81D2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53"/>
              <p:cNvSpPr/>
              <p:nvPr/>
            </p:nvSpPr>
            <p:spPr bwMode="auto">
              <a:xfrm>
                <a:off x="2089334" y="989806"/>
                <a:ext cx="209810" cy="275432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solidFill>
                <a:srgbClr val="81D2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TextBox 11"/>
            <p:cNvSpPr txBox="1">
              <a:spLocks noChangeArrowheads="1"/>
            </p:cNvSpPr>
            <p:nvPr/>
          </p:nvSpPr>
          <p:spPr bwMode="auto">
            <a:xfrm flipH="1">
              <a:off x="3079801" y="2891214"/>
              <a:ext cx="2373455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2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36"/>
            <p:cNvSpPr txBox="1"/>
            <p:nvPr/>
          </p:nvSpPr>
          <p:spPr bwMode="auto">
            <a:xfrm>
              <a:off x="1635615" y="3235629"/>
              <a:ext cx="1089025" cy="3079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3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2418119" y="3773206"/>
              <a:ext cx="250134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2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39"/>
            <p:cNvSpPr txBox="1"/>
            <p:nvPr/>
          </p:nvSpPr>
          <p:spPr bwMode="auto">
            <a:xfrm>
              <a:off x="740663" y="2416817"/>
              <a:ext cx="12443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446307" y="2881101"/>
              <a:ext cx="20377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</a:t>
              </a:r>
              <a:endParaRPr lang="en-US" altLang="zh-CN" sz="12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685800"/>
              <a:r>
                <a:rPr lang="en-US" altLang="zh-CN" sz="12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add text</a:t>
              </a:r>
              <a:endParaRPr lang="en-US" altLang="zh-CN" sz="12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4815283" y="2267395"/>
            <a:ext cx="55606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designers in 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PPT for six years. We create 500 of classical PPT.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are sure that you will be satisfied. RAPIDPPT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differs from the traditional production model,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15283" y="1650051"/>
            <a:ext cx="6573192" cy="615585"/>
            <a:chOff x="5453257" y="516512"/>
            <a:chExt cx="6573192" cy="615585"/>
          </a:xfrm>
        </p:grpSpPr>
        <p:sp>
          <p:nvSpPr>
            <p:cNvPr id="107" name="矩形 25"/>
            <p:cNvSpPr>
              <a:spLocks noChangeArrowheads="1"/>
            </p:cNvSpPr>
            <p:nvPr/>
          </p:nvSpPr>
          <p:spPr bwMode="auto">
            <a:xfrm>
              <a:off x="5453257" y="51651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64458" y="85509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03657" y="2171701"/>
            <a:ext cx="3860492" cy="2170194"/>
            <a:chOff x="-103657" y="2171701"/>
            <a:chExt cx="3860492" cy="2170194"/>
          </a:xfrm>
        </p:grpSpPr>
        <p:sp>
          <p:nvSpPr>
            <p:cNvPr id="58" name="椭圆 57"/>
            <p:cNvSpPr/>
            <p:nvPr/>
          </p:nvSpPr>
          <p:spPr>
            <a:xfrm>
              <a:off x="950229" y="2171701"/>
              <a:ext cx="2170194" cy="2170194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0" name="矩形 25"/>
            <p:cNvSpPr>
              <a:spLocks noChangeArrowheads="1"/>
            </p:cNvSpPr>
            <p:nvPr/>
          </p:nvSpPr>
          <p:spPr bwMode="auto">
            <a:xfrm>
              <a:off x="-103657" y="2874775"/>
              <a:ext cx="386049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you will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36"/>
            <p:cNvSpPr txBox="1"/>
            <p:nvPr/>
          </p:nvSpPr>
          <p:spPr bwMode="auto">
            <a:xfrm>
              <a:off x="1543854" y="2504501"/>
              <a:ext cx="812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1</a:t>
              </a:r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14823" y="2171701"/>
            <a:ext cx="2625239" cy="2170194"/>
            <a:chOff x="2414823" y="2171701"/>
            <a:chExt cx="2625239" cy="2170194"/>
          </a:xfrm>
        </p:grpSpPr>
        <p:sp>
          <p:nvSpPr>
            <p:cNvPr id="76" name="椭圆 75"/>
            <p:cNvSpPr/>
            <p:nvPr/>
          </p:nvSpPr>
          <p:spPr>
            <a:xfrm>
              <a:off x="2641345" y="2171701"/>
              <a:ext cx="2170194" cy="2170194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414823" y="2504501"/>
              <a:ext cx="2625239" cy="1385937"/>
              <a:chOff x="2414823" y="2504501"/>
              <a:chExt cx="2625239" cy="1385937"/>
            </a:xfrm>
          </p:grpSpPr>
          <p:sp>
            <p:nvSpPr>
              <p:cNvPr id="92" name="矩形 25"/>
              <p:cNvSpPr>
                <a:spLocks noChangeArrowheads="1"/>
              </p:cNvSpPr>
              <p:nvPr/>
            </p:nvSpPr>
            <p:spPr bwMode="auto">
              <a:xfrm>
                <a:off x="2414823" y="2874775"/>
                <a:ext cx="262523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are sure that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you will be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satisfied.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36"/>
              <p:cNvSpPr txBox="1"/>
              <p:nvPr/>
            </p:nvSpPr>
            <p:spPr bwMode="auto">
              <a:xfrm>
                <a:off x="3340890" y="2504501"/>
                <a:ext cx="11832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rPr>
                  <a:t>Text 2</a:t>
                </a:r>
                <a:endParaRPr lang="zh-CN" altLang="en-US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107354" y="2171701"/>
            <a:ext cx="2625239" cy="2170194"/>
            <a:chOff x="4107354" y="2171701"/>
            <a:chExt cx="2625239" cy="2170194"/>
          </a:xfrm>
        </p:grpSpPr>
        <p:sp>
          <p:nvSpPr>
            <p:cNvPr id="77" name="椭圆 76"/>
            <p:cNvSpPr/>
            <p:nvPr/>
          </p:nvSpPr>
          <p:spPr>
            <a:xfrm>
              <a:off x="4332461" y="2171701"/>
              <a:ext cx="2170194" cy="2170194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5" name="TextBox 36"/>
            <p:cNvSpPr txBox="1"/>
            <p:nvPr/>
          </p:nvSpPr>
          <p:spPr bwMode="auto">
            <a:xfrm>
              <a:off x="5011367" y="2504501"/>
              <a:ext cx="11913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3</a:t>
              </a:r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31" name="矩形 25"/>
            <p:cNvSpPr>
              <a:spLocks noChangeArrowheads="1"/>
            </p:cNvSpPr>
            <p:nvPr/>
          </p:nvSpPr>
          <p:spPr bwMode="auto">
            <a:xfrm>
              <a:off x="4107354" y="2874775"/>
              <a:ext cx="262523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1408" y="2171701"/>
            <a:ext cx="3860492" cy="2170194"/>
            <a:chOff x="5361408" y="2171701"/>
            <a:chExt cx="3860492" cy="2170194"/>
          </a:xfrm>
        </p:grpSpPr>
        <p:sp>
          <p:nvSpPr>
            <p:cNvPr id="78" name="椭圆 77"/>
            <p:cNvSpPr/>
            <p:nvPr/>
          </p:nvSpPr>
          <p:spPr>
            <a:xfrm>
              <a:off x="6023577" y="2171701"/>
              <a:ext cx="2170194" cy="2170194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7" name="TextBox 36"/>
            <p:cNvSpPr txBox="1"/>
            <p:nvPr/>
          </p:nvSpPr>
          <p:spPr bwMode="auto">
            <a:xfrm>
              <a:off x="6753112" y="2504501"/>
              <a:ext cx="14636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4</a:t>
              </a:r>
              <a:endParaRPr lang="zh-CN" altLang="en-US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25"/>
            <p:cNvSpPr>
              <a:spLocks noChangeArrowheads="1"/>
            </p:cNvSpPr>
            <p:nvPr/>
          </p:nvSpPr>
          <p:spPr bwMode="auto">
            <a:xfrm>
              <a:off x="5361408" y="2874775"/>
              <a:ext cx="386049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you will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877346" y="1333724"/>
            <a:ext cx="9458846" cy="5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</a:t>
            </a:r>
            <a:r>
              <a:rPr lang="en-US" altLang="zh-CN" sz="1200" spc="40" dirty="0">
                <a:solidFill>
                  <a:srgbClr val="92D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leader of professional PPT designers in China.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PPT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six years. We create 500 of classical PPT. We are sure that you will be satisfied.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95487" y="2584394"/>
            <a:ext cx="812383" cy="1344811"/>
            <a:chOff x="2495487" y="2584394"/>
            <a:chExt cx="812383" cy="1344811"/>
          </a:xfrm>
        </p:grpSpPr>
        <p:sp>
          <p:nvSpPr>
            <p:cNvPr id="81" name="任意多边形 80"/>
            <p:cNvSpPr/>
            <p:nvPr/>
          </p:nvSpPr>
          <p:spPr>
            <a:xfrm>
              <a:off x="2641345" y="2584394"/>
              <a:ext cx="479078" cy="1344811"/>
            </a:xfrm>
            <a:custGeom>
              <a:avLst/>
              <a:gdLst>
                <a:gd name="connsiteX0" fmla="*/ 239539 w 479078"/>
                <a:gd name="connsiteY0" fmla="*/ 0 h 1344811"/>
                <a:gd name="connsiteX1" fmla="*/ 293761 w 479078"/>
                <a:gd name="connsiteY1" fmla="*/ 65717 h 1344811"/>
                <a:gd name="connsiteX2" fmla="*/ 479078 w 479078"/>
                <a:gd name="connsiteY2" fmla="*/ 672405 h 1344811"/>
                <a:gd name="connsiteX3" fmla="*/ 293761 w 479078"/>
                <a:gd name="connsiteY3" fmla="*/ 1279093 h 1344811"/>
                <a:gd name="connsiteX4" fmla="*/ 239539 w 479078"/>
                <a:gd name="connsiteY4" fmla="*/ 1344811 h 1344811"/>
                <a:gd name="connsiteX5" fmla="*/ 185318 w 479078"/>
                <a:gd name="connsiteY5" fmla="*/ 1279093 h 1344811"/>
                <a:gd name="connsiteX6" fmla="*/ 0 w 479078"/>
                <a:gd name="connsiteY6" fmla="*/ 672405 h 1344811"/>
                <a:gd name="connsiteX7" fmla="*/ 185318 w 479078"/>
                <a:gd name="connsiteY7" fmla="*/ 65717 h 134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078" h="1344811">
                  <a:moveTo>
                    <a:pt x="239539" y="0"/>
                  </a:moveTo>
                  <a:lnTo>
                    <a:pt x="293761" y="65717"/>
                  </a:lnTo>
                  <a:cubicBezTo>
                    <a:pt x="410761" y="238899"/>
                    <a:pt x="479078" y="447674"/>
                    <a:pt x="479078" y="672405"/>
                  </a:cubicBezTo>
                  <a:cubicBezTo>
                    <a:pt x="479078" y="897136"/>
                    <a:pt x="410761" y="1105911"/>
                    <a:pt x="293761" y="1279093"/>
                  </a:cubicBezTo>
                  <a:lnTo>
                    <a:pt x="239539" y="1344811"/>
                  </a:lnTo>
                  <a:lnTo>
                    <a:pt x="185318" y="1279093"/>
                  </a:lnTo>
                  <a:cubicBezTo>
                    <a:pt x="68318" y="1105911"/>
                    <a:pt x="0" y="897136"/>
                    <a:pt x="0" y="672405"/>
                  </a:cubicBezTo>
                  <a:cubicBezTo>
                    <a:pt x="0" y="447674"/>
                    <a:pt x="68318" y="238899"/>
                    <a:pt x="185318" y="65717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9" name="TextBox 36"/>
            <p:cNvSpPr txBox="1"/>
            <p:nvPr/>
          </p:nvSpPr>
          <p:spPr bwMode="auto">
            <a:xfrm>
              <a:off x="2495487" y="2995189"/>
              <a:ext cx="8123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+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86603" y="2584394"/>
            <a:ext cx="812383" cy="1344811"/>
            <a:chOff x="4186603" y="2584394"/>
            <a:chExt cx="812383" cy="1344811"/>
          </a:xfrm>
        </p:grpSpPr>
        <p:sp>
          <p:nvSpPr>
            <p:cNvPr id="84" name="任意多边形 83"/>
            <p:cNvSpPr/>
            <p:nvPr/>
          </p:nvSpPr>
          <p:spPr>
            <a:xfrm>
              <a:off x="4332461" y="2584394"/>
              <a:ext cx="479078" cy="1344811"/>
            </a:xfrm>
            <a:custGeom>
              <a:avLst/>
              <a:gdLst>
                <a:gd name="connsiteX0" fmla="*/ 239539 w 479078"/>
                <a:gd name="connsiteY0" fmla="*/ 0 h 1344811"/>
                <a:gd name="connsiteX1" fmla="*/ 293761 w 479078"/>
                <a:gd name="connsiteY1" fmla="*/ 65717 h 1344811"/>
                <a:gd name="connsiteX2" fmla="*/ 479078 w 479078"/>
                <a:gd name="connsiteY2" fmla="*/ 672405 h 1344811"/>
                <a:gd name="connsiteX3" fmla="*/ 293761 w 479078"/>
                <a:gd name="connsiteY3" fmla="*/ 1279093 h 1344811"/>
                <a:gd name="connsiteX4" fmla="*/ 239539 w 479078"/>
                <a:gd name="connsiteY4" fmla="*/ 1344811 h 1344811"/>
                <a:gd name="connsiteX5" fmla="*/ 185318 w 479078"/>
                <a:gd name="connsiteY5" fmla="*/ 1279093 h 1344811"/>
                <a:gd name="connsiteX6" fmla="*/ 0 w 479078"/>
                <a:gd name="connsiteY6" fmla="*/ 672405 h 1344811"/>
                <a:gd name="connsiteX7" fmla="*/ 185318 w 479078"/>
                <a:gd name="connsiteY7" fmla="*/ 65717 h 134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078" h="1344811">
                  <a:moveTo>
                    <a:pt x="239539" y="0"/>
                  </a:moveTo>
                  <a:lnTo>
                    <a:pt x="293761" y="65717"/>
                  </a:lnTo>
                  <a:cubicBezTo>
                    <a:pt x="410761" y="238899"/>
                    <a:pt x="479078" y="447674"/>
                    <a:pt x="479078" y="672405"/>
                  </a:cubicBezTo>
                  <a:cubicBezTo>
                    <a:pt x="479078" y="897136"/>
                    <a:pt x="410761" y="1105911"/>
                    <a:pt x="293761" y="1279093"/>
                  </a:cubicBezTo>
                  <a:lnTo>
                    <a:pt x="239539" y="1344811"/>
                  </a:lnTo>
                  <a:lnTo>
                    <a:pt x="185318" y="1279093"/>
                  </a:lnTo>
                  <a:cubicBezTo>
                    <a:pt x="68318" y="1105911"/>
                    <a:pt x="0" y="897136"/>
                    <a:pt x="0" y="672405"/>
                  </a:cubicBezTo>
                  <a:cubicBezTo>
                    <a:pt x="0" y="447674"/>
                    <a:pt x="68318" y="238899"/>
                    <a:pt x="185318" y="65717"/>
                  </a:cubicBez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0" name="TextBox 36"/>
            <p:cNvSpPr txBox="1"/>
            <p:nvPr/>
          </p:nvSpPr>
          <p:spPr bwMode="auto">
            <a:xfrm>
              <a:off x="4186603" y="2995189"/>
              <a:ext cx="8123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+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90099" y="2584394"/>
            <a:ext cx="812383" cy="1344811"/>
            <a:chOff x="5890099" y="2584394"/>
            <a:chExt cx="812383" cy="1344811"/>
          </a:xfrm>
        </p:grpSpPr>
        <p:sp>
          <p:nvSpPr>
            <p:cNvPr id="87" name="任意多边形 86"/>
            <p:cNvSpPr/>
            <p:nvPr/>
          </p:nvSpPr>
          <p:spPr>
            <a:xfrm>
              <a:off x="6023577" y="2584394"/>
              <a:ext cx="479078" cy="1344811"/>
            </a:xfrm>
            <a:custGeom>
              <a:avLst/>
              <a:gdLst>
                <a:gd name="connsiteX0" fmla="*/ 239539 w 479078"/>
                <a:gd name="connsiteY0" fmla="*/ 0 h 1344811"/>
                <a:gd name="connsiteX1" fmla="*/ 293761 w 479078"/>
                <a:gd name="connsiteY1" fmla="*/ 65717 h 1344811"/>
                <a:gd name="connsiteX2" fmla="*/ 479078 w 479078"/>
                <a:gd name="connsiteY2" fmla="*/ 672405 h 1344811"/>
                <a:gd name="connsiteX3" fmla="*/ 293761 w 479078"/>
                <a:gd name="connsiteY3" fmla="*/ 1279093 h 1344811"/>
                <a:gd name="connsiteX4" fmla="*/ 239539 w 479078"/>
                <a:gd name="connsiteY4" fmla="*/ 1344811 h 1344811"/>
                <a:gd name="connsiteX5" fmla="*/ 185318 w 479078"/>
                <a:gd name="connsiteY5" fmla="*/ 1279093 h 1344811"/>
                <a:gd name="connsiteX6" fmla="*/ 0 w 479078"/>
                <a:gd name="connsiteY6" fmla="*/ 672405 h 1344811"/>
                <a:gd name="connsiteX7" fmla="*/ 185318 w 479078"/>
                <a:gd name="connsiteY7" fmla="*/ 65717 h 134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078" h="1344811">
                  <a:moveTo>
                    <a:pt x="239539" y="0"/>
                  </a:moveTo>
                  <a:lnTo>
                    <a:pt x="293761" y="65717"/>
                  </a:lnTo>
                  <a:cubicBezTo>
                    <a:pt x="410761" y="238899"/>
                    <a:pt x="479078" y="447674"/>
                    <a:pt x="479078" y="672405"/>
                  </a:cubicBezTo>
                  <a:cubicBezTo>
                    <a:pt x="479078" y="897136"/>
                    <a:pt x="410761" y="1105911"/>
                    <a:pt x="293761" y="1279093"/>
                  </a:cubicBezTo>
                  <a:lnTo>
                    <a:pt x="239539" y="1344811"/>
                  </a:lnTo>
                  <a:lnTo>
                    <a:pt x="185318" y="1279093"/>
                  </a:lnTo>
                  <a:cubicBezTo>
                    <a:pt x="68318" y="1105911"/>
                    <a:pt x="0" y="897136"/>
                    <a:pt x="0" y="672405"/>
                  </a:cubicBezTo>
                  <a:cubicBezTo>
                    <a:pt x="0" y="447674"/>
                    <a:pt x="68318" y="238899"/>
                    <a:pt x="185318" y="65717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1" name="TextBox 36"/>
            <p:cNvSpPr txBox="1"/>
            <p:nvPr/>
          </p:nvSpPr>
          <p:spPr bwMode="auto">
            <a:xfrm>
              <a:off x="5890099" y="2995189"/>
              <a:ext cx="81238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+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25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900314" y="3315371"/>
            <a:ext cx="5991463" cy="1132891"/>
            <a:chOff x="4900314" y="3315371"/>
            <a:chExt cx="5991463" cy="1132891"/>
          </a:xfrm>
        </p:grpSpPr>
        <p:sp>
          <p:nvSpPr>
            <p:cNvPr id="36" name="矩形 25"/>
            <p:cNvSpPr>
              <a:spLocks noChangeArrowheads="1"/>
            </p:cNvSpPr>
            <p:nvPr/>
          </p:nvSpPr>
          <p:spPr bwMode="auto">
            <a:xfrm>
              <a:off x="5751552" y="3663432"/>
              <a:ext cx="5140225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designers in China.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created 500 of classical PPT.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26"/>
            <p:cNvSpPr txBox="1">
              <a:spLocks noChangeArrowheads="1"/>
            </p:cNvSpPr>
            <p:nvPr/>
          </p:nvSpPr>
          <p:spPr bwMode="auto">
            <a:xfrm>
              <a:off x="5751552" y="3315371"/>
              <a:ext cx="33924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75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75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13"/>
            <p:cNvSpPr>
              <a:spLocks noEditPoints="1"/>
            </p:cNvSpPr>
            <p:nvPr/>
          </p:nvSpPr>
          <p:spPr bwMode="auto">
            <a:xfrm rot="931068">
              <a:off x="4900314" y="3397751"/>
              <a:ext cx="689718" cy="691893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rgbClr val="00B4F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6253" y="3323085"/>
            <a:ext cx="5885019" cy="1132892"/>
            <a:chOff x="666253" y="3323085"/>
            <a:chExt cx="5885019" cy="1132892"/>
          </a:xfrm>
        </p:grpSpPr>
        <p:sp>
          <p:nvSpPr>
            <p:cNvPr id="34" name="矩形 25"/>
            <p:cNvSpPr>
              <a:spLocks noChangeArrowheads="1"/>
            </p:cNvSpPr>
            <p:nvPr/>
          </p:nvSpPr>
          <p:spPr bwMode="auto">
            <a:xfrm>
              <a:off x="1665288" y="3671147"/>
              <a:ext cx="4885984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designers in China.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26"/>
            <p:cNvSpPr txBox="1">
              <a:spLocks noChangeArrowheads="1"/>
            </p:cNvSpPr>
            <p:nvPr/>
          </p:nvSpPr>
          <p:spPr bwMode="auto">
            <a:xfrm>
              <a:off x="1665286" y="3323085"/>
              <a:ext cx="38338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75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75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Freeform 14"/>
            <p:cNvSpPr>
              <a:spLocks noEditPoints="1"/>
            </p:cNvSpPr>
            <p:nvPr/>
          </p:nvSpPr>
          <p:spPr bwMode="auto">
            <a:xfrm>
              <a:off x="666253" y="3408380"/>
              <a:ext cx="929770" cy="670635"/>
            </a:xfrm>
            <a:custGeom>
              <a:avLst/>
              <a:gdLst>
                <a:gd name="T0" fmla="*/ 435 w 609"/>
                <a:gd name="T1" fmla="*/ 374 h 439"/>
                <a:gd name="T2" fmla="*/ 521 w 609"/>
                <a:gd name="T3" fmla="*/ 314 h 439"/>
                <a:gd name="T4" fmla="*/ 476 w 609"/>
                <a:gd name="T5" fmla="*/ 286 h 439"/>
                <a:gd name="T6" fmla="*/ 457 w 609"/>
                <a:gd name="T7" fmla="*/ 268 h 439"/>
                <a:gd name="T8" fmla="*/ 419 w 609"/>
                <a:gd name="T9" fmla="*/ 267 h 439"/>
                <a:gd name="T10" fmla="*/ 399 w 609"/>
                <a:gd name="T11" fmla="*/ 282 h 439"/>
                <a:gd name="T12" fmla="*/ 352 w 609"/>
                <a:gd name="T13" fmla="*/ 307 h 439"/>
                <a:gd name="T14" fmla="*/ 363 w 609"/>
                <a:gd name="T15" fmla="*/ 358 h 439"/>
                <a:gd name="T16" fmla="*/ 365 w 609"/>
                <a:gd name="T17" fmla="*/ 384 h 439"/>
                <a:gd name="T18" fmla="*/ 390 w 609"/>
                <a:gd name="T19" fmla="*/ 412 h 439"/>
                <a:gd name="T20" fmla="*/ 416 w 609"/>
                <a:gd name="T21" fmla="*/ 415 h 439"/>
                <a:gd name="T22" fmla="*/ 466 w 609"/>
                <a:gd name="T23" fmla="*/ 431 h 439"/>
                <a:gd name="T24" fmla="*/ 495 w 609"/>
                <a:gd name="T25" fmla="*/ 387 h 439"/>
                <a:gd name="T26" fmla="*/ 512 w 609"/>
                <a:gd name="T27" fmla="*/ 368 h 439"/>
                <a:gd name="T28" fmla="*/ 514 w 609"/>
                <a:gd name="T29" fmla="*/ 330 h 439"/>
                <a:gd name="T30" fmla="*/ 376 w 609"/>
                <a:gd name="T31" fmla="*/ 345 h 439"/>
                <a:gd name="T32" fmla="*/ 435 w 609"/>
                <a:gd name="T33" fmla="*/ 404 h 439"/>
                <a:gd name="T34" fmla="*/ 434 w 609"/>
                <a:gd name="T35" fmla="*/ 132 h 439"/>
                <a:gd name="T36" fmla="*/ 519 w 609"/>
                <a:gd name="T37" fmla="*/ 132 h 439"/>
                <a:gd name="T38" fmla="*/ 582 w 609"/>
                <a:gd name="T39" fmla="*/ 161 h 439"/>
                <a:gd name="T40" fmla="*/ 605 w 609"/>
                <a:gd name="T41" fmla="*/ 86 h 439"/>
                <a:gd name="T42" fmla="*/ 539 w 609"/>
                <a:gd name="T43" fmla="*/ 43 h 439"/>
                <a:gd name="T44" fmla="*/ 535 w 609"/>
                <a:gd name="T45" fmla="*/ 8 h 439"/>
                <a:gd name="T46" fmla="*/ 457 w 609"/>
                <a:gd name="T47" fmla="*/ 25 h 439"/>
                <a:gd name="T48" fmla="*/ 418 w 609"/>
                <a:gd name="T49" fmla="*/ 27 h 439"/>
                <a:gd name="T50" fmla="*/ 377 w 609"/>
                <a:gd name="T51" fmla="*/ 65 h 439"/>
                <a:gd name="T52" fmla="*/ 371 w 609"/>
                <a:gd name="T53" fmla="*/ 104 h 439"/>
                <a:gd name="T54" fmla="*/ 347 w 609"/>
                <a:gd name="T55" fmla="*/ 179 h 439"/>
                <a:gd name="T56" fmla="*/ 411 w 609"/>
                <a:gd name="T57" fmla="*/ 220 h 439"/>
                <a:gd name="T58" fmla="*/ 418 w 609"/>
                <a:gd name="T59" fmla="*/ 257 h 439"/>
                <a:gd name="T60" fmla="*/ 496 w 609"/>
                <a:gd name="T61" fmla="*/ 240 h 439"/>
                <a:gd name="T62" fmla="*/ 534 w 609"/>
                <a:gd name="T63" fmla="*/ 238 h 439"/>
                <a:gd name="T64" fmla="*/ 576 w 609"/>
                <a:gd name="T65" fmla="*/ 199 h 439"/>
                <a:gd name="T66" fmla="*/ 476 w 609"/>
                <a:gd name="T67" fmla="*/ 222 h 439"/>
                <a:gd name="T68" fmla="*/ 476 w 609"/>
                <a:gd name="T69" fmla="*/ 43 h 439"/>
                <a:gd name="T70" fmla="*/ 476 w 609"/>
                <a:gd name="T71" fmla="*/ 222 h 439"/>
                <a:gd name="T72" fmla="*/ 195 w 609"/>
                <a:gd name="T73" fmla="*/ 304 h 439"/>
                <a:gd name="T74" fmla="*/ 349 w 609"/>
                <a:gd name="T75" fmla="*/ 269 h 439"/>
                <a:gd name="T76" fmla="*/ 391 w 609"/>
                <a:gd name="T77" fmla="*/ 241 h 439"/>
                <a:gd name="T78" fmla="*/ 322 w 609"/>
                <a:gd name="T79" fmla="*/ 153 h 439"/>
                <a:gd name="T80" fmla="*/ 297 w 609"/>
                <a:gd name="T81" fmla="*/ 105 h 439"/>
                <a:gd name="T82" fmla="*/ 222 w 609"/>
                <a:gd name="T83" fmla="*/ 74 h 439"/>
                <a:gd name="T84" fmla="*/ 169 w 609"/>
                <a:gd name="T85" fmla="*/ 90 h 439"/>
                <a:gd name="T86" fmla="*/ 57 w 609"/>
                <a:gd name="T87" fmla="*/ 105 h 439"/>
                <a:gd name="T88" fmla="*/ 42 w 609"/>
                <a:gd name="T89" fmla="*/ 217 h 439"/>
                <a:gd name="T90" fmla="*/ 26 w 609"/>
                <a:gd name="T91" fmla="*/ 269 h 439"/>
                <a:gd name="T92" fmla="*/ 57 w 609"/>
                <a:gd name="T93" fmla="*/ 344 h 439"/>
                <a:gd name="T94" fmla="*/ 106 w 609"/>
                <a:gd name="T95" fmla="*/ 370 h 439"/>
                <a:gd name="T96" fmla="*/ 169 w 609"/>
                <a:gd name="T97" fmla="*/ 412 h 439"/>
                <a:gd name="T98" fmla="*/ 222 w 609"/>
                <a:gd name="T99" fmla="*/ 396 h 439"/>
                <a:gd name="T100" fmla="*/ 334 w 609"/>
                <a:gd name="T101" fmla="*/ 381 h 439"/>
                <a:gd name="T102" fmla="*/ 346 w 609"/>
                <a:gd name="T103" fmla="*/ 281 h 439"/>
                <a:gd name="T104" fmla="*/ 201 w 609"/>
                <a:gd name="T105" fmla="*/ 369 h 439"/>
                <a:gd name="T106" fmla="*/ 195 w 609"/>
                <a:gd name="T107" fmla="*/ 11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439">
                  <a:moveTo>
                    <a:pt x="435" y="317"/>
                  </a:moveTo>
                  <a:cubicBezTo>
                    <a:pt x="419" y="317"/>
                    <a:pt x="407" y="330"/>
                    <a:pt x="407" y="345"/>
                  </a:cubicBezTo>
                  <a:cubicBezTo>
                    <a:pt x="407" y="361"/>
                    <a:pt x="419" y="374"/>
                    <a:pt x="435" y="374"/>
                  </a:cubicBezTo>
                  <a:cubicBezTo>
                    <a:pt x="451" y="374"/>
                    <a:pt x="463" y="361"/>
                    <a:pt x="463" y="345"/>
                  </a:cubicBezTo>
                  <a:cubicBezTo>
                    <a:pt x="463" y="330"/>
                    <a:pt x="451" y="317"/>
                    <a:pt x="435" y="317"/>
                  </a:cubicBezTo>
                  <a:close/>
                  <a:moveTo>
                    <a:pt x="521" y="314"/>
                  </a:moveTo>
                  <a:cubicBezTo>
                    <a:pt x="519" y="308"/>
                    <a:pt x="512" y="304"/>
                    <a:pt x="505" y="307"/>
                  </a:cubicBezTo>
                  <a:cubicBezTo>
                    <a:pt x="498" y="309"/>
                    <a:pt x="498" y="309"/>
                    <a:pt x="498" y="309"/>
                  </a:cubicBezTo>
                  <a:cubicBezTo>
                    <a:pt x="493" y="300"/>
                    <a:pt x="485" y="292"/>
                    <a:pt x="476" y="286"/>
                  </a:cubicBezTo>
                  <a:cubicBezTo>
                    <a:pt x="480" y="279"/>
                    <a:pt x="480" y="279"/>
                    <a:pt x="480" y="279"/>
                  </a:cubicBezTo>
                  <a:cubicBezTo>
                    <a:pt x="482" y="273"/>
                    <a:pt x="480" y="265"/>
                    <a:pt x="474" y="262"/>
                  </a:cubicBezTo>
                  <a:cubicBezTo>
                    <a:pt x="468" y="259"/>
                    <a:pt x="460" y="262"/>
                    <a:pt x="457" y="268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44" y="272"/>
                    <a:pt x="433" y="272"/>
                    <a:pt x="422" y="274"/>
                  </a:cubicBezTo>
                  <a:cubicBezTo>
                    <a:pt x="419" y="267"/>
                    <a:pt x="419" y="267"/>
                    <a:pt x="419" y="267"/>
                  </a:cubicBezTo>
                  <a:cubicBezTo>
                    <a:pt x="417" y="260"/>
                    <a:pt x="410" y="257"/>
                    <a:pt x="404" y="259"/>
                  </a:cubicBezTo>
                  <a:cubicBezTo>
                    <a:pt x="397" y="262"/>
                    <a:pt x="394" y="269"/>
                    <a:pt x="396" y="275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89" y="288"/>
                    <a:pt x="381" y="295"/>
                    <a:pt x="375" y="304"/>
                  </a:cubicBezTo>
                  <a:cubicBezTo>
                    <a:pt x="368" y="301"/>
                    <a:pt x="368" y="301"/>
                    <a:pt x="368" y="301"/>
                  </a:cubicBezTo>
                  <a:cubicBezTo>
                    <a:pt x="362" y="298"/>
                    <a:pt x="355" y="300"/>
                    <a:pt x="352" y="307"/>
                  </a:cubicBezTo>
                  <a:cubicBezTo>
                    <a:pt x="349" y="313"/>
                    <a:pt x="352" y="320"/>
                    <a:pt x="358" y="323"/>
                  </a:cubicBezTo>
                  <a:cubicBezTo>
                    <a:pt x="365" y="326"/>
                    <a:pt x="365" y="326"/>
                    <a:pt x="365" y="326"/>
                  </a:cubicBezTo>
                  <a:cubicBezTo>
                    <a:pt x="362" y="336"/>
                    <a:pt x="361" y="347"/>
                    <a:pt x="363" y="358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50" y="363"/>
                    <a:pt x="347" y="370"/>
                    <a:pt x="349" y="376"/>
                  </a:cubicBezTo>
                  <a:cubicBezTo>
                    <a:pt x="351" y="383"/>
                    <a:pt x="358" y="386"/>
                    <a:pt x="365" y="384"/>
                  </a:cubicBezTo>
                  <a:cubicBezTo>
                    <a:pt x="372" y="381"/>
                    <a:pt x="372" y="381"/>
                    <a:pt x="372" y="381"/>
                  </a:cubicBezTo>
                  <a:cubicBezTo>
                    <a:pt x="377" y="391"/>
                    <a:pt x="385" y="399"/>
                    <a:pt x="393" y="405"/>
                  </a:cubicBezTo>
                  <a:cubicBezTo>
                    <a:pt x="390" y="412"/>
                    <a:pt x="390" y="412"/>
                    <a:pt x="390" y="412"/>
                  </a:cubicBezTo>
                  <a:cubicBezTo>
                    <a:pt x="387" y="418"/>
                    <a:pt x="390" y="425"/>
                    <a:pt x="396" y="428"/>
                  </a:cubicBezTo>
                  <a:cubicBezTo>
                    <a:pt x="402" y="431"/>
                    <a:pt x="410" y="428"/>
                    <a:pt x="413" y="422"/>
                  </a:cubicBezTo>
                  <a:cubicBezTo>
                    <a:pt x="416" y="415"/>
                    <a:pt x="416" y="415"/>
                    <a:pt x="416" y="415"/>
                  </a:cubicBezTo>
                  <a:cubicBezTo>
                    <a:pt x="426" y="418"/>
                    <a:pt x="437" y="419"/>
                    <a:pt x="448" y="417"/>
                  </a:cubicBezTo>
                  <a:cubicBezTo>
                    <a:pt x="450" y="424"/>
                    <a:pt x="450" y="424"/>
                    <a:pt x="450" y="424"/>
                  </a:cubicBezTo>
                  <a:cubicBezTo>
                    <a:pt x="453" y="430"/>
                    <a:pt x="460" y="434"/>
                    <a:pt x="466" y="431"/>
                  </a:cubicBezTo>
                  <a:cubicBezTo>
                    <a:pt x="473" y="429"/>
                    <a:pt x="476" y="422"/>
                    <a:pt x="474" y="416"/>
                  </a:cubicBezTo>
                  <a:cubicBezTo>
                    <a:pt x="471" y="408"/>
                    <a:pt x="471" y="408"/>
                    <a:pt x="471" y="408"/>
                  </a:cubicBezTo>
                  <a:cubicBezTo>
                    <a:pt x="481" y="403"/>
                    <a:pt x="489" y="396"/>
                    <a:pt x="495" y="387"/>
                  </a:cubicBezTo>
                  <a:cubicBezTo>
                    <a:pt x="501" y="390"/>
                    <a:pt x="501" y="390"/>
                    <a:pt x="501" y="390"/>
                  </a:cubicBezTo>
                  <a:cubicBezTo>
                    <a:pt x="508" y="393"/>
                    <a:pt x="515" y="390"/>
                    <a:pt x="518" y="384"/>
                  </a:cubicBezTo>
                  <a:cubicBezTo>
                    <a:pt x="521" y="378"/>
                    <a:pt x="518" y="371"/>
                    <a:pt x="512" y="368"/>
                  </a:cubicBezTo>
                  <a:cubicBezTo>
                    <a:pt x="505" y="364"/>
                    <a:pt x="505" y="364"/>
                    <a:pt x="505" y="364"/>
                  </a:cubicBezTo>
                  <a:cubicBezTo>
                    <a:pt x="508" y="354"/>
                    <a:pt x="508" y="343"/>
                    <a:pt x="507" y="332"/>
                  </a:cubicBezTo>
                  <a:cubicBezTo>
                    <a:pt x="514" y="330"/>
                    <a:pt x="514" y="330"/>
                    <a:pt x="514" y="330"/>
                  </a:cubicBezTo>
                  <a:cubicBezTo>
                    <a:pt x="520" y="328"/>
                    <a:pt x="523" y="320"/>
                    <a:pt x="521" y="314"/>
                  </a:cubicBezTo>
                  <a:close/>
                  <a:moveTo>
                    <a:pt x="435" y="404"/>
                  </a:moveTo>
                  <a:cubicBezTo>
                    <a:pt x="402" y="404"/>
                    <a:pt x="376" y="378"/>
                    <a:pt x="376" y="345"/>
                  </a:cubicBezTo>
                  <a:cubicBezTo>
                    <a:pt x="376" y="313"/>
                    <a:pt x="402" y="286"/>
                    <a:pt x="435" y="286"/>
                  </a:cubicBezTo>
                  <a:cubicBezTo>
                    <a:pt x="467" y="286"/>
                    <a:pt x="494" y="313"/>
                    <a:pt x="494" y="345"/>
                  </a:cubicBezTo>
                  <a:cubicBezTo>
                    <a:pt x="494" y="378"/>
                    <a:pt x="467" y="404"/>
                    <a:pt x="435" y="404"/>
                  </a:cubicBezTo>
                  <a:close/>
                  <a:moveTo>
                    <a:pt x="500" y="97"/>
                  </a:moveTo>
                  <a:cubicBezTo>
                    <a:pt x="493" y="92"/>
                    <a:pt x="485" y="90"/>
                    <a:pt x="476" y="90"/>
                  </a:cubicBezTo>
                  <a:cubicBezTo>
                    <a:pt x="453" y="90"/>
                    <a:pt x="434" y="109"/>
                    <a:pt x="434" y="132"/>
                  </a:cubicBezTo>
                  <a:cubicBezTo>
                    <a:pt x="434" y="148"/>
                    <a:pt x="442" y="161"/>
                    <a:pt x="454" y="169"/>
                  </a:cubicBezTo>
                  <a:cubicBezTo>
                    <a:pt x="460" y="173"/>
                    <a:pt x="468" y="175"/>
                    <a:pt x="476" y="175"/>
                  </a:cubicBezTo>
                  <a:cubicBezTo>
                    <a:pt x="500" y="175"/>
                    <a:pt x="519" y="156"/>
                    <a:pt x="519" y="132"/>
                  </a:cubicBezTo>
                  <a:cubicBezTo>
                    <a:pt x="519" y="117"/>
                    <a:pt x="512" y="104"/>
                    <a:pt x="500" y="97"/>
                  </a:cubicBezTo>
                  <a:close/>
                  <a:moveTo>
                    <a:pt x="592" y="166"/>
                  </a:moveTo>
                  <a:cubicBezTo>
                    <a:pt x="582" y="161"/>
                    <a:pt x="582" y="161"/>
                    <a:pt x="582" y="161"/>
                  </a:cubicBezTo>
                  <a:cubicBezTo>
                    <a:pt x="586" y="146"/>
                    <a:pt x="587" y="129"/>
                    <a:pt x="584" y="113"/>
                  </a:cubicBezTo>
                  <a:cubicBezTo>
                    <a:pt x="594" y="109"/>
                    <a:pt x="594" y="109"/>
                    <a:pt x="594" y="109"/>
                  </a:cubicBezTo>
                  <a:cubicBezTo>
                    <a:pt x="604" y="106"/>
                    <a:pt x="609" y="95"/>
                    <a:pt x="605" y="86"/>
                  </a:cubicBezTo>
                  <a:cubicBezTo>
                    <a:pt x="602" y="76"/>
                    <a:pt x="591" y="71"/>
                    <a:pt x="582" y="74"/>
                  </a:cubicBezTo>
                  <a:cubicBezTo>
                    <a:pt x="571" y="78"/>
                    <a:pt x="571" y="78"/>
                    <a:pt x="571" y="78"/>
                  </a:cubicBezTo>
                  <a:cubicBezTo>
                    <a:pt x="563" y="64"/>
                    <a:pt x="552" y="52"/>
                    <a:pt x="539" y="43"/>
                  </a:cubicBezTo>
                  <a:cubicBezTo>
                    <a:pt x="543" y="33"/>
                    <a:pt x="543" y="33"/>
                    <a:pt x="543" y="33"/>
                  </a:cubicBezTo>
                  <a:cubicBezTo>
                    <a:pt x="547" y="26"/>
                    <a:pt x="545" y="19"/>
                    <a:pt x="541" y="13"/>
                  </a:cubicBezTo>
                  <a:cubicBezTo>
                    <a:pt x="540" y="11"/>
                    <a:pt x="537" y="9"/>
                    <a:pt x="535" y="8"/>
                  </a:cubicBezTo>
                  <a:cubicBezTo>
                    <a:pt x="525" y="4"/>
                    <a:pt x="514" y="8"/>
                    <a:pt x="510" y="17"/>
                  </a:cubicBezTo>
                  <a:cubicBezTo>
                    <a:pt x="505" y="27"/>
                    <a:pt x="505" y="27"/>
                    <a:pt x="505" y="27"/>
                  </a:cubicBezTo>
                  <a:cubicBezTo>
                    <a:pt x="490" y="23"/>
                    <a:pt x="473" y="22"/>
                    <a:pt x="457" y="25"/>
                  </a:cubicBezTo>
                  <a:cubicBezTo>
                    <a:pt x="453" y="14"/>
                    <a:pt x="453" y="14"/>
                    <a:pt x="453" y="14"/>
                  </a:cubicBezTo>
                  <a:cubicBezTo>
                    <a:pt x="450" y="5"/>
                    <a:pt x="439" y="0"/>
                    <a:pt x="430" y="3"/>
                  </a:cubicBezTo>
                  <a:cubicBezTo>
                    <a:pt x="420" y="7"/>
                    <a:pt x="415" y="17"/>
                    <a:pt x="418" y="27"/>
                  </a:cubicBezTo>
                  <a:cubicBezTo>
                    <a:pt x="422" y="38"/>
                    <a:pt x="422" y="38"/>
                    <a:pt x="422" y="38"/>
                  </a:cubicBezTo>
                  <a:cubicBezTo>
                    <a:pt x="408" y="46"/>
                    <a:pt x="396" y="57"/>
                    <a:pt x="387" y="70"/>
                  </a:cubicBezTo>
                  <a:cubicBezTo>
                    <a:pt x="377" y="65"/>
                    <a:pt x="377" y="65"/>
                    <a:pt x="377" y="65"/>
                  </a:cubicBezTo>
                  <a:cubicBezTo>
                    <a:pt x="367" y="61"/>
                    <a:pt x="356" y="65"/>
                    <a:pt x="352" y="74"/>
                  </a:cubicBezTo>
                  <a:cubicBezTo>
                    <a:pt x="348" y="83"/>
                    <a:pt x="352" y="94"/>
                    <a:pt x="361" y="99"/>
                  </a:cubicBezTo>
                  <a:cubicBezTo>
                    <a:pt x="371" y="104"/>
                    <a:pt x="371" y="104"/>
                    <a:pt x="371" y="104"/>
                  </a:cubicBezTo>
                  <a:cubicBezTo>
                    <a:pt x="367" y="119"/>
                    <a:pt x="366" y="135"/>
                    <a:pt x="369" y="152"/>
                  </a:cubicBezTo>
                  <a:cubicBezTo>
                    <a:pt x="358" y="156"/>
                    <a:pt x="358" y="156"/>
                    <a:pt x="358" y="156"/>
                  </a:cubicBezTo>
                  <a:cubicBezTo>
                    <a:pt x="349" y="159"/>
                    <a:pt x="344" y="170"/>
                    <a:pt x="347" y="179"/>
                  </a:cubicBezTo>
                  <a:cubicBezTo>
                    <a:pt x="351" y="189"/>
                    <a:pt x="361" y="194"/>
                    <a:pt x="371" y="190"/>
                  </a:cubicBezTo>
                  <a:cubicBezTo>
                    <a:pt x="382" y="186"/>
                    <a:pt x="382" y="186"/>
                    <a:pt x="382" y="186"/>
                  </a:cubicBezTo>
                  <a:cubicBezTo>
                    <a:pt x="389" y="200"/>
                    <a:pt x="400" y="211"/>
                    <a:pt x="411" y="220"/>
                  </a:cubicBezTo>
                  <a:cubicBezTo>
                    <a:pt x="412" y="221"/>
                    <a:pt x="413" y="221"/>
                    <a:pt x="414" y="222"/>
                  </a:cubicBezTo>
                  <a:cubicBezTo>
                    <a:pt x="409" y="232"/>
                    <a:pt x="409" y="232"/>
                    <a:pt x="409" y="232"/>
                  </a:cubicBezTo>
                  <a:cubicBezTo>
                    <a:pt x="405" y="241"/>
                    <a:pt x="409" y="252"/>
                    <a:pt x="418" y="257"/>
                  </a:cubicBezTo>
                  <a:cubicBezTo>
                    <a:pt x="427" y="261"/>
                    <a:pt x="438" y="257"/>
                    <a:pt x="443" y="248"/>
                  </a:cubicBezTo>
                  <a:cubicBezTo>
                    <a:pt x="448" y="238"/>
                    <a:pt x="448" y="238"/>
                    <a:pt x="448" y="238"/>
                  </a:cubicBezTo>
                  <a:cubicBezTo>
                    <a:pt x="463" y="242"/>
                    <a:pt x="479" y="243"/>
                    <a:pt x="496" y="240"/>
                  </a:cubicBezTo>
                  <a:cubicBezTo>
                    <a:pt x="500" y="250"/>
                    <a:pt x="500" y="250"/>
                    <a:pt x="500" y="250"/>
                  </a:cubicBezTo>
                  <a:cubicBezTo>
                    <a:pt x="503" y="260"/>
                    <a:pt x="514" y="265"/>
                    <a:pt x="523" y="261"/>
                  </a:cubicBezTo>
                  <a:cubicBezTo>
                    <a:pt x="533" y="258"/>
                    <a:pt x="538" y="247"/>
                    <a:pt x="534" y="238"/>
                  </a:cubicBezTo>
                  <a:cubicBezTo>
                    <a:pt x="530" y="227"/>
                    <a:pt x="530" y="227"/>
                    <a:pt x="530" y="227"/>
                  </a:cubicBezTo>
                  <a:cubicBezTo>
                    <a:pt x="545" y="219"/>
                    <a:pt x="557" y="208"/>
                    <a:pt x="566" y="195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85" y="204"/>
                    <a:pt x="596" y="200"/>
                    <a:pt x="601" y="191"/>
                  </a:cubicBezTo>
                  <a:cubicBezTo>
                    <a:pt x="605" y="181"/>
                    <a:pt x="601" y="170"/>
                    <a:pt x="592" y="166"/>
                  </a:cubicBezTo>
                  <a:close/>
                  <a:moveTo>
                    <a:pt x="476" y="222"/>
                  </a:moveTo>
                  <a:cubicBezTo>
                    <a:pt x="457" y="222"/>
                    <a:pt x="439" y="215"/>
                    <a:pt x="425" y="205"/>
                  </a:cubicBezTo>
                  <a:cubicBezTo>
                    <a:pt x="402" y="189"/>
                    <a:pt x="387" y="162"/>
                    <a:pt x="387" y="132"/>
                  </a:cubicBezTo>
                  <a:cubicBezTo>
                    <a:pt x="387" y="83"/>
                    <a:pt x="427" y="43"/>
                    <a:pt x="476" y="43"/>
                  </a:cubicBezTo>
                  <a:cubicBezTo>
                    <a:pt x="493" y="43"/>
                    <a:pt x="508" y="48"/>
                    <a:pt x="522" y="56"/>
                  </a:cubicBezTo>
                  <a:cubicBezTo>
                    <a:pt x="548" y="71"/>
                    <a:pt x="566" y="100"/>
                    <a:pt x="566" y="132"/>
                  </a:cubicBezTo>
                  <a:cubicBezTo>
                    <a:pt x="566" y="182"/>
                    <a:pt x="526" y="222"/>
                    <a:pt x="476" y="222"/>
                  </a:cubicBezTo>
                  <a:close/>
                  <a:moveTo>
                    <a:pt x="195" y="182"/>
                  </a:moveTo>
                  <a:cubicBezTo>
                    <a:pt x="162" y="182"/>
                    <a:pt x="135" y="209"/>
                    <a:pt x="135" y="243"/>
                  </a:cubicBezTo>
                  <a:cubicBezTo>
                    <a:pt x="135" y="277"/>
                    <a:pt x="162" y="304"/>
                    <a:pt x="195" y="304"/>
                  </a:cubicBezTo>
                  <a:cubicBezTo>
                    <a:pt x="229" y="304"/>
                    <a:pt x="256" y="277"/>
                    <a:pt x="256" y="243"/>
                  </a:cubicBezTo>
                  <a:cubicBezTo>
                    <a:pt x="256" y="209"/>
                    <a:pt x="229" y="182"/>
                    <a:pt x="195" y="182"/>
                  </a:cubicBezTo>
                  <a:close/>
                  <a:moveTo>
                    <a:pt x="349" y="269"/>
                  </a:moveTo>
                  <a:cubicBezTo>
                    <a:pt x="365" y="269"/>
                    <a:pt x="365" y="269"/>
                    <a:pt x="365" y="269"/>
                  </a:cubicBezTo>
                  <a:cubicBezTo>
                    <a:pt x="379" y="269"/>
                    <a:pt x="391" y="258"/>
                    <a:pt x="391" y="243"/>
                  </a:cubicBezTo>
                  <a:cubicBezTo>
                    <a:pt x="391" y="242"/>
                    <a:pt x="391" y="242"/>
                    <a:pt x="391" y="241"/>
                  </a:cubicBezTo>
                  <a:cubicBezTo>
                    <a:pt x="390" y="228"/>
                    <a:pt x="379" y="217"/>
                    <a:pt x="365" y="217"/>
                  </a:cubicBezTo>
                  <a:cubicBezTo>
                    <a:pt x="349" y="217"/>
                    <a:pt x="349" y="217"/>
                    <a:pt x="349" y="217"/>
                  </a:cubicBezTo>
                  <a:cubicBezTo>
                    <a:pt x="345" y="193"/>
                    <a:pt x="336" y="172"/>
                    <a:pt x="322" y="153"/>
                  </a:cubicBezTo>
                  <a:cubicBezTo>
                    <a:pt x="334" y="142"/>
                    <a:pt x="334" y="142"/>
                    <a:pt x="334" y="142"/>
                  </a:cubicBezTo>
                  <a:cubicBezTo>
                    <a:pt x="344" y="132"/>
                    <a:pt x="344" y="115"/>
                    <a:pt x="334" y="105"/>
                  </a:cubicBezTo>
                  <a:cubicBezTo>
                    <a:pt x="323" y="94"/>
                    <a:pt x="307" y="94"/>
                    <a:pt x="297" y="105"/>
                  </a:cubicBezTo>
                  <a:cubicBezTo>
                    <a:pt x="285" y="116"/>
                    <a:pt x="285" y="116"/>
                    <a:pt x="285" y="116"/>
                  </a:cubicBezTo>
                  <a:cubicBezTo>
                    <a:pt x="267" y="103"/>
                    <a:pt x="245" y="94"/>
                    <a:pt x="222" y="90"/>
                  </a:cubicBezTo>
                  <a:cubicBezTo>
                    <a:pt x="222" y="74"/>
                    <a:pt x="222" y="74"/>
                    <a:pt x="222" y="74"/>
                  </a:cubicBezTo>
                  <a:cubicBezTo>
                    <a:pt x="222" y="59"/>
                    <a:pt x="210" y="47"/>
                    <a:pt x="195" y="47"/>
                  </a:cubicBezTo>
                  <a:cubicBezTo>
                    <a:pt x="181" y="47"/>
                    <a:pt x="169" y="59"/>
                    <a:pt x="169" y="74"/>
                  </a:cubicBezTo>
                  <a:cubicBezTo>
                    <a:pt x="169" y="90"/>
                    <a:pt x="169" y="90"/>
                    <a:pt x="169" y="90"/>
                  </a:cubicBezTo>
                  <a:cubicBezTo>
                    <a:pt x="146" y="94"/>
                    <a:pt x="124" y="103"/>
                    <a:pt x="106" y="116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84" y="94"/>
                    <a:pt x="67" y="94"/>
                    <a:pt x="57" y="105"/>
                  </a:cubicBezTo>
                  <a:cubicBezTo>
                    <a:pt x="47" y="115"/>
                    <a:pt x="47" y="132"/>
                    <a:pt x="57" y="142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55" y="172"/>
                    <a:pt x="46" y="193"/>
                    <a:pt x="42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12" y="217"/>
                    <a:pt x="0" y="228"/>
                    <a:pt x="0" y="243"/>
                  </a:cubicBezTo>
                  <a:cubicBezTo>
                    <a:pt x="0" y="258"/>
                    <a:pt x="12" y="269"/>
                    <a:pt x="26" y="269"/>
                  </a:cubicBezTo>
                  <a:cubicBezTo>
                    <a:pt x="42" y="269"/>
                    <a:pt x="42" y="269"/>
                    <a:pt x="42" y="269"/>
                  </a:cubicBezTo>
                  <a:cubicBezTo>
                    <a:pt x="46" y="293"/>
                    <a:pt x="55" y="314"/>
                    <a:pt x="68" y="333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47" y="354"/>
                    <a:pt x="47" y="371"/>
                    <a:pt x="57" y="381"/>
                  </a:cubicBezTo>
                  <a:cubicBezTo>
                    <a:pt x="67" y="392"/>
                    <a:pt x="84" y="392"/>
                    <a:pt x="94" y="381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18" y="379"/>
                    <a:pt x="132" y="386"/>
                    <a:pt x="147" y="391"/>
                  </a:cubicBezTo>
                  <a:cubicBezTo>
                    <a:pt x="154" y="393"/>
                    <a:pt x="161" y="395"/>
                    <a:pt x="169" y="396"/>
                  </a:cubicBezTo>
                  <a:cubicBezTo>
                    <a:pt x="169" y="412"/>
                    <a:pt x="169" y="412"/>
                    <a:pt x="169" y="412"/>
                  </a:cubicBezTo>
                  <a:cubicBezTo>
                    <a:pt x="169" y="427"/>
                    <a:pt x="181" y="439"/>
                    <a:pt x="195" y="439"/>
                  </a:cubicBezTo>
                  <a:cubicBezTo>
                    <a:pt x="210" y="439"/>
                    <a:pt x="222" y="427"/>
                    <a:pt x="222" y="412"/>
                  </a:cubicBezTo>
                  <a:cubicBezTo>
                    <a:pt x="222" y="396"/>
                    <a:pt x="222" y="396"/>
                    <a:pt x="222" y="396"/>
                  </a:cubicBezTo>
                  <a:cubicBezTo>
                    <a:pt x="245" y="392"/>
                    <a:pt x="267" y="383"/>
                    <a:pt x="285" y="370"/>
                  </a:cubicBezTo>
                  <a:cubicBezTo>
                    <a:pt x="297" y="381"/>
                    <a:pt x="297" y="381"/>
                    <a:pt x="297" y="381"/>
                  </a:cubicBezTo>
                  <a:cubicBezTo>
                    <a:pt x="307" y="392"/>
                    <a:pt x="323" y="392"/>
                    <a:pt x="334" y="381"/>
                  </a:cubicBezTo>
                  <a:cubicBezTo>
                    <a:pt x="344" y="371"/>
                    <a:pt x="344" y="354"/>
                    <a:pt x="334" y="344"/>
                  </a:cubicBezTo>
                  <a:cubicBezTo>
                    <a:pt x="322" y="333"/>
                    <a:pt x="322" y="333"/>
                    <a:pt x="322" y="333"/>
                  </a:cubicBezTo>
                  <a:cubicBezTo>
                    <a:pt x="333" y="317"/>
                    <a:pt x="341" y="300"/>
                    <a:pt x="346" y="281"/>
                  </a:cubicBezTo>
                  <a:cubicBezTo>
                    <a:pt x="347" y="277"/>
                    <a:pt x="348" y="273"/>
                    <a:pt x="349" y="269"/>
                  </a:cubicBezTo>
                  <a:close/>
                  <a:moveTo>
                    <a:pt x="298" y="316"/>
                  </a:moveTo>
                  <a:cubicBezTo>
                    <a:pt x="276" y="347"/>
                    <a:pt x="241" y="367"/>
                    <a:pt x="201" y="369"/>
                  </a:cubicBezTo>
                  <a:cubicBezTo>
                    <a:pt x="199" y="369"/>
                    <a:pt x="197" y="369"/>
                    <a:pt x="195" y="369"/>
                  </a:cubicBezTo>
                  <a:cubicBezTo>
                    <a:pt x="126" y="369"/>
                    <a:pt x="69" y="313"/>
                    <a:pt x="69" y="243"/>
                  </a:cubicBezTo>
                  <a:cubicBezTo>
                    <a:pt x="69" y="173"/>
                    <a:pt x="126" y="117"/>
                    <a:pt x="195" y="117"/>
                  </a:cubicBezTo>
                  <a:cubicBezTo>
                    <a:pt x="265" y="117"/>
                    <a:pt x="322" y="173"/>
                    <a:pt x="322" y="243"/>
                  </a:cubicBezTo>
                  <a:cubicBezTo>
                    <a:pt x="322" y="270"/>
                    <a:pt x="313" y="295"/>
                    <a:pt x="298" y="316"/>
                  </a:cubicBezTo>
                  <a:close/>
                </a:path>
              </a:pathLst>
            </a:custGeom>
            <a:solidFill>
              <a:srgbClr val="8CC63F"/>
            </a:solidFill>
            <a:ln w="3175">
              <a:solidFill>
                <a:schemeClr val="bg1"/>
              </a:solidFill>
            </a:ln>
            <a:effectLst>
              <a:reflection blurRad="6350" stA="30000" endPos="1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151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7186" y="1360488"/>
            <a:ext cx="4964366" cy="1363725"/>
            <a:chOff x="787186" y="1360488"/>
            <a:chExt cx="4964366" cy="1363725"/>
          </a:xfrm>
        </p:grpSpPr>
        <p:sp>
          <p:nvSpPr>
            <p:cNvPr id="17" name="矩形 25"/>
            <p:cNvSpPr>
              <a:spLocks noChangeArrowheads="1"/>
            </p:cNvSpPr>
            <p:nvPr/>
          </p:nvSpPr>
          <p:spPr bwMode="auto">
            <a:xfrm>
              <a:off x="1665287" y="1708550"/>
              <a:ext cx="408626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designers in China.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WeCreate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500 of classical PPT.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26"/>
            <p:cNvSpPr txBox="1">
              <a:spLocks noChangeArrowheads="1"/>
            </p:cNvSpPr>
            <p:nvPr/>
          </p:nvSpPr>
          <p:spPr bwMode="auto">
            <a:xfrm>
              <a:off x="1665287" y="1360488"/>
              <a:ext cx="3531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75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75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87186" y="1504949"/>
              <a:ext cx="844922" cy="722309"/>
              <a:chOff x="787186" y="1504949"/>
              <a:chExt cx="844922" cy="722309"/>
            </a:xfrm>
          </p:grpSpPr>
          <p:sp>
            <p:nvSpPr>
              <p:cNvPr id="153" name="Freeform 16"/>
              <p:cNvSpPr>
                <a:spLocks noEditPoints="1"/>
              </p:cNvSpPr>
              <p:nvPr/>
            </p:nvSpPr>
            <p:spPr bwMode="auto">
              <a:xfrm>
                <a:off x="1206460" y="1671925"/>
                <a:ext cx="425648" cy="555333"/>
              </a:xfrm>
              <a:custGeom>
                <a:avLst/>
                <a:gdLst>
                  <a:gd name="T0" fmla="*/ 82 w 345"/>
                  <a:gd name="T1" fmla="*/ 109 h 541"/>
                  <a:gd name="T2" fmla="*/ 173 w 345"/>
                  <a:gd name="T3" fmla="*/ 0 h 541"/>
                  <a:gd name="T4" fmla="*/ 263 w 345"/>
                  <a:gd name="T5" fmla="*/ 109 h 541"/>
                  <a:gd name="T6" fmla="*/ 173 w 345"/>
                  <a:gd name="T7" fmla="*/ 245 h 541"/>
                  <a:gd name="T8" fmla="*/ 82 w 345"/>
                  <a:gd name="T9" fmla="*/ 109 h 541"/>
                  <a:gd name="T10" fmla="*/ 345 w 345"/>
                  <a:gd name="T11" fmla="*/ 385 h 541"/>
                  <a:gd name="T12" fmla="*/ 345 w 345"/>
                  <a:gd name="T13" fmla="*/ 541 h 541"/>
                  <a:gd name="T14" fmla="*/ 0 w 345"/>
                  <a:gd name="T15" fmla="*/ 541 h 541"/>
                  <a:gd name="T16" fmla="*/ 0 w 345"/>
                  <a:gd name="T17" fmla="*/ 385 h 541"/>
                  <a:gd name="T18" fmla="*/ 130 w 345"/>
                  <a:gd name="T19" fmla="*/ 258 h 541"/>
                  <a:gd name="T20" fmla="*/ 216 w 345"/>
                  <a:gd name="T21" fmla="*/ 258 h 541"/>
                  <a:gd name="T22" fmla="*/ 345 w 345"/>
                  <a:gd name="T23" fmla="*/ 385 h 541"/>
                  <a:gd name="T24" fmla="*/ 173 w 345"/>
                  <a:gd name="T25" fmla="*/ 307 h 541"/>
                  <a:gd name="T26" fmla="*/ 208 w 345"/>
                  <a:gd name="T27" fmla="*/ 274 h 541"/>
                  <a:gd name="T28" fmla="*/ 138 w 345"/>
                  <a:gd name="T29" fmla="*/ 274 h 541"/>
                  <a:gd name="T30" fmla="*/ 172 w 345"/>
                  <a:gd name="T31" fmla="*/ 307 h 541"/>
                  <a:gd name="T32" fmla="*/ 145 w 345"/>
                  <a:gd name="T33" fmla="*/ 477 h 541"/>
                  <a:gd name="T34" fmla="*/ 174 w 345"/>
                  <a:gd name="T35" fmla="*/ 503 h 541"/>
                  <a:gd name="T36" fmla="*/ 203 w 345"/>
                  <a:gd name="T37" fmla="*/ 477 h 541"/>
                  <a:gd name="T38" fmla="*/ 173 w 345"/>
                  <a:gd name="T39" fmla="*/ 307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5" h="541">
                    <a:moveTo>
                      <a:pt x="82" y="109"/>
                    </a:moveTo>
                    <a:cubicBezTo>
                      <a:pt x="82" y="33"/>
                      <a:pt x="123" y="0"/>
                      <a:pt x="173" y="0"/>
                    </a:cubicBezTo>
                    <a:cubicBezTo>
                      <a:pt x="223" y="0"/>
                      <a:pt x="263" y="33"/>
                      <a:pt x="263" y="109"/>
                    </a:cubicBezTo>
                    <a:cubicBezTo>
                      <a:pt x="263" y="184"/>
                      <a:pt x="223" y="245"/>
                      <a:pt x="173" y="245"/>
                    </a:cubicBezTo>
                    <a:cubicBezTo>
                      <a:pt x="123" y="245"/>
                      <a:pt x="82" y="184"/>
                      <a:pt x="82" y="109"/>
                    </a:cubicBezTo>
                    <a:close/>
                    <a:moveTo>
                      <a:pt x="345" y="385"/>
                    </a:moveTo>
                    <a:cubicBezTo>
                      <a:pt x="345" y="541"/>
                      <a:pt x="345" y="541"/>
                      <a:pt x="345" y="541"/>
                    </a:cubicBezTo>
                    <a:cubicBezTo>
                      <a:pt x="0" y="541"/>
                      <a:pt x="0" y="541"/>
                      <a:pt x="0" y="541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296"/>
                      <a:pt x="58" y="258"/>
                      <a:pt x="130" y="258"/>
                    </a:cubicBezTo>
                    <a:cubicBezTo>
                      <a:pt x="216" y="258"/>
                      <a:pt x="216" y="258"/>
                      <a:pt x="216" y="258"/>
                    </a:cubicBezTo>
                    <a:cubicBezTo>
                      <a:pt x="287" y="258"/>
                      <a:pt x="345" y="296"/>
                      <a:pt x="345" y="385"/>
                    </a:cubicBezTo>
                    <a:close/>
                    <a:moveTo>
                      <a:pt x="173" y="307"/>
                    </a:moveTo>
                    <a:cubicBezTo>
                      <a:pt x="208" y="274"/>
                      <a:pt x="208" y="274"/>
                      <a:pt x="208" y="274"/>
                    </a:cubicBezTo>
                    <a:cubicBezTo>
                      <a:pt x="138" y="274"/>
                      <a:pt x="138" y="274"/>
                      <a:pt x="138" y="274"/>
                    </a:cubicBezTo>
                    <a:cubicBezTo>
                      <a:pt x="172" y="307"/>
                      <a:pt x="172" y="307"/>
                      <a:pt x="172" y="307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74" y="503"/>
                      <a:pt x="174" y="503"/>
                      <a:pt x="174" y="503"/>
                    </a:cubicBezTo>
                    <a:cubicBezTo>
                      <a:pt x="203" y="477"/>
                      <a:pt x="203" y="477"/>
                      <a:pt x="203" y="477"/>
                    </a:cubicBezTo>
                    <a:lnTo>
                      <a:pt x="173" y="307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16"/>
              <p:cNvSpPr>
                <a:spLocks noEditPoints="1"/>
              </p:cNvSpPr>
              <p:nvPr/>
            </p:nvSpPr>
            <p:spPr bwMode="auto">
              <a:xfrm>
                <a:off x="787186" y="1504949"/>
                <a:ext cx="553630" cy="722309"/>
              </a:xfrm>
              <a:custGeom>
                <a:avLst/>
                <a:gdLst>
                  <a:gd name="T0" fmla="*/ 82 w 345"/>
                  <a:gd name="T1" fmla="*/ 109 h 541"/>
                  <a:gd name="T2" fmla="*/ 173 w 345"/>
                  <a:gd name="T3" fmla="*/ 0 h 541"/>
                  <a:gd name="T4" fmla="*/ 263 w 345"/>
                  <a:gd name="T5" fmla="*/ 109 h 541"/>
                  <a:gd name="T6" fmla="*/ 173 w 345"/>
                  <a:gd name="T7" fmla="*/ 245 h 541"/>
                  <a:gd name="T8" fmla="*/ 82 w 345"/>
                  <a:gd name="T9" fmla="*/ 109 h 541"/>
                  <a:gd name="T10" fmla="*/ 345 w 345"/>
                  <a:gd name="T11" fmla="*/ 385 h 541"/>
                  <a:gd name="T12" fmla="*/ 345 w 345"/>
                  <a:gd name="T13" fmla="*/ 541 h 541"/>
                  <a:gd name="T14" fmla="*/ 0 w 345"/>
                  <a:gd name="T15" fmla="*/ 541 h 541"/>
                  <a:gd name="T16" fmla="*/ 0 w 345"/>
                  <a:gd name="T17" fmla="*/ 385 h 541"/>
                  <a:gd name="T18" fmla="*/ 130 w 345"/>
                  <a:gd name="T19" fmla="*/ 258 h 541"/>
                  <a:gd name="T20" fmla="*/ 216 w 345"/>
                  <a:gd name="T21" fmla="*/ 258 h 541"/>
                  <a:gd name="T22" fmla="*/ 345 w 345"/>
                  <a:gd name="T23" fmla="*/ 385 h 541"/>
                  <a:gd name="T24" fmla="*/ 173 w 345"/>
                  <a:gd name="T25" fmla="*/ 307 h 541"/>
                  <a:gd name="T26" fmla="*/ 208 w 345"/>
                  <a:gd name="T27" fmla="*/ 274 h 541"/>
                  <a:gd name="T28" fmla="*/ 138 w 345"/>
                  <a:gd name="T29" fmla="*/ 274 h 541"/>
                  <a:gd name="T30" fmla="*/ 172 w 345"/>
                  <a:gd name="T31" fmla="*/ 307 h 541"/>
                  <a:gd name="T32" fmla="*/ 145 w 345"/>
                  <a:gd name="T33" fmla="*/ 477 h 541"/>
                  <a:gd name="T34" fmla="*/ 174 w 345"/>
                  <a:gd name="T35" fmla="*/ 503 h 541"/>
                  <a:gd name="T36" fmla="*/ 203 w 345"/>
                  <a:gd name="T37" fmla="*/ 477 h 541"/>
                  <a:gd name="T38" fmla="*/ 173 w 345"/>
                  <a:gd name="T39" fmla="*/ 307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5" h="541">
                    <a:moveTo>
                      <a:pt x="82" y="109"/>
                    </a:moveTo>
                    <a:cubicBezTo>
                      <a:pt x="82" y="33"/>
                      <a:pt x="123" y="0"/>
                      <a:pt x="173" y="0"/>
                    </a:cubicBezTo>
                    <a:cubicBezTo>
                      <a:pt x="223" y="0"/>
                      <a:pt x="263" y="33"/>
                      <a:pt x="263" y="109"/>
                    </a:cubicBezTo>
                    <a:cubicBezTo>
                      <a:pt x="263" y="184"/>
                      <a:pt x="223" y="245"/>
                      <a:pt x="173" y="245"/>
                    </a:cubicBezTo>
                    <a:cubicBezTo>
                      <a:pt x="123" y="245"/>
                      <a:pt x="82" y="184"/>
                      <a:pt x="82" y="109"/>
                    </a:cubicBezTo>
                    <a:close/>
                    <a:moveTo>
                      <a:pt x="345" y="385"/>
                    </a:moveTo>
                    <a:cubicBezTo>
                      <a:pt x="345" y="541"/>
                      <a:pt x="345" y="541"/>
                      <a:pt x="345" y="541"/>
                    </a:cubicBezTo>
                    <a:cubicBezTo>
                      <a:pt x="0" y="541"/>
                      <a:pt x="0" y="541"/>
                      <a:pt x="0" y="541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296"/>
                      <a:pt x="58" y="258"/>
                      <a:pt x="130" y="258"/>
                    </a:cubicBezTo>
                    <a:cubicBezTo>
                      <a:pt x="216" y="258"/>
                      <a:pt x="216" y="258"/>
                      <a:pt x="216" y="258"/>
                    </a:cubicBezTo>
                    <a:cubicBezTo>
                      <a:pt x="287" y="258"/>
                      <a:pt x="345" y="296"/>
                      <a:pt x="345" y="385"/>
                    </a:cubicBezTo>
                    <a:close/>
                    <a:moveTo>
                      <a:pt x="173" y="307"/>
                    </a:moveTo>
                    <a:cubicBezTo>
                      <a:pt x="208" y="274"/>
                      <a:pt x="208" y="274"/>
                      <a:pt x="208" y="274"/>
                    </a:cubicBezTo>
                    <a:cubicBezTo>
                      <a:pt x="138" y="274"/>
                      <a:pt x="138" y="274"/>
                      <a:pt x="138" y="274"/>
                    </a:cubicBezTo>
                    <a:cubicBezTo>
                      <a:pt x="172" y="307"/>
                      <a:pt x="172" y="307"/>
                      <a:pt x="172" y="307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74" y="503"/>
                      <a:pt x="174" y="503"/>
                      <a:pt x="174" y="503"/>
                    </a:cubicBezTo>
                    <a:cubicBezTo>
                      <a:pt x="203" y="477"/>
                      <a:pt x="203" y="477"/>
                      <a:pt x="203" y="477"/>
                    </a:cubicBezTo>
                    <a:lnTo>
                      <a:pt x="173" y="307"/>
                    </a:lnTo>
                    <a:close/>
                  </a:path>
                </a:pathLst>
              </a:custGeom>
              <a:solidFill>
                <a:srgbClr val="81D2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1"/>
              <a:srcRect r="68247" b="427"/>
              <a:stretch>
                <a:fillRect/>
              </a:stretch>
            </p:blipFill>
            <p:spPr>
              <a:xfrm>
                <a:off x="1206460" y="1671925"/>
                <a:ext cx="135510" cy="552414"/>
              </a:xfrm>
              <a:custGeom>
                <a:avLst/>
                <a:gdLst>
                  <a:gd name="connsiteX0" fmla="*/ 0 w 135510"/>
                  <a:gd name="connsiteY0" fmla="*/ 0 h 552414"/>
                  <a:gd name="connsiteX1" fmla="*/ 135510 w 135510"/>
                  <a:gd name="connsiteY1" fmla="*/ 0 h 552414"/>
                  <a:gd name="connsiteX2" fmla="*/ 135510 w 135510"/>
                  <a:gd name="connsiteY2" fmla="*/ 552414 h 552414"/>
                  <a:gd name="connsiteX3" fmla="*/ 0 w 135510"/>
                  <a:gd name="connsiteY3" fmla="*/ 552414 h 55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510" h="552414">
                    <a:moveTo>
                      <a:pt x="0" y="0"/>
                    </a:moveTo>
                    <a:lnTo>
                      <a:pt x="135510" y="0"/>
                    </a:lnTo>
                    <a:lnTo>
                      <a:pt x="135510" y="552414"/>
                    </a:lnTo>
                    <a:lnTo>
                      <a:pt x="0" y="552414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4941110" y="1360488"/>
            <a:ext cx="5557128" cy="1363725"/>
            <a:chOff x="4941110" y="1360488"/>
            <a:chExt cx="5557128" cy="1363725"/>
          </a:xfrm>
        </p:grpSpPr>
        <p:sp>
          <p:nvSpPr>
            <p:cNvPr id="32" name="矩形 25"/>
            <p:cNvSpPr>
              <a:spLocks noChangeArrowheads="1"/>
            </p:cNvSpPr>
            <p:nvPr/>
          </p:nvSpPr>
          <p:spPr bwMode="auto">
            <a:xfrm>
              <a:off x="5751552" y="1708550"/>
              <a:ext cx="474668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designers in China.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WeCreate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500 of classical PPT.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26"/>
            <p:cNvSpPr txBox="1">
              <a:spLocks noChangeArrowheads="1"/>
            </p:cNvSpPr>
            <p:nvPr/>
          </p:nvSpPr>
          <p:spPr bwMode="auto">
            <a:xfrm>
              <a:off x="5751551" y="1360488"/>
              <a:ext cx="34431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75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75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941110" y="1447147"/>
              <a:ext cx="713992" cy="705504"/>
              <a:chOff x="4941110" y="1447147"/>
              <a:chExt cx="713992" cy="70550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312486" y="1775979"/>
                <a:ext cx="339945" cy="339945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481716" y="1714115"/>
                <a:ext cx="173386" cy="173386"/>
              </a:xfrm>
              <a:prstGeom prst="ellipse">
                <a:avLst/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Freeform 15"/>
              <p:cNvSpPr>
                <a:spLocks noEditPoints="1"/>
              </p:cNvSpPr>
              <p:nvPr/>
            </p:nvSpPr>
            <p:spPr bwMode="auto">
              <a:xfrm>
                <a:off x="4941110" y="1447147"/>
                <a:ext cx="566749" cy="705504"/>
              </a:xfrm>
              <a:custGeom>
                <a:avLst/>
                <a:gdLst>
                  <a:gd name="T0" fmla="*/ 219 w 423"/>
                  <a:gd name="T1" fmla="*/ 319 h 526"/>
                  <a:gd name="T2" fmla="*/ 204 w 423"/>
                  <a:gd name="T3" fmla="*/ 375 h 526"/>
                  <a:gd name="T4" fmla="*/ 217 w 423"/>
                  <a:gd name="T5" fmla="*/ 318 h 526"/>
                  <a:gd name="T6" fmla="*/ 184 w 423"/>
                  <a:gd name="T7" fmla="*/ 258 h 526"/>
                  <a:gd name="T8" fmla="*/ 192 w 423"/>
                  <a:gd name="T9" fmla="*/ 232 h 526"/>
                  <a:gd name="T10" fmla="*/ 210 w 423"/>
                  <a:gd name="T11" fmla="*/ 227 h 526"/>
                  <a:gd name="T12" fmla="*/ 204 w 423"/>
                  <a:gd name="T13" fmla="*/ 278 h 526"/>
                  <a:gd name="T14" fmla="*/ 219 w 423"/>
                  <a:gd name="T15" fmla="*/ 285 h 526"/>
                  <a:gd name="T16" fmla="*/ 210 w 423"/>
                  <a:gd name="T17" fmla="*/ 227 h 526"/>
                  <a:gd name="T18" fmla="*/ 212 w 423"/>
                  <a:gd name="T19" fmla="*/ 526 h 526"/>
                  <a:gd name="T20" fmla="*/ 180 w 423"/>
                  <a:gd name="T21" fmla="*/ 91 h 526"/>
                  <a:gd name="T22" fmla="*/ 115 w 423"/>
                  <a:gd name="T23" fmla="*/ 0 h 526"/>
                  <a:gd name="T24" fmla="*/ 164 w 423"/>
                  <a:gd name="T25" fmla="*/ 0 h 526"/>
                  <a:gd name="T26" fmla="*/ 212 w 423"/>
                  <a:gd name="T27" fmla="*/ 0 h 526"/>
                  <a:gd name="T28" fmla="*/ 259 w 423"/>
                  <a:gd name="T29" fmla="*/ 0 h 526"/>
                  <a:gd name="T30" fmla="*/ 308 w 423"/>
                  <a:gd name="T31" fmla="*/ 0 h 526"/>
                  <a:gd name="T32" fmla="*/ 423 w 423"/>
                  <a:gd name="T33" fmla="*/ 397 h 526"/>
                  <a:gd name="T34" fmla="*/ 231 w 423"/>
                  <a:gd name="T35" fmla="*/ 291 h 526"/>
                  <a:gd name="T36" fmla="*/ 248 w 423"/>
                  <a:gd name="T37" fmla="*/ 241 h 526"/>
                  <a:gd name="T38" fmla="*/ 262 w 423"/>
                  <a:gd name="T39" fmla="*/ 219 h 526"/>
                  <a:gd name="T40" fmla="*/ 231 w 423"/>
                  <a:gd name="T41" fmla="*/ 182 h 526"/>
                  <a:gd name="T42" fmla="*/ 219 w 423"/>
                  <a:gd name="T43" fmla="*/ 204 h 526"/>
                  <a:gd name="T44" fmla="*/ 204 w 423"/>
                  <a:gd name="T45" fmla="*/ 204 h 526"/>
                  <a:gd name="T46" fmla="*/ 192 w 423"/>
                  <a:gd name="T47" fmla="*/ 182 h 526"/>
                  <a:gd name="T48" fmla="*/ 171 w 423"/>
                  <a:gd name="T49" fmla="*/ 219 h 526"/>
                  <a:gd name="T50" fmla="*/ 170 w 423"/>
                  <a:gd name="T51" fmla="*/ 290 h 526"/>
                  <a:gd name="T52" fmla="*/ 192 w 423"/>
                  <a:gd name="T53" fmla="*/ 373 h 526"/>
                  <a:gd name="T54" fmla="*/ 165 w 423"/>
                  <a:gd name="T55" fmla="*/ 357 h 526"/>
                  <a:gd name="T56" fmla="*/ 172 w 423"/>
                  <a:gd name="T57" fmla="*/ 391 h 526"/>
                  <a:gd name="T58" fmla="*/ 192 w 423"/>
                  <a:gd name="T59" fmla="*/ 421 h 526"/>
                  <a:gd name="T60" fmla="*/ 204 w 423"/>
                  <a:gd name="T61" fmla="*/ 399 h 526"/>
                  <a:gd name="T62" fmla="*/ 219 w 423"/>
                  <a:gd name="T63" fmla="*/ 421 h 526"/>
                  <a:gd name="T64" fmla="*/ 231 w 423"/>
                  <a:gd name="T65" fmla="*/ 395 h 526"/>
                  <a:gd name="T66" fmla="*/ 269 w 423"/>
                  <a:gd name="T67" fmla="*/ 352 h 526"/>
                  <a:gd name="T68" fmla="*/ 231 w 423"/>
                  <a:gd name="T69" fmla="*/ 326 h 526"/>
                  <a:gd name="T70" fmla="*/ 235 w 423"/>
                  <a:gd name="T71" fmla="*/ 364 h 526"/>
                  <a:gd name="T72" fmla="*/ 231 w 423"/>
                  <a:gd name="T73" fmla="*/ 3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526">
                    <a:moveTo>
                      <a:pt x="217" y="318"/>
                    </a:moveTo>
                    <a:cubicBezTo>
                      <a:pt x="218" y="319"/>
                      <a:pt x="218" y="319"/>
                      <a:pt x="219" y="319"/>
                    </a:cubicBezTo>
                    <a:cubicBezTo>
                      <a:pt x="219" y="374"/>
                      <a:pt x="219" y="374"/>
                      <a:pt x="219" y="374"/>
                    </a:cubicBezTo>
                    <a:cubicBezTo>
                      <a:pt x="214" y="375"/>
                      <a:pt x="209" y="376"/>
                      <a:pt x="204" y="375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208" y="314"/>
                      <a:pt x="213" y="316"/>
                      <a:pt x="217" y="318"/>
                    </a:cubicBezTo>
                    <a:close/>
                    <a:moveTo>
                      <a:pt x="188" y="235"/>
                    </a:moveTo>
                    <a:cubicBezTo>
                      <a:pt x="184" y="240"/>
                      <a:pt x="181" y="249"/>
                      <a:pt x="184" y="258"/>
                    </a:cubicBezTo>
                    <a:cubicBezTo>
                      <a:pt x="185" y="263"/>
                      <a:pt x="188" y="267"/>
                      <a:pt x="192" y="270"/>
                    </a:cubicBezTo>
                    <a:cubicBezTo>
                      <a:pt x="192" y="232"/>
                      <a:pt x="192" y="232"/>
                      <a:pt x="192" y="232"/>
                    </a:cubicBezTo>
                    <a:cubicBezTo>
                      <a:pt x="191" y="233"/>
                      <a:pt x="189" y="234"/>
                      <a:pt x="188" y="235"/>
                    </a:cubicBezTo>
                    <a:close/>
                    <a:moveTo>
                      <a:pt x="210" y="227"/>
                    </a:moveTo>
                    <a:cubicBezTo>
                      <a:pt x="208" y="227"/>
                      <a:pt x="206" y="227"/>
                      <a:pt x="204" y="227"/>
                    </a:cubicBezTo>
                    <a:cubicBezTo>
                      <a:pt x="204" y="278"/>
                      <a:pt x="204" y="278"/>
                      <a:pt x="204" y="278"/>
                    </a:cubicBezTo>
                    <a:cubicBezTo>
                      <a:pt x="209" y="280"/>
                      <a:pt x="213" y="282"/>
                      <a:pt x="218" y="284"/>
                    </a:cubicBezTo>
                    <a:cubicBezTo>
                      <a:pt x="218" y="285"/>
                      <a:pt x="219" y="285"/>
                      <a:pt x="219" y="285"/>
                    </a:cubicBezTo>
                    <a:cubicBezTo>
                      <a:pt x="219" y="227"/>
                      <a:pt x="219" y="227"/>
                      <a:pt x="219" y="227"/>
                    </a:cubicBezTo>
                    <a:cubicBezTo>
                      <a:pt x="216" y="227"/>
                      <a:pt x="213" y="227"/>
                      <a:pt x="210" y="227"/>
                    </a:cubicBezTo>
                    <a:close/>
                    <a:moveTo>
                      <a:pt x="423" y="397"/>
                    </a:moveTo>
                    <a:cubicBezTo>
                      <a:pt x="423" y="514"/>
                      <a:pt x="328" y="526"/>
                      <a:pt x="212" y="526"/>
                    </a:cubicBezTo>
                    <a:cubicBezTo>
                      <a:pt x="95" y="526"/>
                      <a:pt x="0" y="514"/>
                      <a:pt x="0" y="397"/>
                    </a:cubicBezTo>
                    <a:cubicBezTo>
                      <a:pt x="0" y="291"/>
                      <a:pt x="79" y="121"/>
                      <a:pt x="180" y="91"/>
                    </a:cubicBezTo>
                    <a:cubicBezTo>
                      <a:pt x="143" y="78"/>
                      <a:pt x="115" y="42"/>
                      <a:pt x="115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2" y="4"/>
                      <a:pt x="131" y="6"/>
                      <a:pt x="140" y="6"/>
                    </a:cubicBezTo>
                    <a:cubicBezTo>
                      <a:pt x="149" y="6"/>
                      <a:pt x="157" y="4"/>
                      <a:pt x="164" y="0"/>
                    </a:cubicBezTo>
                    <a:cubicBezTo>
                      <a:pt x="170" y="4"/>
                      <a:pt x="179" y="6"/>
                      <a:pt x="188" y="6"/>
                    </a:cubicBezTo>
                    <a:cubicBezTo>
                      <a:pt x="197" y="6"/>
                      <a:pt x="205" y="4"/>
                      <a:pt x="212" y="0"/>
                    </a:cubicBezTo>
                    <a:cubicBezTo>
                      <a:pt x="218" y="4"/>
                      <a:pt x="226" y="6"/>
                      <a:pt x="235" y="6"/>
                    </a:cubicBezTo>
                    <a:cubicBezTo>
                      <a:pt x="244" y="6"/>
                      <a:pt x="253" y="4"/>
                      <a:pt x="259" y="0"/>
                    </a:cubicBezTo>
                    <a:cubicBezTo>
                      <a:pt x="266" y="4"/>
                      <a:pt x="274" y="6"/>
                      <a:pt x="283" y="6"/>
                    </a:cubicBezTo>
                    <a:cubicBezTo>
                      <a:pt x="292" y="6"/>
                      <a:pt x="301" y="4"/>
                      <a:pt x="308" y="0"/>
                    </a:cubicBezTo>
                    <a:cubicBezTo>
                      <a:pt x="308" y="42"/>
                      <a:pt x="280" y="78"/>
                      <a:pt x="243" y="91"/>
                    </a:cubicBezTo>
                    <a:cubicBezTo>
                      <a:pt x="344" y="121"/>
                      <a:pt x="423" y="291"/>
                      <a:pt x="423" y="397"/>
                    </a:cubicBezTo>
                    <a:close/>
                    <a:moveTo>
                      <a:pt x="267" y="325"/>
                    </a:moveTo>
                    <a:cubicBezTo>
                      <a:pt x="261" y="308"/>
                      <a:pt x="247" y="299"/>
                      <a:pt x="231" y="291"/>
                    </a:cubicBezTo>
                    <a:cubicBezTo>
                      <a:pt x="231" y="230"/>
                      <a:pt x="231" y="230"/>
                      <a:pt x="231" y="230"/>
                    </a:cubicBezTo>
                    <a:cubicBezTo>
                      <a:pt x="237" y="233"/>
                      <a:pt x="243" y="237"/>
                      <a:pt x="248" y="241"/>
                    </a:cubicBezTo>
                    <a:cubicBezTo>
                      <a:pt x="250" y="242"/>
                      <a:pt x="251" y="243"/>
                      <a:pt x="253" y="244"/>
                    </a:cubicBezTo>
                    <a:cubicBezTo>
                      <a:pt x="256" y="235"/>
                      <a:pt x="259" y="227"/>
                      <a:pt x="262" y="219"/>
                    </a:cubicBezTo>
                    <a:cubicBezTo>
                      <a:pt x="253" y="213"/>
                      <a:pt x="243" y="208"/>
                      <a:pt x="231" y="205"/>
                    </a:cubicBezTo>
                    <a:cubicBezTo>
                      <a:pt x="231" y="182"/>
                      <a:pt x="231" y="182"/>
                      <a:pt x="231" y="182"/>
                    </a:cubicBezTo>
                    <a:cubicBezTo>
                      <a:pt x="219" y="182"/>
                      <a:pt x="219" y="182"/>
                      <a:pt x="219" y="182"/>
                    </a:cubicBezTo>
                    <a:cubicBezTo>
                      <a:pt x="219" y="204"/>
                      <a:pt x="219" y="204"/>
                      <a:pt x="219" y="204"/>
                    </a:cubicBezTo>
                    <a:cubicBezTo>
                      <a:pt x="215" y="204"/>
                      <a:pt x="212" y="204"/>
                      <a:pt x="207" y="204"/>
                    </a:cubicBezTo>
                    <a:cubicBezTo>
                      <a:pt x="206" y="204"/>
                      <a:pt x="205" y="204"/>
                      <a:pt x="204" y="204"/>
                    </a:cubicBezTo>
                    <a:cubicBezTo>
                      <a:pt x="204" y="182"/>
                      <a:pt x="204" y="182"/>
                      <a:pt x="204" y="182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192" y="207"/>
                      <a:pt x="192" y="207"/>
                      <a:pt x="192" y="207"/>
                    </a:cubicBezTo>
                    <a:cubicBezTo>
                      <a:pt x="184" y="209"/>
                      <a:pt x="177" y="214"/>
                      <a:pt x="171" y="219"/>
                    </a:cubicBezTo>
                    <a:cubicBezTo>
                      <a:pt x="163" y="227"/>
                      <a:pt x="156" y="238"/>
                      <a:pt x="156" y="254"/>
                    </a:cubicBezTo>
                    <a:cubicBezTo>
                      <a:pt x="156" y="270"/>
                      <a:pt x="161" y="281"/>
                      <a:pt x="170" y="290"/>
                    </a:cubicBezTo>
                    <a:cubicBezTo>
                      <a:pt x="177" y="296"/>
                      <a:pt x="184" y="301"/>
                      <a:pt x="192" y="305"/>
                    </a:cubicBezTo>
                    <a:cubicBezTo>
                      <a:pt x="192" y="373"/>
                      <a:pt x="192" y="373"/>
                      <a:pt x="192" y="373"/>
                    </a:cubicBezTo>
                    <a:cubicBezTo>
                      <a:pt x="183" y="370"/>
                      <a:pt x="176" y="364"/>
                      <a:pt x="169" y="359"/>
                    </a:cubicBezTo>
                    <a:cubicBezTo>
                      <a:pt x="168" y="358"/>
                      <a:pt x="167" y="357"/>
                      <a:pt x="165" y="357"/>
                    </a:cubicBezTo>
                    <a:cubicBezTo>
                      <a:pt x="161" y="365"/>
                      <a:pt x="157" y="373"/>
                      <a:pt x="153" y="381"/>
                    </a:cubicBezTo>
                    <a:cubicBezTo>
                      <a:pt x="159" y="385"/>
                      <a:pt x="165" y="388"/>
                      <a:pt x="172" y="391"/>
                    </a:cubicBezTo>
                    <a:cubicBezTo>
                      <a:pt x="178" y="394"/>
                      <a:pt x="185" y="396"/>
                      <a:pt x="192" y="397"/>
                    </a:cubicBezTo>
                    <a:cubicBezTo>
                      <a:pt x="192" y="421"/>
                      <a:pt x="192" y="421"/>
                      <a:pt x="192" y="421"/>
                    </a:cubicBezTo>
                    <a:cubicBezTo>
                      <a:pt x="204" y="421"/>
                      <a:pt x="204" y="421"/>
                      <a:pt x="204" y="421"/>
                    </a:cubicBezTo>
                    <a:cubicBezTo>
                      <a:pt x="204" y="399"/>
                      <a:pt x="204" y="399"/>
                      <a:pt x="204" y="399"/>
                    </a:cubicBezTo>
                    <a:cubicBezTo>
                      <a:pt x="209" y="399"/>
                      <a:pt x="214" y="398"/>
                      <a:pt x="219" y="398"/>
                    </a:cubicBezTo>
                    <a:cubicBezTo>
                      <a:pt x="219" y="421"/>
                      <a:pt x="219" y="421"/>
                      <a:pt x="219" y="421"/>
                    </a:cubicBezTo>
                    <a:cubicBezTo>
                      <a:pt x="231" y="421"/>
                      <a:pt x="231" y="421"/>
                      <a:pt x="231" y="421"/>
                    </a:cubicBezTo>
                    <a:cubicBezTo>
                      <a:pt x="231" y="395"/>
                      <a:pt x="231" y="395"/>
                      <a:pt x="231" y="395"/>
                    </a:cubicBezTo>
                    <a:cubicBezTo>
                      <a:pt x="236" y="393"/>
                      <a:pt x="241" y="391"/>
                      <a:pt x="245" y="388"/>
                    </a:cubicBezTo>
                    <a:cubicBezTo>
                      <a:pt x="257" y="381"/>
                      <a:pt x="266" y="369"/>
                      <a:pt x="269" y="352"/>
                    </a:cubicBezTo>
                    <a:cubicBezTo>
                      <a:pt x="271" y="343"/>
                      <a:pt x="270" y="333"/>
                      <a:pt x="267" y="325"/>
                    </a:cubicBezTo>
                    <a:close/>
                    <a:moveTo>
                      <a:pt x="231" y="326"/>
                    </a:moveTo>
                    <a:cubicBezTo>
                      <a:pt x="231" y="368"/>
                      <a:pt x="231" y="368"/>
                      <a:pt x="231" y="368"/>
                    </a:cubicBezTo>
                    <a:cubicBezTo>
                      <a:pt x="232" y="367"/>
                      <a:pt x="234" y="365"/>
                      <a:pt x="235" y="364"/>
                    </a:cubicBezTo>
                    <a:cubicBezTo>
                      <a:pt x="239" y="359"/>
                      <a:pt x="242" y="352"/>
                      <a:pt x="241" y="344"/>
                    </a:cubicBezTo>
                    <a:cubicBezTo>
                      <a:pt x="241" y="336"/>
                      <a:pt x="236" y="330"/>
                      <a:pt x="231" y="326"/>
                    </a:cubicBezTo>
                    <a:close/>
                  </a:path>
                </a:pathLst>
              </a:cu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5481716" y="1776807"/>
                <a:ext cx="146236" cy="110694"/>
              </a:xfrm>
              <a:custGeom>
                <a:avLst/>
                <a:gdLst>
                  <a:gd name="connsiteX0" fmla="*/ 4846 w 146236"/>
                  <a:gd name="connsiteY0" fmla="*/ 0 h 110694"/>
                  <a:gd name="connsiteX1" fmla="*/ 66904 w 146236"/>
                  <a:gd name="connsiteY1" fmla="*/ 12529 h 110694"/>
                  <a:gd name="connsiteX2" fmla="*/ 120932 w 146236"/>
                  <a:gd name="connsiteY2" fmla="*/ 48956 h 110694"/>
                  <a:gd name="connsiteX3" fmla="*/ 146236 w 146236"/>
                  <a:gd name="connsiteY3" fmla="*/ 86487 h 110694"/>
                  <a:gd name="connsiteX4" fmla="*/ 120438 w 146236"/>
                  <a:gd name="connsiteY4" fmla="*/ 103881 h 110694"/>
                  <a:gd name="connsiteX5" fmla="*/ 86693 w 146236"/>
                  <a:gd name="connsiteY5" fmla="*/ 110694 h 110694"/>
                  <a:gd name="connsiteX6" fmla="*/ 0 w 146236"/>
                  <a:gd name="connsiteY6" fmla="*/ 24001 h 11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236" h="110694">
                    <a:moveTo>
                      <a:pt x="4846" y="0"/>
                    </a:moveTo>
                    <a:lnTo>
                      <a:pt x="66904" y="12529"/>
                    </a:lnTo>
                    <a:cubicBezTo>
                      <a:pt x="87239" y="21131"/>
                      <a:pt x="105553" y="33577"/>
                      <a:pt x="120932" y="48956"/>
                    </a:cubicBezTo>
                    <a:lnTo>
                      <a:pt x="146236" y="86487"/>
                    </a:lnTo>
                    <a:lnTo>
                      <a:pt x="120438" y="103881"/>
                    </a:lnTo>
                    <a:cubicBezTo>
                      <a:pt x="110066" y="108268"/>
                      <a:pt x="98663" y="110694"/>
                      <a:pt x="86693" y="110694"/>
                    </a:cubicBezTo>
                    <a:cubicBezTo>
                      <a:pt x="38814" y="110694"/>
                      <a:pt x="0" y="71880"/>
                      <a:pt x="0" y="24001"/>
                    </a:cubicBezTo>
                    <a:close/>
                  </a:path>
                </a:pathLst>
              </a:custGeom>
              <a:solidFill>
                <a:srgbClr val="5B7C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22" name="椭圆 121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54" name="圆角矩形 153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5" name="圆角矩形 154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1" name="组合 15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52" name="任意多边形 151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8A8E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8A8E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29" name="组合 128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31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0" name="矩形 129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00" name="椭圆 99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01" name="图表 10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02" name="矩形 10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09" name="圆角矩形 108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07" name="任意多边形 106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00" name="组合 199"/>
          <p:cNvGrpSpPr/>
          <p:nvPr/>
        </p:nvGrpSpPr>
        <p:grpSpPr>
          <a:xfrm>
            <a:off x="7153850" y="3164117"/>
            <a:ext cx="937927" cy="845768"/>
            <a:chOff x="2379953" y="2629375"/>
            <a:chExt cx="815452" cy="735327"/>
          </a:xfrm>
        </p:grpSpPr>
        <p:sp>
          <p:nvSpPr>
            <p:cNvPr id="204" name="圆角矩形 203"/>
            <p:cNvSpPr/>
            <p:nvPr/>
          </p:nvSpPr>
          <p:spPr>
            <a:xfrm rot="20503748" flipH="1">
              <a:off x="3022520" y="2629376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 rot="1096252">
              <a:off x="2451311" y="2629375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79953" y="2879130"/>
              <a:ext cx="815452" cy="596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7074" y="1567548"/>
            <a:ext cx="1728746" cy="1728746"/>
            <a:chOff x="6737074" y="1567548"/>
            <a:chExt cx="1728746" cy="1728746"/>
          </a:xfrm>
        </p:grpSpPr>
        <p:sp>
          <p:nvSpPr>
            <p:cNvPr id="197" name="椭圆 196"/>
            <p:cNvSpPr/>
            <p:nvPr/>
          </p:nvSpPr>
          <p:spPr>
            <a:xfrm>
              <a:off x="673707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7343213" y="3172245"/>
              <a:ext cx="555228" cy="109447"/>
              <a:chOff x="2544589" y="2636442"/>
              <a:chExt cx="482726" cy="95155"/>
            </a:xfrm>
          </p:grpSpPr>
          <p:sp>
            <p:nvSpPr>
              <p:cNvPr id="202" name="任意多边形 201"/>
              <p:cNvSpPr/>
              <p:nvPr/>
            </p:nvSpPr>
            <p:spPr>
              <a:xfrm>
                <a:off x="2544589" y="2636442"/>
                <a:ext cx="116508" cy="95155"/>
              </a:xfrm>
              <a:custGeom>
                <a:avLst/>
                <a:gdLst>
                  <a:gd name="connsiteX0" fmla="*/ 40616 w 116508"/>
                  <a:gd name="connsiteY0" fmla="*/ 858 h 95155"/>
                  <a:gd name="connsiteX1" fmla="*/ 104887 w 116508"/>
                  <a:gd name="connsiteY1" fmla="*/ 22077 h 95155"/>
                  <a:gd name="connsiteX2" fmla="*/ 115651 w 116508"/>
                  <a:gd name="connsiteY2" fmla="*/ 43452 h 95155"/>
                  <a:gd name="connsiteX3" fmla="*/ 98581 w 116508"/>
                  <a:gd name="connsiteY3" fmla="*/ 95155 h 95155"/>
                  <a:gd name="connsiteX4" fmla="*/ 73060 w 116508"/>
                  <a:gd name="connsiteY4" fmla="*/ 92582 h 95155"/>
                  <a:gd name="connsiteX5" fmla="*/ 0 w 116508"/>
                  <a:gd name="connsiteY5" fmla="*/ 69903 h 95155"/>
                  <a:gd name="connsiteX6" fmla="*/ 19242 w 116508"/>
                  <a:gd name="connsiteY6" fmla="*/ 11622 h 95155"/>
                  <a:gd name="connsiteX7" fmla="*/ 40616 w 116508"/>
                  <a:gd name="connsiteY7" fmla="*/ 858 h 9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508" h="95155">
                    <a:moveTo>
                      <a:pt x="40616" y="858"/>
                    </a:moveTo>
                    <a:lnTo>
                      <a:pt x="104887" y="22077"/>
                    </a:lnTo>
                    <a:cubicBezTo>
                      <a:pt x="113762" y="25008"/>
                      <a:pt x="118581" y="34577"/>
                      <a:pt x="115651" y="43452"/>
                    </a:cubicBezTo>
                    <a:lnTo>
                      <a:pt x="98581" y="95155"/>
                    </a:lnTo>
                    <a:lnTo>
                      <a:pt x="73060" y="92582"/>
                    </a:lnTo>
                    <a:lnTo>
                      <a:pt x="0" y="69903"/>
                    </a:lnTo>
                    <a:lnTo>
                      <a:pt x="19242" y="11622"/>
                    </a:lnTo>
                    <a:cubicBezTo>
                      <a:pt x="22172" y="2747"/>
                      <a:pt x="31741" y="-2072"/>
                      <a:pt x="40616" y="85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2914261" y="2636442"/>
                <a:ext cx="113054" cy="89546"/>
              </a:xfrm>
              <a:custGeom>
                <a:avLst/>
                <a:gdLst>
                  <a:gd name="connsiteX0" fmla="*/ 75892 w 113054"/>
                  <a:gd name="connsiteY0" fmla="*/ 858 h 89546"/>
                  <a:gd name="connsiteX1" fmla="*/ 97266 w 113054"/>
                  <a:gd name="connsiteY1" fmla="*/ 11622 h 89546"/>
                  <a:gd name="connsiteX2" fmla="*/ 113054 w 113054"/>
                  <a:gd name="connsiteY2" fmla="*/ 59443 h 89546"/>
                  <a:gd name="connsiteX3" fmla="*/ 16076 w 113054"/>
                  <a:gd name="connsiteY3" fmla="*/ 89546 h 89546"/>
                  <a:gd name="connsiteX4" fmla="*/ 858 w 113054"/>
                  <a:gd name="connsiteY4" fmla="*/ 43452 h 89546"/>
                  <a:gd name="connsiteX5" fmla="*/ 11621 w 113054"/>
                  <a:gd name="connsiteY5" fmla="*/ 22077 h 8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054" h="89546">
                    <a:moveTo>
                      <a:pt x="75892" y="858"/>
                    </a:moveTo>
                    <a:cubicBezTo>
                      <a:pt x="84767" y="-2072"/>
                      <a:pt x="94336" y="2747"/>
                      <a:pt x="97266" y="11622"/>
                    </a:cubicBezTo>
                    <a:lnTo>
                      <a:pt x="113054" y="59443"/>
                    </a:lnTo>
                    <a:lnTo>
                      <a:pt x="16076" y="89546"/>
                    </a:lnTo>
                    <a:lnTo>
                      <a:pt x="858" y="43452"/>
                    </a:lnTo>
                    <a:cubicBezTo>
                      <a:pt x="-2072" y="34577"/>
                      <a:pt x="2747" y="25008"/>
                      <a:pt x="11621" y="220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8" name="组合 137"/>
          <p:cNvGrpSpPr/>
          <p:nvPr/>
        </p:nvGrpSpPr>
        <p:grpSpPr bwMode="auto">
          <a:xfrm>
            <a:off x="7366072" y="2068442"/>
            <a:ext cx="578000" cy="500298"/>
            <a:chOff x="-2120900" y="4664076"/>
            <a:chExt cx="1157288" cy="1001713"/>
          </a:xfrm>
          <a:solidFill>
            <a:srgbClr val="507174"/>
          </a:solidFill>
        </p:grpSpPr>
        <p:sp>
          <p:nvSpPr>
            <p:cNvPr id="139" name="Freeform 143"/>
            <p:cNvSpPr/>
            <p:nvPr/>
          </p:nvSpPr>
          <p:spPr bwMode="auto">
            <a:xfrm>
              <a:off x="-1652588" y="5295901"/>
              <a:ext cx="98425" cy="339725"/>
            </a:xfrm>
            <a:custGeom>
              <a:avLst/>
              <a:gdLst>
                <a:gd name="T0" fmla="*/ 39 w 44"/>
                <a:gd name="T1" fmla="*/ 21 h 152"/>
                <a:gd name="T2" fmla="*/ 39 w 44"/>
                <a:gd name="T3" fmla="*/ 18 h 152"/>
                <a:gd name="T4" fmla="*/ 39 w 44"/>
                <a:gd name="T5" fmla="*/ 18 h 152"/>
                <a:gd name="T6" fmla="*/ 19 w 44"/>
                <a:gd name="T7" fmla="*/ 1 h 152"/>
                <a:gd name="T8" fmla="*/ 19 w 44"/>
                <a:gd name="T9" fmla="*/ 1 h 152"/>
                <a:gd name="T10" fmla="*/ 19 w 44"/>
                <a:gd name="T11" fmla="*/ 1 h 152"/>
                <a:gd name="T12" fmla="*/ 19 w 44"/>
                <a:gd name="T13" fmla="*/ 1 h 152"/>
                <a:gd name="T14" fmla="*/ 19 w 44"/>
                <a:gd name="T15" fmla="*/ 1 h 152"/>
                <a:gd name="T16" fmla="*/ 19 w 44"/>
                <a:gd name="T17" fmla="*/ 1 h 152"/>
                <a:gd name="T18" fmla="*/ 19 w 44"/>
                <a:gd name="T19" fmla="*/ 1 h 152"/>
                <a:gd name="T20" fmla="*/ 0 w 44"/>
                <a:gd name="T21" fmla="*/ 20 h 152"/>
                <a:gd name="T22" fmla="*/ 0 w 44"/>
                <a:gd name="T23" fmla="*/ 20 h 152"/>
                <a:gd name="T24" fmla="*/ 0 w 44"/>
                <a:gd name="T25" fmla="*/ 23 h 152"/>
                <a:gd name="T26" fmla="*/ 5 w 44"/>
                <a:gd name="T27" fmla="*/ 132 h 152"/>
                <a:gd name="T28" fmla="*/ 5 w 44"/>
                <a:gd name="T29" fmla="*/ 135 h 152"/>
                <a:gd name="T30" fmla="*/ 5 w 44"/>
                <a:gd name="T31" fmla="*/ 135 h 152"/>
                <a:gd name="T32" fmla="*/ 25 w 44"/>
                <a:gd name="T33" fmla="*/ 152 h 152"/>
                <a:gd name="T34" fmla="*/ 25 w 44"/>
                <a:gd name="T35" fmla="*/ 152 h 152"/>
                <a:gd name="T36" fmla="*/ 25 w 44"/>
                <a:gd name="T37" fmla="*/ 152 h 152"/>
                <a:gd name="T38" fmla="*/ 25 w 44"/>
                <a:gd name="T39" fmla="*/ 152 h 152"/>
                <a:gd name="T40" fmla="*/ 25 w 44"/>
                <a:gd name="T41" fmla="*/ 152 h 152"/>
                <a:gd name="T42" fmla="*/ 25 w 44"/>
                <a:gd name="T43" fmla="*/ 152 h 152"/>
                <a:gd name="T44" fmla="*/ 25 w 44"/>
                <a:gd name="T45" fmla="*/ 152 h 152"/>
                <a:gd name="T46" fmla="*/ 44 w 44"/>
                <a:gd name="T47" fmla="*/ 133 h 152"/>
                <a:gd name="T48" fmla="*/ 44 w 44"/>
                <a:gd name="T49" fmla="*/ 133 h 152"/>
                <a:gd name="T50" fmla="*/ 44 w 44"/>
                <a:gd name="T51" fmla="*/ 130 h 152"/>
                <a:gd name="T52" fmla="*/ 39 w 44"/>
                <a:gd name="T53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152">
                  <a:moveTo>
                    <a:pt x="39" y="21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1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45"/>
                    <a:pt x="1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35" y="151"/>
                    <a:pt x="43" y="14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0"/>
                    <a:pt x="44" y="130"/>
                    <a:pt x="44" y="130"/>
                  </a:cubicBezTo>
                  <a:lnTo>
                    <a:pt x="39" y="21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0" name="Freeform 144"/>
            <p:cNvSpPr/>
            <p:nvPr/>
          </p:nvSpPr>
          <p:spPr bwMode="auto">
            <a:xfrm>
              <a:off x="-1530350" y="5295901"/>
              <a:ext cx="101600" cy="339725"/>
            </a:xfrm>
            <a:custGeom>
              <a:avLst/>
              <a:gdLst>
                <a:gd name="T0" fmla="*/ 26 w 45"/>
                <a:gd name="T1" fmla="*/ 1 h 152"/>
                <a:gd name="T2" fmla="*/ 26 w 45"/>
                <a:gd name="T3" fmla="*/ 1 h 152"/>
                <a:gd name="T4" fmla="*/ 26 w 45"/>
                <a:gd name="T5" fmla="*/ 1 h 152"/>
                <a:gd name="T6" fmla="*/ 26 w 45"/>
                <a:gd name="T7" fmla="*/ 1 h 152"/>
                <a:gd name="T8" fmla="*/ 26 w 45"/>
                <a:gd name="T9" fmla="*/ 1 h 152"/>
                <a:gd name="T10" fmla="*/ 26 w 45"/>
                <a:gd name="T11" fmla="*/ 1 h 152"/>
                <a:gd name="T12" fmla="*/ 26 w 45"/>
                <a:gd name="T13" fmla="*/ 1 h 152"/>
                <a:gd name="T14" fmla="*/ 6 w 45"/>
                <a:gd name="T15" fmla="*/ 18 h 152"/>
                <a:gd name="T16" fmla="*/ 5 w 45"/>
                <a:gd name="T17" fmla="*/ 18 h 152"/>
                <a:gd name="T18" fmla="*/ 5 w 45"/>
                <a:gd name="T19" fmla="*/ 21 h 152"/>
                <a:gd name="T20" fmla="*/ 1 w 45"/>
                <a:gd name="T21" fmla="*/ 130 h 152"/>
                <a:gd name="T22" fmla="*/ 0 w 45"/>
                <a:gd name="T23" fmla="*/ 133 h 152"/>
                <a:gd name="T24" fmla="*/ 1 w 45"/>
                <a:gd name="T25" fmla="*/ 133 h 152"/>
                <a:gd name="T26" fmla="*/ 19 w 45"/>
                <a:gd name="T27" fmla="*/ 152 h 152"/>
                <a:gd name="T28" fmla="*/ 19 w 45"/>
                <a:gd name="T29" fmla="*/ 152 h 152"/>
                <a:gd name="T30" fmla="*/ 19 w 45"/>
                <a:gd name="T31" fmla="*/ 152 h 152"/>
                <a:gd name="T32" fmla="*/ 19 w 45"/>
                <a:gd name="T33" fmla="*/ 152 h 152"/>
                <a:gd name="T34" fmla="*/ 19 w 45"/>
                <a:gd name="T35" fmla="*/ 152 h 152"/>
                <a:gd name="T36" fmla="*/ 19 w 45"/>
                <a:gd name="T37" fmla="*/ 152 h 152"/>
                <a:gd name="T38" fmla="*/ 19 w 45"/>
                <a:gd name="T39" fmla="*/ 152 h 152"/>
                <a:gd name="T40" fmla="*/ 40 w 45"/>
                <a:gd name="T41" fmla="*/ 135 h 152"/>
                <a:gd name="T42" fmla="*/ 40 w 45"/>
                <a:gd name="T43" fmla="*/ 135 h 152"/>
                <a:gd name="T44" fmla="*/ 40 w 45"/>
                <a:gd name="T45" fmla="*/ 132 h 152"/>
                <a:gd name="T46" fmla="*/ 45 w 45"/>
                <a:gd name="T47" fmla="*/ 23 h 152"/>
                <a:gd name="T48" fmla="*/ 45 w 45"/>
                <a:gd name="T49" fmla="*/ 20 h 152"/>
                <a:gd name="T50" fmla="*/ 45 w 45"/>
                <a:gd name="T51" fmla="*/ 20 h 152"/>
                <a:gd name="T52" fmla="*/ 26 w 45"/>
                <a:gd name="T53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152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6" y="0"/>
                    <a:pt x="8" y="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2" y="143"/>
                    <a:pt x="9" y="151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9" y="152"/>
                    <a:pt x="38" y="14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10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Freeform 145"/>
            <p:cNvSpPr/>
            <p:nvPr/>
          </p:nvSpPr>
          <p:spPr bwMode="auto">
            <a:xfrm>
              <a:off x="-1631950" y="4664076"/>
              <a:ext cx="180975" cy="211138"/>
            </a:xfrm>
            <a:custGeom>
              <a:avLst/>
              <a:gdLst>
                <a:gd name="T0" fmla="*/ 9 w 81"/>
                <a:gd name="T1" fmla="*/ 61 h 94"/>
                <a:gd name="T2" fmla="*/ 41 w 81"/>
                <a:gd name="T3" fmla="*/ 94 h 94"/>
                <a:gd name="T4" fmla="*/ 73 w 81"/>
                <a:gd name="T5" fmla="*/ 60 h 94"/>
                <a:gd name="T6" fmla="*/ 81 w 81"/>
                <a:gd name="T7" fmla="*/ 45 h 94"/>
                <a:gd name="T8" fmla="*/ 76 w 81"/>
                <a:gd name="T9" fmla="*/ 39 h 94"/>
                <a:gd name="T10" fmla="*/ 41 w 81"/>
                <a:gd name="T11" fmla="*/ 0 h 94"/>
                <a:gd name="T12" fmla="*/ 7 w 81"/>
                <a:gd name="T13" fmla="*/ 38 h 94"/>
                <a:gd name="T14" fmla="*/ 1 w 81"/>
                <a:gd name="T15" fmla="*/ 45 h 94"/>
                <a:gd name="T16" fmla="*/ 9 w 81"/>
                <a:gd name="T17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4">
                  <a:moveTo>
                    <a:pt x="9" y="61"/>
                  </a:moveTo>
                  <a:cubicBezTo>
                    <a:pt x="14" y="78"/>
                    <a:pt x="24" y="94"/>
                    <a:pt x="41" y="94"/>
                  </a:cubicBezTo>
                  <a:cubicBezTo>
                    <a:pt x="58" y="94"/>
                    <a:pt x="69" y="78"/>
                    <a:pt x="73" y="60"/>
                  </a:cubicBezTo>
                  <a:cubicBezTo>
                    <a:pt x="78" y="58"/>
                    <a:pt x="81" y="51"/>
                    <a:pt x="81" y="45"/>
                  </a:cubicBezTo>
                  <a:cubicBezTo>
                    <a:pt x="80" y="41"/>
                    <a:pt x="78" y="39"/>
                    <a:pt x="76" y="39"/>
                  </a:cubicBezTo>
                  <a:cubicBezTo>
                    <a:pt x="75" y="17"/>
                    <a:pt x="61" y="0"/>
                    <a:pt x="41" y="0"/>
                  </a:cubicBezTo>
                  <a:cubicBezTo>
                    <a:pt x="21" y="0"/>
                    <a:pt x="8" y="17"/>
                    <a:pt x="7" y="38"/>
                  </a:cubicBezTo>
                  <a:cubicBezTo>
                    <a:pt x="4" y="39"/>
                    <a:pt x="1" y="41"/>
                    <a:pt x="1" y="45"/>
                  </a:cubicBezTo>
                  <a:cubicBezTo>
                    <a:pt x="0" y="51"/>
                    <a:pt x="4" y="59"/>
                    <a:pt x="9" y="6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2" name="Freeform 146"/>
            <p:cNvSpPr/>
            <p:nvPr/>
          </p:nvSpPr>
          <p:spPr bwMode="auto">
            <a:xfrm>
              <a:off x="-1727200" y="4886326"/>
              <a:ext cx="484188" cy="231775"/>
            </a:xfrm>
            <a:custGeom>
              <a:avLst/>
              <a:gdLst>
                <a:gd name="T0" fmla="*/ 29 w 216"/>
                <a:gd name="T1" fmla="*/ 102 h 104"/>
                <a:gd name="T2" fmla="*/ 38 w 216"/>
                <a:gd name="T3" fmla="*/ 51 h 104"/>
                <a:gd name="T4" fmla="*/ 38 w 216"/>
                <a:gd name="T5" fmla="*/ 51 h 104"/>
                <a:gd name="T6" fmla="*/ 38 w 216"/>
                <a:gd name="T7" fmla="*/ 104 h 104"/>
                <a:gd name="T8" fmla="*/ 128 w 216"/>
                <a:gd name="T9" fmla="*/ 104 h 104"/>
                <a:gd name="T10" fmla="*/ 128 w 216"/>
                <a:gd name="T11" fmla="*/ 57 h 104"/>
                <a:gd name="T12" fmla="*/ 128 w 216"/>
                <a:gd name="T13" fmla="*/ 58 h 104"/>
                <a:gd name="T14" fmla="*/ 140 w 216"/>
                <a:gd name="T15" fmla="*/ 76 h 104"/>
                <a:gd name="T16" fmla="*/ 145 w 216"/>
                <a:gd name="T17" fmla="*/ 83 h 104"/>
                <a:gd name="T18" fmla="*/ 149 w 216"/>
                <a:gd name="T19" fmla="*/ 86 h 104"/>
                <a:gd name="T20" fmla="*/ 151 w 216"/>
                <a:gd name="T21" fmla="*/ 88 h 104"/>
                <a:gd name="T22" fmla="*/ 155 w 216"/>
                <a:gd name="T23" fmla="*/ 90 h 104"/>
                <a:gd name="T24" fmla="*/ 160 w 216"/>
                <a:gd name="T25" fmla="*/ 91 h 104"/>
                <a:gd name="T26" fmla="*/ 167 w 216"/>
                <a:gd name="T27" fmla="*/ 89 h 104"/>
                <a:gd name="T28" fmla="*/ 171 w 216"/>
                <a:gd name="T29" fmla="*/ 87 h 104"/>
                <a:gd name="T30" fmla="*/ 177 w 216"/>
                <a:gd name="T31" fmla="*/ 82 h 104"/>
                <a:gd name="T32" fmla="*/ 187 w 216"/>
                <a:gd name="T33" fmla="*/ 72 h 104"/>
                <a:gd name="T34" fmla="*/ 208 w 216"/>
                <a:gd name="T35" fmla="*/ 49 h 104"/>
                <a:gd name="T36" fmla="*/ 206 w 216"/>
                <a:gd name="T37" fmla="*/ 27 h 104"/>
                <a:gd name="T38" fmla="*/ 203 w 216"/>
                <a:gd name="T39" fmla="*/ 25 h 104"/>
                <a:gd name="T40" fmla="*/ 214 w 216"/>
                <a:gd name="T41" fmla="*/ 12 h 104"/>
                <a:gd name="T42" fmla="*/ 213 w 216"/>
                <a:gd name="T43" fmla="*/ 4 h 104"/>
                <a:gd name="T44" fmla="*/ 205 w 216"/>
                <a:gd name="T45" fmla="*/ 5 h 104"/>
                <a:gd name="T46" fmla="*/ 185 w 216"/>
                <a:gd name="T47" fmla="*/ 28 h 104"/>
                <a:gd name="T48" fmla="*/ 185 w 216"/>
                <a:gd name="T49" fmla="*/ 28 h 104"/>
                <a:gd name="T50" fmla="*/ 185 w 216"/>
                <a:gd name="T51" fmla="*/ 28 h 104"/>
                <a:gd name="T52" fmla="*/ 183 w 216"/>
                <a:gd name="T53" fmla="*/ 30 h 104"/>
                <a:gd name="T54" fmla="*/ 178 w 216"/>
                <a:gd name="T55" fmla="*/ 36 h 104"/>
                <a:gd name="T56" fmla="*/ 178 w 216"/>
                <a:gd name="T57" fmla="*/ 37 h 104"/>
                <a:gd name="T58" fmla="*/ 169 w 216"/>
                <a:gd name="T59" fmla="*/ 47 h 104"/>
                <a:gd name="T60" fmla="*/ 162 w 216"/>
                <a:gd name="T61" fmla="*/ 54 h 104"/>
                <a:gd name="T62" fmla="*/ 158 w 216"/>
                <a:gd name="T63" fmla="*/ 47 h 104"/>
                <a:gd name="T64" fmla="*/ 146 w 216"/>
                <a:gd name="T65" fmla="*/ 27 h 104"/>
                <a:gd name="T66" fmla="*/ 141 w 216"/>
                <a:gd name="T67" fmla="*/ 19 h 104"/>
                <a:gd name="T68" fmla="*/ 140 w 216"/>
                <a:gd name="T69" fmla="*/ 17 h 104"/>
                <a:gd name="T70" fmla="*/ 140 w 216"/>
                <a:gd name="T71" fmla="*/ 16 h 104"/>
                <a:gd name="T72" fmla="*/ 137 w 216"/>
                <a:gd name="T73" fmla="*/ 13 h 104"/>
                <a:gd name="T74" fmla="*/ 116 w 216"/>
                <a:gd name="T75" fmla="*/ 3 h 104"/>
                <a:gd name="T76" fmla="*/ 105 w 216"/>
                <a:gd name="T77" fmla="*/ 0 h 104"/>
                <a:gd name="T78" fmla="*/ 105 w 216"/>
                <a:gd name="T79" fmla="*/ 0 h 104"/>
                <a:gd name="T80" fmla="*/ 105 w 216"/>
                <a:gd name="T81" fmla="*/ 0 h 104"/>
                <a:gd name="T82" fmla="*/ 92 w 216"/>
                <a:gd name="T83" fmla="*/ 49 h 104"/>
                <a:gd name="T84" fmla="*/ 87 w 216"/>
                <a:gd name="T85" fmla="*/ 19 h 104"/>
                <a:gd name="T86" fmla="*/ 91 w 216"/>
                <a:gd name="T87" fmla="*/ 10 h 104"/>
                <a:gd name="T88" fmla="*/ 85 w 216"/>
                <a:gd name="T89" fmla="*/ 3 h 104"/>
                <a:gd name="T90" fmla="*/ 80 w 216"/>
                <a:gd name="T91" fmla="*/ 3 h 104"/>
                <a:gd name="T92" fmla="*/ 74 w 216"/>
                <a:gd name="T93" fmla="*/ 10 h 104"/>
                <a:gd name="T94" fmla="*/ 78 w 216"/>
                <a:gd name="T95" fmla="*/ 19 h 104"/>
                <a:gd name="T96" fmla="*/ 74 w 216"/>
                <a:gd name="T97" fmla="*/ 49 h 104"/>
                <a:gd name="T98" fmla="*/ 60 w 216"/>
                <a:gd name="T99" fmla="*/ 0 h 104"/>
                <a:gd name="T100" fmla="*/ 60 w 216"/>
                <a:gd name="T101" fmla="*/ 0 h 104"/>
                <a:gd name="T102" fmla="*/ 60 w 216"/>
                <a:gd name="T103" fmla="*/ 0 h 104"/>
                <a:gd name="T104" fmla="*/ 51 w 216"/>
                <a:gd name="T105" fmla="*/ 3 h 104"/>
                <a:gd name="T106" fmla="*/ 21 w 216"/>
                <a:gd name="T107" fmla="*/ 16 h 104"/>
                <a:gd name="T108" fmla="*/ 0 w 216"/>
                <a:gd name="T109" fmla="*/ 100 h 104"/>
                <a:gd name="T110" fmla="*/ 0 w 216"/>
                <a:gd name="T111" fmla="*/ 104 h 104"/>
                <a:gd name="T112" fmla="*/ 29 w 216"/>
                <a:gd name="T113" fmla="*/ 104 h 104"/>
                <a:gd name="T114" fmla="*/ 29 w 216"/>
                <a:gd name="T115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04">
                  <a:moveTo>
                    <a:pt x="29" y="102"/>
                  </a:moveTo>
                  <a:cubicBezTo>
                    <a:pt x="30" y="82"/>
                    <a:pt x="35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28" y="57"/>
                    <a:pt x="128" y="57"/>
                    <a:pt x="128" y="58"/>
                  </a:cubicBezTo>
                  <a:cubicBezTo>
                    <a:pt x="132" y="64"/>
                    <a:pt x="136" y="70"/>
                    <a:pt x="140" y="76"/>
                  </a:cubicBezTo>
                  <a:cubicBezTo>
                    <a:pt x="142" y="78"/>
                    <a:pt x="144" y="81"/>
                    <a:pt x="145" y="83"/>
                  </a:cubicBezTo>
                  <a:cubicBezTo>
                    <a:pt x="146" y="84"/>
                    <a:pt x="147" y="85"/>
                    <a:pt x="149" y="86"/>
                  </a:cubicBezTo>
                  <a:cubicBezTo>
                    <a:pt x="149" y="87"/>
                    <a:pt x="150" y="88"/>
                    <a:pt x="151" y="88"/>
                  </a:cubicBezTo>
                  <a:cubicBezTo>
                    <a:pt x="152" y="89"/>
                    <a:pt x="153" y="90"/>
                    <a:pt x="155" y="90"/>
                  </a:cubicBezTo>
                  <a:cubicBezTo>
                    <a:pt x="157" y="91"/>
                    <a:pt x="159" y="91"/>
                    <a:pt x="160" y="91"/>
                  </a:cubicBezTo>
                  <a:cubicBezTo>
                    <a:pt x="164" y="91"/>
                    <a:pt x="166" y="90"/>
                    <a:pt x="167" y="89"/>
                  </a:cubicBezTo>
                  <a:cubicBezTo>
                    <a:pt x="169" y="89"/>
                    <a:pt x="170" y="88"/>
                    <a:pt x="171" y="87"/>
                  </a:cubicBezTo>
                  <a:cubicBezTo>
                    <a:pt x="174" y="86"/>
                    <a:pt x="175" y="84"/>
                    <a:pt x="177" y="82"/>
                  </a:cubicBezTo>
                  <a:cubicBezTo>
                    <a:pt x="181" y="79"/>
                    <a:pt x="184" y="76"/>
                    <a:pt x="187" y="72"/>
                  </a:cubicBezTo>
                  <a:cubicBezTo>
                    <a:pt x="198" y="62"/>
                    <a:pt x="208" y="49"/>
                    <a:pt x="208" y="49"/>
                  </a:cubicBezTo>
                  <a:cubicBezTo>
                    <a:pt x="213" y="42"/>
                    <a:pt x="212" y="32"/>
                    <a:pt x="206" y="27"/>
                  </a:cubicBezTo>
                  <a:cubicBezTo>
                    <a:pt x="205" y="26"/>
                    <a:pt x="204" y="25"/>
                    <a:pt x="203" y="25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6" y="10"/>
                    <a:pt x="216" y="6"/>
                    <a:pt x="213" y="4"/>
                  </a:cubicBezTo>
                  <a:cubicBezTo>
                    <a:pt x="211" y="2"/>
                    <a:pt x="207" y="2"/>
                    <a:pt x="205" y="5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9"/>
                    <a:pt x="184" y="29"/>
                    <a:pt x="183" y="30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5" y="40"/>
                    <a:pt x="172" y="43"/>
                    <a:pt x="169" y="47"/>
                  </a:cubicBezTo>
                  <a:cubicBezTo>
                    <a:pt x="167" y="49"/>
                    <a:pt x="164" y="52"/>
                    <a:pt x="162" y="54"/>
                  </a:cubicBezTo>
                  <a:cubicBezTo>
                    <a:pt x="161" y="52"/>
                    <a:pt x="159" y="50"/>
                    <a:pt x="158" y="47"/>
                  </a:cubicBezTo>
                  <a:cubicBezTo>
                    <a:pt x="154" y="40"/>
                    <a:pt x="149" y="33"/>
                    <a:pt x="146" y="27"/>
                  </a:cubicBezTo>
                  <a:cubicBezTo>
                    <a:pt x="144" y="24"/>
                    <a:pt x="142" y="21"/>
                    <a:pt x="141" y="19"/>
                  </a:cubicBezTo>
                  <a:cubicBezTo>
                    <a:pt x="141" y="18"/>
                    <a:pt x="140" y="18"/>
                    <a:pt x="140" y="17"/>
                  </a:cubicBezTo>
                  <a:cubicBezTo>
                    <a:pt x="140" y="17"/>
                    <a:pt x="140" y="16"/>
                    <a:pt x="140" y="16"/>
                  </a:cubicBezTo>
                  <a:cubicBezTo>
                    <a:pt x="139" y="15"/>
                    <a:pt x="138" y="14"/>
                    <a:pt x="137" y="13"/>
                  </a:cubicBezTo>
                  <a:cubicBezTo>
                    <a:pt x="136" y="10"/>
                    <a:pt x="131" y="7"/>
                    <a:pt x="116" y="3"/>
                  </a:cubicBezTo>
                  <a:cubicBezTo>
                    <a:pt x="112" y="2"/>
                    <a:pt x="109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8"/>
                    <a:pt x="102" y="26"/>
                    <a:pt x="92" y="49"/>
                  </a:cubicBezTo>
                  <a:cubicBezTo>
                    <a:pt x="90" y="34"/>
                    <a:pt x="88" y="21"/>
                    <a:pt x="87" y="1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5" y="34"/>
                    <a:pt x="74" y="49"/>
                  </a:cubicBezTo>
                  <a:cubicBezTo>
                    <a:pt x="63" y="26"/>
                    <a:pt x="61" y="8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4" y="2"/>
                    <a:pt x="51" y="3"/>
                  </a:cubicBezTo>
                  <a:cubicBezTo>
                    <a:pt x="42" y="6"/>
                    <a:pt x="29" y="11"/>
                    <a:pt x="21" y="16"/>
                  </a:cubicBezTo>
                  <a:cubicBezTo>
                    <a:pt x="18" y="20"/>
                    <a:pt x="5" y="39"/>
                    <a:pt x="0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3"/>
                    <a:pt x="29" y="103"/>
                    <a:pt x="29" y="102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3" name="Freeform 147"/>
            <p:cNvSpPr/>
            <p:nvPr/>
          </p:nvSpPr>
          <p:spPr bwMode="auto">
            <a:xfrm>
              <a:off x="-1878013" y="5122863"/>
              <a:ext cx="674688" cy="144463"/>
            </a:xfrm>
            <a:custGeom>
              <a:avLst/>
              <a:gdLst>
                <a:gd name="T0" fmla="*/ 271 w 302"/>
                <a:gd name="T1" fmla="*/ 0 h 64"/>
                <a:gd name="T2" fmla="*/ 258 w 302"/>
                <a:gd name="T3" fmla="*/ 0 h 64"/>
                <a:gd name="T4" fmla="*/ 261 w 302"/>
                <a:gd name="T5" fmla="*/ 2 h 64"/>
                <a:gd name="T6" fmla="*/ 286 w 302"/>
                <a:gd name="T7" fmla="*/ 46 h 64"/>
                <a:gd name="T8" fmla="*/ 286 w 302"/>
                <a:gd name="T9" fmla="*/ 47 h 64"/>
                <a:gd name="T10" fmla="*/ 16 w 302"/>
                <a:gd name="T11" fmla="*/ 47 h 64"/>
                <a:gd name="T12" fmla="*/ 16 w 302"/>
                <a:gd name="T13" fmla="*/ 46 h 64"/>
                <a:gd name="T14" fmla="*/ 42 w 302"/>
                <a:gd name="T15" fmla="*/ 1 h 64"/>
                <a:gd name="T16" fmla="*/ 43 w 302"/>
                <a:gd name="T17" fmla="*/ 0 h 64"/>
                <a:gd name="T18" fmla="*/ 32 w 302"/>
                <a:gd name="T19" fmla="*/ 0 h 64"/>
                <a:gd name="T20" fmla="*/ 0 w 302"/>
                <a:gd name="T21" fmla="*/ 48 h 64"/>
                <a:gd name="T22" fmla="*/ 0 w 302"/>
                <a:gd name="T23" fmla="*/ 64 h 64"/>
                <a:gd name="T24" fmla="*/ 0 w 302"/>
                <a:gd name="T25" fmla="*/ 64 h 64"/>
                <a:gd name="T26" fmla="*/ 301 w 302"/>
                <a:gd name="T27" fmla="*/ 64 h 64"/>
                <a:gd name="T28" fmla="*/ 302 w 302"/>
                <a:gd name="T29" fmla="*/ 64 h 64"/>
                <a:gd name="T30" fmla="*/ 302 w 302"/>
                <a:gd name="T31" fmla="*/ 48 h 64"/>
                <a:gd name="T32" fmla="*/ 271 w 302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64">
                  <a:moveTo>
                    <a:pt x="271" y="0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1" y="2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6" y="47"/>
                    <a:pt x="28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2" y="64"/>
                    <a:pt x="302" y="64"/>
                  </a:cubicBezTo>
                  <a:cubicBezTo>
                    <a:pt x="302" y="48"/>
                    <a:pt x="302" y="48"/>
                    <a:pt x="302" y="4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" name="Freeform 148"/>
            <p:cNvSpPr/>
            <p:nvPr/>
          </p:nvSpPr>
          <p:spPr bwMode="auto">
            <a:xfrm>
              <a:off x="-2098675" y="4751388"/>
              <a:ext cx="146050" cy="211138"/>
            </a:xfrm>
            <a:custGeom>
              <a:avLst/>
              <a:gdLst>
                <a:gd name="T0" fmla="*/ 44 w 65"/>
                <a:gd name="T1" fmla="*/ 90 h 94"/>
                <a:gd name="T2" fmla="*/ 64 w 65"/>
                <a:gd name="T3" fmla="*/ 36 h 94"/>
                <a:gd name="T4" fmla="*/ 32 w 65"/>
                <a:gd name="T5" fmla="*/ 1 h 94"/>
                <a:gd name="T6" fmla="*/ 0 w 65"/>
                <a:gd name="T7" fmla="*/ 42 h 94"/>
                <a:gd name="T8" fmla="*/ 44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44" y="90"/>
                  </a:moveTo>
                  <a:cubicBezTo>
                    <a:pt x="62" y="85"/>
                    <a:pt x="65" y="58"/>
                    <a:pt x="64" y="36"/>
                  </a:cubicBezTo>
                  <a:cubicBezTo>
                    <a:pt x="63" y="14"/>
                    <a:pt x="47" y="0"/>
                    <a:pt x="32" y="1"/>
                  </a:cubicBezTo>
                  <a:cubicBezTo>
                    <a:pt x="12" y="1"/>
                    <a:pt x="0" y="20"/>
                    <a:pt x="0" y="42"/>
                  </a:cubicBezTo>
                  <a:cubicBezTo>
                    <a:pt x="5" y="77"/>
                    <a:pt x="30" y="94"/>
                    <a:pt x="44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5" name="Freeform 149"/>
            <p:cNvSpPr/>
            <p:nvPr/>
          </p:nvSpPr>
          <p:spPr bwMode="auto">
            <a:xfrm>
              <a:off x="-2120900" y="4978401"/>
              <a:ext cx="354013" cy="687388"/>
            </a:xfrm>
            <a:custGeom>
              <a:avLst/>
              <a:gdLst>
                <a:gd name="T0" fmla="*/ 149 w 158"/>
                <a:gd name="T1" fmla="*/ 199 h 307"/>
                <a:gd name="T2" fmla="*/ 146 w 158"/>
                <a:gd name="T3" fmla="*/ 173 h 307"/>
                <a:gd name="T4" fmla="*/ 137 w 158"/>
                <a:gd name="T5" fmla="*/ 159 h 307"/>
                <a:gd name="T6" fmla="*/ 133 w 158"/>
                <a:gd name="T7" fmla="*/ 156 h 307"/>
                <a:gd name="T8" fmla="*/ 123 w 158"/>
                <a:gd name="T9" fmla="*/ 152 h 307"/>
                <a:gd name="T10" fmla="*/ 102 w 158"/>
                <a:gd name="T11" fmla="*/ 146 h 307"/>
                <a:gd name="T12" fmla="*/ 85 w 158"/>
                <a:gd name="T13" fmla="*/ 141 h 307"/>
                <a:gd name="T14" fmla="*/ 91 w 158"/>
                <a:gd name="T15" fmla="*/ 139 h 307"/>
                <a:gd name="T16" fmla="*/ 77 w 158"/>
                <a:gd name="T17" fmla="*/ 41 h 307"/>
                <a:gd name="T18" fmla="*/ 64 w 158"/>
                <a:gd name="T19" fmla="*/ 16 h 307"/>
                <a:gd name="T20" fmla="*/ 69 w 158"/>
                <a:gd name="T21" fmla="*/ 55 h 307"/>
                <a:gd name="T22" fmla="*/ 43 w 158"/>
                <a:gd name="T23" fmla="*/ 6 h 307"/>
                <a:gd name="T24" fmla="*/ 18 w 158"/>
                <a:gd name="T25" fmla="*/ 6 h 307"/>
                <a:gd name="T26" fmla="*/ 16 w 158"/>
                <a:gd name="T27" fmla="*/ 177 h 307"/>
                <a:gd name="T28" fmla="*/ 30 w 158"/>
                <a:gd name="T29" fmla="*/ 176 h 307"/>
                <a:gd name="T30" fmla="*/ 43 w 158"/>
                <a:gd name="T31" fmla="*/ 184 h 307"/>
                <a:gd name="T32" fmla="*/ 109 w 158"/>
                <a:gd name="T33" fmla="*/ 188 h 307"/>
                <a:gd name="T34" fmla="*/ 111 w 158"/>
                <a:gd name="T35" fmla="*/ 203 h 307"/>
                <a:gd name="T36" fmla="*/ 116 w 158"/>
                <a:gd name="T37" fmla="*/ 259 h 307"/>
                <a:gd name="T38" fmla="*/ 119 w 158"/>
                <a:gd name="T39" fmla="*/ 281 h 307"/>
                <a:gd name="T40" fmla="*/ 119 w 158"/>
                <a:gd name="T41" fmla="*/ 289 h 307"/>
                <a:gd name="T42" fmla="*/ 140 w 158"/>
                <a:gd name="T43" fmla="*/ 306 h 307"/>
                <a:gd name="T44" fmla="*/ 157 w 158"/>
                <a:gd name="T45" fmla="*/ 286 h 307"/>
                <a:gd name="T46" fmla="*/ 152 w 158"/>
                <a:gd name="T47" fmla="*/ 237 h 307"/>
                <a:gd name="T48" fmla="*/ 149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49" y="199"/>
                  </a:moveTo>
                  <a:cubicBezTo>
                    <a:pt x="147" y="188"/>
                    <a:pt x="146" y="178"/>
                    <a:pt x="146" y="173"/>
                  </a:cubicBezTo>
                  <a:cubicBezTo>
                    <a:pt x="145" y="167"/>
                    <a:pt x="142" y="162"/>
                    <a:pt x="137" y="159"/>
                  </a:cubicBezTo>
                  <a:cubicBezTo>
                    <a:pt x="136" y="158"/>
                    <a:pt x="134" y="157"/>
                    <a:pt x="133" y="156"/>
                  </a:cubicBezTo>
                  <a:cubicBezTo>
                    <a:pt x="130" y="155"/>
                    <a:pt x="126" y="154"/>
                    <a:pt x="123" y="152"/>
                  </a:cubicBezTo>
                  <a:cubicBezTo>
                    <a:pt x="117" y="150"/>
                    <a:pt x="110" y="148"/>
                    <a:pt x="102" y="146"/>
                  </a:cubicBezTo>
                  <a:cubicBezTo>
                    <a:pt x="97" y="144"/>
                    <a:pt x="91" y="142"/>
                    <a:pt x="85" y="141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5" y="96"/>
                    <a:pt x="85" y="72"/>
                    <a:pt x="77" y="41"/>
                  </a:cubicBezTo>
                  <a:cubicBezTo>
                    <a:pt x="77" y="41"/>
                    <a:pt x="72" y="26"/>
                    <a:pt x="64" y="16"/>
                  </a:cubicBezTo>
                  <a:cubicBezTo>
                    <a:pt x="62" y="15"/>
                    <a:pt x="70" y="57"/>
                    <a:pt x="69" y="55"/>
                  </a:cubicBezTo>
                  <a:cubicBezTo>
                    <a:pt x="64" y="41"/>
                    <a:pt x="53" y="14"/>
                    <a:pt x="43" y="6"/>
                  </a:cubicBezTo>
                  <a:cubicBezTo>
                    <a:pt x="35" y="0"/>
                    <a:pt x="25" y="2"/>
                    <a:pt x="18" y="6"/>
                  </a:cubicBezTo>
                  <a:cubicBezTo>
                    <a:pt x="0" y="17"/>
                    <a:pt x="8" y="94"/>
                    <a:pt x="16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3" y="179"/>
                    <a:pt x="39" y="183"/>
                    <a:pt x="43" y="184"/>
                  </a:cubicBezTo>
                  <a:cubicBezTo>
                    <a:pt x="59" y="189"/>
                    <a:pt x="109" y="186"/>
                    <a:pt x="109" y="188"/>
                  </a:cubicBezTo>
                  <a:cubicBezTo>
                    <a:pt x="110" y="192"/>
                    <a:pt x="110" y="197"/>
                    <a:pt x="111" y="203"/>
                  </a:cubicBezTo>
                  <a:cubicBezTo>
                    <a:pt x="113" y="220"/>
                    <a:pt x="115" y="242"/>
                    <a:pt x="116" y="259"/>
                  </a:cubicBezTo>
                  <a:cubicBezTo>
                    <a:pt x="117" y="268"/>
                    <a:pt x="118" y="275"/>
                    <a:pt x="119" y="281"/>
                  </a:cubicBezTo>
                  <a:cubicBezTo>
                    <a:pt x="119" y="286"/>
                    <a:pt x="119" y="289"/>
                    <a:pt x="119" y="289"/>
                  </a:cubicBezTo>
                  <a:cubicBezTo>
                    <a:pt x="120" y="300"/>
                    <a:pt x="130" y="307"/>
                    <a:pt x="140" y="306"/>
                  </a:cubicBezTo>
                  <a:cubicBezTo>
                    <a:pt x="150" y="305"/>
                    <a:pt x="158" y="296"/>
                    <a:pt x="157" y="286"/>
                  </a:cubicBezTo>
                  <a:cubicBezTo>
                    <a:pt x="157" y="286"/>
                    <a:pt x="155" y="263"/>
                    <a:pt x="152" y="237"/>
                  </a:cubicBezTo>
                  <a:cubicBezTo>
                    <a:pt x="151" y="224"/>
                    <a:pt x="150" y="211"/>
                    <a:pt x="149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150"/>
            <p:cNvSpPr/>
            <p:nvPr/>
          </p:nvSpPr>
          <p:spPr bwMode="auto">
            <a:xfrm>
              <a:off x="-1128713" y="4751388"/>
              <a:ext cx="144463" cy="211138"/>
            </a:xfrm>
            <a:custGeom>
              <a:avLst/>
              <a:gdLst>
                <a:gd name="T0" fmla="*/ 21 w 65"/>
                <a:gd name="T1" fmla="*/ 90 h 94"/>
                <a:gd name="T2" fmla="*/ 1 w 65"/>
                <a:gd name="T3" fmla="*/ 36 h 94"/>
                <a:gd name="T4" fmla="*/ 32 w 65"/>
                <a:gd name="T5" fmla="*/ 1 h 94"/>
                <a:gd name="T6" fmla="*/ 64 w 65"/>
                <a:gd name="T7" fmla="*/ 42 h 94"/>
                <a:gd name="T8" fmla="*/ 21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21" y="90"/>
                  </a:moveTo>
                  <a:cubicBezTo>
                    <a:pt x="2" y="85"/>
                    <a:pt x="0" y="58"/>
                    <a:pt x="1" y="36"/>
                  </a:cubicBezTo>
                  <a:cubicBezTo>
                    <a:pt x="1" y="14"/>
                    <a:pt x="18" y="0"/>
                    <a:pt x="32" y="1"/>
                  </a:cubicBezTo>
                  <a:cubicBezTo>
                    <a:pt x="52" y="1"/>
                    <a:pt x="65" y="20"/>
                    <a:pt x="64" y="42"/>
                  </a:cubicBezTo>
                  <a:cubicBezTo>
                    <a:pt x="59" y="77"/>
                    <a:pt x="34" y="94"/>
                    <a:pt x="21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7" name="Freeform 151"/>
            <p:cNvSpPr/>
            <p:nvPr/>
          </p:nvSpPr>
          <p:spPr bwMode="auto">
            <a:xfrm>
              <a:off x="-1317625" y="4978401"/>
              <a:ext cx="354013" cy="687388"/>
            </a:xfrm>
            <a:custGeom>
              <a:avLst/>
              <a:gdLst>
                <a:gd name="T0" fmla="*/ 10 w 158"/>
                <a:gd name="T1" fmla="*/ 199 h 307"/>
                <a:gd name="T2" fmla="*/ 13 w 158"/>
                <a:gd name="T3" fmla="*/ 173 h 307"/>
                <a:gd name="T4" fmla="*/ 21 w 158"/>
                <a:gd name="T5" fmla="*/ 159 h 307"/>
                <a:gd name="T6" fmla="*/ 26 w 158"/>
                <a:gd name="T7" fmla="*/ 156 h 307"/>
                <a:gd name="T8" fmla="*/ 36 w 158"/>
                <a:gd name="T9" fmla="*/ 152 h 307"/>
                <a:gd name="T10" fmla="*/ 56 w 158"/>
                <a:gd name="T11" fmla="*/ 146 h 307"/>
                <a:gd name="T12" fmla="*/ 73 w 158"/>
                <a:gd name="T13" fmla="*/ 141 h 307"/>
                <a:gd name="T14" fmla="*/ 68 w 158"/>
                <a:gd name="T15" fmla="*/ 139 h 307"/>
                <a:gd name="T16" fmla="*/ 81 w 158"/>
                <a:gd name="T17" fmla="*/ 41 h 307"/>
                <a:gd name="T18" fmla="*/ 95 w 158"/>
                <a:gd name="T19" fmla="*/ 16 h 307"/>
                <a:gd name="T20" fmla="*/ 89 w 158"/>
                <a:gd name="T21" fmla="*/ 55 h 307"/>
                <a:gd name="T22" fmla="*/ 115 w 158"/>
                <a:gd name="T23" fmla="*/ 6 h 307"/>
                <a:gd name="T24" fmla="*/ 140 w 158"/>
                <a:gd name="T25" fmla="*/ 6 h 307"/>
                <a:gd name="T26" fmla="*/ 143 w 158"/>
                <a:gd name="T27" fmla="*/ 177 h 307"/>
                <a:gd name="T28" fmla="*/ 128 w 158"/>
                <a:gd name="T29" fmla="*/ 176 h 307"/>
                <a:gd name="T30" fmla="*/ 115 w 158"/>
                <a:gd name="T31" fmla="*/ 184 h 307"/>
                <a:gd name="T32" fmla="*/ 49 w 158"/>
                <a:gd name="T33" fmla="*/ 188 h 307"/>
                <a:gd name="T34" fmla="*/ 47 w 158"/>
                <a:gd name="T35" fmla="*/ 203 h 307"/>
                <a:gd name="T36" fmla="*/ 42 w 158"/>
                <a:gd name="T37" fmla="*/ 259 h 307"/>
                <a:gd name="T38" fmla="*/ 40 w 158"/>
                <a:gd name="T39" fmla="*/ 281 h 307"/>
                <a:gd name="T40" fmla="*/ 39 w 158"/>
                <a:gd name="T41" fmla="*/ 289 h 307"/>
                <a:gd name="T42" fmla="*/ 18 w 158"/>
                <a:gd name="T43" fmla="*/ 306 h 307"/>
                <a:gd name="T44" fmla="*/ 1 w 158"/>
                <a:gd name="T45" fmla="*/ 286 h 307"/>
                <a:gd name="T46" fmla="*/ 6 w 158"/>
                <a:gd name="T47" fmla="*/ 237 h 307"/>
                <a:gd name="T48" fmla="*/ 10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0" y="199"/>
                  </a:moveTo>
                  <a:cubicBezTo>
                    <a:pt x="11" y="188"/>
                    <a:pt x="12" y="178"/>
                    <a:pt x="13" y="173"/>
                  </a:cubicBezTo>
                  <a:cubicBezTo>
                    <a:pt x="13" y="167"/>
                    <a:pt x="16" y="162"/>
                    <a:pt x="21" y="159"/>
                  </a:cubicBezTo>
                  <a:cubicBezTo>
                    <a:pt x="23" y="158"/>
                    <a:pt x="24" y="157"/>
                    <a:pt x="26" y="156"/>
                  </a:cubicBezTo>
                  <a:cubicBezTo>
                    <a:pt x="29" y="155"/>
                    <a:pt x="32" y="154"/>
                    <a:pt x="36" y="152"/>
                  </a:cubicBezTo>
                  <a:cubicBezTo>
                    <a:pt x="42" y="150"/>
                    <a:pt x="49" y="148"/>
                    <a:pt x="56" y="146"/>
                  </a:cubicBezTo>
                  <a:cubicBezTo>
                    <a:pt x="62" y="144"/>
                    <a:pt x="68" y="142"/>
                    <a:pt x="73" y="141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73" y="96"/>
                    <a:pt x="74" y="72"/>
                    <a:pt x="81" y="41"/>
                  </a:cubicBezTo>
                  <a:cubicBezTo>
                    <a:pt x="81" y="41"/>
                    <a:pt x="86" y="26"/>
                    <a:pt x="95" y="16"/>
                  </a:cubicBezTo>
                  <a:cubicBezTo>
                    <a:pt x="96" y="15"/>
                    <a:pt x="88" y="57"/>
                    <a:pt x="89" y="55"/>
                  </a:cubicBezTo>
                  <a:cubicBezTo>
                    <a:pt x="95" y="41"/>
                    <a:pt x="106" y="14"/>
                    <a:pt x="115" y="6"/>
                  </a:cubicBezTo>
                  <a:cubicBezTo>
                    <a:pt x="123" y="0"/>
                    <a:pt x="133" y="2"/>
                    <a:pt x="140" y="6"/>
                  </a:cubicBezTo>
                  <a:cubicBezTo>
                    <a:pt x="158" y="17"/>
                    <a:pt x="150" y="94"/>
                    <a:pt x="143" y="177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6" y="179"/>
                    <a:pt x="119" y="183"/>
                    <a:pt x="115" y="184"/>
                  </a:cubicBezTo>
                  <a:cubicBezTo>
                    <a:pt x="99" y="189"/>
                    <a:pt x="50" y="186"/>
                    <a:pt x="49" y="188"/>
                  </a:cubicBezTo>
                  <a:cubicBezTo>
                    <a:pt x="49" y="192"/>
                    <a:pt x="48" y="197"/>
                    <a:pt x="47" y="203"/>
                  </a:cubicBezTo>
                  <a:cubicBezTo>
                    <a:pt x="46" y="220"/>
                    <a:pt x="44" y="242"/>
                    <a:pt x="42" y="259"/>
                  </a:cubicBezTo>
                  <a:cubicBezTo>
                    <a:pt x="41" y="268"/>
                    <a:pt x="40" y="275"/>
                    <a:pt x="40" y="281"/>
                  </a:cubicBezTo>
                  <a:cubicBezTo>
                    <a:pt x="39" y="286"/>
                    <a:pt x="39" y="289"/>
                    <a:pt x="39" y="289"/>
                  </a:cubicBezTo>
                  <a:cubicBezTo>
                    <a:pt x="38" y="300"/>
                    <a:pt x="29" y="307"/>
                    <a:pt x="18" y="306"/>
                  </a:cubicBezTo>
                  <a:cubicBezTo>
                    <a:pt x="8" y="305"/>
                    <a:pt x="0" y="296"/>
                    <a:pt x="1" y="286"/>
                  </a:cubicBezTo>
                  <a:cubicBezTo>
                    <a:pt x="1" y="286"/>
                    <a:pt x="4" y="263"/>
                    <a:pt x="6" y="237"/>
                  </a:cubicBezTo>
                  <a:cubicBezTo>
                    <a:pt x="7" y="224"/>
                    <a:pt x="9" y="211"/>
                    <a:pt x="10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6791335" y="2735399"/>
            <a:ext cx="2100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rPr>
              <a:t>RAPID COMMUNITY</a:t>
            </a:r>
            <a:endParaRPr lang="zh-CN" altLang="en-US" sz="1400" i="1" dirty="0">
              <a:solidFill>
                <a:prstClr val="white">
                  <a:alpha val="90000"/>
                </a:prstClr>
              </a:solidFill>
              <a:ea typeface="汉仪大宋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76241" y="1076776"/>
            <a:ext cx="5439057" cy="3612683"/>
            <a:chOff x="-176241" y="1004206"/>
            <a:chExt cx="5439057" cy="3612683"/>
          </a:xfrm>
        </p:grpSpPr>
        <p:sp>
          <p:nvSpPr>
            <p:cNvPr id="14" name="椭圆 13"/>
            <p:cNvSpPr/>
            <p:nvPr/>
          </p:nvSpPr>
          <p:spPr>
            <a:xfrm>
              <a:off x="554658" y="1004206"/>
              <a:ext cx="2409534" cy="2409534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1622" y="1129477"/>
              <a:ext cx="402850" cy="402851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468249" y="2207355"/>
              <a:ext cx="2409534" cy="2409534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950951" y="3398248"/>
              <a:ext cx="298327" cy="29832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366302" y="1906169"/>
              <a:ext cx="298328" cy="29832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077312" y="2528275"/>
              <a:ext cx="3185504" cy="1976746"/>
              <a:chOff x="1695358" y="2180932"/>
              <a:chExt cx="2805597" cy="1740996"/>
            </a:xfrm>
          </p:grpSpPr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1695358" y="2620788"/>
                <a:ext cx="2805597" cy="130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RAPIDPPT, the leader of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professional PPT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Designers in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China. We </a:t>
                </a:r>
                <a:r>
                  <a:rPr lang="en-US" altLang="zh-CN" sz="1200" spc="40" dirty="0" err="1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professional PPT for six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white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years. </a:t>
                </a:r>
                <a:endPara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5"/>
              <p:cNvSpPr>
                <a:spLocks noChangeArrowheads="1"/>
              </p:cNvSpPr>
              <p:nvPr/>
            </p:nvSpPr>
            <p:spPr bwMode="auto">
              <a:xfrm>
                <a:off x="2585004" y="2180932"/>
                <a:ext cx="1517931" cy="406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2</a:t>
                </a:r>
                <a:endPara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-176241" y="1911887"/>
              <a:ext cx="386043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are sure that you will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be 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5"/>
            <p:cNvSpPr>
              <a:spLocks noChangeArrowheads="1"/>
            </p:cNvSpPr>
            <p:nvPr/>
          </p:nvSpPr>
          <p:spPr bwMode="auto">
            <a:xfrm>
              <a:off x="1189884" y="1381990"/>
              <a:ext cx="13593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1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2494630" y="2459181"/>
              <a:ext cx="443182" cy="702735"/>
            </a:xfrm>
            <a:custGeom>
              <a:avLst/>
              <a:gdLst>
                <a:gd name="connsiteX0" fmla="*/ 443182 w 443182"/>
                <a:gd name="connsiteY0" fmla="*/ 0 h 702735"/>
                <a:gd name="connsiteX1" fmla="*/ 415398 w 443182"/>
                <a:gd name="connsiteY1" fmla="*/ 108054 h 702735"/>
                <a:gd name="connsiteX2" fmla="*/ 31139 w 443182"/>
                <a:gd name="connsiteY2" fmla="*/ 679450 h 702735"/>
                <a:gd name="connsiteX3" fmla="*/ 0 w 443182"/>
                <a:gd name="connsiteY3" fmla="*/ 702735 h 702735"/>
                <a:gd name="connsiteX4" fmla="*/ 27783 w 443182"/>
                <a:gd name="connsiteY4" fmla="*/ 594681 h 702735"/>
                <a:gd name="connsiteX5" fmla="*/ 412043 w 443182"/>
                <a:gd name="connsiteY5" fmla="*/ 23286 h 70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182" h="702735">
                  <a:moveTo>
                    <a:pt x="443182" y="0"/>
                  </a:moveTo>
                  <a:lnTo>
                    <a:pt x="415398" y="108054"/>
                  </a:lnTo>
                  <a:cubicBezTo>
                    <a:pt x="344996" y="334403"/>
                    <a:pt x="209643" y="532135"/>
                    <a:pt x="31139" y="679450"/>
                  </a:cubicBezTo>
                  <a:lnTo>
                    <a:pt x="0" y="702735"/>
                  </a:lnTo>
                  <a:lnTo>
                    <a:pt x="27783" y="594681"/>
                  </a:lnTo>
                  <a:cubicBezTo>
                    <a:pt x="98185" y="368333"/>
                    <a:pt x="233539" y="170600"/>
                    <a:pt x="412043" y="23286"/>
                  </a:cubicBez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781272" y="1237734"/>
              <a:ext cx="293201" cy="294595"/>
            </a:xfrm>
            <a:custGeom>
              <a:avLst/>
              <a:gdLst>
                <a:gd name="connsiteX0" fmla="*/ 267418 w 293201"/>
                <a:gd name="connsiteY0" fmla="*/ 0 h 294595"/>
                <a:gd name="connsiteX1" fmla="*/ 277372 w 293201"/>
                <a:gd name="connsiteY1" fmla="*/ 14765 h 294595"/>
                <a:gd name="connsiteX2" fmla="*/ 293201 w 293201"/>
                <a:gd name="connsiteY2" fmla="*/ 93169 h 294595"/>
                <a:gd name="connsiteX3" fmla="*/ 91776 w 293201"/>
                <a:gd name="connsiteY3" fmla="*/ 294595 h 294595"/>
                <a:gd name="connsiteX4" fmla="*/ 13372 w 293201"/>
                <a:gd name="connsiteY4" fmla="*/ 278766 h 294595"/>
                <a:gd name="connsiteX5" fmla="*/ 0 w 293201"/>
                <a:gd name="connsiteY5" fmla="*/ 269750 h 294595"/>
                <a:gd name="connsiteX6" fmla="*/ 48497 w 293201"/>
                <a:gd name="connsiteY6" fmla="*/ 204896 h 294595"/>
                <a:gd name="connsiteX7" fmla="*/ 211811 w 293201"/>
                <a:gd name="connsiteY7" fmla="*/ 41582 h 2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201" h="294595">
                  <a:moveTo>
                    <a:pt x="267418" y="0"/>
                  </a:moveTo>
                  <a:lnTo>
                    <a:pt x="277372" y="14765"/>
                  </a:lnTo>
                  <a:cubicBezTo>
                    <a:pt x="287565" y="38863"/>
                    <a:pt x="293201" y="65358"/>
                    <a:pt x="293201" y="93169"/>
                  </a:cubicBezTo>
                  <a:cubicBezTo>
                    <a:pt x="293201" y="204414"/>
                    <a:pt x="203020" y="294595"/>
                    <a:pt x="91776" y="294595"/>
                  </a:cubicBezTo>
                  <a:cubicBezTo>
                    <a:pt x="63965" y="294595"/>
                    <a:pt x="37471" y="288959"/>
                    <a:pt x="13372" y="278766"/>
                  </a:cubicBezTo>
                  <a:lnTo>
                    <a:pt x="0" y="269750"/>
                  </a:lnTo>
                  <a:lnTo>
                    <a:pt x="48497" y="204896"/>
                  </a:lnTo>
                  <a:cubicBezTo>
                    <a:pt x="97602" y="145394"/>
                    <a:pt x="152309" y="90687"/>
                    <a:pt x="211811" y="41582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22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7" name="任意多边形 46"/>
          <p:cNvSpPr/>
          <p:nvPr/>
        </p:nvSpPr>
        <p:spPr>
          <a:xfrm>
            <a:off x="6860692" y="-19049"/>
            <a:ext cx="2283309" cy="2225999"/>
          </a:xfrm>
          <a:custGeom>
            <a:avLst/>
            <a:gdLst>
              <a:gd name="connsiteX0" fmla="*/ 0 w 2283309"/>
              <a:gd name="connsiteY0" fmla="*/ 0 h 2225999"/>
              <a:gd name="connsiteX1" fmla="*/ 2283309 w 2283309"/>
              <a:gd name="connsiteY1" fmla="*/ 0 h 2225999"/>
              <a:gd name="connsiteX2" fmla="*/ 2283309 w 2283309"/>
              <a:gd name="connsiteY2" fmla="*/ 2223513 h 2225999"/>
              <a:gd name="connsiteX3" fmla="*/ 2230791 w 2283309"/>
              <a:gd name="connsiteY3" fmla="*/ 2225999 h 2225999"/>
              <a:gd name="connsiteX4" fmla="*/ 11264 w 2283309"/>
              <a:gd name="connsiteY4" fmla="*/ 223065 h 222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3309" h="2225999">
                <a:moveTo>
                  <a:pt x="0" y="0"/>
                </a:moveTo>
                <a:lnTo>
                  <a:pt x="2283309" y="0"/>
                </a:lnTo>
                <a:lnTo>
                  <a:pt x="2283309" y="2223513"/>
                </a:lnTo>
                <a:lnTo>
                  <a:pt x="2230791" y="2225999"/>
                </a:lnTo>
                <a:cubicBezTo>
                  <a:pt x="1075629" y="2225999"/>
                  <a:pt x="125516" y="1348083"/>
                  <a:pt x="11264" y="223065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Freeform 137"/>
          <p:cNvSpPr>
            <a:spLocks noEditPoints="1"/>
          </p:cNvSpPr>
          <p:nvPr/>
        </p:nvSpPr>
        <p:spPr bwMode="auto">
          <a:xfrm>
            <a:off x="7858757" y="131879"/>
            <a:ext cx="915076" cy="1665331"/>
          </a:xfrm>
          <a:custGeom>
            <a:avLst/>
            <a:gdLst>
              <a:gd name="T0" fmla="*/ 62 w 68"/>
              <a:gd name="T1" fmla="*/ 61 h 124"/>
              <a:gd name="T2" fmla="*/ 39 w 68"/>
              <a:gd name="T3" fmla="*/ 49 h 124"/>
              <a:gd name="T4" fmla="*/ 39 w 68"/>
              <a:gd name="T5" fmla="*/ 22 h 124"/>
              <a:gd name="T6" fmla="*/ 48 w 68"/>
              <a:gd name="T7" fmla="*/ 33 h 124"/>
              <a:gd name="T8" fmla="*/ 65 w 68"/>
              <a:gd name="T9" fmla="*/ 31 h 124"/>
              <a:gd name="T10" fmla="*/ 57 w 68"/>
              <a:gd name="T11" fmla="*/ 14 h 124"/>
              <a:gd name="T12" fmla="*/ 39 w 68"/>
              <a:gd name="T13" fmla="*/ 7 h 124"/>
              <a:gd name="T14" fmla="*/ 39 w 68"/>
              <a:gd name="T15" fmla="*/ 0 h 124"/>
              <a:gd name="T16" fmla="*/ 29 w 68"/>
              <a:gd name="T17" fmla="*/ 0 h 124"/>
              <a:gd name="T18" fmla="*/ 29 w 68"/>
              <a:gd name="T19" fmla="*/ 7 h 124"/>
              <a:gd name="T20" fmla="*/ 10 w 68"/>
              <a:gd name="T21" fmla="*/ 16 h 124"/>
              <a:gd name="T22" fmla="*/ 3 w 68"/>
              <a:gd name="T23" fmla="*/ 35 h 124"/>
              <a:gd name="T24" fmla="*/ 9 w 68"/>
              <a:gd name="T25" fmla="*/ 54 h 124"/>
              <a:gd name="T26" fmla="*/ 29 w 68"/>
              <a:gd name="T27" fmla="*/ 66 h 124"/>
              <a:gd name="T28" fmla="*/ 29 w 68"/>
              <a:gd name="T29" fmla="*/ 95 h 124"/>
              <a:gd name="T30" fmla="*/ 22 w 68"/>
              <a:gd name="T31" fmla="*/ 89 h 124"/>
              <a:gd name="T32" fmla="*/ 18 w 68"/>
              <a:gd name="T33" fmla="*/ 80 h 124"/>
              <a:gd name="T34" fmla="*/ 0 w 68"/>
              <a:gd name="T35" fmla="*/ 82 h 124"/>
              <a:gd name="T36" fmla="*/ 10 w 68"/>
              <a:gd name="T37" fmla="*/ 103 h 124"/>
              <a:gd name="T38" fmla="*/ 29 w 68"/>
              <a:gd name="T39" fmla="*/ 112 h 124"/>
              <a:gd name="T40" fmla="*/ 29 w 68"/>
              <a:gd name="T41" fmla="*/ 124 h 124"/>
              <a:gd name="T42" fmla="*/ 39 w 68"/>
              <a:gd name="T43" fmla="*/ 124 h 124"/>
              <a:gd name="T44" fmla="*/ 39 w 68"/>
              <a:gd name="T45" fmla="*/ 111 h 124"/>
              <a:gd name="T46" fmla="*/ 60 w 68"/>
              <a:gd name="T47" fmla="*/ 101 h 124"/>
              <a:gd name="T48" fmla="*/ 68 w 68"/>
              <a:gd name="T49" fmla="*/ 80 h 124"/>
              <a:gd name="T50" fmla="*/ 62 w 68"/>
              <a:gd name="T51" fmla="*/ 61 h 124"/>
              <a:gd name="T52" fmla="*/ 29 w 68"/>
              <a:gd name="T53" fmla="*/ 46 h 124"/>
              <a:gd name="T54" fmla="*/ 22 w 68"/>
              <a:gd name="T55" fmla="*/ 41 h 124"/>
              <a:gd name="T56" fmla="*/ 20 w 68"/>
              <a:gd name="T57" fmla="*/ 34 h 124"/>
              <a:gd name="T58" fmla="*/ 23 w 68"/>
              <a:gd name="T59" fmla="*/ 27 h 124"/>
              <a:gd name="T60" fmla="*/ 29 w 68"/>
              <a:gd name="T61" fmla="*/ 22 h 124"/>
              <a:gd name="T62" fmla="*/ 29 w 68"/>
              <a:gd name="T63" fmla="*/ 46 h 124"/>
              <a:gd name="T64" fmla="*/ 48 w 68"/>
              <a:gd name="T65" fmla="*/ 91 h 124"/>
              <a:gd name="T66" fmla="*/ 39 w 68"/>
              <a:gd name="T67" fmla="*/ 96 h 124"/>
              <a:gd name="T68" fmla="*/ 39 w 68"/>
              <a:gd name="T69" fmla="*/ 69 h 124"/>
              <a:gd name="T70" fmla="*/ 48 w 68"/>
              <a:gd name="T71" fmla="*/ 74 h 124"/>
              <a:gd name="T72" fmla="*/ 51 w 68"/>
              <a:gd name="T73" fmla="*/ 82 h 124"/>
              <a:gd name="T74" fmla="*/ 48 w 68"/>
              <a:gd name="T75" fmla="*/ 9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" h="124">
                <a:moveTo>
                  <a:pt x="62" y="61"/>
                </a:moveTo>
                <a:cubicBezTo>
                  <a:pt x="58" y="56"/>
                  <a:pt x="50" y="52"/>
                  <a:pt x="39" y="49"/>
                </a:cubicBezTo>
                <a:cubicBezTo>
                  <a:pt x="39" y="22"/>
                  <a:pt x="39" y="22"/>
                  <a:pt x="39" y="22"/>
                </a:cubicBezTo>
                <a:cubicBezTo>
                  <a:pt x="44" y="24"/>
                  <a:pt x="46" y="28"/>
                  <a:pt x="48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4" y="24"/>
                  <a:pt x="61" y="19"/>
                  <a:pt x="57" y="14"/>
                </a:cubicBezTo>
                <a:cubicBezTo>
                  <a:pt x="52" y="10"/>
                  <a:pt x="47" y="8"/>
                  <a:pt x="39" y="7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7"/>
                  <a:pt x="29" y="7"/>
                  <a:pt x="29" y="7"/>
                </a:cubicBezTo>
                <a:cubicBezTo>
                  <a:pt x="21" y="8"/>
                  <a:pt x="15" y="11"/>
                  <a:pt x="10" y="16"/>
                </a:cubicBezTo>
                <a:cubicBezTo>
                  <a:pt x="5" y="21"/>
                  <a:pt x="3" y="27"/>
                  <a:pt x="3" y="35"/>
                </a:cubicBezTo>
                <a:cubicBezTo>
                  <a:pt x="3" y="42"/>
                  <a:pt x="5" y="49"/>
                  <a:pt x="9" y="54"/>
                </a:cubicBezTo>
                <a:cubicBezTo>
                  <a:pt x="13" y="59"/>
                  <a:pt x="20" y="63"/>
                  <a:pt x="29" y="66"/>
                </a:cubicBezTo>
                <a:cubicBezTo>
                  <a:pt x="29" y="95"/>
                  <a:pt x="29" y="95"/>
                  <a:pt x="29" y="95"/>
                </a:cubicBezTo>
                <a:cubicBezTo>
                  <a:pt x="27" y="94"/>
                  <a:pt x="24" y="92"/>
                  <a:pt x="22" y="89"/>
                </a:cubicBezTo>
                <a:cubicBezTo>
                  <a:pt x="20" y="86"/>
                  <a:pt x="19" y="83"/>
                  <a:pt x="18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91"/>
                  <a:pt x="5" y="98"/>
                  <a:pt x="10" y="103"/>
                </a:cubicBezTo>
                <a:cubicBezTo>
                  <a:pt x="15" y="108"/>
                  <a:pt x="21" y="111"/>
                  <a:pt x="29" y="112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48" y="110"/>
                  <a:pt x="55" y="106"/>
                  <a:pt x="60" y="101"/>
                </a:cubicBezTo>
                <a:cubicBezTo>
                  <a:pt x="65" y="95"/>
                  <a:pt x="68" y="88"/>
                  <a:pt x="68" y="80"/>
                </a:cubicBezTo>
                <a:cubicBezTo>
                  <a:pt x="68" y="72"/>
                  <a:pt x="66" y="66"/>
                  <a:pt x="62" y="61"/>
                </a:cubicBezTo>
                <a:close/>
                <a:moveTo>
                  <a:pt x="29" y="46"/>
                </a:move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20" y="37"/>
                  <a:pt x="20" y="34"/>
                </a:cubicBezTo>
                <a:cubicBezTo>
                  <a:pt x="20" y="31"/>
                  <a:pt x="21" y="29"/>
                  <a:pt x="23" y="27"/>
                </a:cubicBezTo>
                <a:cubicBezTo>
                  <a:pt x="24" y="25"/>
                  <a:pt x="26" y="23"/>
                  <a:pt x="29" y="22"/>
                </a:cubicBezTo>
                <a:lnTo>
                  <a:pt x="29" y="46"/>
                </a:lnTo>
                <a:close/>
                <a:moveTo>
                  <a:pt x="48" y="91"/>
                </a:moveTo>
                <a:cubicBezTo>
                  <a:pt x="46" y="94"/>
                  <a:pt x="43" y="95"/>
                  <a:pt x="39" y="96"/>
                </a:cubicBezTo>
                <a:cubicBezTo>
                  <a:pt x="39" y="69"/>
                  <a:pt x="39" y="69"/>
                  <a:pt x="39" y="69"/>
                </a:cubicBezTo>
                <a:cubicBezTo>
                  <a:pt x="43" y="70"/>
                  <a:pt x="46" y="72"/>
                  <a:pt x="48" y="74"/>
                </a:cubicBezTo>
                <a:cubicBezTo>
                  <a:pt x="50" y="76"/>
                  <a:pt x="51" y="79"/>
                  <a:pt x="51" y="82"/>
                </a:cubicBezTo>
                <a:cubicBezTo>
                  <a:pt x="51" y="86"/>
                  <a:pt x="50" y="89"/>
                  <a:pt x="48" y="9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5309795" y="2724028"/>
            <a:ext cx="578779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</a:t>
            </a: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leader of professional PPT </a:t>
            </a:r>
            <a:endParaRPr lang="en-US" altLang="zh-CN" sz="12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designers in China.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for six years. Creating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500 cases of classical PPT. We are sure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youwill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 satisfied. RAPIDPPT differs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from the traditional production model,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737074" y="1567548"/>
            <a:ext cx="2154396" cy="2442337"/>
            <a:chOff x="6737074" y="1567548"/>
            <a:chExt cx="2154396" cy="2442337"/>
          </a:xfrm>
        </p:grpSpPr>
        <p:grpSp>
          <p:nvGrpSpPr>
            <p:cNvPr id="4" name="组合 3"/>
            <p:cNvGrpSpPr/>
            <p:nvPr/>
          </p:nvGrpSpPr>
          <p:grpSpPr>
            <a:xfrm>
              <a:off x="6737074" y="1567548"/>
              <a:ext cx="1728746" cy="1728746"/>
              <a:chOff x="6737074" y="1567548"/>
              <a:chExt cx="1728746" cy="1728746"/>
            </a:xfrm>
          </p:grpSpPr>
          <p:sp>
            <p:nvSpPr>
              <p:cNvPr id="197" name="椭圆 196"/>
              <p:cNvSpPr/>
              <p:nvPr/>
            </p:nvSpPr>
            <p:spPr>
              <a:xfrm>
                <a:off x="6737074" y="1567548"/>
                <a:ext cx="1728746" cy="172874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1" name="组合 200"/>
              <p:cNvGrpSpPr/>
              <p:nvPr/>
            </p:nvGrpSpPr>
            <p:grpSpPr>
              <a:xfrm>
                <a:off x="7343213" y="3172245"/>
                <a:ext cx="555228" cy="109447"/>
                <a:chOff x="2544589" y="2636442"/>
                <a:chExt cx="482726" cy="95155"/>
              </a:xfrm>
            </p:grpSpPr>
            <p:sp>
              <p:nvSpPr>
                <p:cNvPr id="202" name="任意多边形 201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C9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任意多边形 202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C9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00" name="组合 199"/>
            <p:cNvGrpSpPr/>
            <p:nvPr/>
          </p:nvGrpSpPr>
          <p:grpSpPr>
            <a:xfrm>
              <a:off x="7153850" y="3164117"/>
              <a:ext cx="937927" cy="845768"/>
              <a:chOff x="2379953" y="2629375"/>
              <a:chExt cx="815452" cy="735327"/>
            </a:xfrm>
          </p:grpSpPr>
          <p:sp>
            <p:nvSpPr>
              <p:cNvPr id="204" name="圆角矩形 203"/>
              <p:cNvSpPr/>
              <p:nvPr/>
            </p:nvSpPr>
            <p:spPr>
              <a:xfrm rot="20503748" flipH="1">
                <a:off x="3022520" y="2629376"/>
                <a:ext cx="101527" cy="735326"/>
              </a:xfrm>
              <a:prstGeom prst="round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096252">
                <a:off x="2451311" y="2629375"/>
                <a:ext cx="101527" cy="735326"/>
              </a:xfrm>
              <a:prstGeom prst="round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2379953" y="2879130"/>
                <a:ext cx="815452" cy="59646"/>
              </a:xfrm>
              <a:prstGeom prst="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 bwMode="auto">
            <a:xfrm>
              <a:off x="7366072" y="2068442"/>
              <a:ext cx="578000" cy="500298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39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8" name="矩形 147"/>
            <p:cNvSpPr/>
            <p:nvPr/>
          </p:nvSpPr>
          <p:spPr>
            <a:xfrm>
              <a:off x="6791335" y="2735399"/>
              <a:ext cx="21001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COMMUNITY</a:t>
              </a:r>
              <a:endParaRPr lang="zh-CN" altLang="en-US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84" name="椭圆 183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91" name="圆角矩形 190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2" name="圆角矩形 1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89" name="任意多边形 188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8A8E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任意多边形 189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8A8E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34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67" name="椭圆 166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81" name="图表 18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82" name="矩形 18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78" name="圆角矩形 177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圆角矩形 178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81D2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76" name="任意多边形 175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009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009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22A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22A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rgbClr val="8A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4" grpId="0" animBg="1"/>
      <p:bldP spid="2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48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474357" y="3357406"/>
            <a:ext cx="49214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China. We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PPT for six years.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25"/>
          <p:cNvSpPr>
            <a:spLocks noChangeArrowheads="1"/>
          </p:cNvSpPr>
          <p:nvPr/>
        </p:nvSpPr>
        <p:spPr bwMode="auto">
          <a:xfrm>
            <a:off x="474357" y="2050338"/>
            <a:ext cx="3481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8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800" dirty="0">
              <a:solidFill>
                <a:srgbClr val="81D2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474357" y="2342275"/>
            <a:ext cx="950077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20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</a:t>
            </a:r>
            <a:endParaRPr lang="en-US" altLang="zh-CN" sz="20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20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designers in China</a:t>
            </a:r>
            <a:endParaRPr lang="en-US" altLang="zh-CN" sz="200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9750" y="3300733"/>
            <a:ext cx="4542971" cy="0"/>
          </a:xfrm>
          <a:prstGeom prst="line">
            <a:avLst/>
          </a:prstGeom>
          <a:ln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731794" y="1054101"/>
            <a:ext cx="5875173" cy="3502420"/>
            <a:chOff x="3731794" y="1054101"/>
            <a:chExt cx="5875173" cy="3502420"/>
          </a:xfrm>
        </p:grpSpPr>
        <p:sp>
          <p:nvSpPr>
            <p:cNvPr id="28" name="椭圆 27"/>
            <p:cNvSpPr/>
            <p:nvPr/>
          </p:nvSpPr>
          <p:spPr>
            <a:xfrm>
              <a:off x="4870508" y="1054101"/>
              <a:ext cx="1593131" cy="1593131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599926" y="1231812"/>
              <a:ext cx="1718984" cy="1718984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191744" y="2789097"/>
              <a:ext cx="1718984" cy="1718984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823173" y="2837537"/>
              <a:ext cx="1718984" cy="1718984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006394" y="2206074"/>
              <a:ext cx="580670" cy="58067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906738" y="2320694"/>
              <a:ext cx="633748" cy="633749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TextBox 36"/>
            <p:cNvSpPr txBox="1"/>
            <p:nvPr/>
          </p:nvSpPr>
          <p:spPr bwMode="auto">
            <a:xfrm>
              <a:off x="5210931" y="1187971"/>
              <a:ext cx="1312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1</a:t>
              </a:r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1" name="矩形 60"/>
            <p:cNvSpPr>
              <a:spLocks noChangeArrowheads="1"/>
            </p:cNvSpPr>
            <p:nvPr/>
          </p:nvSpPr>
          <p:spPr bwMode="auto">
            <a:xfrm>
              <a:off x="3731794" y="1659488"/>
              <a:ext cx="39167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36"/>
            <p:cNvSpPr txBox="1"/>
            <p:nvPr/>
          </p:nvSpPr>
          <p:spPr bwMode="auto">
            <a:xfrm>
              <a:off x="6914517" y="1503604"/>
              <a:ext cx="1312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2</a:t>
              </a:r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4" name="矩形 63"/>
            <p:cNvSpPr>
              <a:spLocks noChangeArrowheads="1"/>
            </p:cNvSpPr>
            <p:nvPr/>
          </p:nvSpPr>
          <p:spPr bwMode="auto">
            <a:xfrm>
              <a:off x="5435380" y="1975121"/>
              <a:ext cx="39167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6"/>
            <p:cNvSpPr txBox="1"/>
            <p:nvPr/>
          </p:nvSpPr>
          <p:spPr bwMode="auto">
            <a:xfrm>
              <a:off x="7169322" y="3135922"/>
              <a:ext cx="1312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4</a:t>
              </a:r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6" name="矩形 65"/>
            <p:cNvSpPr>
              <a:spLocks noChangeArrowheads="1"/>
            </p:cNvSpPr>
            <p:nvPr/>
          </p:nvSpPr>
          <p:spPr bwMode="auto">
            <a:xfrm>
              <a:off x="5690185" y="3607439"/>
              <a:ext cx="39167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36"/>
            <p:cNvSpPr txBox="1"/>
            <p:nvPr/>
          </p:nvSpPr>
          <p:spPr bwMode="auto">
            <a:xfrm>
              <a:off x="5534561" y="3135922"/>
              <a:ext cx="1312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3</a:t>
              </a:r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67"/>
            <p:cNvSpPr>
              <a:spLocks noChangeArrowheads="1"/>
            </p:cNvSpPr>
            <p:nvPr/>
          </p:nvSpPr>
          <p:spPr bwMode="auto">
            <a:xfrm>
              <a:off x="4055424" y="3607439"/>
              <a:ext cx="39167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2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for six years.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5048822" y="2206075"/>
              <a:ext cx="538243" cy="431455"/>
            </a:xfrm>
            <a:custGeom>
              <a:avLst/>
              <a:gdLst>
                <a:gd name="connsiteX0" fmla="*/ 247908 w 538243"/>
                <a:gd name="connsiteY0" fmla="*/ 0 h 431455"/>
                <a:gd name="connsiteX1" fmla="*/ 538243 w 538243"/>
                <a:gd name="connsiteY1" fmla="*/ 290335 h 431455"/>
                <a:gd name="connsiteX2" fmla="*/ 515427 w 538243"/>
                <a:gd name="connsiteY2" fmla="*/ 403347 h 431455"/>
                <a:gd name="connsiteX3" fmla="*/ 500171 w 538243"/>
                <a:gd name="connsiteY3" fmla="*/ 431455 h 431455"/>
                <a:gd name="connsiteX4" fmla="*/ 457718 w 538243"/>
                <a:gd name="connsiteY4" fmla="*/ 424976 h 431455"/>
                <a:gd name="connsiteX5" fmla="*/ 54996 w 538243"/>
                <a:gd name="connsiteY5" fmla="*/ 207850 h 431455"/>
                <a:gd name="connsiteX6" fmla="*/ 0 w 538243"/>
                <a:gd name="connsiteY6" fmla="*/ 141194 h 431455"/>
                <a:gd name="connsiteX7" fmla="*/ 7158 w 538243"/>
                <a:gd name="connsiteY7" fmla="*/ 128006 h 431455"/>
                <a:gd name="connsiteX8" fmla="*/ 247908 w 538243"/>
                <a:gd name="connsiteY8" fmla="*/ 0 h 43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243" h="431455">
                  <a:moveTo>
                    <a:pt x="247908" y="0"/>
                  </a:moveTo>
                  <a:cubicBezTo>
                    <a:pt x="408256" y="0"/>
                    <a:pt x="538243" y="129987"/>
                    <a:pt x="538243" y="290335"/>
                  </a:cubicBezTo>
                  <a:cubicBezTo>
                    <a:pt x="538243" y="330422"/>
                    <a:pt x="530119" y="368612"/>
                    <a:pt x="515427" y="403347"/>
                  </a:cubicBezTo>
                  <a:lnTo>
                    <a:pt x="500171" y="431455"/>
                  </a:lnTo>
                  <a:lnTo>
                    <a:pt x="457718" y="424976"/>
                  </a:lnTo>
                  <a:cubicBezTo>
                    <a:pt x="302154" y="393143"/>
                    <a:pt x="163109" y="315963"/>
                    <a:pt x="54996" y="207850"/>
                  </a:cubicBezTo>
                  <a:lnTo>
                    <a:pt x="0" y="141194"/>
                  </a:lnTo>
                  <a:lnTo>
                    <a:pt x="7158" y="128006"/>
                  </a:lnTo>
                  <a:cubicBezTo>
                    <a:pt x="59333" y="50776"/>
                    <a:pt x="147691" y="0"/>
                    <a:pt x="247908" y="0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5909973" y="2320694"/>
              <a:ext cx="389019" cy="284789"/>
            </a:xfrm>
            <a:custGeom>
              <a:avLst/>
              <a:gdLst>
                <a:gd name="connsiteX0" fmla="*/ 313639 w 389019"/>
                <a:gd name="connsiteY0" fmla="*/ 0 h 284789"/>
                <a:gd name="connsiteX1" fmla="*/ 377500 w 389019"/>
                <a:gd name="connsiteY1" fmla="*/ 6438 h 284789"/>
                <a:gd name="connsiteX2" fmla="*/ 389019 w 389019"/>
                <a:gd name="connsiteY2" fmla="*/ 10013 h 284789"/>
                <a:gd name="connsiteX3" fmla="*/ 320358 w 389019"/>
                <a:gd name="connsiteY3" fmla="*/ 93230 h 284789"/>
                <a:gd name="connsiteX4" fmla="*/ 67161 w 389019"/>
                <a:gd name="connsiteY4" fmla="*/ 263941 h 284789"/>
                <a:gd name="connsiteX5" fmla="*/ 0 w 389019"/>
                <a:gd name="connsiteY5" fmla="*/ 284789 h 284789"/>
                <a:gd name="connsiteX6" fmla="*/ 3203 w 389019"/>
                <a:gd name="connsiteY6" fmla="*/ 253014 h 284789"/>
                <a:gd name="connsiteX7" fmla="*/ 313639 w 389019"/>
                <a:gd name="connsiteY7" fmla="*/ 0 h 28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019" h="284789">
                  <a:moveTo>
                    <a:pt x="313639" y="0"/>
                  </a:moveTo>
                  <a:cubicBezTo>
                    <a:pt x="335515" y="0"/>
                    <a:pt x="356873" y="2217"/>
                    <a:pt x="377500" y="6438"/>
                  </a:cubicBezTo>
                  <a:lnTo>
                    <a:pt x="389019" y="10013"/>
                  </a:lnTo>
                  <a:lnTo>
                    <a:pt x="320358" y="93230"/>
                  </a:lnTo>
                  <a:cubicBezTo>
                    <a:pt x="248283" y="165305"/>
                    <a:pt x="162460" y="223633"/>
                    <a:pt x="67161" y="263941"/>
                  </a:cubicBezTo>
                  <a:lnTo>
                    <a:pt x="0" y="284789"/>
                  </a:lnTo>
                  <a:lnTo>
                    <a:pt x="3203" y="253014"/>
                  </a:lnTo>
                  <a:cubicBezTo>
                    <a:pt x="32750" y="108619"/>
                    <a:pt x="160510" y="0"/>
                    <a:pt x="313639" y="0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5952349" y="2789098"/>
              <a:ext cx="474420" cy="165347"/>
            </a:xfrm>
            <a:custGeom>
              <a:avLst/>
              <a:gdLst>
                <a:gd name="connsiteX0" fmla="*/ 98887 w 474420"/>
                <a:gd name="connsiteY0" fmla="*/ 0 h 165347"/>
                <a:gd name="connsiteX1" fmla="*/ 433440 w 474420"/>
                <a:gd name="connsiteY1" fmla="*/ 67543 h 165347"/>
                <a:gd name="connsiteX2" fmla="*/ 474420 w 474420"/>
                <a:gd name="connsiteY2" fmla="*/ 89787 h 165347"/>
                <a:gd name="connsiteX3" fmla="*/ 448431 w 474420"/>
                <a:gd name="connsiteY3" fmla="*/ 111230 h 165347"/>
                <a:gd name="connsiteX4" fmla="*/ 271263 w 474420"/>
                <a:gd name="connsiteY4" fmla="*/ 165347 h 165347"/>
                <a:gd name="connsiteX5" fmla="*/ 8506 w 474420"/>
                <a:gd name="connsiteY5" fmla="*/ 25640 h 165347"/>
                <a:gd name="connsiteX6" fmla="*/ 0 w 474420"/>
                <a:gd name="connsiteY6" fmla="*/ 9969 h 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420" h="165347">
                  <a:moveTo>
                    <a:pt x="98887" y="0"/>
                  </a:moveTo>
                  <a:cubicBezTo>
                    <a:pt x="217558" y="0"/>
                    <a:pt x="330612" y="24051"/>
                    <a:pt x="433440" y="67543"/>
                  </a:cubicBezTo>
                  <a:lnTo>
                    <a:pt x="474420" y="89787"/>
                  </a:lnTo>
                  <a:lnTo>
                    <a:pt x="448431" y="111230"/>
                  </a:lnTo>
                  <a:cubicBezTo>
                    <a:pt x="397857" y="145397"/>
                    <a:pt x="336890" y="165347"/>
                    <a:pt x="271263" y="165347"/>
                  </a:cubicBezTo>
                  <a:cubicBezTo>
                    <a:pt x="161885" y="165347"/>
                    <a:pt x="65451" y="109929"/>
                    <a:pt x="8506" y="25640"/>
                  </a:cubicBezTo>
                  <a:lnTo>
                    <a:pt x="0" y="9969"/>
                  </a:ln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7294515" y="2837538"/>
              <a:ext cx="553055" cy="113259"/>
            </a:xfrm>
            <a:custGeom>
              <a:avLst/>
              <a:gdLst>
                <a:gd name="connsiteX0" fmla="*/ 388151 w 553055"/>
                <a:gd name="connsiteY0" fmla="*/ 0 h 113259"/>
                <a:gd name="connsiteX1" fmla="*/ 553055 w 553055"/>
                <a:gd name="connsiteY1" fmla="*/ 16624 h 113259"/>
                <a:gd name="connsiteX2" fmla="*/ 499457 w 553055"/>
                <a:gd name="connsiteY2" fmla="*/ 45716 h 113259"/>
                <a:gd name="connsiteX3" fmla="*/ 164904 w 553055"/>
                <a:gd name="connsiteY3" fmla="*/ 113259 h 113259"/>
                <a:gd name="connsiteX4" fmla="*/ 0 w 553055"/>
                <a:gd name="connsiteY4" fmla="*/ 96635 h 113259"/>
                <a:gd name="connsiteX5" fmla="*/ 53598 w 553055"/>
                <a:gd name="connsiteY5" fmla="*/ 67543 h 113259"/>
                <a:gd name="connsiteX6" fmla="*/ 388151 w 553055"/>
                <a:gd name="connsiteY6" fmla="*/ 0 h 11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55" h="113259">
                  <a:moveTo>
                    <a:pt x="388151" y="0"/>
                  </a:moveTo>
                  <a:lnTo>
                    <a:pt x="553055" y="16624"/>
                  </a:lnTo>
                  <a:lnTo>
                    <a:pt x="499457" y="45716"/>
                  </a:lnTo>
                  <a:cubicBezTo>
                    <a:pt x="396629" y="89209"/>
                    <a:pt x="283575" y="113259"/>
                    <a:pt x="164904" y="113259"/>
                  </a:cubicBezTo>
                  <a:lnTo>
                    <a:pt x="0" y="96635"/>
                  </a:lnTo>
                  <a:lnTo>
                    <a:pt x="53598" y="67543"/>
                  </a:lnTo>
                  <a:cubicBezTo>
                    <a:pt x="156427" y="24051"/>
                    <a:pt x="269480" y="0"/>
                    <a:pt x="388151" y="0"/>
                  </a:cubicBez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6823174" y="3414818"/>
              <a:ext cx="87555" cy="515985"/>
            </a:xfrm>
            <a:custGeom>
              <a:avLst/>
              <a:gdLst>
                <a:gd name="connsiteX0" fmla="*/ 51296 w 87555"/>
                <a:gd name="connsiteY0" fmla="*/ 0 h 515985"/>
                <a:gd name="connsiteX1" fmla="*/ 70093 w 87555"/>
                <a:gd name="connsiteY1" fmla="*/ 60555 h 515985"/>
                <a:gd name="connsiteX2" fmla="*/ 87555 w 87555"/>
                <a:gd name="connsiteY2" fmla="*/ 233772 h 515985"/>
                <a:gd name="connsiteX3" fmla="*/ 70093 w 87555"/>
                <a:gd name="connsiteY3" fmla="*/ 406990 h 515985"/>
                <a:gd name="connsiteX4" fmla="*/ 36259 w 87555"/>
                <a:gd name="connsiteY4" fmla="*/ 515985 h 515985"/>
                <a:gd name="connsiteX5" fmla="*/ 17462 w 87555"/>
                <a:gd name="connsiteY5" fmla="*/ 455430 h 515985"/>
                <a:gd name="connsiteX6" fmla="*/ 0 w 87555"/>
                <a:gd name="connsiteY6" fmla="*/ 282212 h 515985"/>
                <a:gd name="connsiteX7" fmla="*/ 17462 w 87555"/>
                <a:gd name="connsiteY7" fmla="*/ 108995 h 51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55" h="515985">
                  <a:moveTo>
                    <a:pt x="51296" y="0"/>
                  </a:moveTo>
                  <a:lnTo>
                    <a:pt x="70093" y="60555"/>
                  </a:lnTo>
                  <a:cubicBezTo>
                    <a:pt x="81543" y="116505"/>
                    <a:pt x="87555" y="174437"/>
                    <a:pt x="87555" y="233772"/>
                  </a:cubicBezTo>
                  <a:cubicBezTo>
                    <a:pt x="87555" y="293108"/>
                    <a:pt x="81543" y="351039"/>
                    <a:pt x="70093" y="406990"/>
                  </a:cubicBezTo>
                  <a:lnTo>
                    <a:pt x="36259" y="515985"/>
                  </a:lnTo>
                  <a:lnTo>
                    <a:pt x="17462" y="455430"/>
                  </a:lnTo>
                  <a:cubicBezTo>
                    <a:pt x="6013" y="399479"/>
                    <a:pt x="0" y="341548"/>
                    <a:pt x="0" y="282212"/>
                  </a:cubicBezTo>
                  <a:cubicBezTo>
                    <a:pt x="0" y="222877"/>
                    <a:pt x="6013" y="164945"/>
                    <a:pt x="17462" y="108995"/>
                  </a:cubicBez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762000" y="711200"/>
            <a:ext cx="1076325" cy="2222500"/>
          </a:xfrm>
          <a:prstGeom prst="line">
            <a:avLst/>
          </a:prstGeom>
          <a:ln w="31750">
            <a:solidFill>
              <a:srgbClr val="F39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同心圆 4"/>
          <p:cNvSpPr/>
          <p:nvPr/>
        </p:nvSpPr>
        <p:spPr>
          <a:xfrm>
            <a:off x="1692275" y="323769"/>
            <a:ext cx="424025" cy="424025"/>
          </a:xfrm>
          <a:prstGeom prst="donut">
            <a:avLst>
              <a:gd name="adj" fmla="val 88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-203200" y="2822937"/>
            <a:ext cx="2336800" cy="2336800"/>
          </a:xfrm>
          <a:prstGeom prst="donut">
            <a:avLst>
              <a:gd name="adj" fmla="val 123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63795" y="1434434"/>
            <a:ext cx="9466105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400" spc="40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         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PPT for six years. Creating 500 cases of classical PPT. We are sure that you will be satisfied.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RAPIDPPT differs from the traditional 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4964309" y="2266951"/>
            <a:ext cx="973486" cy="2122172"/>
            <a:chOff x="4201658" y="2236788"/>
            <a:chExt cx="1014411" cy="2211388"/>
          </a:xfrm>
        </p:grpSpPr>
        <p:sp>
          <p:nvSpPr>
            <p:cNvPr id="38" name="Freeform 137"/>
            <p:cNvSpPr/>
            <p:nvPr/>
          </p:nvSpPr>
          <p:spPr bwMode="auto">
            <a:xfrm>
              <a:off x="4598531" y="2236788"/>
              <a:ext cx="617538" cy="1108076"/>
            </a:xfrm>
            <a:custGeom>
              <a:avLst/>
              <a:gdLst>
                <a:gd name="T0" fmla="*/ 2147483647 w 446"/>
                <a:gd name="T1" fmla="*/ 0 h 799"/>
                <a:gd name="T2" fmla="*/ 2147483647 w 446"/>
                <a:gd name="T3" fmla="*/ 2147483647 h 799"/>
                <a:gd name="T4" fmla="*/ 2147483647 w 446"/>
                <a:gd name="T5" fmla="*/ 2147483647 h 799"/>
                <a:gd name="T6" fmla="*/ 2147483647 w 446"/>
                <a:gd name="T7" fmla="*/ 2147483647 h 799"/>
                <a:gd name="T8" fmla="*/ 2147483647 w 446"/>
                <a:gd name="T9" fmla="*/ 2147483647 h 799"/>
                <a:gd name="T10" fmla="*/ 2147483647 w 446"/>
                <a:gd name="T11" fmla="*/ 2147483647 h 799"/>
                <a:gd name="T12" fmla="*/ 2147483647 w 446"/>
                <a:gd name="T13" fmla="*/ 2147483647 h 799"/>
                <a:gd name="T14" fmla="*/ 2147483647 w 446"/>
                <a:gd name="T15" fmla="*/ 2147483647 h 799"/>
                <a:gd name="T16" fmla="*/ 2147483647 w 446"/>
                <a:gd name="T17" fmla="*/ 2147483647 h 799"/>
                <a:gd name="T18" fmla="*/ 2147483647 w 446"/>
                <a:gd name="T19" fmla="*/ 2147483647 h 799"/>
                <a:gd name="T20" fmla="*/ 2147483647 w 446"/>
                <a:gd name="T21" fmla="*/ 2147483647 h 799"/>
                <a:gd name="T22" fmla="*/ 2147483647 w 446"/>
                <a:gd name="T23" fmla="*/ 2147483647 h 799"/>
                <a:gd name="T24" fmla="*/ 2147483647 w 446"/>
                <a:gd name="T25" fmla="*/ 2147483647 h 799"/>
                <a:gd name="T26" fmla="*/ 2147483647 w 446"/>
                <a:gd name="T27" fmla="*/ 2147483647 h 799"/>
                <a:gd name="T28" fmla="*/ 2147483647 w 446"/>
                <a:gd name="T29" fmla="*/ 2147483647 h 799"/>
                <a:gd name="T30" fmla="*/ 2147483647 w 446"/>
                <a:gd name="T31" fmla="*/ 2147483647 h 799"/>
                <a:gd name="T32" fmla="*/ 2147483647 w 446"/>
                <a:gd name="T33" fmla="*/ 2147483647 h 799"/>
                <a:gd name="T34" fmla="*/ 0 w 446"/>
                <a:gd name="T35" fmla="*/ 2147483647 h 799"/>
                <a:gd name="T36" fmla="*/ 0 w 446"/>
                <a:gd name="T37" fmla="*/ 2147483647 h 799"/>
                <a:gd name="T38" fmla="*/ 2147483647 w 446"/>
                <a:gd name="T39" fmla="*/ 2147483647 h 799"/>
                <a:gd name="T40" fmla="*/ 2147483647 w 446"/>
                <a:gd name="T41" fmla="*/ 2147483647 h 799"/>
                <a:gd name="T42" fmla="*/ 2147483647 w 446"/>
                <a:gd name="T43" fmla="*/ 2147483647 h 799"/>
                <a:gd name="T44" fmla="*/ 2147483647 w 446"/>
                <a:gd name="T45" fmla="*/ 2147483647 h 799"/>
                <a:gd name="T46" fmla="*/ 2147483647 w 446"/>
                <a:gd name="T47" fmla="*/ 2147483647 h 799"/>
                <a:gd name="T48" fmla="*/ 2147483647 w 446"/>
                <a:gd name="T49" fmla="*/ 2147483647 h 799"/>
                <a:gd name="T50" fmla="*/ 2147483647 w 446"/>
                <a:gd name="T51" fmla="*/ 2147483647 h 799"/>
                <a:gd name="T52" fmla="*/ 2147483647 w 446"/>
                <a:gd name="T53" fmla="*/ 2147483647 h 799"/>
                <a:gd name="T54" fmla="*/ 2147483647 w 446"/>
                <a:gd name="T55" fmla="*/ 2147483647 h 799"/>
                <a:gd name="T56" fmla="*/ 2147483647 w 446"/>
                <a:gd name="T57" fmla="*/ 2147483647 h 799"/>
                <a:gd name="T58" fmla="*/ 2147483647 w 446"/>
                <a:gd name="T59" fmla="*/ 2147483647 h 799"/>
                <a:gd name="T60" fmla="*/ 2147483647 w 446"/>
                <a:gd name="T61" fmla="*/ 2147483647 h 799"/>
                <a:gd name="T62" fmla="*/ 2147483647 w 446"/>
                <a:gd name="T63" fmla="*/ 2147483647 h 799"/>
                <a:gd name="T64" fmla="*/ 2147483647 w 446"/>
                <a:gd name="T65" fmla="*/ 2147483647 h 799"/>
                <a:gd name="T66" fmla="*/ 2147483647 w 446"/>
                <a:gd name="T67" fmla="*/ 0 h 799"/>
                <a:gd name="T68" fmla="*/ 2147483647 w 446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6" h="799">
                  <a:moveTo>
                    <a:pt x="446" y="0"/>
                  </a:moveTo>
                  <a:cubicBezTo>
                    <a:pt x="446" y="82"/>
                    <a:pt x="446" y="82"/>
                    <a:pt x="446" y="82"/>
                  </a:cubicBezTo>
                  <a:cubicBezTo>
                    <a:pt x="446" y="92"/>
                    <a:pt x="441" y="100"/>
                    <a:pt x="433" y="103"/>
                  </a:cubicBezTo>
                  <a:cubicBezTo>
                    <a:pt x="433" y="107"/>
                    <a:pt x="433" y="107"/>
                    <a:pt x="433" y="107"/>
                  </a:cubicBezTo>
                  <a:cubicBezTo>
                    <a:pt x="433" y="112"/>
                    <a:pt x="428" y="115"/>
                    <a:pt x="421" y="115"/>
                  </a:cubicBezTo>
                  <a:cubicBezTo>
                    <a:pt x="421" y="184"/>
                    <a:pt x="421" y="184"/>
                    <a:pt x="421" y="184"/>
                  </a:cubicBezTo>
                  <a:cubicBezTo>
                    <a:pt x="421" y="224"/>
                    <a:pt x="389" y="256"/>
                    <a:pt x="349" y="256"/>
                  </a:cubicBezTo>
                  <a:cubicBezTo>
                    <a:pt x="293" y="256"/>
                    <a:pt x="293" y="256"/>
                    <a:pt x="293" y="256"/>
                  </a:cubicBezTo>
                  <a:cubicBezTo>
                    <a:pt x="175" y="256"/>
                    <a:pt x="175" y="256"/>
                    <a:pt x="175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63" y="256"/>
                    <a:pt x="35" y="284"/>
                    <a:pt x="35" y="318"/>
                  </a:cubicBezTo>
                  <a:cubicBezTo>
                    <a:pt x="35" y="684"/>
                    <a:pt x="35" y="684"/>
                    <a:pt x="35" y="684"/>
                  </a:cubicBezTo>
                  <a:cubicBezTo>
                    <a:pt x="35" y="684"/>
                    <a:pt x="35" y="684"/>
                    <a:pt x="35" y="684"/>
                  </a:cubicBezTo>
                  <a:cubicBezTo>
                    <a:pt x="42" y="684"/>
                    <a:pt x="48" y="687"/>
                    <a:pt x="48" y="691"/>
                  </a:cubicBezTo>
                  <a:cubicBezTo>
                    <a:pt x="48" y="696"/>
                    <a:pt x="48" y="696"/>
                    <a:pt x="48" y="696"/>
                  </a:cubicBezTo>
                  <a:cubicBezTo>
                    <a:pt x="56" y="699"/>
                    <a:pt x="61" y="707"/>
                    <a:pt x="61" y="716"/>
                  </a:cubicBezTo>
                  <a:cubicBezTo>
                    <a:pt x="61" y="799"/>
                    <a:pt x="61" y="799"/>
                    <a:pt x="61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0" y="707"/>
                    <a:pt x="5" y="699"/>
                    <a:pt x="13" y="696"/>
                  </a:cubicBezTo>
                  <a:cubicBezTo>
                    <a:pt x="13" y="691"/>
                    <a:pt x="13" y="691"/>
                    <a:pt x="13" y="691"/>
                  </a:cubicBezTo>
                  <a:cubicBezTo>
                    <a:pt x="13" y="687"/>
                    <a:pt x="18" y="684"/>
                    <a:pt x="25" y="684"/>
                  </a:cubicBezTo>
                  <a:cubicBezTo>
                    <a:pt x="25" y="318"/>
                    <a:pt x="25" y="318"/>
                    <a:pt x="25" y="318"/>
                  </a:cubicBezTo>
                  <a:cubicBezTo>
                    <a:pt x="25" y="278"/>
                    <a:pt x="57" y="246"/>
                    <a:pt x="97" y="246"/>
                  </a:cubicBezTo>
                  <a:cubicBezTo>
                    <a:pt x="176" y="246"/>
                    <a:pt x="176" y="246"/>
                    <a:pt x="176" y="246"/>
                  </a:cubicBezTo>
                  <a:cubicBezTo>
                    <a:pt x="176" y="246"/>
                    <a:pt x="176" y="246"/>
                    <a:pt x="176" y="246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83" y="246"/>
                    <a:pt x="411" y="218"/>
                    <a:pt x="411" y="184"/>
                  </a:cubicBezTo>
                  <a:cubicBezTo>
                    <a:pt x="411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411" y="115"/>
                  </a:cubicBezTo>
                  <a:cubicBezTo>
                    <a:pt x="404" y="115"/>
                    <a:pt x="398" y="112"/>
                    <a:pt x="398" y="107"/>
                  </a:cubicBezTo>
                  <a:cubicBezTo>
                    <a:pt x="398" y="103"/>
                    <a:pt x="398" y="103"/>
                    <a:pt x="398" y="103"/>
                  </a:cubicBezTo>
                  <a:cubicBezTo>
                    <a:pt x="390" y="100"/>
                    <a:pt x="385" y="92"/>
                    <a:pt x="385" y="82"/>
                  </a:cubicBezTo>
                  <a:cubicBezTo>
                    <a:pt x="385" y="0"/>
                    <a:pt x="385" y="0"/>
                    <a:pt x="385" y="0"/>
                  </a:cubicBezTo>
                  <a:lnTo>
                    <a:pt x="446" y="0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4201658" y="3319463"/>
              <a:ext cx="874713" cy="1128713"/>
              <a:chOff x="12264714" y="3652837"/>
              <a:chExt cx="874713" cy="1128713"/>
            </a:xfrm>
          </p:grpSpPr>
          <p:sp>
            <p:nvSpPr>
              <p:cNvPr id="28" name="Freeform 17"/>
              <p:cNvSpPr>
                <a:spLocks noEditPoints="1"/>
              </p:cNvSpPr>
              <p:nvPr/>
            </p:nvSpPr>
            <p:spPr bwMode="auto">
              <a:xfrm>
                <a:off x="12264714" y="3652837"/>
                <a:ext cx="874713" cy="1128713"/>
              </a:xfrm>
              <a:custGeom>
                <a:avLst/>
                <a:gdLst>
                  <a:gd name="T0" fmla="*/ 0 w 617"/>
                  <a:gd name="T1" fmla="*/ 0 h 796"/>
                  <a:gd name="T2" fmla="*/ 0 w 617"/>
                  <a:gd name="T3" fmla="*/ 2147483647 h 796"/>
                  <a:gd name="T4" fmla="*/ 2147483647 w 617"/>
                  <a:gd name="T5" fmla="*/ 2147483647 h 796"/>
                  <a:gd name="T6" fmla="*/ 2147483647 w 617"/>
                  <a:gd name="T7" fmla="*/ 2147483647 h 796"/>
                  <a:gd name="T8" fmla="*/ 2147483647 w 617"/>
                  <a:gd name="T9" fmla="*/ 0 h 796"/>
                  <a:gd name="T10" fmla="*/ 0 w 617"/>
                  <a:gd name="T11" fmla="*/ 0 h 796"/>
                  <a:gd name="T12" fmla="*/ 2147483647 w 617"/>
                  <a:gd name="T13" fmla="*/ 2147483647 h 796"/>
                  <a:gd name="T14" fmla="*/ 2147483647 w 617"/>
                  <a:gd name="T15" fmla="*/ 2147483647 h 796"/>
                  <a:gd name="T16" fmla="*/ 2147483647 w 617"/>
                  <a:gd name="T17" fmla="*/ 2147483647 h 796"/>
                  <a:gd name="T18" fmla="*/ 2147483647 w 617"/>
                  <a:gd name="T19" fmla="*/ 2147483647 h 796"/>
                  <a:gd name="T20" fmla="*/ 2147483647 w 617"/>
                  <a:gd name="T21" fmla="*/ 2147483647 h 796"/>
                  <a:gd name="T22" fmla="*/ 2147483647 w 617"/>
                  <a:gd name="T23" fmla="*/ 2147483647 h 796"/>
                  <a:gd name="T24" fmla="*/ 2147483647 w 617"/>
                  <a:gd name="T25" fmla="*/ 2147483647 h 796"/>
                  <a:gd name="T26" fmla="*/ 2147483647 w 617"/>
                  <a:gd name="T27" fmla="*/ 2147483647 h 796"/>
                  <a:gd name="T28" fmla="*/ 2147483647 w 617"/>
                  <a:gd name="T29" fmla="*/ 2147483647 h 796"/>
                  <a:gd name="T30" fmla="*/ 2147483647 w 617"/>
                  <a:gd name="T31" fmla="*/ 2147483647 h 796"/>
                  <a:gd name="T32" fmla="*/ 2147483647 w 617"/>
                  <a:gd name="T33" fmla="*/ 2147483647 h 796"/>
                  <a:gd name="T34" fmla="*/ 2147483647 w 617"/>
                  <a:gd name="T35" fmla="*/ 2147483647 h 796"/>
                  <a:gd name="T36" fmla="*/ 2147483647 w 617"/>
                  <a:gd name="T37" fmla="*/ 2147483647 h 796"/>
                  <a:gd name="T38" fmla="*/ 2147483647 w 617"/>
                  <a:gd name="T39" fmla="*/ 2147483647 h 796"/>
                  <a:gd name="T40" fmla="*/ 2147483647 w 617"/>
                  <a:gd name="T41" fmla="*/ 2147483647 h 796"/>
                  <a:gd name="T42" fmla="*/ 2147483647 w 617"/>
                  <a:gd name="T43" fmla="*/ 2147483647 h 796"/>
                  <a:gd name="T44" fmla="*/ 2147483647 w 617"/>
                  <a:gd name="T45" fmla="*/ 2147483647 h 796"/>
                  <a:gd name="T46" fmla="*/ 2147483647 w 617"/>
                  <a:gd name="T47" fmla="*/ 2147483647 h 796"/>
                  <a:gd name="T48" fmla="*/ 2147483647 w 617"/>
                  <a:gd name="T49" fmla="*/ 2147483647 h 796"/>
                  <a:gd name="T50" fmla="*/ 2147483647 w 617"/>
                  <a:gd name="T51" fmla="*/ 2147483647 h 796"/>
                  <a:gd name="T52" fmla="*/ 2147483647 w 617"/>
                  <a:gd name="T53" fmla="*/ 2147483647 h 796"/>
                  <a:gd name="T54" fmla="*/ 2147483647 w 617"/>
                  <a:gd name="T55" fmla="*/ 2147483647 h 796"/>
                  <a:gd name="T56" fmla="*/ 2147483647 w 617"/>
                  <a:gd name="T57" fmla="*/ 2147483647 h 796"/>
                  <a:gd name="T58" fmla="*/ 2147483647 w 617"/>
                  <a:gd name="T59" fmla="*/ 2147483647 h 796"/>
                  <a:gd name="T60" fmla="*/ 2147483647 w 617"/>
                  <a:gd name="T61" fmla="*/ 2147483647 h 796"/>
                  <a:gd name="T62" fmla="*/ 2147483647 w 617"/>
                  <a:gd name="T63" fmla="*/ 2147483647 h 7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617" h="796">
                    <a:moveTo>
                      <a:pt x="0" y="0"/>
                    </a:moveTo>
                    <a:cubicBezTo>
                      <a:pt x="0" y="763"/>
                      <a:pt x="0" y="763"/>
                      <a:pt x="0" y="763"/>
                    </a:cubicBezTo>
                    <a:cubicBezTo>
                      <a:pt x="0" y="763"/>
                      <a:pt x="38" y="796"/>
                      <a:pt x="309" y="796"/>
                    </a:cubicBezTo>
                    <a:cubicBezTo>
                      <a:pt x="579" y="796"/>
                      <a:pt x="617" y="763"/>
                      <a:pt x="617" y="763"/>
                    </a:cubicBezTo>
                    <a:cubicBezTo>
                      <a:pt x="617" y="0"/>
                      <a:pt x="617" y="0"/>
                      <a:pt x="617" y="0"/>
                    </a:cubicBezTo>
                    <a:lnTo>
                      <a:pt x="0" y="0"/>
                    </a:lnTo>
                    <a:close/>
                    <a:moveTo>
                      <a:pt x="244" y="756"/>
                    </a:moveTo>
                    <a:cubicBezTo>
                      <a:pt x="171" y="756"/>
                      <a:pt x="171" y="756"/>
                      <a:pt x="171" y="756"/>
                    </a:cubicBezTo>
                    <a:cubicBezTo>
                      <a:pt x="167" y="756"/>
                      <a:pt x="164" y="752"/>
                      <a:pt x="164" y="748"/>
                    </a:cubicBezTo>
                    <a:cubicBezTo>
                      <a:pt x="164" y="744"/>
                      <a:pt x="167" y="741"/>
                      <a:pt x="171" y="741"/>
                    </a:cubicBezTo>
                    <a:cubicBezTo>
                      <a:pt x="244" y="741"/>
                      <a:pt x="244" y="741"/>
                      <a:pt x="244" y="741"/>
                    </a:cubicBezTo>
                    <a:cubicBezTo>
                      <a:pt x="247" y="741"/>
                      <a:pt x="251" y="744"/>
                      <a:pt x="251" y="748"/>
                    </a:cubicBezTo>
                    <a:cubicBezTo>
                      <a:pt x="251" y="752"/>
                      <a:pt x="247" y="756"/>
                      <a:pt x="244" y="756"/>
                    </a:cubicBezTo>
                    <a:close/>
                    <a:moveTo>
                      <a:pt x="345" y="756"/>
                    </a:moveTo>
                    <a:cubicBezTo>
                      <a:pt x="272" y="756"/>
                      <a:pt x="272" y="756"/>
                      <a:pt x="272" y="756"/>
                    </a:cubicBezTo>
                    <a:cubicBezTo>
                      <a:pt x="268" y="756"/>
                      <a:pt x="265" y="752"/>
                      <a:pt x="265" y="748"/>
                    </a:cubicBezTo>
                    <a:cubicBezTo>
                      <a:pt x="265" y="744"/>
                      <a:pt x="268" y="741"/>
                      <a:pt x="272" y="741"/>
                    </a:cubicBezTo>
                    <a:cubicBezTo>
                      <a:pt x="345" y="741"/>
                      <a:pt x="345" y="741"/>
                      <a:pt x="345" y="741"/>
                    </a:cubicBezTo>
                    <a:cubicBezTo>
                      <a:pt x="349" y="741"/>
                      <a:pt x="352" y="744"/>
                      <a:pt x="352" y="748"/>
                    </a:cubicBezTo>
                    <a:cubicBezTo>
                      <a:pt x="352" y="752"/>
                      <a:pt x="349" y="756"/>
                      <a:pt x="345" y="756"/>
                    </a:cubicBezTo>
                    <a:close/>
                    <a:moveTo>
                      <a:pt x="446" y="756"/>
                    </a:moveTo>
                    <a:cubicBezTo>
                      <a:pt x="374" y="756"/>
                      <a:pt x="374" y="756"/>
                      <a:pt x="374" y="756"/>
                    </a:cubicBezTo>
                    <a:cubicBezTo>
                      <a:pt x="370" y="756"/>
                      <a:pt x="367" y="752"/>
                      <a:pt x="367" y="748"/>
                    </a:cubicBezTo>
                    <a:cubicBezTo>
                      <a:pt x="367" y="744"/>
                      <a:pt x="370" y="741"/>
                      <a:pt x="374" y="741"/>
                    </a:cubicBezTo>
                    <a:cubicBezTo>
                      <a:pt x="446" y="741"/>
                      <a:pt x="446" y="741"/>
                      <a:pt x="446" y="741"/>
                    </a:cubicBezTo>
                    <a:cubicBezTo>
                      <a:pt x="450" y="741"/>
                      <a:pt x="454" y="744"/>
                      <a:pt x="454" y="748"/>
                    </a:cubicBezTo>
                    <a:cubicBezTo>
                      <a:pt x="454" y="752"/>
                      <a:pt x="450" y="756"/>
                      <a:pt x="446" y="756"/>
                    </a:cubicBezTo>
                    <a:close/>
                    <a:moveTo>
                      <a:pt x="572" y="716"/>
                    </a:moveTo>
                    <a:cubicBezTo>
                      <a:pt x="46" y="716"/>
                      <a:pt x="46" y="716"/>
                      <a:pt x="46" y="716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572" y="47"/>
                      <a:pt x="572" y="47"/>
                      <a:pt x="572" y="47"/>
                    </a:cubicBezTo>
                    <a:lnTo>
                      <a:pt x="572" y="716"/>
                    </a:ln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1" name="组合 40"/>
              <p:cNvGrpSpPr/>
              <p:nvPr/>
            </p:nvGrpSpPr>
            <p:grpSpPr bwMode="auto">
              <a:xfrm>
                <a:off x="12374442" y="3950417"/>
                <a:ext cx="668182" cy="578358"/>
                <a:chOff x="-2120900" y="4664076"/>
                <a:chExt cx="1157288" cy="1001713"/>
              </a:xfrm>
              <a:solidFill>
                <a:srgbClr val="507174"/>
              </a:solidFill>
            </p:grpSpPr>
            <p:sp>
              <p:nvSpPr>
                <p:cNvPr id="56" name="Freeform 143"/>
                <p:cNvSpPr/>
                <p:nvPr/>
              </p:nvSpPr>
              <p:spPr bwMode="auto">
                <a:xfrm>
                  <a:off x="-1652588" y="5295901"/>
                  <a:ext cx="98425" cy="339725"/>
                </a:xfrm>
                <a:custGeom>
                  <a:avLst/>
                  <a:gdLst>
                    <a:gd name="T0" fmla="*/ 39 w 44"/>
                    <a:gd name="T1" fmla="*/ 21 h 152"/>
                    <a:gd name="T2" fmla="*/ 39 w 44"/>
                    <a:gd name="T3" fmla="*/ 18 h 152"/>
                    <a:gd name="T4" fmla="*/ 39 w 44"/>
                    <a:gd name="T5" fmla="*/ 18 h 152"/>
                    <a:gd name="T6" fmla="*/ 19 w 44"/>
                    <a:gd name="T7" fmla="*/ 1 h 152"/>
                    <a:gd name="T8" fmla="*/ 19 w 44"/>
                    <a:gd name="T9" fmla="*/ 1 h 152"/>
                    <a:gd name="T10" fmla="*/ 19 w 44"/>
                    <a:gd name="T11" fmla="*/ 1 h 152"/>
                    <a:gd name="T12" fmla="*/ 19 w 44"/>
                    <a:gd name="T13" fmla="*/ 1 h 152"/>
                    <a:gd name="T14" fmla="*/ 19 w 44"/>
                    <a:gd name="T15" fmla="*/ 1 h 152"/>
                    <a:gd name="T16" fmla="*/ 19 w 44"/>
                    <a:gd name="T17" fmla="*/ 1 h 152"/>
                    <a:gd name="T18" fmla="*/ 19 w 44"/>
                    <a:gd name="T19" fmla="*/ 1 h 152"/>
                    <a:gd name="T20" fmla="*/ 0 w 44"/>
                    <a:gd name="T21" fmla="*/ 20 h 152"/>
                    <a:gd name="T22" fmla="*/ 0 w 44"/>
                    <a:gd name="T23" fmla="*/ 20 h 152"/>
                    <a:gd name="T24" fmla="*/ 0 w 44"/>
                    <a:gd name="T25" fmla="*/ 23 h 152"/>
                    <a:gd name="T26" fmla="*/ 5 w 44"/>
                    <a:gd name="T27" fmla="*/ 132 h 152"/>
                    <a:gd name="T28" fmla="*/ 5 w 44"/>
                    <a:gd name="T29" fmla="*/ 135 h 152"/>
                    <a:gd name="T30" fmla="*/ 5 w 44"/>
                    <a:gd name="T31" fmla="*/ 135 h 152"/>
                    <a:gd name="T32" fmla="*/ 25 w 44"/>
                    <a:gd name="T33" fmla="*/ 152 h 152"/>
                    <a:gd name="T34" fmla="*/ 25 w 44"/>
                    <a:gd name="T35" fmla="*/ 152 h 152"/>
                    <a:gd name="T36" fmla="*/ 25 w 44"/>
                    <a:gd name="T37" fmla="*/ 152 h 152"/>
                    <a:gd name="T38" fmla="*/ 25 w 44"/>
                    <a:gd name="T39" fmla="*/ 152 h 152"/>
                    <a:gd name="T40" fmla="*/ 25 w 44"/>
                    <a:gd name="T41" fmla="*/ 152 h 152"/>
                    <a:gd name="T42" fmla="*/ 25 w 44"/>
                    <a:gd name="T43" fmla="*/ 152 h 152"/>
                    <a:gd name="T44" fmla="*/ 25 w 44"/>
                    <a:gd name="T45" fmla="*/ 152 h 152"/>
                    <a:gd name="T46" fmla="*/ 44 w 44"/>
                    <a:gd name="T47" fmla="*/ 133 h 152"/>
                    <a:gd name="T48" fmla="*/ 44 w 44"/>
                    <a:gd name="T49" fmla="*/ 133 h 152"/>
                    <a:gd name="T50" fmla="*/ 44 w 44"/>
                    <a:gd name="T51" fmla="*/ 130 h 152"/>
                    <a:gd name="T52" fmla="*/ 39 w 44"/>
                    <a:gd name="T53" fmla="*/ 21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4" h="152">
                      <a:moveTo>
                        <a:pt x="39" y="21"/>
                      </a:move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7" y="8"/>
                        <a:pt x="29" y="0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9" y="1"/>
                        <a:pt x="1" y="10"/>
                        <a:pt x="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5" y="132"/>
                        <a:pt x="5" y="132"/>
                        <a:pt x="5" y="132"/>
                      </a:cubicBezTo>
                      <a:cubicBezTo>
                        <a:pt x="5" y="135"/>
                        <a:pt x="5" y="135"/>
                        <a:pt x="5" y="135"/>
                      </a:cubicBezTo>
                      <a:cubicBezTo>
                        <a:pt x="5" y="135"/>
                        <a:pt x="5" y="135"/>
                        <a:pt x="5" y="135"/>
                      </a:cubicBezTo>
                      <a:cubicBezTo>
                        <a:pt x="7" y="145"/>
                        <a:pt x="1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25" y="152"/>
                        <a:pt x="25" y="152"/>
                        <a:pt x="25" y="152"/>
                      </a:cubicBezTo>
                      <a:cubicBezTo>
                        <a:pt x="35" y="151"/>
                        <a:pt x="43" y="143"/>
                        <a:pt x="44" y="133"/>
                      </a:cubicBezTo>
                      <a:cubicBezTo>
                        <a:pt x="44" y="133"/>
                        <a:pt x="44" y="133"/>
                        <a:pt x="44" y="133"/>
                      </a:cubicBezTo>
                      <a:cubicBezTo>
                        <a:pt x="44" y="130"/>
                        <a:pt x="44" y="130"/>
                        <a:pt x="44" y="130"/>
                      </a:cubicBezTo>
                      <a:lnTo>
                        <a:pt x="39" y="21"/>
                      </a:ln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Freeform 144"/>
                <p:cNvSpPr/>
                <p:nvPr/>
              </p:nvSpPr>
              <p:spPr bwMode="auto">
                <a:xfrm>
                  <a:off x="-1530350" y="5295901"/>
                  <a:ext cx="101600" cy="339725"/>
                </a:xfrm>
                <a:custGeom>
                  <a:avLst/>
                  <a:gdLst>
                    <a:gd name="T0" fmla="*/ 26 w 45"/>
                    <a:gd name="T1" fmla="*/ 1 h 152"/>
                    <a:gd name="T2" fmla="*/ 26 w 45"/>
                    <a:gd name="T3" fmla="*/ 1 h 152"/>
                    <a:gd name="T4" fmla="*/ 26 w 45"/>
                    <a:gd name="T5" fmla="*/ 1 h 152"/>
                    <a:gd name="T6" fmla="*/ 26 w 45"/>
                    <a:gd name="T7" fmla="*/ 1 h 152"/>
                    <a:gd name="T8" fmla="*/ 26 w 45"/>
                    <a:gd name="T9" fmla="*/ 1 h 152"/>
                    <a:gd name="T10" fmla="*/ 26 w 45"/>
                    <a:gd name="T11" fmla="*/ 1 h 152"/>
                    <a:gd name="T12" fmla="*/ 26 w 45"/>
                    <a:gd name="T13" fmla="*/ 1 h 152"/>
                    <a:gd name="T14" fmla="*/ 6 w 45"/>
                    <a:gd name="T15" fmla="*/ 18 h 152"/>
                    <a:gd name="T16" fmla="*/ 5 w 45"/>
                    <a:gd name="T17" fmla="*/ 18 h 152"/>
                    <a:gd name="T18" fmla="*/ 5 w 45"/>
                    <a:gd name="T19" fmla="*/ 21 h 152"/>
                    <a:gd name="T20" fmla="*/ 1 w 45"/>
                    <a:gd name="T21" fmla="*/ 130 h 152"/>
                    <a:gd name="T22" fmla="*/ 0 w 45"/>
                    <a:gd name="T23" fmla="*/ 133 h 152"/>
                    <a:gd name="T24" fmla="*/ 1 w 45"/>
                    <a:gd name="T25" fmla="*/ 133 h 152"/>
                    <a:gd name="T26" fmla="*/ 19 w 45"/>
                    <a:gd name="T27" fmla="*/ 152 h 152"/>
                    <a:gd name="T28" fmla="*/ 19 w 45"/>
                    <a:gd name="T29" fmla="*/ 152 h 152"/>
                    <a:gd name="T30" fmla="*/ 19 w 45"/>
                    <a:gd name="T31" fmla="*/ 152 h 152"/>
                    <a:gd name="T32" fmla="*/ 19 w 45"/>
                    <a:gd name="T33" fmla="*/ 152 h 152"/>
                    <a:gd name="T34" fmla="*/ 19 w 45"/>
                    <a:gd name="T35" fmla="*/ 152 h 152"/>
                    <a:gd name="T36" fmla="*/ 19 w 45"/>
                    <a:gd name="T37" fmla="*/ 152 h 152"/>
                    <a:gd name="T38" fmla="*/ 19 w 45"/>
                    <a:gd name="T39" fmla="*/ 152 h 152"/>
                    <a:gd name="T40" fmla="*/ 40 w 45"/>
                    <a:gd name="T41" fmla="*/ 135 h 152"/>
                    <a:gd name="T42" fmla="*/ 40 w 45"/>
                    <a:gd name="T43" fmla="*/ 135 h 152"/>
                    <a:gd name="T44" fmla="*/ 40 w 45"/>
                    <a:gd name="T45" fmla="*/ 132 h 152"/>
                    <a:gd name="T46" fmla="*/ 45 w 45"/>
                    <a:gd name="T47" fmla="*/ 23 h 152"/>
                    <a:gd name="T48" fmla="*/ 45 w 45"/>
                    <a:gd name="T49" fmla="*/ 20 h 152"/>
                    <a:gd name="T50" fmla="*/ 45 w 45"/>
                    <a:gd name="T51" fmla="*/ 20 h 152"/>
                    <a:gd name="T52" fmla="*/ 26 w 45"/>
                    <a:gd name="T53" fmla="*/ 1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152">
                      <a:moveTo>
                        <a:pt x="26" y="1"/>
                      </a:move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16" y="0"/>
                        <a:pt x="8" y="8"/>
                        <a:pt x="6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" y="130"/>
                        <a:pt x="1" y="130"/>
                        <a:pt x="1" y="130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2" y="143"/>
                        <a:pt x="9" y="151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19" y="152"/>
                        <a:pt x="19" y="152"/>
                        <a:pt x="19" y="152"/>
                      </a:cubicBezTo>
                      <a:cubicBezTo>
                        <a:pt x="29" y="152"/>
                        <a:pt x="38" y="145"/>
                        <a:pt x="40" y="135"/>
                      </a:cubicBezTo>
                      <a:cubicBezTo>
                        <a:pt x="40" y="135"/>
                        <a:pt x="40" y="135"/>
                        <a:pt x="40" y="135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4" y="10"/>
                        <a:pt x="3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Freeform 145"/>
                <p:cNvSpPr/>
                <p:nvPr/>
              </p:nvSpPr>
              <p:spPr bwMode="auto">
                <a:xfrm>
                  <a:off x="-1631950" y="4664076"/>
                  <a:ext cx="180975" cy="211138"/>
                </a:xfrm>
                <a:custGeom>
                  <a:avLst/>
                  <a:gdLst>
                    <a:gd name="T0" fmla="*/ 9 w 81"/>
                    <a:gd name="T1" fmla="*/ 61 h 94"/>
                    <a:gd name="T2" fmla="*/ 41 w 81"/>
                    <a:gd name="T3" fmla="*/ 94 h 94"/>
                    <a:gd name="T4" fmla="*/ 73 w 81"/>
                    <a:gd name="T5" fmla="*/ 60 h 94"/>
                    <a:gd name="T6" fmla="*/ 81 w 81"/>
                    <a:gd name="T7" fmla="*/ 45 h 94"/>
                    <a:gd name="T8" fmla="*/ 76 w 81"/>
                    <a:gd name="T9" fmla="*/ 39 h 94"/>
                    <a:gd name="T10" fmla="*/ 41 w 81"/>
                    <a:gd name="T11" fmla="*/ 0 h 94"/>
                    <a:gd name="T12" fmla="*/ 7 w 81"/>
                    <a:gd name="T13" fmla="*/ 38 h 94"/>
                    <a:gd name="T14" fmla="*/ 1 w 81"/>
                    <a:gd name="T15" fmla="*/ 45 h 94"/>
                    <a:gd name="T16" fmla="*/ 9 w 81"/>
                    <a:gd name="T17" fmla="*/ 6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1" h="94">
                      <a:moveTo>
                        <a:pt x="9" y="61"/>
                      </a:moveTo>
                      <a:cubicBezTo>
                        <a:pt x="14" y="78"/>
                        <a:pt x="24" y="94"/>
                        <a:pt x="41" y="94"/>
                      </a:cubicBezTo>
                      <a:cubicBezTo>
                        <a:pt x="58" y="94"/>
                        <a:pt x="69" y="78"/>
                        <a:pt x="73" y="60"/>
                      </a:cubicBezTo>
                      <a:cubicBezTo>
                        <a:pt x="78" y="58"/>
                        <a:pt x="81" y="51"/>
                        <a:pt x="81" y="45"/>
                      </a:cubicBezTo>
                      <a:cubicBezTo>
                        <a:pt x="80" y="41"/>
                        <a:pt x="78" y="39"/>
                        <a:pt x="76" y="39"/>
                      </a:cubicBezTo>
                      <a:cubicBezTo>
                        <a:pt x="75" y="17"/>
                        <a:pt x="61" y="0"/>
                        <a:pt x="41" y="0"/>
                      </a:cubicBezTo>
                      <a:cubicBezTo>
                        <a:pt x="21" y="0"/>
                        <a:pt x="8" y="17"/>
                        <a:pt x="7" y="38"/>
                      </a:cubicBezTo>
                      <a:cubicBezTo>
                        <a:pt x="4" y="39"/>
                        <a:pt x="1" y="41"/>
                        <a:pt x="1" y="45"/>
                      </a:cubicBezTo>
                      <a:cubicBezTo>
                        <a:pt x="0" y="51"/>
                        <a:pt x="4" y="59"/>
                        <a:pt x="9" y="61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Freeform 146"/>
                <p:cNvSpPr/>
                <p:nvPr/>
              </p:nvSpPr>
              <p:spPr bwMode="auto">
                <a:xfrm>
                  <a:off x="-1727200" y="4886326"/>
                  <a:ext cx="484188" cy="231775"/>
                </a:xfrm>
                <a:custGeom>
                  <a:avLst/>
                  <a:gdLst>
                    <a:gd name="T0" fmla="*/ 29 w 216"/>
                    <a:gd name="T1" fmla="*/ 102 h 104"/>
                    <a:gd name="T2" fmla="*/ 38 w 216"/>
                    <a:gd name="T3" fmla="*/ 51 h 104"/>
                    <a:gd name="T4" fmla="*/ 38 w 216"/>
                    <a:gd name="T5" fmla="*/ 51 h 104"/>
                    <a:gd name="T6" fmla="*/ 38 w 216"/>
                    <a:gd name="T7" fmla="*/ 104 h 104"/>
                    <a:gd name="T8" fmla="*/ 128 w 216"/>
                    <a:gd name="T9" fmla="*/ 104 h 104"/>
                    <a:gd name="T10" fmla="*/ 128 w 216"/>
                    <a:gd name="T11" fmla="*/ 57 h 104"/>
                    <a:gd name="T12" fmla="*/ 128 w 216"/>
                    <a:gd name="T13" fmla="*/ 58 h 104"/>
                    <a:gd name="T14" fmla="*/ 140 w 216"/>
                    <a:gd name="T15" fmla="*/ 76 h 104"/>
                    <a:gd name="T16" fmla="*/ 145 w 216"/>
                    <a:gd name="T17" fmla="*/ 83 h 104"/>
                    <a:gd name="T18" fmla="*/ 149 w 216"/>
                    <a:gd name="T19" fmla="*/ 86 h 104"/>
                    <a:gd name="T20" fmla="*/ 151 w 216"/>
                    <a:gd name="T21" fmla="*/ 88 h 104"/>
                    <a:gd name="T22" fmla="*/ 155 w 216"/>
                    <a:gd name="T23" fmla="*/ 90 h 104"/>
                    <a:gd name="T24" fmla="*/ 160 w 216"/>
                    <a:gd name="T25" fmla="*/ 91 h 104"/>
                    <a:gd name="T26" fmla="*/ 167 w 216"/>
                    <a:gd name="T27" fmla="*/ 89 h 104"/>
                    <a:gd name="T28" fmla="*/ 171 w 216"/>
                    <a:gd name="T29" fmla="*/ 87 h 104"/>
                    <a:gd name="T30" fmla="*/ 177 w 216"/>
                    <a:gd name="T31" fmla="*/ 82 h 104"/>
                    <a:gd name="T32" fmla="*/ 187 w 216"/>
                    <a:gd name="T33" fmla="*/ 72 h 104"/>
                    <a:gd name="T34" fmla="*/ 208 w 216"/>
                    <a:gd name="T35" fmla="*/ 49 h 104"/>
                    <a:gd name="T36" fmla="*/ 206 w 216"/>
                    <a:gd name="T37" fmla="*/ 27 h 104"/>
                    <a:gd name="T38" fmla="*/ 203 w 216"/>
                    <a:gd name="T39" fmla="*/ 25 h 104"/>
                    <a:gd name="T40" fmla="*/ 214 w 216"/>
                    <a:gd name="T41" fmla="*/ 12 h 104"/>
                    <a:gd name="T42" fmla="*/ 213 w 216"/>
                    <a:gd name="T43" fmla="*/ 4 h 104"/>
                    <a:gd name="T44" fmla="*/ 205 w 216"/>
                    <a:gd name="T45" fmla="*/ 5 h 104"/>
                    <a:gd name="T46" fmla="*/ 185 w 216"/>
                    <a:gd name="T47" fmla="*/ 28 h 104"/>
                    <a:gd name="T48" fmla="*/ 185 w 216"/>
                    <a:gd name="T49" fmla="*/ 28 h 104"/>
                    <a:gd name="T50" fmla="*/ 185 w 216"/>
                    <a:gd name="T51" fmla="*/ 28 h 104"/>
                    <a:gd name="T52" fmla="*/ 183 w 216"/>
                    <a:gd name="T53" fmla="*/ 30 h 104"/>
                    <a:gd name="T54" fmla="*/ 178 w 216"/>
                    <a:gd name="T55" fmla="*/ 36 h 104"/>
                    <a:gd name="T56" fmla="*/ 178 w 216"/>
                    <a:gd name="T57" fmla="*/ 37 h 104"/>
                    <a:gd name="T58" fmla="*/ 169 w 216"/>
                    <a:gd name="T59" fmla="*/ 47 h 104"/>
                    <a:gd name="T60" fmla="*/ 162 w 216"/>
                    <a:gd name="T61" fmla="*/ 54 h 104"/>
                    <a:gd name="T62" fmla="*/ 158 w 216"/>
                    <a:gd name="T63" fmla="*/ 47 h 104"/>
                    <a:gd name="T64" fmla="*/ 146 w 216"/>
                    <a:gd name="T65" fmla="*/ 27 h 104"/>
                    <a:gd name="T66" fmla="*/ 141 w 216"/>
                    <a:gd name="T67" fmla="*/ 19 h 104"/>
                    <a:gd name="T68" fmla="*/ 140 w 216"/>
                    <a:gd name="T69" fmla="*/ 17 h 104"/>
                    <a:gd name="T70" fmla="*/ 140 w 216"/>
                    <a:gd name="T71" fmla="*/ 16 h 104"/>
                    <a:gd name="T72" fmla="*/ 137 w 216"/>
                    <a:gd name="T73" fmla="*/ 13 h 104"/>
                    <a:gd name="T74" fmla="*/ 116 w 216"/>
                    <a:gd name="T75" fmla="*/ 3 h 104"/>
                    <a:gd name="T76" fmla="*/ 105 w 216"/>
                    <a:gd name="T77" fmla="*/ 0 h 104"/>
                    <a:gd name="T78" fmla="*/ 105 w 216"/>
                    <a:gd name="T79" fmla="*/ 0 h 104"/>
                    <a:gd name="T80" fmla="*/ 105 w 216"/>
                    <a:gd name="T81" fmla="*/ 0 h 104"/>
                    <a:gd name="T82" fmla="*/ 92 w 216"/>
                    <a:gd name="T83" fmla="*/ 49 h 104"/>
                    <a:gd name="T84" fmla="*/ 87 w 216"/>
                    <a:gd name="T85" fmla="*/ 19 h 104"/>
                    <a:gd name="T86" fmla="*/ 91 w 216"/>
                    <a:gd name="T87" fmla="*/ 10 h 104"/>
                    <a:gd name="T88" fmla="*/ 85 w 216"/>
                    <a:gd name="T89" fmla="*/ 3 h 104"/>
                    <a:gd name="T90" fmla="*/ 80 w 216"/>
                    <a:gd name="T91" fmla="*/ 3 h 104"/>
                    <a:gd name="T92" fmla="*/ 74 w 216"/>
                    <a:gd name="T93" fmla="*/ 10 h 104"/>
                    <a:gd name="T94" fmla="*/ 78 w 216"/>
                    <a:gd name="T95" fmla="*/ 19 h 104"/>
                    <a:gd name="T96" fmla="*/ 74 w 216"/>
                    <a:gd name="T97" fmla="*/ 49 h 104"/>
                    <a:gd name="T98" fmla="*/ 60 w 216"/>
                    <a:gd name="T99" fmla="*/ 0 h 104"/>
                    <a:gd name="T100" fmla="*/ 60 w 216"/>
                    <a:gd name="T101" fmla="*/ 0 h 104"/>
                    <a:gd name="T102" fmla="*/ 60 w 216"/>
                    <a:gd name="T103" fmla="*/ 0 h 104"/>
                    <a:gd name="T104" fmla="*/ 51 w 216"/>
                    <a:gd name="T105" fmla="*/ 3 h 104"/>
                    <a:gd name="T106" fmla="*/ 21 w 216"/>
                    <a:gd name="T107" fmla="*/ 16 h 104"/>
                    <a:gd name="T108" fmla="*/ 0 w 216"/>
                    <a:gd name="T109" fmla="*/ 100 h 104"/>
                    <a:gd name="T110" fmla="*/ 0 w 216"/>
                    <a:gd name="T111" fmla="*/ 104 h 104"/>
                    <a:gd name="T112" fmla="*/ 29 w 216"/>
                    <a:gd name="T113" fmla="*/ 104 h 104"/>
                    <a:gd name="T114" fmla="*/ 29 w 216"/>
                    <a:gd name="T115" fmla="*/ 102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16" h="104">
                      <a:moveTo>
                        <a:pt x="29" y="102"/>
                      </a:moveTo>
                      <a:cubicBezTo>
                        <a:pt x="30" y="82"/>
                        <a:pt x="35" y="52"/>
                        <a:pt x="38" y="51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38" y="104"/>
                        <a:pt x="38" y="104"/>
                        <a:pt x="38" y="104"/>
                      </a:cubicBezTo>
                      <a:cubicBezTo>
                        <a:pt x="128" y="104"/>
                        <a:pt x="128" y="104"/>
                        <a:pt x="128" y="104"/>
                      </a:cubicBezTo>
                      <a:cubicBezTo>
                        <a:pt x="128" y="57"/>
                        <a:pt x="128" y="57"/>
                        <a:pt x="128" y="57"/>
                      </a:cubicBezTo>
                      <a:cubicBezTo>
                        <a:pt x="128" y="57"/>
                        <a:pt x="128" y="57"/>
                        <a:pt x="128" y="58"/>
                      </a:cubicBezTo>
                      <a:cubicBezTo>
                        <a:pt x="132" y="64"/>
                        <a:pt x="136" y="70"/>
                        <a:pt x="140" y="76"/>
                      </a:cubicBezTo>
                      <a:cubicBezTo>
                        <a:pt x="142" y="78"/>
                        <a:pt x="144" y="81"/>
                        <a:pt x="145" y="83"/>
                      </a:cubicBezTo>
                      <a:cubicBezTo>
                        <a:pt x="146" y="84"/>
                        <a:pt x="147" y="85"/>
                        <a:pt x="149" y="86"/>
                      </a:cubicBezTo>
                      <a:cubicBezTo>
                        <a:pt x="149" y="87"/>
                        <a:pt x="150" y="88"/>
                        <a:pt x="151" y="88"/>
                      </a:cubicBezTo>
                      <a:cubicBezTo>
                        <a:pt x="152" y="89"/>
                        <a:pt x="153" y="90"/>
                        <a:pt x="155" y="90"/>
                      </a:cubicBezTo>
                      <a:cubicBezTo>
                        <a:pt x="157" y="91"/>
                        <a:pt x="159" y="91"/>
                        <a:pt x="160" y="91"/>
                      </a:cubicBezTo>
                      <a:cubicBezTo>
                        <a:pt x="164" y="91"/>
                        <a:pt x="166" y="90"/>
                        <a:pt x="167" y="89"/>
                      </a:cubicBezTo>
                      <a:cubicBezTo>
                        <a:pt x="169" y="89"/>
                        <a:pt x="170" y="88"/>
                        <a:pt x="171" y="87"/>
                      </a:cubicBezTo>
                      <a:cubicBezTo>
                        <a:pt x="174" y="86"/>
                        <a:pt x="175" y="84"/>
                        <a:pt x="177" y="82"/>
                      </a:cubicBezTo>
                      <a:cubicBezTo>
                        <a:pt x="181" y="79"/>
                        <a:pt x="184" y="76"/>
                        <a:pt x="187" y="72"/>
                      </a:cubicBezTo>
                      <a:cubicBezTo>
                        <a:pt x="198" y="62"/>
                        <a:pt x="208" y="49"/>
                        <a:pt x="208" y="49"/>
                      </a:cubicBezTo>
                      <a:cubicBezTo>
                        <a:pt x="213" y="42"/>
                        <a:pt x="212" y="32"/>
                        <a:pt x="206" y="27"/>
                      </a:cubicBezTo>
                      <a:cubicBezTo>
                        <a:pt x="205" y="26"/>
                        <a:pt x="204" y="25"/>
                        <a:pt x="203" y="25"/>
                      </a:cubicBezTo>
                      <a:cubicBezTo>
                        <a:pt x="214" y="12"/>
                        <a:pt x="214" y="12"/>
                        <a:pt x="214" y="12"/>
                      </a:cubicBezTo>
                      <a:cubicBezTo>
                        <a:pt x="216" y="10"/>
                        <a:pt x="216" y="6"/>
                        <a:pt x="213" y="4"/>
                      </a:cubicBezTo>
                      <a:cubicBezTo>
                        <a:pt x="211" y="2"/>
                        <a:pt x="207" y="2"/>
                        <a:pt x="205" y="5"/>
                      </a:cubicBezTo>
                      <a:cubicBezTo>
                        <a:pt x="185" y="28"/>
                        <a:pt x="185" y="28"/>
                        <a:pt x="185" y="28"/>
                      </a:cubicBezTo>
                      <a:cubicBezTo>
                        <a:pt x="185" y="28"/>
                        <a:pt x="185" y="28"/>
                        <a:pt x="185" y="28"/>
                      </a:cubicBezTo>
                      <a:cubicBezTo>
                        <a:pt x="185" y="28"/>
                        <a:pt x="185" y="28"/>
                        <a:pt x="185" y="28"/>
                      </a:cubicBezTo>
                      <a:cubicBezTo>
                        <a:pt x="185" y="29"/>
                        <a:pt x="184" y="29"/>
                        <a:pt x="183" y="30"/>
                      </a:cubicBezTo>
                      <a:cubicBezTo>
                        <a:pt x="178" y="36"/>
                        <a:pt x="178" y="36"/>
                        <a:pt x="178" y="36"/>
                      </a:cubicBezTo>
                      <a:cubicBezTo>
                        <a:pt x="178" y="37"/>
                        <a:pt x="178" y="37"/>
                        <a:pt x="178" y="37"/>
                      </a:cubicBezTo>
                      <a:cubicBezTo>
                        <a:pt x="175" y="40"/>
                        <a:pt x="172" y="43"/>
                        <a:pt x="169" y="47"/>
                      </a:cubicBezTo>
                      <a:cubicBezTo>
                        <a:pt x="167" y="49"/>
                        <a:pt x="164" y="52"/>
                        <a:pt x="162" y="54"/>
                      </a:cubicBezTo>
                      <a:cubicBezTo>
                        <a:pt x="161" y="52"/>
                        <a:pt x="159" y="50"/>
                        <a:pt x="158" y="47"/>
                      </a:cubicBezTo>
                      <a:cubicBezTo>
                        <a:pt x="154" y="40"/>
                        <a:pt x="149" y="33"/>
                        <a:pt x="146" y="27"/>
                      </a:cubicBezTo>
                      <a:cubicBezTo>
                        <a:pt x="144" y="24"/>
                        <a:pt x="142" y="21"/>
                        <a:pt x="141" y="19"/>
                      </a:cubicBezTo>
                      <a:cubicBezTo>
                        <a:pt x="141" y="18"/>
                        <a:pt x="140" y="18"/>
                        <a:pt x="140" y="17"/>
                      </a:cubicBezTo>
                      <a:cubicBezTo>
                        <a:pt x="140" y="17"/>
                        <a:pt x="140" y="16"/>
                        <a:pt x="140" y="16"/>
                      </a:cubicBezTo>
                      <a:cubicBezTo>
                        <a:pt x="139" y="15"/>
                        <a:pt x="138" y="14"/>
                        <a:pt x="137" y="13"/>
                      </a:cubicBezTo>
                      <a:cubicBezTo>
                        <a:pt x="136" y="10"/>
                        <a:pt x="131" y="7"/>
                        <a:pt x="116" y="3"/>
                      </a:cubicBezTo>
                      <a:cubicBezTo>
                        <a:pt x="112" y="2"/>
                        <a:pt x="109" y="0"/>
                        <a:pt x="105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5" y="8"/>
                        <a:pt x="102" y="26"/>
                        <a:pt x="92" y="49"/>
                      </a:cubicBezTo>
                      <a:cubicBezTo>
                        <a:pt x="90" y="34"/>
                        <a:pt x="88" y="21"/>
                        <a:pt x="87" y="19"/>
                      </a:cubicBezTo>
                      <a:cubicBezTo>
                        <a:pt x="91" y="10"/>
                        <a:pt x="91" y="10"/>
                        <a:pt x="91" y="10"/>
                      </a:cubicBezTo>
                      <a:cubicBezTo>
                        <a:pt x="85" y="3"/>
                        <a:pt x="85" y="3"/>
                        <a:pt x="85" y="3"/>
                      </a:cubicBezTo>
                      <a:cubicBezTo>
                        <a:pt x="80" y="3"/>
                        <a:pt x="80" y="3"/>
                        <a:pt x="80" y="3"/>
                      </a:cubicBezTo>
                      <a:cubicBezTo>
                        <a:pt x="74" y="10"/>
                        <a:pt x="74" y="10"/>
                        <a:pt x="74" y="10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21"/>
                        <a:pt x="75" y="34"/>
                        <a:pt x="74" y="49"/>
                      </a:cubicBezTo>
                      <a:cubicBezTo>
                        <a:pt x="63" y="26"/>
                        <a:pt x="61" y="8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57" y="0"/>
                        <a:pt x="54" y="2"/>
                        <a:pt x="51" y="3"/>
                      </a:cubicBezTo>
                      <a:cubicBezTo>
                        <a:pt x="42" y="6"/>
                        <a:pt x="29" y="11"/>
                        <a:pt x="21" y="16"/>
                      </a:cubicBezTo>
                      <a:cubicBezTo>
                        <a:pt x="18" y="20"/>
                        <a:pt x="5" y="39"/>
                        <a:pt x="0" y="100"/>
                      </a:cubicBezTo>
                      <a:cubicBezTo>
                        <a:pt x="0" y="101"/>
                        <a:pt x="0" y="102"/>
                        <a:pt x="0" y="104"/>
                      </a:cubicBezTo>
                      <a:cubicBezTo>
                        <a:pt x="29" y="104"/>
                        <a:pt x="29" y="104"/>
                        <a:pt x="29" y="104"/>
                      </a:cubicBezTo>
                      <a:cubicBezTo>
                        <a:pt x="29" y="103"/>
                        <a:pt x="29" y="103"/>
                        <a:pt x="29" y="102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Freeform 147"/>
                <p:cNvSpPr/>
                <p:nvPr/>
              </p:nvSpPr>
              <p:spPr bwMode="auto">
                <a:xfrm>
                  <a:off x="-1878013" y="5122863"/>
                  <a:ext cx="674688" cy="144463"/>
                </a:xfrm>
                <a:custGeom>
                  <a:avLst/>
                  <a:gdLst>
                    <a:gd name="T0" fmla="*/ 271 w 302"/>
                    <a:gd name="T1" fmla="*/ 0 h 64"/>
                    <a:gd name="T2" fmla="*/ 258 w 302"/>
                    <a:gd name="T3" fmla="*/ 0 h 64"/>
                    <a:gd name="T4" fmla="*/ 261 w 302"/>
                    <a:gd name="T5" fmla="*/ 2 h 64"/>
                    <a:gd name="T6" fmla="*/ 286 w 302"/>
                    <a:gd name="T7" fmla="*/ 46 h 64"/>
                    <a:gd name="T8" fmla="*/ 286 w 302"/>
                    <a:gd name="T9" fmla="*/ 47 h 64"/>
                    <a:gd name="T10" fmla="*/ 16 w 302"/>
                    <a:gd name="T11" fmla="*/ 47 h 64"/>
                    <a:gd name="T12" fmla="*/ 16 w 302"/>
                    <a:gd name="T13" fmla="*/ 46 h 64"/>
                    <a:gd name="T14" fmla="*/ 42 w 302"/>
                    <a:gd name="T15" fmla="*/ 1 h 64"/>
                    <a:gd name="T16" fmla="*/ 43 w 302"/>
                    <a:gd name="T17" fmla="*/ 0 h 64"/>
                    <a:gd name="T18" fmla="*/ 32 w 302"/>
                    <a:gd name="T19" fmla="*/ 0 h 64"/>
                    <a:gd name="T20" fmla="*/ 0 w 302"/>
                    <a:gd name="T21" fmla="*/ 48 h 64"/>
                    <a:gd name="T22" fmla="*/ 0 w 302"/>
                    <a:gd name="T23" fmla="*/ 64 h 64"/>
                    <a:gd name="T24" fmla="*/ 0 w 302"/>
                    <a:gd name="T25" fmla="*/ 64 h 64"/>
                    <a:gd name="T26" fmla="*/ 301 w 302"/>
                    <a:gd name="T27" fmla="*/ 64 h 64"/>
                    <a:gd name="T28" fmla="*/ 302 w 302"/>
                    <a:gd name="T29" fmla="*/ 64 h 64"/>
                    <a:gd name="T30" fmla="*/ 302 w 302"/>
                    <a:gd name="T31" fmla="*/ 48 h 64"/>
                    <a:gd name="T32" fmla="*/ 271 w 302"/>
                    <a:gd name="T3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2" h="64">
                      <a:moveTo>
                        <a:pt x="271" y="0"/>
                      </a:move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259" y="0"/>
                        <a:pt x="260" y="1"/>
                        <a:pt x="261" y="2"/>
                      </a:cubicBezTo>
                      <a:cubicBezTo>
                        <a:pt x="286" y="46"/>
                        <a:pt x="286" y="46"/>
                        <a:pt x="286" y="46"/>
                      </a:cubicBezTo>
                      <a:cubicBezTo>
                        <a:pt x="286" y="46"/>
                        <a:pt x="286" y="47"/>
                        <a:pt x="286" y="47"/>
                      </a:cubicBezTo>
                      <a:cubicBezTo>
                        <a:pt x="16" y="47"/>
                        <a:pt x="16" y="47"/>
                        <a:pt x="16" y="47"/>
                      </a:cubicBezTo>
                      <a:cubicBezTo>
                        <a:pt x="16" y="47"/>
                        <a:pt x="16" y="46"/>
                        <a:pt x="16" y="46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3" y="0"/>
                        <a:pt x="4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301" y="64"/>
                        <a:pt x="301" y="64"/>
                        <a:pt x="301" y="64"/>
                      </a:cubicBezTo>
                      <a:cubicBezTo>
                        <a:pt x="301" y="64"/>
                        <a:pt x="302" y="64"/>
                        <a:pt x="302" y="64"/>
                      </a:cubicBezTo>
                      <a:cubicBezTo>
                        <a:pt x="302" y="48"/>
                        <a:pt x="302" y="48"/>
                        <a:pt x="302" y="48"/>
                      </a:cubicBezTo>
                      <a:lnTo>
                        <a:pt x="271" y="0"/>
                      </a:ln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Freeform 148"/>
                <p:cNvSpPr/>
                <p:nvPr/>
              </p:nvSpPr>
              <p:spPr bwMode="auto">
                <a:xfrm>
                  <a:off x="-2098675" y="4751388"/>
                  <a:ext cx="146050" cy="211138"/>
                </a:xfrm>
                <a:custGeom>
                  <a:avLst/>
                  <a:gdLst>
                    <a:gd name="T0" fmla="*/ 44 w 65"/>
                    <a:gd name="T1" fmla="*/ 90 h 94"/>
                    <a:gd name="T2" fmla="*/ 64 w 65"/>
                    <a:gd name="T3" fmla="*/ 36 h 94"/>
                    <a:gd name="T4" fmla="*/ 32 w 65"/>
                    <a:gd name="T5" fmla="*/ 1 h 94"/>
                    <a:gd name="T6" fmla="*/ 0 w 65"/>
                    <a:gd name="T7" fmla="*/ 42 h 94"/>
                    <a:gd name="T8" fmla="*/ 44 w 65"/>
                    <a:gd name="T9" fmla="*/ 9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4">
                      <a:moveTo>
                        <a:pt x="44" y="90"/>
                      </a:moveTo>
                      <a:cubicBezTo>
                        <a:pt x="62" y="85"/>
                        <a:pt x="65" y="58"/>
                        <a:pt x="64" y="36"/>
                      </a:cubicBezTo>
                      <a:cubicBezTo>
                        <a:pt x="63" y="14"/>
                        <a:pt x="47" y="0"/>
                        <a:pt x="32" y="1"/>
                      </a:cubicBezTo>
                      <a:cubicBezTo>
                        <a:pt x="12" y="1"/>
                        <a:pt x="0" y="20"/>
                        <a:pt x="0" y="42"/>
                      </a:cubicBezTo>
                      <a:cubicBezTo>
                        <a:pt x="5" y="77"/>
                        <a:pt x="30" y="94"/>
                        <a:pt x="44" y="90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Freeform 149"/>
                <p:cNvSpPr/>
                <p:nvPr/>
              </p:nvSpPr>
              <p:spPr bwMode="auto">
                <a:xfrm>
                  <a:off x="-2120900" y="4978401"/>
                  <a:ext cx="354013" cy="687388"/>
                </a:xfrm>
                <a:custGeom>
                  <a:avLst/>
                  <a:gdLst>
                    <a:gd name="T0" fmla="*/ 149 w 158"/>
                    <a:gd name="T1" fmla="*/ 199 h 307"/>
                    <a:gd name="T2" fmla="*/ 146 w 158"/>
                    <a:gd name="T3" fmla="*/ 173 h 307"/>
                    <a:gd name="T4" fmla="*/ 137 w 158"/>
                    <a:gd name="T5" fmla="*/ 159 h 307"/>
                    <a:gd name="T6" fmla="*/ 133 w 158"/>
                    <a:gd name="T7" fmla="*/ 156 h 307"/>
                    <a:gd name="T8" fmla="*/ 123 w 158"/>
                    <a:gd name="T9" fmla="*/ 152 h 307"/>
                    <a:gd name="T10" fmla="*/ 102 w 158"/>
                    <a:gd name="T11" fmla="*/ 146 h 307"/>
                    <a:gd name="T12" fmla="*/ 85 w 158"/>
                    <a:gd name="T13" fmla="*/ 141 h 307"/>
                    <a:gd name="T14" fmla="*/ 91 w 158"/>
                    <a:gd name="T15" fmla="*/ 139 h 307"/>
                    <a:gd name="T16" fmla="*/ 77 w 158"/>
                    <a:gd name="T17" fmla="*/ 41 h 307"/>
                    <a:gd name="T18" fmla="*/ 64 w 158"/>
                    <a:gd name="T19" fmla="*/ 16 h 307"/>
                    <a:gd name="T20" fmla="*/ 69 w 158"/>
                    <a:gd name="T21" fmla="*/ 55 h 307"/>
                    <a:gd name="T22" fmla="*/ 43 w 158"/>
                    <a:gd name="T23" fmla="*/ 6 h 307"/>
                    <a:gd name="T24" fmla="*/ 18 w 158"/>
                    <a:gd name="T25" fmla="*/ 6 h 307"/>
                    <a:gd name="T26" fmla="*/ 16 w 158"/>
                    <a:gd name="T27" fmla="*/ 177 h 307"/>
                    <a:gd name="T28" fmla="*/ 30 w 158"/>
                    <a:gd name="T29" fmla="*/ 176 h 307"/>
                    <a:gd name="T30" fmla="*/ 43 w 158"/>
                    <a:gd name="T31" fmla="*/ 184 h 307"/>
                    <a:gd name="T32" fmla="*/ 109 w 158"/>
                    <a:gd name="T33" fmla="*/ 188 h 307"/>
                    <a:gd name="T34" fmla="*/ 111 w 158"/>
                    <a:gd name="T35" fmla="*/ 203 h 307"/>
                    <a:gd name="T36" fmla="*/ 116 w 158"/>
                    <a:gd name="T37" fmla="*/ 259 h 307"/>
                    <a:gd name="T38" fmla="*/ 119 w 158"/>
                    <a:gd name="T39" fmla="*/ 281 h 307"/>
                    <a:gd name="T40" fmla="*/ 119 w 158"/>
                    <a:gd name="T41" fmla="*/ 289 h 307"/>
                    <a:gd name="T42" fmla="*/ 140 w 158"/>
                    <a:gd name="T43" fmla="*/ 306 h 307"/>
                    <a:gd name="T44" fmla="*/ 157 w 158"/>
                    <a:gd name="T45" fmla="*/ 286 h 307"/>
                    <a:gd name="T46" fmla="*/ 152 w 158"/>
                    <a:gd name="T47" fmla="*/ 237 h 307"/>
                    <a:gd name="T48" fmla="*/ 149 w 158"/>
                    <a:gd name="T49" fmla="*/ 199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8" h="307">
                      <a:moveTo>
                        <a:pt x="149" y="199"/>
                      </a:moveTo>
                      <a:cubicBezTo>
                        <a:pt x="147" y="188"/>
                        <a:pt x="146" y="178"/>
                        <a:pt x="146" y="173"/>
                      </a:cubicBezTo>
                      <a:cubicBezTo>
                        <a:pt x="145" y="167"/>
                        <a:pt x="142" y="162"/>
                        <a:pt x="137" y="159"/>
                      </a:cubicBezTo>
                      <a:cubicBezTo>
                        <a:pt x="136" y="158"/>
                        <a:pt x="134" y="157"/>
                        <a:pt x="133" y="156"/>
                      </a:cubicBezTo>
                      <a:cubicBezTo>
                        <a:pt x="130" y="155"/>
                        <a:pt x="126" y="154"/>
                        <a:pt x="123" y="152"/>
                      </a:cubicBezTo>
                      <a:cubicBezTo>
                        <a:pt x="117" y="150"/>
                        <a:pt x="110" y="148"/>
                        <a:pt x="102" y="146"/>
                      </a:cubicBezTo>
                      <a:cubicBezTo>
                        <a:pt x="97" y="144"/>
                        <a:pt x="91" y="142"/>
                        <a:pt x="85" y="141"/>
                      </a:cubicBezTo>
                      <a:cubicBezTo>
                        <a:pt x="91" y="139"/>
                        <a:pt x="91" y="139"/>
                        <a:pt x="91" y="139"/>
                      </a:cubicBezTo>
                      <a:cubicBezTo>
                        <a:pt x="85" y="96"/>
                        <a:pt x="85" y="72"/>
                        <a:pt x="77" y="41"/>
                      </a:cubicBezTo>
                      <a:cubicBezTo>
                        <a:pt x="77" y="41"/>
                        <a:pt x="72" y="26"/>
                        <a:pt x="64" y="16"/>
                      </a:cubicBezTo>
                      <a:cubicBezTo>
                        <a:pt x="62" y="15"/>
                        <a:pt x="70" y="57"/>
                        <a:pt x="69" y="55"/>
                      </a:cubicBezTo>
                      <a:cubicBezTo>
                        <a:pt x="64" y="41"/>
                        <a:pt x="53" y="14"/>
                        <a:pt x="43" y="6"/>
                      </a:cubicBezTo>
                      <a:cubicBezTo>
                        <a:pt x="35" y="0"/>
                        <a:pt x="25" y="2"/>
                        <a:pt x="18" y="6"/>
                      </a:cubicBezTo>
                      <a:cubicBezTo>
                        <a:pt x="0" y="17"/>
                        <a:pt x="8" y="94"/>
                        <a:pt x="16" y="177"/>
                      </a:cubicBezTo>
                      <a:cubicBezTo>
                        <a:pt x="30" y="176"/>
                        <a:pt x="30" y="176"/>
                        <a:pt x="30" y="176"/>
                      </a:cubicBezTo>
                      <a:cubicBezTo>
                        <a:pt x="33" y="179"/>
                        <a:pt x="39" y="183"/>
                        <a:pt x="43" y="184"/>
                      </a:cubicBezTo>
                      <a:cubicBezTo>
                        <a:pt x="59" y="189"/>
                        <a:pt x="109" y="186"/>
                        <a:pt x="109" y="188"/>
                      </a:cubicBezTo>
                      <a:cubicBezTo>
                        <a:pt x="110" y="192"/>
                        <a:pt x="110" y="197"/>
                        <a:pt x="111" y="203"/>
                      </a:cubicBezTo>
                      <a:cubicBezTo>
                        <a:pt x="113" y="220"/>
                        <a:pt x="115" y="242"/>
                        <a:pt x="116" y="259"/>
                      </a:cubicBezTo>
                      <a:cubicBezTo>
                        <a:pt x="117" y="268"/>
                        <a:pt x="118" y="275"/>
                        <a:pt x="119" y="281"/>
                      </a:cubicBezTo>
                      <a:cubicBezTo>
                        <a:pt x="119" y="286"/>
                        <a:pt x="119" y="289"/>
                        <a:pt x="119" y="289"/>
                      </a:cubicBezTo>
                      <a:cubicBezTo>
                        <a:pt x="120" y="300"/>
                        <a:pt x="130" y="307"/>
                        <a:pt x="140" y="306"/>
                      </a:cubicBezTo>
                      <a:cubicBezTo>
                        <a:pt x="150" y="305"/>
                        <a:pt x="158" y="296"/>
                        <a:pt x="157" y="286"/>
                      </a:cubicBezTo>
                      <a:cubicBezTo>
                        <a:pt x="157" y="286"/>
                        <a:pt x="155" y="263"/>
                        <a:pt x="152" y="237"/>
                      </a:cubicBezTo>
                      <a:cubicBezTo>
                        <a:pt x="151" y="224"/>
                        <a:pt x="150" y="211"/>
                        <a:pt x="149" y="199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Freeform 150"/>
                <p:cNvSpPr/>
                <p:nvPr/>
              </p:nvSpPr>
              <p:spPr bwMode="auto">
                <a:xfrm>
                  <a:off x="-1128713" y="4751388"/>
                  <a:ext cx="144463" cy="211138"/>
                </a:xfrm>
                <a:custGeom>
                  <a:avLst/>
                  <a:gdLst>
                    <a:gd name="T0" fmla="*/ 21 w 65"/>
                    <a:gd name="T1" fmla="*/ 90 h 94"/>
                    <a:gd name="T2" fmla="*/ 1 w 65"/>
                    <a:gd name="T3" fmla="*/ 36 h 94"/>
                    <a:gd name="T4" fmla="*/ 32 w 65"/>
                    <a:gd name="T5" fmla="*/ 1 h 94"/>
                    <a:gd name="T6" fmla="*/ 64 w 65"/>
                    <a:gd name="T7" fmla="*/ 42 h 94"/>
                    <a:gd name="T8" fmla="*/ 21 w 65"/>
                    <a:gd name="T9" fmla="*/ 9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4">
                      <a:moveTo>
                        <a:pt x="21" y="90"/>
                      </a:moveTo>
                      <a:cubicBezTo>
                        <a:pt x="2" y="85"/>
                        <a:pt x="0" y="58"/>
                        <a:pt x="1" y="36"/>
                      </a:cubicBezTo>
                      <a:cubicBezTo>
                        <a:pt x="1" y="14"/>
                        <a:pt x="18" y="0"/>
                        <a:pt x="32" y="1"/>
                      </a:cubicBezTo>
                      <a:cubicBezTo>
                        <a:pt x="52" y="1"/>
                        <a:pt x="65" y="20"/>
                        <a:pt x="64" y="42"/>
                      </a:cubicBezTo>
                      <a:cubicBezTo>
                        <a:pt x="59" y="77"/>
                        <a:pt x="34" y="94"/>
                        <a:pt x="21" y="90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Freeform 151"/>
                <p:cNvSpPr/>
                <p:nvPr/>
              </p:nvSpPr>
              <p:spPr bwMode="auto">
                <a:xfrm>
                  <a:off x="-1317625" y="4978401"/>
                  <a:ext cx="354013" cy="687388"/>
                </a:xfrm>
                <a:custGeom>
                  <a:avLst/>
                  <a:gdLst>
                    <a:gd name="T0" fmla="*/ 10 w 158"/>
                    <a:gd name="T1" fmla="*/ 199 h 307"/>
                    <a:gd name="T2" fmla="*/ 13 w 158"/>
                    <a:gd name="T3" fmla="*/ 173 h 307"/>
                    <a:gd name="T4" fmla="*/ 21 w 158"/>
                    <a:gd name="T5" fmla="*/ 159 h 307"/>
                    <a:gd name="T6" fmla="*/ 26 w 158"/>
                    <a:gd name="T7" fmla="*/ 156 h 307"/>
                    <a:gd name="T8" fmla="*/ 36 w 158"/>
                    <a:gd name="T9" fmla="*/ 152 h 307"/>
                    <a:gd name="T10" fmla="*/ 56 w 158"/>
                    <a:gd name="T11" fmla="*/ 146 h 307"/>
                    <a:gd name="T12" fmla="*/ 73 w 158"/>
                    <a:gd name="T13" fmla="*/ 141 h 307"/>
                    <a:gd name="T14" fmla="*/ 68 w 158"/>
                    <a:gd name="T15" fmla="*/ 139 h 307"/>
                    <a:gd name="T16" fmla="*/ 81 w 158"/>
                    <a:gd name="T17" fmla="*/ 41 h 307"/>
                    <a:gd name="T18" fmla="*/ 95 w 158"/>
                    <a:gd name="T19" fmla="*/ 16 h 307"/>
                    <a:gd name="T20" fmla="*/ 89 w 158"/>
                    <a:gd name="T21" fmla="*/ 55 h 307"/>
                    <a:gd name="T22" fmla="*/ 115 w 158"/>
                    <a:gd name="T23" fmla="*/ 6 h 307"/>
                    <a:gd name="T24" fmla="*/ 140 w 158"/>
                    <a:gd name="T25" fmla="*/ 6 h 307"/>
                    <a:gd name="T26" fmla="*/ 143 w 158"/>
                    <a:gd name="T27" fmla="*/ 177 h 307"/>
                    <a:gd name="T28" fmla="*/ 128 w 158"/>
                    <a:gd name="T29" fmla="*/ 176 h 307"/>
                    <a:gd name="T30" fmla="*/ 115 w 158"/>
                    <a:gd name="T31" fmla="*/ 184 h 307"/>
                    <a:gd name="T32" fmla="*/ 49 w 158"/>
                    <a:gd name="T33" fmla="*/ 188 h 307"/>
                    <a:gd name="T34" fmla="*/ 47 w 158"/>
                    <a:gd name="T35" fmla="*/ 203 h 307"/>
                    <a:gd name="T36" fmla="*/ 42 w 158"/>
                    <a:gd name="T37" fmla="*/ 259 h 307"/>
                    <a:gd name="T38" fmla="*/ 40 w 158"/>
                    <a:gd name="T39" fmla="*/ 281 h 307"/>
                    <a:gd name="T40" fmla="*/ 39 w 158"/>
                    <a:gd name="T41" fmla="*/ 289 h 307"/>
                    <a:gd name="T42" fmla="*/ 18 w 158"/>
                    <a:gd name="T43" fmla="*/ 306 h 307"/>
                    <a:gd name="T44" fmla="*/ 1 w 158"/>
                    <a:gd name="T45" fmla="*/ 286 h 307"/>
                    <a:gd name="T46" fmla="*/ 6 w 158"/>
                    <a:gd name="T47" fmla="*/ 237 h 307"/>
                    <a:gd name="T48" fmla="*/ 10 w 158"/>
                    <a:gd name="T49" fmla="*/ 199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8" h="307">
                      <a:moveTo>
                        <a:pt x="10" y="199"/>
                      </a:moveTo>
                      <a:cubicBezTo>
                        <a:pt x="11" y="188"/>
                        <a:pt x="12" y="178"/>
                        <a:pt x="13" y="173"/>
                      </a:cubicBezTo>
                      <a:cubicBezTo>
                        <a:pt x="13" y="167"/>
                        <a:pt x="16" y="162"/>
                        <a:pt x="21" y="159"/>
                      </a:cubicBezTo>
                      <a:cubicBezTo>
                        <a:pt x="23" y="158"/>
                        <a:pt x="24" y="157"/>
                        <a:pt x="26" y="156"/>
                      </a:cubicBezTo>
                      <a:cubicBezTo>
                        <a:pt x="29" y="155"/>
                        <a:pt x="32" y="154"/>
                        <a:pt x="36" y="152"/>
                      </a:cubicBezTo>
                      <a:cubicBezTo>
                        <a:pt x="42" y="150"/>
                        <a:pt x="49" y="148"/>
                        <a:pt x="56" y="146"/>
                      </a:cubicBezTo>
                      <a:cubicBezTo>
                        <a:pt x="62" y="144"/>
                        <a:pt x="68" y="142"/>
                        <a:pt x="73" y="141"/>
                      </a:cubicBezTo>
                      <a:cubicBezTo>
                        <a:pt x="68" y="139"/>
                        <a:pt x="68" y="139"/>
                        <a:pt x="68" y="139"/>
                      </a:cubicBezTo>
                      <a:cubicBezTo>
                        <a:pt x="73" y="96"/>
                        <a:pt x="74" y="72"/>
                        <a:pt x="81" y="41"/>
                      </a:cubicBezTo>
                      <a:cubicBezTo>
                        <a:pt x="81" y="41"/>
                        <a:pt x="86" y="26"/>
                        <a:pt x="95" y="16"/>
                      </a:cubicBezTo>
                      <a:cubicBezTo>
                        <a:pt x="96" y="15"/>
                        <a:pt x="88" y="57"/>
                        <a:pt x="89" y="55"/>
                      </a:cubicBezTo>
                      <a:cubicBezTo>
                        <a:pt x="95" y="41"/>
                        <a:pt x="106" y="14"/>
                        <a:pt x="115" y="6"/>
                      </a:cubicBezTo>
                      <a:cubicBezTo>
                        <a:pt x="123" y="0"/>
                        <a:pt x="133" y="2"/>
                        <a:pt x="140" y="6"/>
                      </a:cubicBezTo>
                      <a:cubicBezTo>
                        <a:pt x="158" y="17"/>
                        <a:pt x="150" y="94"/>
                        <a:pt x="143" y="177"/>
                      </a:cubicBezTo>
                      <a:cubicBezTo>
                        <a:pt x="128" y="176"/>
                        <a:pt x="128" y="176"/>
                        <a:pt x="128" y="176"/>
                      </a:cubicBezTo>
                      <a:cubicBezTo>
                        <a:pt x="126" y="179"/>
                        <a:pt x="119" y="183"/>
                        <a:pt x="115" y="184"/>
                      </a:cubicBezTo>
                      <a:cubicBezTo>
                        <a:pt x="99" y="189"/>
                        <a:pt x="50" y="186"/>
                        <a:pt x="49" y="188"/>
                      </a:cubicBezTo>
                      <a:cubicBezTo>
                        <a:pt x="49" y="192"/>
                        <a:pt x="48" y="197"/>
                        <a:pt x="47" y="203"/>
                      </a:cubicBezTo>
                      <a:cubicBezTo>
                        <a:pt x="46" y="220"/>
                        <a:pt x="44" y="242"/>
                        <a:pt x="42" y="259"/>
                      </a:cubicBezTo>
                      <a:cubicBezTo>
                        <a:pt x="41" y="268"/>
                        <a:pt x="40" y="275"/>
                        <a:pt x="40" y="281"/>
                      </a:cubicBezTo>
                      <a:cubicBezTo>
                        <a:pt x="39" y="286"/>
                        <a:pt x="39" y="289"/>
                        <a:pt x="39" y="289"/>
                      </a:cubicBezTo>
                      <a:cubicBezTo>
                        <a:pt x="38" y="300"/>
                        <a:pt x="29" y="307"/>
                        <a:pt x="18" y="306"/>
                      </a:cubicBezTo>
                      <a:cubicBezTo>
                        <a:pt x="8" y="305"/>
                        <a:pt x="0" y="296"/>
                        <a:pt x="1" y="286"/>
                      </a:cubicBezTo>
                      <a:cubicBezTo>
                        <a:pt x="1" y="286"/>
                        <a:pt x="4" y="263"/>
                        <a:pt x="6" y="237"/>
                      </a:cubicBezTo>
                      <a:cubicBezTo>
                        <a:pt x="7" y="224"/>
                        <a:pt x="9" y="211"/>
                        <a:pt x="10" y="199"/>
                      </a:cubicBezTo>
                      <a:close/>
                    </a:path>
                  </a:pathLst>
                </a:custGeom>
                <a:solidFill>
                  <a:srgbClr val="00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3" name="组合 122"/>
          <p:cNvGrpSpPr/>
          <p:nvPr/>
        </p:nvGrpSpPr>
        <p:grpSpPr>
          <a:xfrm>
            <a:off x="6579504" y="2266951"/>
            <a:ext cx="1654471" cy="2123696"/>
            <a:chOff x="5701845" y="2235200"/>
            <a:chExt cx="1724025" cy="2212976"/>
          </a:xfrm>
        </p:grpSpPr>
        <p:sp>
          <p:nvSpPr>
            <p:cNvPr id="39" name="Freeform 138"/>
            <p:cNvSpPr/>
            <p:nvPr/>
          </p:nvSpPr>
          <p:spPr bwMode="auto">
            <a:xfrm>
              <a:off x="5752644" y="2235200"/>
              <a:ext cx="617538" cy="822325"/>
            </a:xfrm>
            <a:custGeom>
              <a:avLst/>
              <a:gdLst>
                <a:gd name="T0" fmla="*/ 2147483647 w 446"/>
                <a:gd name="T1" fmla="*/ 0 h 593"/>
                <a:gd name="T2" fmla="*/ 2147483647 w 446"/>
                <a:gd name="T3" fmla="*/ 2147483647 h 593"/>
                <a:gd name="T4" fmla="*/ 2147483647 w 446"/>
                <a:gd name="T5" fmla="*/ 2147483647 h 593"/>
                <a:gd name="T6" fmla="*/ 2147483647 w 446"/>
                <a:gd name="T7" fmla="*/ 2147483647 h 593"/>
                <a:gd name="T8" fmla="*/ 2147483647 w 446"/>
                <a:gd name="T9" fmla="*/ 2147483647 h 593"/>
                <a:gd name="T10" fmla="*/ 2147483647 w 446"/>
                <a:gd name="T11" fmla="*/ 2147483647 h 593"/>
                <a:gd name="T12" fmla="*/ 2147483647 w 446"/>
                <a:gd name="T13" fmla="*/ 2147483647 h 593"/>
                <a:gd name="T14" fmla="*/ 2147483647 w 446"/>
                <a:gd name="T15" fmla="*/ 2147483647 h 593"/>
                <a:gd name="T16" fmla="*/ 2147483647 w 446"/>
                <a:gd name="T17" fmla="*/ 2147483647 h 593"/>
                <a:gd name="T18" fmla="*/ 2147483647 w 446"/>
                <a:gd name="T19" fmla="*/ 2147483647 h 593"/>
                <a:gd name="T20" fmla="*/ 2147483647 w 446"/>
                <a:gd name="T21" fmla="*/ 2147483647 h 593"/>
                <a:gd name="T22" fmla="*/ 2147483647 w 446"/>
                <a:gd name="T23" fmla="*/ 2147483647 h 593"/>
                <a:gd name="T24" fmla="*/ 2147483647 w 446"/>
                <a:gd name="T25" fmla="*/ 2147483647 h 593"/>
                <a:gd name="T26" fmla="*/ 2147483647 w 446"/>
                <a:gd name="T27" fmla="*/ 2147483647 h 593"/>
                <a:gd name="T28" fmla="*/ 2147483647 w 446"/>
                <a:gd name="T29" fmla="*/ 2147483647 h 593"/>
                <a:gd name="T30" fmla="*/ 2147483647 w 446"/>
                <a:gd name="T31" fmla="*/ 2147483647 h 593"/>
                <a:gd name="T32" fmla="*/ 2147483647 w 446"/>
                <a:gd name="T33" fmla="*/ 2147483647 h 593"/>
                <a:gd name="T34" fmla="*/ 2147483647 w 446"/>
                <a:gd name="T35" fmla="*/ 2147483647 h 593"/>
                <a:gd name="T36" fmla="*/ 2147483647 w 446"/>
                <a:gd name="T37" fmla="*/ 2147483647 h 593"/>
                <a:gd name="T38" fmla="*/ 2147483647 w 446"/>
                <a:gd name="T39" fmla="*/ 2147483647 h 593"/>
                <a:gd name="T40" fmla="*/ 2147483647 w 446"/>
                <a:gd name="T41" fmla="*/ 2147483647 h 593"/>
                <a:gd name="T42" fmla="*/ 2147483647 w 446"/>
                <a:gd name="T43" fmla="*/ 2147483647 h 593"/>
                <a:gd name="T44" fmla="*/ 2147483647 w 446"/>
                <a:gd name="T45" fmla="*/ 2147483647 h 593"/>
                <a:gd name="T46" fmla="*/ 2147483647 w 446"/>
                <a:gd name="T47" fmla="*/ 2147483647 h 593"/>
                <a:gd name="T48" fmla="*/ 2147483647 w 446"/>
                <a:gd name="T49" fmla="*/ 2147483647 h 593"/>
                <a:gd name="T50" fmla="*/ 2147483647 w 446"/>
                <a:gd name="T51" fmla="*/ 2147483647 h 593"/>
                <a:gd name="T52" fmla="*/ 2147483647 w 446"/>
                <a:gd name="T53" fmla="*/ 2147483647 h 593"/>
                <a:gd name="T54" fmla="*/ 2147483647 w 446"/>
                <a:gd name="T55" fmla="*/ 2147483647 h 593"/>
                <a:gd name="T56" fmla="*/ 2147483647 w 446"/>
                <a:gd name="T57" fmla="*/ 2147483647 h 593"/>
                <a:gd name="T58" fmla="*/ 2147483647 w 446"/>
                <a:gd name="T59" fmla="*/ 2147483647 h 593"/>
                <a:gd name="T60" fmla="*/ 2147483647 w 446"/>
                <a:gd name="T61" fmla="*/ 2147483647 h 593"/>
                <a:gd name="T62" fmla="*/ 2147483647 w 446"/>
                <a:gd name="T63" fmla="*/ 2147483647 h 593"/>
                <a:gd name="T64" fmla="*/ 0 w 446"/>
                <a:gd name="T65" fmla="*/ 2147483647 h 593"/>
                <a:gd name="T66" fmla="*/ 0 w 446"/>
                <a:gd name="T67" fmla="*/ 0 h 593"/>
                <a:gd name="T68" fmla="*/ 2147483647 w 446"/>
                <a:gd name="T69" fmla="*/ 0 h 5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6" h="593">
                  <a:moveTo>
                    <a:pt x="61" y="0"/>
                  </a:moveTo>
                  <a:cubicBezTo>
                    <a:pt x="61" y="83"/>
                    <a:pt x="61" y="83"/>
                    <a:pt x="61" y="83"/>
                  </a:cubicBezTo>
                  <a:cubicBezTo>
                    <a:pt x="61" y="92"/>
                    <a:pt x="56" y="100"/>
                    <a:pt x="48" y="104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12"/>
                    <a:pt x="43" y="116"/>
                    <a:pt x="36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219"/>
                    <a:pt x="63" y="246"/>
                    <a:pt x="97" y="246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89" y="246"/>
                    <a:pt x="421" y="279"/>
                    <a:pt x="421" y="319"/>
                  </a:cubicBezTo>
                  <a:cubicBezTo>
                    <a:pt x="421" y="478"/>
                    <a:pt x="421" y="478"/>
                    <a:pt x="421" y="478"/>
                  </a:cubicBezTo>
                  <a:cubicBezTo>
                    <a:pt x="428" y="478"/>
                    <a:pt x="434" y="481"/>
                    <a:pt x="434" y="486"/>
                  </a:cubicBezTo>
                  <a:cubicBezTo>
                    <a:pt x="434" y="490"/>
                    <a:pt x="434" y="490"/>
                    <a:pt x="434" y="490"/>
                  </a:cubicBezTo>
                  <a:cubicBezTo>
                    <a:pt x="441" y="494"/>
                    <a:pt x="446" y="501"/>
                    <a:pt x="446" y="511"/>
                  </a:cubicBezTo>
                  <a:cubicBezTo>
                    <a:pt x="446" y="593"/>
                    <a:pt x="446" y="593"/>
                    <a:pt x="446" y="593"/>
                  </a:cubicBezTo>
                  <a:cubicBezTo>
                    <a:pt x="385" y="593"/>
                    <a:pt x="385" y="593"/>
                    <a:pt x="385" y="593"/>
                  </a:cubicBezTo>
                  <a:cubicBezTo>
                    <a:pt x="385" y="511"/>
                    <a:pt x="385" y="511"/>
                    <a:pt x="385" y="511"/>
                  </a:cubicBezTo>
                  <a:cubicBezTo>
                    <a:pt x="385" y="501"/>
                    <a:pt x="391" y="494"/>
                    <a:pt x="398" y="490"/>
                  </a:cubicBezTo>
                  <a:cubicBezTo>
                    <a:pt x="398" y="486"/>
                    <a:pt x="398" y="486"/>
                    <a:pt x="398" y="486"/>
                  </a:cubicBezTo>
                  <a:cubicBezTo>
                    <a:pt x="398" y="481"/>
                    <a:pt x="404" y="478"/>
                    <a:pt x="411" y="478"/>
                  </a:cubicBezTo>
                  <a:cubicBezTo>
                    <a:pt x="411" y="478"/>
                    <a:pt x="411" y="478"/>
                    <a:pt x="411" y="478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1" y="284"/>
                    <a:pt x="383" y="257"/>
                    <a:pt x="349" y="257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154" y="257"/>
                    <a:pt x="154" y="257"/>
                    <a:pt x="154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58" y="257"/>
                    <a:pt x="25" y="224"/>
                    <a:pt x="25" y="184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8" y="116"/>
                    <a:pt x="13" y="112"/>
                    <a:pt x="13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6" y="100"/>
                    <a:pt x="0" y="92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5701845" y="3033713"/>
              <a:ext cx="1724025" cy="1414463"/>
              <a:chOff x="13764901" y="3367087"/>
              <a:chExt cx="1724025" cy="1414463"/>
            </a:xfrm>
          </p:grpSpPr>
          <p:sp>
            <p:nvSpPr>
              <p:cNvPr id="30" name="Freeform 21"/>
              <p:cNvSpPr>
                <a:spLocks noEditPoints="1"/>
              </p:cNvSpPr>
              <p:nvPr/>
            </p:nvSpPr>
            <p:spPr bwMode="auto">
              <a:xfrm>
                <a:off x="13764901" y="3367087"/>
                <a:ext cx="1724025" cy="1414463"/>
              </a:xfrm>
              <a:custGeom>
                <a:avLst/>
                <a:gdLst>
                  <a:gd name="T0" fmla="*/ 2147483647 w 1216"/>
                  <a:gd name="T1" fmla="*/ 0 h 997"/>
                  <a:gd name="T2" fmla="*/ 2147483647 w 1216"/>
                  <a:gd name="T3" fmla="*/ 0 h 997"/>
                  <a:gd name="T4" fmla="*/ 0 w 1216"/>
                  <a:gd name="T5" fmla="*/ 2147483647 h 997"/>
                  <a:gd name="T6" fmla="*/ 0 w 1216"/>
                  <a:gd name="T7" fmla="*/ 2147483647 h 997"/>
                  <a:gd name="T8" fmla="*/ 2147483647 w 1216"/>
                  <a:gd name="T9" fmla="*/ 2147483647 h 997"/>
                  <a:gd name="T10" fmla="*/ 2147483647 w 1216"/>
                  <a:gd name="T11" fmla="*/ 2147483647 h 997"/>
                  <a:gd name="T12" fmla="*/ 2147483647 w 1216"/>
                  <a:gd name="T13" fmla="*/ 2147483647 h 997"/>
                  <a:gd name="T14" fmla="*/ 2147483647 w 1216"/>
                  <a:gd name="T15" fmla="*/ 2147483647 h 997"/>
                  <a:gd name="T16" fmla="*/ 2147483647 w 1216"/>
                  <a:gd name="T17" fmla="*/ 2147483647 h 997"/>
                  <a:gd name="T18" fmla="*/ 2147483647 w 1216"/>
                  <a:gd name="T19" fmla="*/ 2147483647 h 997"/>
                  <a:gd name="T20" fmla="*/ 2147483647 w 1216"/>
                  <a:gd name="T21" fmla="*/ 2147483647 h 997"/>
                  <a:gd name="T22" fmla="*/ 2147483647 w 1216"/>
                  <a:gd name="T23" fmla="*/ 2147483647 h 997"/>
                  <a:gd name="T24" fmla="*/ 2147483647 w 1216"/>
                  <a:gd name="T25" fmla="*/ 2147483647 h 997"/>
                  <a:gd name="T26" fmla="*/ 2147483647 w 1216"/>
                  <a:gd name="T27" fmla="*/ 2147483647 h 997"/>
                  <a:gd name="T28" fmla="*/ 2147483647 w 1216"/>
                  <a:gd name="T29" fmla="*/ 2147483647 h 997"/>
                  <a:gd name="T30" fmla="*/ 2147483647 w 1216"/>
                  <a:gd name="T31" fmla="*/ 2147483647 h 997"/>
                  <a:gd name="T32" fmla="*/ 2147483647 w 1216"/>
                  <a:gd name="T33" fmla="*/ 0 h 997"/>
                  <a:gd name="T34" fmla="*/ 2147483647 w 1216"/>
                  <a:gd name="T35" fmla="*/ 2147483647 h 997"/>
                  <a:gd name="T36" fmla="*/ 2147483647 w 1216"/>
                  <a:gd name="T37" fmla="*/ 2147483647 h 997"/>
                  <a:gd name="T38" fmla="*/ 2147483647 w 1216"/>
                  <a:gd name="T39" fmla="*/ 2147483647 h 997"/>
                  <a:gd name="T40" fmla="*/ 2147483647 w 1216"/>
                  <a:gd name="T41" fmla="*/ 2147483647 h 997"/>
                  <a:gd name="T42" fmla="*/ 2147483647 w 1216"/>
                  <a:gd name="T43" fmla="*/ 2147483647 h 997"/>
                  <a:gd name="T44" fmla="*/ 2147483647 w 1216"/>
                  <a:gd name="T45" fmla="*/ 2147483647 h 997"/>
                  <a:gd name="T46" fmla="*/ 2147483647 w 1216"/>
                  <a:gd name="T47" fmla="*/ 2147483647 h 997"/>
                  <a:gd name="T48" fmla="*/ 2147483647 w 1216"/>
                  <a:gd name="T49" fmla="*/ 2147483647 h 997"/>
                  <a:gd name="T50" fmla="*/ 2147483647 w 1216"/>
                  <a:gd name="T51" fmla="*/ 2147483647 h 997"/>
                  <a:gd name="T52" fmla="*/ 2147483647 w 1216"/>
                  <a:gd name="T53" fmla="*/ 2147483647 h 997"/>
                  <a:gd name="T54" fmla="*/ 2147483647 w 1216"/>
                  <a:gd name="T55" fmla="*/ 2147483647 h 997"/>
                  <a:gd name="T56" fmla="*/ 2147483647 w 1216"/>
                  <a:gd name="T57" fmla="*/ 2147483647 h 997"/>
                  <a:gd name="T58" fmla="*/ 2147483647 w 1216"/>
                  <a:gd name="T59" fmla="*/ 2147483647 h 997"/>
                  <a:gd name="T60" fmla="*/ 2147483647 w 1216"/>
                  <a:gd name="T61" fmla="*/ 2147483647 h 997"/>
                  <a:gd name="T62" fmla="*/ 2147483647 w 1216"/>
                  <a:gd name="T63" fmla="*/ 2147483647 h 997"/>
                  <a:gd name="T64" fmla="*/ 2147483647 w 1216"/>
                  <a:gd name="T65" fmla="*/ 2147483647 h 997"/>
                  <a:gd name="T66" fmla="*/ 2147483647 w 1216"/>
                  <a:gd name="T67" fmla="*/ 2147483647 h 997"/>
                  <a:gd name="T68" fmla="*/ 2147483647 w 1216"/>
                  <a:gd name="T69" fmla="*/ 2147483647 h 997"/>
                  <a:gd name="T70" fmla="*/ 2147483647 w 1216"/>
                  <a:gd name="T71" fmla="*/ 2147483647 h 997"/>
                  <a:gd name="T72" fmla="*/ 2147483647 w 1216"/>
                  <a:gd name="T73" fmla="*/ 2147483647 h 997"/>
                  <a:gd name="T74" fmla="*/ 2147483647 w 1216"/>
                  <a:gd name="T75" fmla="*/ 2147483647 h 997"/>
                  <a:gd name="T76" fmla="*/ 2147483647 w 1216"/>
                  <a:gd name="T77" fmla="*/ 2147483647 h 997"/>
                  <a:gd name="T78" fmla="*/ 2147483647 w 1216"/>
                  <a:gd name="T79" fmla="*/ 2147483647 h 997"/>
                  <a:gd name="T80" fmla="*/ 2147483647 w 1216"/>
                  <a:gd name="T81" fmla="*/ 2147483647 h 997"/>
                  <a:gd name="T82" fmla="*/ 2147483647 w 1216"/>
                  <a:gd name="T83" fmla="*/ 2147483647 h 997"/>
                  <a:gd name="T84" fmla="*/ 2147483647 w 1216"/>
                  <a:gd name="T85" fmla="*/ 2147483647 h 997"/>
                  <a:gd name="T86" fmla="*/ 2147483647 w 1216"/>
                  <a:gd name="T87" fmla="*/ 2147483647 h 997"/>
                  <a:gd name="T88" fmla="*/ 2147483647 w 1216"/>
                  <a:gd name="T89" fmla="*/ 2147483647 h 997"/>
                  <a:gd name="T90" fmla="*/ 2147483647 w 1216"/>
                  <a:gd name="T91" fmla="*/ 2147483647 h 997"/>
                  <a:gd name="T92" fmla="*/ 2147483647 w 1216"/>
                  <a:gd name="T93" fmla="*/ 2147483647 h 997"/>
                  <a:gd name="T94" fmla="*/ 2147483647 w 1216"/>
                  <a:gd name="T95" fmla="*/ 2147483647 h 997"/>
                  <a:gd name="T96" fmla="*/ 2147483647 w 1216"/>
                  <a:gd name="T97" fmla="*/ 2147483647 h 997"/>
                  <a:gd name="T98" fmla="*/ 2147483647 w 1216"/>
                  <a:gd name="T99" fmla="*/ 2147483647 h 99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216" h="997">
                    <a:moveTo>
                      <a:pt x="119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08"/>
                      <a:pt x="8" y="816"/>
                      <a:pt x="17" y="816"/>
                    </a:cubicBezTo>
                    <a:cubicBezTo>
                      <a:pt x="504" y="816"/>
                      <a:pt x="504" y="816"/>
                      <a:pt x="504" y="816"/>
                    </a:cubicBezTo>
                    <a:cubicBezTo>
                      <a:pt x="504" y="972"/>
                      <a:pt x="504" y="972"/>
                      <a:pt x="504" y="972"/>
                    </a:cubicBezTo>
                    <a:cubicBezTo>
                      <a:pt x="304" y="972"/>
                      <a:pt x="304" y="972"/>
                      <a:pt x="304" y="972"/>
                    </a:cubicBezTo>
                    <a:cubicBezTo>
                      <a:pt x="304" y="997"/>
                      <a:pt x="304" y="997"/>
                      <a:pt x="304" y="997"/>
                    </a:cubicBezTo>
                    <a:cubicBezTo>
                      <a:pt x="912" y="997"/>
                      <a:pt x="912" y="997"/>
                      <a:pt x="912" y="997"/>
                    </a:cubicBezTo>
                    <a:cubicBezTo>
                      <a:pt x="912" y="972"/>
                      <a:pt x="912" y="972"/>
                      <a:pt x="912" y="972"/>
                    </a:cubicBezTo>
                    <a:cubicBezTo>
                      <a:pt x="712" y="972"/>
                      <a:pt x="712" y="972"/>
                      <a:pt x="712" y="972"/>
                    </a:cubicBezTo>
                    <a:cubicBezTo>
                      <a:pt x="712" y="816"/>
                      <a:pt x="712" y="816"/>
                      <a:pt x="712" y="816"/>
                    </a:cubicBezTo>
                    <a:cubicBezTo>
                      <a:pt x="1198" y="816"/>
                      <a:pt x="1198" y="816"/>
                      <a:pt x="1198" y="816"/>
                    </a:cubicBezTo>
                    <a:cubicBezTo>
                      <a:pt x="1208" y="816"/>
                      <a:pt x="1216" y="808"/>
                      <a:pt x="1216" y="798"/>
                    </a:cubicBezTo>
                    <a:cubicBezTo>
                      <a:pt x="1216" y="18"/>
                      <a:pt x="1216" y="18"/>
                      <a:pt x="1216" y="18"/>
                    </a:cubicBezTo>
                    <a:cubicBezTo>
                      <a:pt x="1216" y="8"/>
                      <a:pt x="1208" y="0"/>
                      <a:pt x="1198" y="0"/>
                    </a:cubicBezTo>
                    <a:close/>
                    <a:moveTo>
                      <a:pt x="45" y="51"/>
                    </a:moveTo>
                    <a:cubicBezTo>
                      <a:pt x="1167" y="51"/>
                      <a:pt x="1167" y="51"/>
                      <a:pt x="1167" y="51"/>
                    </a:cubicBezTo>
                    <a:cubicBezTo>
                      <a:pt x="1167" y="735"/>
                      <a:pt x="1167" y="735"/>
                      <a:pt x="1167" y="735"/>
                    </a:cubicBezTo>
                    <a:cubicBezTo>
                      <a:pt x="45" y="735"/>
                      <a:pt x="45" y="735"/>
                      <a:pt x="45" y="735"/>
                    </a:cubicBezTo>
                    <a:lnTo>
                      <a:pt x="45" y="51"/>
                    </a:lnTo>
                    <a:close/>
                    <a:moveTo>
                      <a:pt x="559" y="795"/>
                    </a:moveTo>
                    <a:cubicBezTo>
                      <a:pt x="505" y="795"/>
                      <a:pt x="505" y="795"/>
                      <a:pt x="505" y="795"/>
                    </a:cubicBezTo>
                    <a:cubicBezTo>
                      <a:pt x="502" y="795"/>
                      <a:pt x="499" y="793"/>
                      <a:pt x="499" y="790"/>
                    </a:cubicBezTo>
                    <a:cubicBezTo>
                      <a:pt x="499" y="787"/>
                      <a:pt x="502" y="785"/>
                      <a:pt x="505" y="785"/>
                    </a:cubicBezTo>
                    <a:cubicBezTo>
                      <a:pt x="559" y="785"/>
                      <a:pt x="559" y="785"/>
                      <a:pt x="559" y="785"/>
                    </a:cubicBezTo>
                    <a:cubicBezTo>
                      <a:pt x="562" y="785"/>
                      <a:pt x="564" y="787"/>
                      <a:pt x="564" y="790"/>
                    </a:cubicBezTo>
                    <a:cubicBezTo>
                      <a:pt x="564" y="793"/>
                      <a:pt x="562" y="795"/>
                      <a:pt x="559" y="795"/>
                    </a:cubicBezTo>
                    <a:close/>
                    <a:moveTo>
                      <a:pt x="635" y="795"/>
                    </a:moveTo>
                    <a:cubicBezTo>
                      <a:pt x="581" y="795"/>
                      <a:pt x="581" y="795"/>
                      <a:pt x="581" y="795"/>
                    </a:cubicBezTo>
                    <a:cubicBezTo>
                      <a:pt x="578" y="795"/>
                      <a:pt x="575" y="793"/>
                      <a:pt x="575" y="790"/>
                    </a:cubicBezTo>
                    <a:cubicBezTo>
                      <a:pt x="575" y="787"/>
                      <a:pt x="578" y="785"/>
                      <a:pt x="581" y="785"/>
                    </a:cubicBezTo>
                    <a:cubicBezTo>
                      <a:pt x="635" y="785"/>
                      <a:pt x="635" y="785"/>
                      <a:pt x="635" y="785"/>
                    </a:cubicBezTo>
                    <a:cubicBezTo>
                      <a:pt x="638" y="785"/>
                      <a:pt x="641" y="787"/>
                      <a:pt x="641" y="790"/>
                    </a:cubicBezTo>
                    <a:cubicBezTo>
                      <a:pt x="641" y="793"/>
                      <a:pt x="638" y="795"/>
                      <a:pt x="635" y="795"/>
                    </a:cubicBezTo>
                    <a:close/>
                    <a:moveTo>
                      <a:pt x="711" y="795"/>
                    </a:moveTo>
                    <a:cubicBezTo>
                      <a:pt x="657" y="795"/>
                      <a:pt x="657" y="795"/>
                      <a:pt x="657" y="795"/>
                    </a:cubicBezTo>
                    <a:cubicBezTo>
                      <a:pt x="654" y="795"/>
                      <a:pt x="651" y="793"/>
                      <a:pt x="651" y="790"/>
                    </a:cubicBezTo>
                    <a:cubicBezTo>
                      <a:pt x="651" y="787"/>
                      <a:pt x="654" y="785"/>
                      <a:pt x="657" y="785"/>
                    </a:cubicBezTo>
                    <a:cubicBezTo>
                      <a:pt x="711" y="785"/>
                      <a:pt x="711" y="785"/>
                      <a:pt x="711" y="785"/>
                    </a:cubicBezTo>
                    <a:cubicBezTo>
                      <a:pt x="714" y="785"/>
                      <a:pt x="717" y="787"/>
                      <a:pt x="717" y="790"/>
                    </a:cubicBezTo>
                    <a:cubicBezTo>
                      <a:pt x="717" y="793"/>
                      <a:pt x="714" y="795"/>
                      <a:pt x="711" y="795"/>
                    </a:cubicBezTo>
                    <a:close/>
                    <a:moveTo>
                      <a:pt x="1164" y="797"/>
                    </a:moveTo>
                    <a:cubicBezTo>
                      <a:pt x="1127" y="797"/>
                      <a:pt x="1127" y="797"/>
                      <a:pt x="1127" y="797"/>
                    </a:cubicBezTo>
                    <a:cubicBezTo>
                      <a:pt x="1124" y="797"/>
                      <a:pt x="1122" y="794"/>
                      <a:pt x="1122" y="791"/>
                    </a:cubicBezTo>
                    <a:cubicBezTo>
                      <a:pt x="1122" y="788"/>
                      <a:pt x="1124" y="786"/>
                      <a:pt x="1127" y="786"/>
                    </a:cubicBezTo>
                    <a:cubicBezTo>
                      <a:pt x="1164" y="786"/>
                      <a:pt x="1164" y="786"/>
                      <a:pt x="1164" y="786"/>
                    </a:cubicBezTo>
                    <a:cubicBezTo>
                      <a:pt x="1167" y="786"/>
                      <a:pt x="1170" y="788"/>
                      <a:pt x="1170" y="791"/>
                    </a:cubicBezTo>
                    <a:cubicBezTo>
                      <a:pt x="1170" y="794"/>
                      <a:pt x="1167" y="797"/>
                      <a:pt x="1164" y="797"/>
                    </a:cubicBezTo>
                    <a:close/>
                  </a:path>
                </a:pathLst>
              </a:custGeom>
              <a:solidFill>
                <a:srgbClr val="81D2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 bwMode="auto">
              <a:xfrm>
                <a:off x="14252820" y="3466002"/>
                <a:ext cx="704294" cy="903896"/>
                <a:chOff x="-457200" y="3128963"/>
                <a:chExt cx="688975" cy="884238"/>
              </a:xfrm>
              <a:solidFill>
                <a:srgbClr val="507174"/>
              </a:solidFill>
            </p:grpSpPr>
            <p:sp>
              <p:nvSpPr>
                <p:cNvPr id="53" name="Freeform 152"/>
                <p:cNvSpPr/>
                <p:nvPr/>
              </p:nvSpPr>
              <p:spPr bwMode="auto">
                <a:xfrm>
                  <a:off x="-31750" y="3128963"/>
                  <a:ext cx="263525" cy="222250"/>
                </a:xfrm>
                <a:custGeom>
                  <a:avLst/>
                  <a:gdLst>
                    <a:gd name="T0" fmla="*/ 44 w 118"/>
                    <a:gd name="T1" fmla="*/ 0 h 99"/>
                    <a:gd name="T2" fmla="*/ 0 w 118"/>
                    <a:gd name="T3" fmla="*/ 42 h 99"/>
                    <a:gd name="T4" fmla="*/ 67 w 118"/>
                    <a:gd name="T5" fmla="*/ 99 h 99"/>
                    <a:gd name="T6" fmla="*/ 118 w 118"/>
                    <a:gd name="T7" fmla="*/ 55 h 99"/>
                    <a:gd name="T8" fmla="*/ 44 w 118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99">
                      <a:moveTo>
                        <a:pt x="44" y="0"/>
                      </a:moveTo>
                      <a:cubicBezTo>
                        <a:pt x="44" y="0"/>
                        <a:pt x="23" y="21"/>
                        <a:pt x="0" y="42"/>
                      </a:cubicBezTo>
                      <a:cubicBezTo>
                        <a:pt x="67" y="99"/>
                        <a:pt x="67" y="99"/>
                        <a:pt x="67" y="99"/>
                      </a:cubicBezTo>
                      <a:cubicBezTo>
                        <a:pt x="94" y="79"/>
                        <a:pt x="118" y="55"/>
                        <a:pt x="118" y="55"/>
                      </a:cubicBez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DB8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Freeform 153"/>
                <p:cNvSpPr/>
                <p:nvPr/>
              </p:nvSpPr>
              <p:spPr bwMode="auto">
                <a:xfrm>
                  <a:off x="-457200" y="3540126"/>
                  <a:ext cx="360363" cy="473075"/>
                </a:xfrm>
                <a:custGeom>
                  <a:avLst/>
                  <a:gdLst>
                    <a:gd name="T0" fmla="*/ 89 w 161"/>
                    <a:gd name="T1" fmla="*/ 93 h 211"/>
                    <a:gd name="T2" fmla="*/ 85 w 161"/>
                    <a:gd name="T3" fmla="*/ 92 h 211"/>
                    <a:gd name="T4" fmla="*/ 64 w 161"/>
                    <a:gd name="T5" fmla="*/ 88 h 211"/>
                    <a:gd name="T6" fmla="*/ 63 w 161"/>
                    <a:gd name="T7" fmla="*/ 88 h 211"/>
                    <a:gd name="T8" fmla="*/ 45 w 161"/>
                    <a:gd name="T9" fmla="*/ 80 h 211"/>
                    <a:gd name="T10" fmla="*/ 44 w 161"/>
                    <a:gd name="T11" fmla="*/ 61 h 211"/>
                    <a:gd name="T12" fmla="*/ 68 w 161"/>
                    <a:gd name="T13" fmla="*/ 48 h 211"/>
                    <a:gd name="T14" fmla="*/ 85 w 161"/>
                    <a:gd name="T15" fmla="*/ 48 h 211"/>
                    <a:gd name="T16" fmla="*/ 104 w 161"/>
                    <a:gd name="T17" fmla="*/ 54 h 211"/>
                    <a:gd name="T18" fmla="*/ 106 w 161"/>
                    <a:gd name="T19" fmla="*/ 56 h 211"/>
                    <a:gd name="T20" fmla="*/ 107 w 161"/>
                    <a:gd name="T21" fmla="*/ 56 h 211"/>
                    <a:gd name="T22" fmla="*/ 108 w 161"/>
                    <a:gd name="T23" fmla="*/ 57 h 211"/>
                    <a:gd name="T24" fmla="*/ 119 w 161"/>
                    <a:gd name="T25" fmla="*/ 60 h 211"/>
                    <a:gd name="T26" fmla="*/ 134 w 161"/>
                    <a:gd name="T27" fmla="*/ 47 h 211"/>
                    <a:gd name="T28" fmla="*/ 133 w 161"/>
                    <a:gd name="T29" fmla="*/ 35 h 211"/>
                    <a:gd name="T30" fmla="*/ 123 w 161"/>
                    <a:gd name="T31" fmla="*/ 28 h 211"/>
                    <a:gd name="T32" fmla="*/ 121 w 161"/>
                    <a:gd name="T33" fmla="*/ 29 h 211"/>
                    <a:gd name="T34" fmla="*/ 88 w 161"/>
                    <a:gd name="T35" fmla="*/ 19 h 211"/>
                    <a:gd name="T36" fmla="*/ 78 w 161"/>
                    <a:gd name="T37" fmla="*/ 19 h 211"/>
                    <a:gd name="T38" fmla="*/ 75 w 161"/>
                    <a:gd name="T39" fmla="*/ 4 h 211"/>
                    <a:gd name="T40" fmla="*/ 69 w 161"/>
                    <a:gd name="T41" fmla="*/ 1 h 211"/>
                    <a:gd name="T42" fmla="*/ 51 w 161"/>
                    <a:gd name="T43" fmla="*/ 4 h 211"/>
                    <a:gd name="T44" fmla="*/ 46 w 161"/>
                    <a:gd name="T45" fmla="*/ 9 h 211"/>
                    <a:gd name="T46" fmla="*/ 49 w 161"/>
                    <a:gd name="T47" fmla="*/ 25 h 211"/>
                    <a:gd name="T48" fmla="*/ 15 w 161"/>
                    <a:gd name="T49" fmla="*/ 46 h 211"/>
                    <a:gd name="T50" fmla="*/ 12 w 161"/>
                    <a:gd name="T51" fmla="*/ 97 h 211"/>
                    <a:gd name="T52" fmla="*/ 35 w 161"/>
                    <a:gd name="T53" fmla="*/ 112 h 211"/>
                    <a:gd name="T54" fmla="*/ 91 w 161"/>
                    <a:gd name="T55" fmla="*/ 125 h 211"/>
                    <a:gd name="T56" fmla="*/ 99 w 161"/>
                    <a:gd name="T57" fmla="*/ 126 h 211"/>
                    <a:gd name="T58" fmla="*/ 115 w 161"/>
                    <a:gd name="T59" fmla="*/ 134 h 211"/>
                    <a:gd name="T60" fmla="*/ 114 w 161"/>
                    <a:gd name="T61" fmla="*/ 154 h 211"/>
                    <a:gd name="T62" fmla="*/ 94 w 161"/>
                    <a:gd name="T63" fmla="*/ 163 h 211"/>
                    <a:gd name="T64" fmla="*/ 68 w 161"/>
                    <a:gd name="T65" fmla="*/ 163 h 211"/>
                    <a:gd name="T66" fmla="*/ 50 w 161"/>
                    <a:gd name="T67" fmla="*/ 157 h 211"/>
                    <a:gd name="T68" fmla="*/ 47 w 161"/>
                    <a:gd name="T69" fmla="*/ 156 h 211"/>
                    <a:gd name="T70" fmla="*/ 47 w 161"/>
                    <a:gd name="T71" fmla="*/ 156 h 211"/>
                    <a:gd name="T72" fmla="*/ 47 w 161"/>
                    <a:gd name="T73" fmla="*/ 156 h 211"/>
                    <a:gd name="T74" fmla="*/ 46 w 161"/>
                    <a:gd name="T75" fmla="*/ 155 h 211"/>
                    <a:gd name="T76" fmla="*/ 35 w 161"/>
                    <a:gd name="T77" fmla="*/ 152 h 211"/>
                    <a:gd name="T78" fmla="*/ 19 w 161"/>
                    <a:gd name="T79" fmla="*/ 164 h 211"/>
                    <a:gd name="T80" fmla="*/ 21 w 161"/>
                    <a:gd name="T81" fmla="*/ 177 h 211"/>
                    <a:gd name="T82" fmla="*/ 77 w 161"/>
                    <a:gd name="T83" fmla="*/ 192 h 211"/>
                    <a:gd name="T84" fmla="*/ 80 w 161"/>
                    <a:gd name="T85" fmla="*/ 207 h 211"/>
                    <a:gd name="T86" fmla="*/ 86 w 161"/>
                    <a:gd name="T87" fmla="*/ 211 h 211"/>
                    <a:gd name="T88" fmla="*/ 104 w 161"/>
                    <a:gd name="T89" fmla="*/ 208 h 211"/>
                    <a:gd name="T90" fmla="*/ 109 w 161"/>
                    <a:gd name="T91" fmla="*/ 203 h 211"/>
                    <a:gd name="T92" fmla="*/ 106 w 161"/>
                    <a:gd name="T93" fmla="*/ 188 h 211"/>
                    <a:gd name="T94" fmla="*/ 144 w 161"/>
                    <a:gd name="T95" fmla="*/ 169 h 211"/>
                    <a:gd name="T96" fmla="*/ 152 w 161"/>
                    <a:gd name="T97" fmla="*/ 119 h 211"/>
                    <a:gd name="T98" fmla="*/ 89 w 161"/>
                    <a:gd name="T99" fmla="*/ 93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61" h="211">
                      <a:moveTo>
                        <a:pt x="89" y="93"/>
                      </a:moveTo>
                      <a:cubicBezTo>
                        <a:pt x="85" y="92"/>
                        <a:pt x="85" y="92"/>
                        <a:pt x="85" y="92"/>
                      </a:cubicBezTo>
                      <a:cubicBezTo>
                        <a:pt x="78" y="90"/>
                        <a:pt x="67" y="88"/>
                        <a:pt x="64" y="88"/>
                      </a:cubicBezTo>
                      <a:cubicBezTo>
                        <a:pt x="64" y="88"/>
                        <a:pt x="63" y="88"/>
                        <a:pt x="63" y="88"/>
                      </a:cubicBezTo>
                      <a:cubicBezTo>
                        <a:pt x="55" y="86"/>
                        <a:pt x="50" y="85"/>
                        <a:pt x="45" y="80"/>
                      </a:cubicBezTo>
                      <a:cubicBezTo>
                        <a:pt x="40" y="75"/>
                        <a:pt x="39" y="66"/>
                        <a:pt x="44" y="61"/>
                      </a:cubicBezTo>
                      <a:cubicBezTo>
                        <a:pt x="52" y="53"/>
                        <a:pt x="61" y="49"/>
                        <a:pt x="68" y="48"/>
                      </a:cubicBezTo>
                      <a:cubicBezTo>
                        <a:pt x="74" y="47"/>
                        <a:pt x="80" y="47"/>
                        <a:pt x="85" y="48"/>
                      </a:cubicBezTo>
                      <a:cubicBezTo>
                        <a:pt x="90" y="48"/>
                        <a:pt x="98" y="52"/>
                        <a:pt x="104" y="54"/>
                      </a:cubicBezTo>
                      <a:cubicBezTo>
                        <a:pt x="105" y="55"/>
                        <a:pt x="105" y="55"/>
                        <a:pt x="106" y="56"/>
                      </a:cubicBezTo>
                      <a:cubicBezTo>
                        <a:pt x="106" y="56"/>
                        <a:pt x="107" y="56"/>
                        <a:pt x="107" y="56"/>
                      </a:cubicBezTo>
                      <a:cubicBezTo>
                        <a:pt x="107" y="56"/>
                        <a:pt x="107" y="57"/>
                        <a:pt x="108" y="57"/>
                      </a:cubicBezTo>
                      <a:cubicBezTo>
                        <a:pt x="111" y="60"/>
                        <a:pt x="115" y="61"/>
                        <a:pt x="119" y="60"/>
                      </a:cubicBezTo>
                      <a:cubicBezTo>
                        <a:pt x="126" y="59"/>
                        <a:pt x="132" y="53"/>
                        <a:pt x="134" y="47"/>
                      </a:cubicBezTo>
                      <a:cubicBezTo>
                        <a:pt x="136" y="43"/>
                        <a:pt x="136" y="38"/>
                        <a:pt x="133" y="35"/>
                      </a:cubicBezTo>
                      <a:cubicBezTo>
                        <a:pt x="130" y="33"/>
                        <a:pt x="126" y="30"/>
                        <a:pt x="123" y="28"/>
                      </a:cubicBezTo>
                      <a:cubicBezTo>
                        <a:pt x="122" y="29"/>
                        <a:pt x="122" y="29"/>
                        <a:pt x="121" y="29"/>
                      </a:cubicBezTo>
                      <a:cubicBezTo>
                        <a:pt x="109" y="43"/>
                        <a:pt x="92" y="34"/>
                        <a:pt x="88" y="19"/>
                      </a:cubicBezTo>
                      <a:cubicBezTo>
                        <a:pt x="84" y="19"/>
                        <a:pt x="81" y="19"/>
                        <a:pt x="78" y="19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2"/>
                        <a:pt x="72" y="0"/>
                        <a:pt x="69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48" y="4"/>
                        <a:pt x="46" y="7"/>
                        <a:pt x="46" y="9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35" y="30"/>
                        <a:pt x="23" y="37"/>
                        <a:pt x="15" y="46"/>
                      </a:cubicBezTo>
                      <a:cubicBezTo>
                        <a:pt x="1" y="62"/>
                        <a:pt x="0" y="82"/>
                        <a:pt x="12" y="97"/>
                      </a:cubicBezTo>
                      <a:cubicBezTo>
                        <a:pt x="18" y="104"/>
                        <a:pt x="26" y="109"/>
                        <a:pt x="35" y="112"/>
                      </a:cubicBezTo>
                      <a:cubicBezTo>
                        <a:pt x="42" y="114"/>
                        <a:pt x="75" y="121"/>
                        <a:pt x="91" y="125"/>
                      </a:cubicBezTo>
                      <a:cubicBezTo>
                        <a:pt x="99" y="126"/>
                        <a:pt x="99" y="126"/>
                        <a:pt x="99" y="126"/>
                      </a:cubicBezTo>
                      <a:cubicBezTo>
                        <a:pt x="106" y="128"/>
                        <a:pt x="112" y="131"/>
                        <a:pt x="115" y="134"/>
                      </a:cubicBezTo>
                      <a:cubicBezTo>
                        <a:pt x="120" y="140"/>
                        <a:pt x="120" y="149"/>
                        <a:pt x="114" y="154"/>
                      </a:cubicBezTo>
                      <a:cubicBezTo>
                        <a:pt x="110" y="158"/>
                        <a:pt x="103" y="161"/>
                        <a:pt x="94" y="163"/>
                      </a:cubicBezTo>
                      <a:cubicBezTo>
                        <a:pt x="86" y="164"/>
                        <a:pt x="76" y="164"/>
                        <a:pt x="68" y="163"/>
                      </a:cubicBezTo>
                      <a:cubicBezTo>
                        <a:pt x="62" y="162"/>
                        <a:pt x="55" y="160"/>
                        <a:pt x="50" y="157"/>
                      </a:cubicBezTo>
                      <a:cubicBezTo>
                        <a:pt x="49" y="157"/>
                        <a:pt x="48" y="157"/>
                        <a:pt x="47" y="156"/>
                      </a:cubicBezTo>
                      <a:cubicBezTo>
                        <a:pt x="47" y="156"/>
                        <a:pt x="47" y="156"/>
                        <a:pt x="47" y="156"/>
                      </a:cubicBezTo>
                      <a:cubicBezTo>
                        <a:pt x="47" y="156"/>
                        <a:pt x="47" y="156"/>
                        <a:pt x="47" y="156"/>
                      </a:cubicBezTo>
                      <a:cubicBezTo>
                        <a:pt x="46" y="155"/>
                        <a:pt x="46" y="155"/>
                        <a:pt x="46" y="155"/>
                      </a:cubicBezTo>
                      <a:cubicBezTo>
                        <a:pt x="43" y="152"/>
                        <a:pt x="39" y="151"/>
                        <a:pt x="35" y="152"/>
                      </a:cubicBezTo>
                      <a:cubicBezTo>
                        <a:pt x="28" y="153"/>
                        <a:pt x="21" y="159"/>
                        <a:pt x="19" y="164"/>
                      </a:cubicBezTo>
                      <a:cubicBezTo>
                        <a:pt x="17" y="169"/>
                        <a:pt x="18" y="174"/>
                        <a:pt x="21" y="177"/>
                      </a:cubicBezTo>
                      <a:cubicBezTo>
                        <a:pt x="33" y="188"/>
                        <a:pt x="55" y="193"/>
                        <a:pt x="77" y="192"/>
                      </a:cubicBezTo>
                      <a:cubicBezTo>
                        <a:pt x="80" y="207"/>
                        <a:pt x="80" y="207"/>
                        <a:pt x="80" y="207"/>
                      </a:cubicBezTo>
                      <a:cubicBezTo>
                        <a:pt x="80" y="210"/>
                        <a:pt x="83" y="211"/>
                        <a:pt x="86" y="211"/>
                      </a:cubicBezTo>
                      <a:cubicBezTo>
                        <a:pt x="104" y="208"/>
                        <a:pt x="104" y="208"/>
                        <a:pt x="104" y="208"/>
                      </a:cubicBezTo>
                      <a:cubicBezTo>
                        <a:pt x="107" y="207"/>
                        <a:pt x="109" y="205"/>
                        <a:pt x="109" y="203"/>
                      </a:cubicBezTo>
                      <a:cubicBezTo>
                        <a:pt x="106" y="188"/>
                        <a:pt x="106" y="188"/>
                        <a:pt x="106" y="188"/>
                      </a:cubicBezTo>
                      <a:cubicBezTo>
                        <a:pt x="123" y="184"/>
                        <a:pt x="137" y="178"/>
                        <a:pt x="144" y="169"/>
                      </a:cubicBezTo>
                      <a:cubicBezTo>
                        <a:pt x="158" y="154"/>
                        <a:pt x="161" y="135"/>
                        <a:pt x="152" y="119"/>
                      </a:cubicBezTo>
                      <a:cubicBezTo>
                        <a:pt x="141" y="102"/>
                        <a:pt x="111" y="96"/>
                        <a:pt x="89" y="93"/>
                      </a:cubicBezTo>
                      <a:close/>
                    </a:path>
                  </a:pathLst>
                </a:custGeom>
                <a:solidFill>
                  <a:srgbClr val="FDB8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Freeform 154"/>
                <p:cNvSpPr/>
                <p:nvPr/>
              </p:nvSpPr>
              <p:spPr bwMode="auto">
                <a:xfrm>
                  <a:off x="-363538" y="3238501"/>
                  <a:ext cx="430213" cy="374650"/>
                </a:xfrm>
                <a:custGeom>
                  <a:avLst/>
                  <a:gdLst>
                    <a:gd name="T0" fmla="*/ 124 w 192"/>
                    <a:gd name="T1" fmla="*/ 14 h 167"/>
                    <a:gd name="T2" fmla="*/ 44 w 192"/>
                    <a:gd name="T3" fmla="*/ 37 h 167"/>
                    <a:gd name="T4" fmla="*/ 2 w 192"/>
                    <a:gd name="T5" fmla="*/ 89 h 167"/>
                    <a:gd name="T6" fmla="*/ 2 w 192"/>
                    <a:gd name="T7" fmla="*/ 130 h 167"/>
                    <a:gd name="T8" fmla="*/ 34 w 192"/>
                    <a:gd name="T9" fmla="*/ 124 h 167"/>
                    <a:gd name="T10" fmla="*/ 36 w 192"/>
                    <a:gd name="T11" fmla="*/ 103 h 167"/>
                    <a:gd name="T12" fmla="*/ 60 w 192"/>
                    <a:gd name="T13" fmla="*/ 76 h 167"/>
                    <a:gd name="T14" fmla="*/ 82 w 192"/>
                    <a:gd name="T15" fmla="*/ 78 h 167"/>
                    <a:gd name="T16" fmla="*/ 86 w 192"/>
                    <a:gd name="T17" fmla="*/ 100 h 167"/>
                    <a:gd name="T18" fmla="*/ 59 w 192"/>
                    <a:gd name="T19" fmla="*/ 127 h 167"/>
                    <a:gd name="T20" fmla="*/ 70 w 192"/>
                    <a:gd name="T21" fmla="*/ 164 h 167"/>
                    <a:gd name="T22" fmla="*/ 130 w 192"/>
                    <a:gd name="T23" fmla="*/ 115 h 167"/>
                    <a:gd name="T24" fmla="*/ 175 w 192"/>
                    <a:gd name="T25" fmla="*/ 65 h 167"/>
                    <a:gd name="T26" fmla="*/ 192 w 192"/>
                    <a:gd name="T27" fmla="*/ 43 h 167"/>
                    <a:gd name="T28" fmla="*/ 142 w 192"/>
                    <a:gd name="T29" fmla="*/ 0 h 167"/>
                    <a:gd name="T30" fmla="*/ 124 w 192"/>
                    <a:gd name="T31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" h="167">
                      <a:moveTo>
                        <a:pt x="124" y="14"/>
                      </a:moveTo>
                      <a:cubicBezTo>
                        <a:pt x="92" y="25"/>
                        <a:pt x="74" y="27"/>
                        <a:pt x="44" y="37"/>
                      </a:cubicBezTo>
                      <a:cubicBezTo>
                        <a:pt x="39" y="37"/>
                        <a:pt x="2" y="89"/>
                        <a:pt x="2" y="89"/>
                      </a:cubicBezTo>
                      <a:cubicBezTo>
                        <a:pt x="2" y="89"/>
                        <a:pt x="0" y="100"/>
                        <a:pt x="2" y="130"/>
                      </a:cubicBezTo>
                      <a:cubicBezTo>
                        <a:pt x="2" y="133"/>
                        <a:pt x="34" y="124"/>
                        <a:pt x="34" y="124"/>
                      </a:cubicBezTo>
                      <a:cubicBezTo>
                        <a:pt x="35" y="110"/>
                        <a:pt x="36" y="103"/>
                        <a:pt x="36" y="103"/>
                      </a:cubicBezTo>
                      <a:cubicBezTo>
                        <a:pt x="60" y="76"/>
                        <a:pt x="60" y="76"/>
                        <a:pt x="60" y="76"/>
                      </a:cubicBezTo>
                      <a:cubicBezTo>
                        <a:pt x="69" y="80"/>
                        <a:pt x="87" y="84"/>
                        <a:pt x="82" y="78"/>
                      </a:cubicBezTo>
                      <a:cubicBezTo>
                        <a:pt x="88" y="85"/>
                        <a:pt x="88" y="93"/>
                        <a:pt x="86" y="100"/>
                      </a:cubicBezTo>
                      <a:cubicBezTo>
                        <a:pt x="81" y="106"/>
                        <a:pt x="69" y="118"/>
                        <a:pt x="59" y="127"/>
                      </a:cubicBezTo>
                      <a:cubicBezTo>
                        <a:pt x="47" y="136"/>
                        <a:pt x="47" y="167"/>
                        <a:pt x="70" y="164"/>
                      </a:cubicBezTo>
                      <a:cubicBezTo>
                        <a:pt x="81" y="152"/>
                        <a:pt x="102" y="129"/>
                        <a:pt x="130" y="115"/>
                      </a:cubicBezTo>
                      <a:cubicBezTo>
                        <a:pt x="147" y="106"/>
                        <a:pt x="162" y="91"/>
                        <a:pt x="175" y="65"/>
                      </a:cubicBezTo>
                      <a:cubicBezTo>
                        <a:pt x="177" y="62"/>
                        <a:pt x="189" y="48"/>
                        <a:pt x="192" y="43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3" y="8"/>
                        <a:pt x="126" y="13"/>
                        <a:pt x="124" y="14"/>
                      </a:cubicBezTo>
                      <a:close/>
                    </a:path>
                  </a:pathLst>
                </a:custGeom>
                <a:solidFill>
                  <a:srgbClr val="FDB8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6" name="组合 125"/>
          <p:cNvGrpSpPr/>
          <p:nvPr/>
        </p:nvGrpSpPr>
        <p:grpSpPr>
          <a:xfrm>
            <a:off x="3989938" y="2266951"/>
            <a:ext cx="449419" cy="2122170"/>
            <a:chOff x="3569833" y="2236789"/>
            <a:chExt cx="468313" cy="2211386"/>
          </a:xfrm>
        </p:grpSpPr>
        <p:sp>
          <p:nvSpPr>
            <p:cNvPr id="22" name="Freeform 9"/>
            <p:cNvSpPr/>
            <p:nvPr/>
          </p:nvSpPr>
          <p:spPr bwMode="auto">
            <a:xfrm>
              <a:off x="3765095" y="2236789"/>
              <a:ext cx="87313" cy="1347788"/>
            </a:xfrm>
            <a:custGeom>
              <a:avLst/>
              <a:gdLst>
                <a:gd name="T0" fmla="*/ 2147483647 w 62"/>
                <a:gd name="T1" fmla="*/ 2147483647 h 950"/>
                <a:gd name="T2" fmla="*/ 2147483647 w 62"/>
                <a:gd name="T3" fmla="*/ 2147483647 h 950"/>
                <a:gd name="T4" fmla="*/ 2147483647 w 62"/>
                <a:gd name="T5" fmla="*/ 2147483647 h 950"/>
                <a:gd name="T6" fmla="*/ 2147483647 w 62"/>
                <a:gd name="T7" fmla="*/ 2147483647 h 950"/>
                <a:gd name="T8" fmla="*/ 2147483647 w 62"/>
                <a:gd name="T9" fmla="*/ 2147483647 h 950"/>
                <a:gd name="T10" fmla="*/ 2147483647 w 62"/>
                <a:gd name="T11" fmla="*/ 2147483647 h 950"/>
                <a:gd name="T12" fmla="*/ 2147483647 w 62"/>
                <a:gd name="T13" fmla="*/ 2147483647 h 950"/>
                <a:gd name="T14" fmla="*/ 2147483647 w 62"/>
                <a:gd name="T15" fmla="*/ 2147483647 h 950"/>
                <a:gd name="T16" fmla="*/ 2147483647 w 62"/>
                <a:gd name="T17" fmla="*/ 0 h 950"/>
                <a:gd name="T18" fmla="*/ 0 w 62"/>
                <a:gd name="T19" fmla="*/ 0 h 950"/>
                <a:gd name="T20" fmla="*/ 0 w 62"/>
                <a:gd name="T21" fmla="*/ 2147483647 h 950"/>
                <a:gd name="T22" fmla="*/ 2147483647 w 62"/>
                <a:gd name="T23" fmla="*/ 2147483647 h 950"/>
                <a:gd name="T24" fmla="*/ 2147483647 w 62"/>
                <a:gd name="T25" fmla="*/ 2147483647 h 950"/>
                <a:gd name="T26" fmla="*/ 2147483647 w 62"/>
                <a:gd name="T27" fmla="*/ 2147483647 h 950"/>
                <a:gd name="T28" fmla="*/ 2147483647 w 62"/>
                <a:gd name="T29" fmla="*/ 2147483647 h 950"/>
                <a:gd name="T30" fmla="*/ 2147483647 w 62"/>
                <a:gd name="T31" fmla="*/ 2147483647 h 950"/>
                <a:gd name="T32" fmla="*/ 2147483647 w 62"/>
                <a:gd name="T33" fmla="*/ 2147483647 h 950"/>
                <a:gd name="T34" fmla="*/ 2147483647 w 62"/>
                <a:gd name="T35" fmla="*/ 2147483647 h 950"/>
                <a:gd name="T36" fmla="*/ 2147483647 w 62"/>
                <a:gd name="T37" fmla="*/ 2147483647 h 950"/>
                <a:gd name="T38" fmla="*/ 0 w 62"/>
                <a:gd name="T39" fmla="*/ 2147483647 h 950"/>
                <a:gd name="T40" fmla="*/ 0 w 62"/>
                <a:gd name="T41" fmla="*/ 2147483647 h 950"/>
                <a:gd name="T42" fmla="*/ 2147483647 w 62"/>
                <a:gd name="T43" fmla="*/ 2147483647 h 950"/>
                <a:gd name="T44" fmla="*/ 2147483647 w 62"/>
                <a:gd name="T45" fmla="*/ 2147483647 h 9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2" h="950">
                  <a:moveTo>
                    <a:pt x="62" y="878"/>
                  </a:moveTo>
                  <a:cubicBezTo>
                    <a:pt x="62" y="869"/>
                    <a:pt x="57" y="860"/>
                    <a:pt x="49" y="857"/>
                  </a:cubicBezTo>
                  <a:cubicBezTo>
                    <a:pt x="49" y="853"/>
                    <a:pt x="49" y="853"/>
                    <a:pt x="49" y="853"/>
                  </a:cubicBezTo>
                  <a:cubicBezTo>
                    <a:pt x="49" y="848"/>
                    <a:pt x="44" y="845"/>
                    <a:pt x="37" y="84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44" y="105"/>
                    <a:pt x="49" y="101"/>
                    <a:pt x="49" y="97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57" y="89"/>
                    <a:pt x="62" y="81"/>
                    <a:pt x="62" y="7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1"/>
                    <a:pt x="5" y="89"/>
                    <a:pt x="13" y="93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3" y="102"/>
                    <a:pt x="19" y="105"/>
                    <a:pt x="26" y="105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845"/>
                    <a:pt x="26" y="845"/>
                    <a:pt x="26" y="845"/>
                  </a:cubicBezTo>
                  <a:cubicBezTo>
                    <a:pt x="26" y="845"/>
                    <a:pt x="26" y="845"/>
                    <a:pt x="26" y="845"/>
                  </a:cubicBezTo>
                  <a:cubicBezTo>
                    <a:pt x="19" y="845"/>
                    <a:pt x="13" y="848"/>
                    <a:pt x="13" y="853"/>
                  </a:cubicBezTo>
                  <a:cubicBezTo>
                    <a:pt x="13" y="857"/>
                    <a:pt x="13" y="857"/>
                    <a:pt x="13" y="857"/>
                  </a:cubicBezTo>
                  <a:cubicBezTo>
                    <a:pt x="5" y="860"/>
                    <a:pt x="0" y="869"/>
                    <a:pt x="0" y="878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62" y="950"/>
                    <a:pt x="62" y="950"/>
                    <a:pt x="62" y="950"/>
                  </a:cubicBezTo>
                  <a:lnTo>
                    <a:pt x="62" y="878"/>
                  </a:lnTo>
                  <a:close/>
                </a:path>
              </a:pathLst>
            </a:custGeom>
            <a:solidFill>
              <a:srgbClr val="22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3569833" y="3571875"/>
              <a:ext cx="468313" cy="876300"/>
              <a:chOff x="11632889" y="3905249"/>
              <a:chExt cx="468313" cy="876300"/>
            </a:xfrm>
          </p:grpSpPr>
          <p:sp>
            <p:nvSpPr>
              <p:cNvPr id="27" name="Freeform 15"/>
              <p:cNvSpPr>
                <a:spLocks noEditPoints="1"/>
              </p:cNvSpPr>
              <p:nvPr/>
            </p:nvSpPr>
            <p:spPr bwMode="auto">
              <a:xfrm>
                <a:off x="11632889" y="3905249"/>
                <a:ext cx="468313" cy="876300"/>
              </a:xfrm>
              <a:custGeom>
                <a:avLst/>
                <a:gdLst>
                  <a:gd name="T0" fmla="*/ 2147483647 w 330"/>
                  <a:gd name="T1" fmla="*/ 2147483647 h 618"/>
                  <a:gd name="T2" fmla="*/ 2147483647 w 330"/>
                  <a:gd name="T3" fmla="*/ 0 h 618"/>
                  <a:gd name="T4" fmla="*/ 0 w 330"/>
                  <a:gd name="T5" fmla="*/ 2147483647 h 618"/>
                  <a:gd name="T6" fmla="*/ 0 w 330"/>
                  <a:gd name="T7" fmla="*/ 2147483647 h 618"/>
                  <a:gd name="T8" fmla="*/ 2147483647 w 330"/>
                  <a:gd name="T9" fmla="*/ 2147483647 h 618"/>
                  <a:gd name="T10" fmla="*/ 2147483647 w 330"/>
                  <a:gd name="T11" fmla="*/ 2147483647 h 618"/>
                  <a:gd name="T12" fmla="*/ 2147483647 w 330"/>
                  <a:gd name="T13" fmla="*/ 2147483647 h 618"/>
                  <a:gd name="T14" fmla="*/ 2147483647 w 330"/>
                  <a:gd name="T15" fmla="*/ 2147483647 h 618"/>
                  <a:gd name="T16" fmla="*/ 2147483647 w 330"/>
                  <a:gd name="T17" fmla="*/ 2147483647 h 618"/>
                  <a:gd name="T18" fmla="*/ 2147483647 w 330"/>
                  <a:gd name="T19" fmla="*/ 2147483647 h 618"/>
                  <a:gd name="T20" fmla="*/ 2147483647 w 330"/>
                  <a:gd name="T21" fmla="*/ 2147483647 h 618"/>
                  <a:gd name="T22" fmla="*/ 2147483647 w 330"/>
                  <a:gd name="T23" fmla="*/ 2147483647 h 618"/>
                  <a:gd name="T24" fmla="*/ 2147483647 w 330"/>
                  <a:gd name="T25" fmla="*/ 2147483647 h 618"/>
                  <a:gd name="T26" fmla="*/ 2147483647 w 330"/>
                  <a:gd name="T27" fmla="*/ 2147483647 h 618"/>
                  <a:gd name="T28" fmla="*/ 2147483647 w 330"/>
                  <a:gd name="T29" fmla="*/ 2147483647 h 618"/>
                  <a:gd name="T30" fmla="*/ 2147483647 w 330"/>
                  <a:gd name="T31" fmla="*/ 2147483647 h 618"/>
                  <a:gd name="T32" fmla="*/ 2147483647 w 330"/>
                  <a:gd name="T33" fmla="*/ 2147483647 h 618"/>
                  <a:gd name="T34" fmla="*/ 2147483647 w 330"/>
                  <a:gd name="T35" fmla="*/ 2147483647 h 618"/>
                  <a:gd name="T36" fmla="*/ 2147483647 w 330"/>
                  <a:gd name="T37" fmla="*/ 2147483647 h 618"/>
                  <a:gd name="T38" fmla="*/ 2147483647 w 330"/>
                  <a:gd name="T39" fmla="*/ 2147483647 h 618"/>
                  <a:gd name="T40" fmla="*/ 2147483647 w 330"/>
                  <a:gd name="T41" fmla="*/ 2147483647 h 618"/>
                  <a:gd name="T42" fmla="*/ 2147483647 w 330"/>
                  <a:gd name="T43" fmla="*/ 2147483647 h 618"/>
                  <a:gd name="T44" fmla="*/ 2147483647 w 330"/>
                  <a:gd name="T45" fmla="*/ 2147483647 h 618"/>
                  <a:gd name="T46" fmla="*/ 2147483647 w 330"/>
                  <a:gd name="T47" fmla="*/ 2147483647 h 618"/>
                  <a:gd name="T48" fmla="*/ 2147483647 w 330"/>
                  <a:gd name="T49" fmla="*/ 2147483647 h 618"/>
                  <a:gd name="T50" fmla="*/ 2147483647 w 330"/>
                  <a:gd name="T51" fmla="*/ 2147483647 h 618"/>
                  <a:gd name="T52" fmla="*/ 2147483647 w 330"/>
                  <a:gd name="T53" fmla="*/ 2147483647 h 618"/>
                  <a:gd name="T54" fmla="*/ 2147483647 w 330"/>
                  <a:gd name="T55" fmla="*/ 2147483647 h 618"/>
                  <a:gd name="T56" fmla="*/ 2147483647 w 330"/>
                  <a:gd name="T57" fmla="*/ 2147483647 h 618"/>
                  <a:gd name="T58" fmla="*/ 2147483647 w 330"/>
                  <a:gd name="T59" fmla="*/ 2147483647 h 618"/>
                  <a:gd name="T60" fmla="*/ 2147483647 w 330"/>
                  <a:gd name="T61" fmla="*/ 2147483647 h 618"/>
                  <a:gd name="T62" fmla="*/ 2147483647 w 330"/>
                  <a:gd name="T63" fmla="*/ 2147483647 h 618"/>
                  <a:gd name="T64" fmla="*/ 2147483647 w 330"/>
                  <a:gd name="T65" fmla="*/ 2147483647 h 618"/>
                  <a:gd name="T66" fmla="*/ 2147483647 w 330"/>
                  <a:gd name="T67" fmla="*/ 2147483647 h 618"/>
                  <a:gd name="T68" fmla="*/ 2147483647 w 330"/>
                  <a:gd name="T69" fmla="*/ 2147483647 h 618"/>
                  <a:gd name="T70" fmla="*/ 2147483647 w 330"/>
                  <a:gd name="T71" fmla="*/ 2147483647 h 618"/>
                  <a:gd name="T72" fmla="*/ 2147483647 w 330"/>
                  <a:gd name="T73" fmla="*/ 2147483647 h 618"/>
                  <a:gd name="T74" fmla="*/ 2147483647 w 330"/>
                  <a:gd name="T75" fmla="*/ 2147483647 h 618"/>
                  <a:gd name="T76" fmla="*/ 2147483647 w 330"/>
                  <a:gd name="T77" fmla="*/ 2147483647 h 618"/>
                  <a:gd name="T78" fmla="*/ 2147483647 w 330"/>
                  <a:gd name="T79" fmla="*/ 2147483647 h 618"/>
                  <a:gd name="T80" fmla="*/ 2147483647 w 330"/>
                  <a:gd name="T81" fmla="*/ 2147483647 h 618"/>
                  <a:gd name="T82" fmla="*/ 2147483647 w 330"/>
                  <a:gd name="T83" fmla="*/ 2147483647 h 6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30" h="618">
                    <a:moveTo>
                      <a:pt x="309" y="21"/>
                    </a:moveTo>
                    <a:cubicBezTo>
                      <a:pt x="290" y="11"/>
                      <a:pt x="250" y="0"/>
                      <a:pt x="165" y="0"/>
                    </a:cubicBezTo>
                    <a:cubicBezTo>
                      <a:pt x="2" y="0"/>
                      <a:pt x="0" y="41"/>
                      <a:pt x="0" y="43"/>
                    </a:cubicBezTo>
                    <a:cubicBezTo>
                      <a:pt x="0" y="556"/>
                      <a:pt x="0" y="556"/>
                      <a:pt x="0" y="556"/>
                    </a:cubicBezTo>
                    <a:cubicBezTo>
                      <a:pt x="0" y="559"/>
                      <a:pt x="2" y="618"/>
                      <a:pt x="166" y="618"/>
                    </a:cubicBezTo>
                    <a:cubicBezTo>
                      <a:pt x="251" y="618"/>
                      <a:pt x="291" y="602"/>
                      <a:pt x="310" y="588"/>
                    </a:cubicBezTo>
                    <a:cubicBezTo>
                      <a:pt x="329" y="574"/>
                      <a:pt x="330" y="559"/>
                      <a:pt x="330" y="556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0" y="42"/>
                      <a:pt x="329" y="32"/>
                      <a:pt x="309" y="21"/>
                    </a:cubicBezTo>
                    <a:close/>
                    <a:moveTo>
                      <a:pt x="127" y="21"/>
                    </a:moveTo>
                    <a:cubicBezTo>
                      <a:pt x="203" y="21"/>
                      <a:pt x="203" y="21"/>
                      <a:pt x="203" y="21"/>
                    </a:cubicBezTo>
                    <a:cubicBezTo>
                      <a:pt x="205" y="21"/>
                      <a:pt x="206" y="23"/>
                      <a:pt x="206" y="25"/>
                    </a:cubicBezTo>
                    <a:cubicBezTo>
                      <a:pt x="206" y="28"/>
                      <a:pt x="205" y="30"/>
                      <a:pt x="20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5" y="30"/>
                      <a:pt x="123" y="28"/>
                      <a:pt x="123" y="25"/>
                    </a:cubicBezTo>
                    <a:cubicBezTo>
                      <a:pt x="123" y="23"/>
                      <a:pt x="125" y="21"/>
                      <a:pt x="127" y="21"/>
                    </a:cubicBezTo>
                    <a:close/>
                    <a:moveTo>
                      <a:pt x="118" y="572"/>
                    </a:moveTo>
                    <a:cubicBezTo>
                      <a:pt x="64" y="572"/>
                      <a:pt x="64" y="572"/>
                      <a:pt x="64" y="572"/>
                    </a:cubicBezTo>
                    <a:cubicBezTo>
                      <a:pt x="61" y="572"/>
                      <a:pt x="58" y="570"/>
                      <a:pt x="58" y="567"/>
                    </a:cubicBezTo>
                    <a:cubicBezTo>
                      <a:pt x="58" y="564"/>
                      <a:pt x="61" y="562"/>
                      <a:pt x="64" y="562"/>
                    </a:cubicBezTo>
                    <a:cubicBezTo>
                      <a:pt x="118" y="562"/>
                      <a:pt x="118" y="562"/>
                      <a:pt x="118" y="562"/>
                    </a:cubicBezTo>
                    <a:cubicBezTo>
                      <a:pt x="121" y="562"/>
                      <a:pt x="123" y="564"/>
                      <a:pt x="123" y="567"/>
                    </a:cubicBezTo>
                    <a:cubicBezTo>
                      <a:pt x="123" y="570"/>
                      <a:pt x="121" y="572"/>
                      <a:pt x="118" y="572"/>
                    </a:cubicBezTo>
                    <a:close/>
                    <a:moveTo>
                      <a:pt x="194" y="572"/>
                    </a:moveTo>
                    <a:cubicBezTo>
                      <a:pt x="140" y="572"/>
                      <a:pt x="140" y="572"/>
                      <a:pt x="140" y="572"/>
                    </a:cubicBezTo>
                    <a:cubicBezTo>
                      <a:pt x="137" y="572"/>
                      <a:pt x="134" y="570"/>
                      <a:pt x="134" y="567"/>
                    </a:cubicBezTo>
                    <a:cubicBezTo>
                      <a:pt x="134" y="564"/>
                      <a:pt x="137" y="562"/>
                      <a:pt x="140" y="562"/>
                    </a:cubicBezTo>
                    <a:cubicBezTo>
                      <a:pt x="194" y="562"/>
                      <a:pt x="194" y="562"/>
                      <a:pt x="194" y="562"/>
                    </a:cubicBezTo>
                    <a:cubicBezTo>
                      <a:pt x="197" y="562"/>
                      <a:pt x="199" y="564"/>
                      <a:pt x="199" y="567"/>
                    </a:cubicBezTo>
                    <a:cubicBezTo>
                      <a:pt x="199" y="570"/>
                      <a:pt x="197" y="572"/>
                      <a:pt x="194" y="572"/>
                    </a:cubicBezTo>
                    <a:close/>
                    <a:moveTo>
                      <a:pt x="269" y="572"/>
                    </a:moveTo>
                    <a:cubicBezTo>
                      <a:pt x="214" y="572"/>
                      <a:pt x="214" y="572"/>
                      <a:pt x="214" y="572"/>
                    </a:cubicBezTo>
                    <a:cubicBezTo>
                      <a:pt x="211" y="572"/>
                      <a:pt x="209" y="570"/>
                      <a:pt x="209" y="567"/>
                    </a:cubicBezTo>
                    <a:cubicBezTo>
                      <a:pt x="209" y="564"/>
                      <a:pt x="211" y="562"/>
                      <a:pt x="214" y="562"/>
                    </a:cubicBezTo>
                    <a:cubicBezTo>
                      <a:pt x="269" y="562"/>
                      <a:pt x="269" y="562"/>
                      <a:pt x="269" y="562"/>
                    </a:cubicBezTo>
                    <a:cubicBezTo>
                      <a:pt x="272" y="562"/>
                      <a:pt x="274" y="564"/>
                      <a:pt x="274" y="567"/>
                    </a:cubicBezTo>
                    <a:cubicBezTo>
                      <a:pt x="274" y="570"/>
                      <a:pt x="272" y="572"/>
                      <a:pt x="269" y="572"/>
                    </a:cubicBezTo>
                    <a:close/>
                    <a:moveTo>
                      <a:pt x="306" y="544"/>
                    </a:moveTo>
                    <a:cubicBezTo>
                      <a:pt x="24" y="544"/>
                      <a:pt x="24" y="544"/>
                      <a:pt x="24" y="54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306" y="53"/>
                      <a:pt x="306" y="53"/>
                      <a:pt x="306" y="53"/>
                    </a:cubicBezTo>
                    <a:lnTo>
                      <a:pt x="306" y="544"/>
                    </a:lnTo>
                    <a:close/>
                  </a:path>
                </a:pathLst>
              </a:custGeom>
              <a:solidFill>
                <a:srgbClr val="22B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 bwMode="auto">
              <a:xfrm>
                <a:off x="11694526" y="4147930"/>
                <a:ext cx="366712" cy="390938"/>
                <a:chOff x="-238125" y="6388101"/>
                <a:chExt cx="528638" cy="563563"/>
              </a:xfrm>
              <a:solidFill>
                <a:srgbClr val="507174"/>
              </a:solidFill>
            </p:grpSpPr>
            <p:sp>
              <p:nvSpPr>
                <p:cNvPr id="50" name="Freeform 169"/>
                <p:cNvSpPr>
                  <a:spLocks noEditPoints="1"/>
                </p:cNvSpPr>
                <p:nvPr/>
              </p:nvSpPr>
              <p:spPr bwMode="auto">
                <a:xfrm>
                  <a:off x="73025" y="6688138"/>
                  <a:ext cx="217488" cy="263525"/>
                </a:xfrm>
                <a:custGeom>
                  <a:avLst/>
                  <a:gdLst>
                    <a:gd name="T0" fmla="*/ 93 w 97"/>
                    <a:gd name="T1" fmla="*/ 24 h 118"/>
                    <a:gd name="T2" fmla="*/ 82 w 97"/>
                    <a:gd name="T3" fmla="*/ 10 h 118"/>
                    <a:gd name="T4" fmla="*/ 66 w 97"/>
                    <a:gd name="T5" fmla="*/ 2 h 118"/>
                    <a:gd name="T6" fmla="*/ 50 w 97"/>
                    <a:gd name="T7" fmla="*/ 0 h 118"/>
                    <a:gd name="T8" fmla="*/ 14 w 97"/>
                    <a:gd name="T9" fmla="*/ 12 h 118"/>
                    <a:gd name="T10" fmla="*/ 0 w 97"/>
                    <a:gd name="T11" fmla="*/ 48 h 118"/>
                    <a:gd name="T12" fmla="*/ 0 w 97"/>
                    <a:gd name="T13" fmla="*/ 76 h 118"/>
                    <a:gd name="T14" fmla="*/ 14 w 97"/>
                    <a:gd name="T15" fmla="*/ 108 h 118"/>
                    <a:gd name="T16" fmla="*/ 50 w 97"/>
                    <a:gd name="T17" fmla="*/ 118 h 118"/>
                    <a:gd name="T18" fmla="*/ 67 w 97"/>
                    <a:gd name="T19" fmla="*/ 116 h 118"/>
                    <a:gd name="T20" fmla="*/ 82 w 97"/>
                    <a:gd name="T21" fmla="*/ 109 h 118"/>
                    <a:gd name="T22" fmla="*/ 93 w 97"/>
                    <a:gd name="T23" fmla="*/ 96 h 118"/>
                    <a:gd name="T24" fmla="*/ 97 w 97"/>
                    <a:gd name="T25" fmla="*/ 76 h 118"/>
                    <a:gd name="T26" fmla="*/ 97 w 97"/>
                    <a:gd name="T27" fmla="*/ 46 h 118"/>
                    <a:gd name="T28" fmla="*/ 93 w 97"/>
                    <a:gd name="T29" fmla="*/ 24 h 118"/>
                    <a:gd name="T30" fmla="*/ 70 w 97"/>
                    <a:gd name="T31" fmla="*/ 73 h 118"/>
                    <a:gd name="T32" fmla="*/ 65 w 97"/>
                    <a:gd name="T33" fmla="*/ 87 h 118"/>
                    <a:gd name="T34" fmla="*/ 50 w 97"/>
                    <a:gd name="T35" fmla="*/ 93 h 118"/>
                    <a:gd name="T36" fmla="*/ 34 w 97"/>
                    <a:gd name="T37" fmla="*/ 87 h 118"/>
                    <a:gd name="T38" fmla="*/ 28 w 97"/>
                    <a:gd name="T39" fmla="*/ 73 h 118"/>
                    <a:gd name="T40" fmla="*/ 28 w 97"/>
                    <a:gd name="T41" fmla="*/ 54 h 118"/>
                    <a:gd name="T42" fmla="*/ 33 w 97"/>
                    <a:gd name="T43" fmla="*/ 34 h 118"/>
                    <a:gd name="T44" fmla="*/ 50 w 97"/>
                    <a:gd name="T45" fmla="*/ 27 h 118"/>
                    <a:gd name="T46" fmla="*/ 65 w 97"/>
                    <a:gd name="T47" fmla="*/ 34 h 118"/>
                    <a:gd name="T48" fmla="*/ 70 w 97"/>
                    <a:gd name="T49" fmla="*/ 52 h 118"/>
                    <a:gd name="T50" fmla="*/ 70 w 97"/>
                    <a:gd name="T51" fmla="*/ 7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7" h="118">
                      <a:moveTo>
                        <a:pt x="93" y="24"/>
                      </a:moveTo>
                      <a:cubicBezTo>
                        <a:pt x="90" y="18"/>
                        <a:pt x="86" y="13"/>
                        <a:pt x="82" y="10"/>
                      </a:cubicBezTo>
                      <a:cubicBezTo>
                        <a:pt x="77" y="6"/>
                        <a:pt x="72" y="4"/>
                        <a:pt x="66" y="2"/>
                      </a:cubicBezTo>
                      <a:cubicBezTo>
                        <a:pt x="61" y="1"/>
                        <a:pt x="55" y="0"/>
                        <a:pt x="50" y="0"/>
                      </a:cubicBezTo>
                      <a:cubicBezTo>
                        <a:pt x="35" y="0"/>
                        <a:pt x="23" y="4"/>
                        <a:pt x="14" y="12"/>
                      </a:cubicBezTo>
                      <a:cubicBezTo>
                        <a:pt x="5" y="20"/>
                        <a:pt x="0" y="32"/>
                        <a:pt x="0" y="48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90"/>
                        <a:pt x="5" y="101"/>
                        <a:pt x="14" y="108"/>
                      </a:cubicBezTo>
                      <a:cubicBezTo>
                        <a:pt x="23" y="115"/>
                        <a:pt x="35" y="118"/>
                        <a:pt x="50" y="118"/>
                      </a:cubicBezTo>
                      <a:cubicBezTo>
                        <a:pt x="56" y="118"/>
                        <a:pt x="61" y="118"/>
                        <a:pt x="67" y="116"/>
                      </a:cubicBezTo>
                      <a:cubicBezTo>
                        <a:pt x="72" y="115"/>
                        <a:pt x="77" y="112"/>
                        <a:pt x="82" y="109"/>
                      </a:cubicBezTo>
                      <a:cubicBezTo>
                        <a:pt x="86" y="106"/>
                        <a:pt x="90" y="101"/>
                        <a:pt x="93" y="96"/>
                      </a:cubicBezTo>
                      <a:cubicBezTo>
                        <a:pt x="95" y="91"/>
                        <a:pt x="97" y="84"/>
                        <a:pt x="97" y="76"/>
                      </a:cubicBezTo>
                      <a:cubicBezTo>
                        <a:pt x="97" y="46"/>
                        <a:pt x="97" y="46"/>
                        <a:pt x="97" y="46"/>
                      </a:cubicBezTo>
                      <a:cubicBezTo>
                        <a:pt x="97" y="37"/>
                        <a:pt x="95" y="30"/>
                        <a:pt x="93" y="24"/>
                      </a:cubicBezTo>
                      <a:close/>
                      <a:moveTo>
                        <a:pt x="70" y="73"/>
                      </a:moveTo>
                      <a:cubicBezTo>
                        <a:pt x="70" y="78"/>
                        <a:pt x="68" y="82"/>
                        <a:pt x="65" y="87"/>
                      </a:cubicBezTo>
                      <a:cubicBezTo>
                        <a:pt x="62" y="91"/>
                        <a:pt x="57" y="93"/>
                        <a:pt x="50" y="93"/>
                      </a:cubicBezTo>
                      <a:cubicBezTo>
                        <a:pt x="42" y="93"/>
                        <a:pt x="37" y="91"/>
                        <a:pt x="34" y="87"/>
                      </a:cubicBezTo>
                      <a:cubicBezTo>
                        <a:pt x="30" y="83"/>
                        <a:pt x="28" y="78"/>
                        <a:pt x="28" y="73"/>
                      </a:cubicBezTo>
                      <a:cubicBezTo>
                        <a:pt x="28" y="54"/>
                        <a:pt x="28" y="54"/>
                        <a:pt x="28" y="54"/>
                      </a:cubicBezTo>
                      <a:cubicBezTo>
                        <a:pt x="28" y="46"/>
                        <a:pt x="30" y="39"/>
                        <a:pt x="33" y="34"/>
                      </a:cubicBezTo>
                      <a:cubicBezTo>
                        <a:pt x="36" y="29"/>
                        <a:pt x="42" y="27"/>
                        <a:pt x="50" y="27"/>
                      </a:cubicBezTo>
                      <a:cubicBezTo>
                        <a:pt x="58" y="27"/>
                        <a:pt x="63" y="29"/>
                        <a:pt x="65" y="34"/>
                      </a:cubicBezTo>
                      <a:cubicBezTo>
                        <a:pt x="68" y="40"/>
                        <a:pt x="70" y="46"/>
                        <a:pt x="70" y="52"/>
                      </a:cubicBezTo>
                      <a:lnTo>
                        <a:pt x="70" y="73"/>
                      </a:lnTo>
                      <a:close/>
                    </a:path>
                  </a:pathLst>
                </a:custGeom>
                <a:solidFill>
                  <a:srgbClr val="DA1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Freeform 170"/>
                <p:cNvSpPr>
                  <a:spLocks noEditPoints="1"/>
                </p:cNvSpPr>
                <p:nvPr/>
              </p:nvSpPr>
              <p:spPr bwMode="auto">
                <a:xfrm>
                  <a:off x="-238125" y="6389688"/>
                  <a:ext cx="214313" cy="265113"/>
                </a:xfrm>
                <a:custGeom>
                  <a:avLst/>
                  <a:gdLst>
                    <a:gd name="T0" fmla="*/ 66 w 96"/>
                    <a:gd name="T1" fmla="*/ 116 h 118"/>
                    <a:gd name="T2" fmla="*/ 81 w 96"/>
                    <a:gd name="T3" fmla="*/ 109 h 118"/>
                    <a:gd name="T4" fmla="*/ 92 w 96"/>
                    <a:gd name="T5" fmla="*/ 96 h 118"/>
                    <a:gd name="T6" fmla="*/ 96 w 96"/>
                    <a:gd name="T7" fmla="*/ 76 h 118"/>
                    <a:gd name="T8" fmla="*/ 96 w 96"/>
                    <a:gd name="T9" fmla="*/ 46 h 118"/>
                    <a:gd name="T10" fmla="*/ 92 w 96"/>
                    <a:gd name="T11" fmla="*/ 24 h 118"/>
                    <a:gd name="T12" fmla="*/ 81 w 96"/>
                    <a:gd name="T13" fmla="*/ 10 h 118"/>
                    <a:gd name="T14" fmla="*/ 66 w 96"/>
                    <a:gd name="T15" fmla="*/ 2 h 118"/>
                    <a:gd name="T16" fmla="*/ 49 w 96"/>
                    <a:gd name="T17" fmla="*/ 0 h 118"/>
                    <a:gd name="T18" fmla="*/ 13 w 96"/>
                    <a:gd name="T19" fmla="*/ 12 h 118"/>
                    <a:gd name="T20" fmla="*/ 0 w 96"/>
                    <a:gd name="T21" fmla="*/ 48 h 118"/>
                    <a:gd name="T22" fmla="*/ 0 w 96"/>
                    <a:gd name="T23" fmla="*/ 76 h 118"/>
                    <a:gd name="T24" fmla="*/ 13 w 96"/>
                    <a:gd name="T25" fmla="*/ 108 h 118"/>
                    <a:gd name="T26" fmla="*/ 49 w 96"/>
                    <a:gd name="T27" fmla="*/ 118 h 118"/>
                    <a:gd name="T28" fmla="*/ 66 w 96"/>
                    <a:gd name="T29" fmla="*/ 116 h 118"/>
                    <a:gd name="T30" fmla="*/ 28 w 96"/>
                    <a:gd name="T31" fmla="*/ 73 h 118"/>
                    <a:gd name="T32" fmla="*/ 28 w 96"/>
                    <a:gd name="T33" fmla="*/ 54 h 118"/>
                    <a:gd name="T34" fmla="*/ 32 w 96"/>
                    <a:gd name="T35" fmla="*/ 34 h 118"/>
                    <a:gd name="T36" fmla="*/ 50 w 96"/>
                    <a:gd name="T37" fmla="*/ 26 h 118"/>
                    <a:gd name="T38" fmla="*/ 65 w 96"/>
                    <a:gd name="T39" fmla="*/ 34 h 118"/>
                    <a:gd name="T40" fmla="*/ 69 w 96"/>
                    <a:gd name="T41" fmla="*/ 52 h 118"/>
                    <a:gd name="T42" fmla="*/ 69 w 96"/>
                    <a:gd name="T43" fmla="*/ 73 h 118"/>
                    <a:gd name="T44" fmla="*/ 65 w 96"/>
                    <a:gd name="T45" fmla="*/ 87 h 118"/>
                    <a:gd name="T46" fmla="*/ 49 w 96"/>
                    <a:gd name="T47" fmla="*/ 93 h 118"/>
                    <a:gd name="T48" fmla="*/ 33 w 96"/>
                    <a:gd name="T49" fmla="*/ 87 h 118"/>
                    <a:gd name="T50" fmla="*/ 28 w 96"/>
                    <a:gd name="T51" fmla="*/ 7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6" h="118">
                      <a:moveTo>
                        <a:pt x="66" y="116"/>
                      </a:moveTo>
                      <a:cubicBezTo>
                        <a:pt x="72" y="115"/>
                        <a:pt x="77" y="112"/>
                        <a:pt x="81" y="109"/>
                      </a:cubicBezTo>
                      <a:cubicBezTo>
                        <a:pt x="86" y="106"/>
                        <a:pt x="89" y="102"/>
                        <a:pt x="92" y="96"/>
                      </a:cubicBezTo>
                      <a:cubicBezTo>
                        <a:pt x="95" y="91"/>
                        <a:pt x="96" y="84"/>
                        <a:pt x="96" y="76"/>
                      </a:cubicBezTo>
                      <a:cubicBezTo>
                        <a:pt x="96" y="46"/>
                        <a:pt x="96" y="46"/>
                        <a:pt x="96" y="46"/>
                      </a:cubicBezTo>
                      <a:cubicBezTo>
                        <a:pt x="96" y="37"/>
                        <a:pt x="95" y="30"/>
                        <a:pt x="92" y="24"/>
                      </a:cubicBezTo>
                      <a:cubicBezTo>
                        <a:pt x="89" y="18"/>
                        <a:pt x="86" y="13"/>
                        <a:pt x="81" y="10"/>
                      </a:cubicBezTo>
                      <a:cubicBezTo>
                        <a:pt x="76" y="6"/>
                        <a:pt x="71" y="4"/>
                        <a:pt x="66" y="2"/>
                      </a:cubicBezTo>
                      <a:cubicBezTo>
                        <a:pt x="60" y="1"/>
                        <a:pt x="55" y="0"/>
                        <a:pt x="49" y="0"/>
                      </a:cubicBezTo>
                      <a:cubicBezTo>
                        <a:pt x="34" y="0"/>
                        <a:pt x="22" y="4"/>
                        <a:pt x="13" y="12"/>
                      </a:cubicBezTo>
                      <a:cubicBezTo>
                        <a:pt x="4" y="20"/>
                        <a:pt x="0" y="32"/>
                        <a:pt x="0" y="48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90"/>
                        <a:pt x="4" y="101"/>
                        <a:pt x="13" y="108"/>
                      </a:cubicBezTo>
                      <a:cubicBezTo>
                        <a:pt x="22" y="115"/>
                        <a:pt x="34" y="118"/>
                        <a:pt x="49" y="118"/>
                      </a:cubicBezTo>
                      <a:cubicBezTo>
                        <a:pt x="55" y="118"/>
                        <a:pt x="61" y="118"/>
                        <a:pt x="66" y="116"/>
                      </a:cubicBezTo>
                      <a:close/>
                      <a:moveTo>
                        <a:pt x="28" y="73"/>
                      </a:moveTo>
                      <a:cubicBezTo>
                        <a:pt x="28" y="54"/>
                        <a:pt x="28" y="54"/>
                        <a:pt x="28" y="54"/>
                      </a:cubicBezTo>
                      <a:cubicBezTo>
                        <a:pt x="28" y="45"/>
                        <a:pt x="29" y="39"/>
                        <a:pt x="32" y="34"/>
                      </a:cubicBezTo>
                      <a:cubicBezTo>
                        <a:pt x="35" y="29"/>
                        <a:pt x="41" y="26"/>
                        <a:pt x="50" y="26"/>
                      </a:cubicBezTo>
                      <a:cubicBezTo>
                        <a:pt x="57" y="26"/>
                        <a:pt x="62" y="29"/>
                        <a:pt x="65" y="34"/>
                      </a:cubicBezTo>
                      <a:cubicBezTo>
                        <a:pt x="68" y="39"/>
                        <a:pt x="69" y="45"/>
                        <a:pt x="69" y="52"/>
                      </a:cubicBezTo>
                      <a:cubicBezTo>
                        <a:pt x="69" y="73"/>
                        <a:pt x="69" y="73"/>
                        <a:pt x="69" y="73"/>
                      </a:cubicBezTo>
                      <a:cubicBezTo>
                        <a:pt x="69" y="78"/>
                        <a:pt x="68" y="83"/>
                        <a:pt x="65" y="87"/>
                      </a:cubicBezTo>
                      <a:cubicBezTo>
                        <a:pt x="62" y="91"/>
                        <a:pt x="56" y="93"/>
                        <a:pt x="49" y="93"/>
                      </a:cubicBezTo>
                      <a:cubicBezTo>
                        <a:pt x="42" y="93"/>
                        <a:pt x="36" y="91"/>
                        <a:pt x="33" y="87"/>
                      </a:cubicBezTo>
                      <a:cubicBezTo>
                        <a:pt x="29" y="84"/>
                        <a:pt x="28" y="79"/>
                        <a:pt x="28" y="73"/>
                      </a:cubicBezTo>
                      <a:close/>
                    </a:path>
                  </a:pathLst>
                </a:custGeom>
                <a:solidFill>
                  <a:srgbClr val="DA1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Freeform 171"/>
                <p:cNvSpPr/>
                <p:nvPr/>
              </p:nvSpPr>
              <p:spPr bwMode="auto">
                <a:xfrm>
                  <a:off x="-150813" y="6388101"/>
                  <a:ext cx="360363" cy="563563"/>
                </a:xfrm>
                <a:custGeom>
                  <a:avLst/>
                  <a:gdLst>
                    <a:gd name="T0" fmla="*/ 161 w 161"/>
                    <a:gd name="T1" fmla="*/ 2 h 252"/>
                    <a:gd name="T2" fmla="*/ 156 w 161"/>
                    <a:gd name="T3" fmla="*/ 0 h 252"/>
                    <a:gd name="T4" fmla="*/ 136 w 161"/>
                    <a:gd name="T5" fmla="*/ 0 h 252"/>
                    <a:gd name="T6" fmla="*/ 127 w 161"/>
                    <a:gd name="T7" fmla="*/ 2 h 252"/>
                    <a:gd name="T8" fmla="*/ 122 w 161"/>
                    <a:gd name="T9" fmla="*/ 9 h 252"/>
                    <a:gd name="T10" fmla="*/ 3 w 161"/>
                    <a:gd name="T11" fmla="*/ 241 h 252"/>
                    <a:gd name="T12" fmla="*/ 1 w 161"/>
                    <a:gd name="T13" fmla="*/ 250 h 252"/>
                    <a:gd name="T14" fmla="*/ 7 w 161"/>
                    <a:gd name="T15" fmla="*/ 252 h 252"/>
                    <a:gd name="T16" fmla="*/ 27 w 161"/>
                    <a:gd name="T17" fmla="*/ 252 h 252"/>
                    <a:gd name="T18" fmla="*/ 33 w 161"/>
                    <a:gd name="T19" fmla="*/ 250 h 252"/>
                    <a:gd name="T20" fmla="*/ 38 w 161"/>
                    <a:gd name="T21" fmla="*/ 242 h 252"/>
                    <a:gd name="T22" fmla="*/ 158 w 161"/>
                    <a:gd name="T23" fmla="*/ 10 h 252"/>
                    <a:gd name="T24" fmla="*/ 161 w 161"/>
                    <a:gd name="T25" fmla="*/ 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1" h="252">
                      <a:moveTo>
                        <a:pt x="161" y="2"/>
                      </a:moveTo>
                      <a:cubicBezTo>
                        <a:pt x="160" y="0"/>
                        <a:pt x="159" y="0"/>
                        <a:pt x="156" y="0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31" y="0"/>
                        <a:pt x="129" y="0"/>
                        <a:pt x="127" y="2"/>
                      </a:cubicBezTo>
                      <a:cubicBezTo>
                        <a:pt x="126" y="3"/>
                        <a:pt x="124" y="5"/>
                        <a:pt x="122" y="9"/>
                      </a:cubicBezTo>
                      <a:cubicBezTo>
                        <a:pt x="3" y="241"/>
                        <a:pt x="3" y="241"/>
                        <a:pt x="3" y="241"/>
                      </a:cubicBezTo>
                      <a:cubicBezTo>
                        <a:pt x="0" y="245"/>
                        <a:pt x="0" y="248"/>
                        <a:pt x="1" y="250"/>
                      </a:cubicBezTo>
                      <a:cubicBezTo>
                        <a:pt x="1" y="252"/>
                        <a:pt x="4" y="252"/>
                        <a:pt x="7" y="252"/>
                      </a:cubicBezTo>
                      <a:cubicBezTo>
                        <a:pt x="27" y="252"/>
                        <a:pt x="27" y="252"/>
                        <a:pt x="27" y="252"/>
                      </a:cubicBezTo>
                      <a:cubicBezTo>
                        <a:pt x="30" y="252"/>
                        <a:pt x="32" y="252"/>
                        <a:pt x="33" y="250"/>
                      </a:cubicBezTo>
                      <a:cubicBezTo>
                        <a:pt x="34" y="249"/>
                        <a:pt x="36" y="246"/>
                        <a:pt x="38" y="242"/>
                      </a:cubicBezTo>
                      <a:cubicBezTo>
                        <a:pt x="158" y="10"/>
                        <a:pt x="158" y="10"/>
                        <a:pt x="158" y="10"/>
                      </a:cubicBezTo>
                      <a:cubicBezTo>
                        <a:pt x="160" y="6"/>
                        <a:pt x="161" y="3"/>
                        <a:pt x="161" y="2"/>
                      </a:cubicBezTo>
                      <a:close/>
                    </a:path>
                  </a:pathLst>
                </a:custGeom>
                <a:solidFill>
                  <a:srgbClr val="DA18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2033451" y="2266951"/>
            <a:ext cx="1511267" cy="2129789"/>
            <a:chOff x="2033451" y="2266951"/>
            <a:chExt cx="1511267" cy="2129789"/>
          </a:xfrm>
        </p:grpSpPr>
        <p:sp>
          <p:nvSpPr>
            <p:cNvPr id="21" name="Freeform 6"/>
            <p:cNvSpPr/>
            <p:nvPr/>
          </p:nvSpPr>
          <p:spPr bwMode="auto">
            <a:xfrm>
              <a:off x="3243074" y="2266951"/>
              <a:ext cx="301644" cy="1416812"/>
            </a:xfrm>
            <a:custGeom>
              <a:avLst/>
              <a:gdLst>
                <a:gd name="T0" fmla="*/ 0 w 222"/>
                <a:gd name="T1" fmla="*/ 2147483647 h 1041"/>
                <a:gd name="T2" fmla="*/ 2147483647 w 222"/>
                <a:gd name="T3" fmla="*/ 2147483647 h 1041"/>
                <a:gd name="T4" fmla="*/ 2147483647 w 222"/>
                <a:gd name="T5" fmla="*/ 2147483647 h 1041"/>
                <a:gd name="T6" fmla="*/ 2147483647 w 222"/>
                <a:gd name="T7" fmla="*/ 2147483647 h 1041"/>
                <a:gd name="T8" fmla="*/ 2147483647 w 222"/>
                <a:gd name="T9" fmla="*/ 2147483647 h 1041"/>
                <a:gd name="T10" fmla="*/ 2147483647 w 222"/>
                <a:gd name="T11" fmla="*/ 2147483647 h 1041"/>
                <a:gd name="T12" fmla="*/ 2147483647 w 222"/>
                <a:gd name="T13" fmla="*/ 2147483647 h 1041"/>
                <a:gd name="T14" fmla="*/ 2147483647 w 222"/>
                <a:gd name="T15" fmla="*/ 2147483647 h 1041"/>
                <a:gd name="T16" fmla="*/ 2147483647 w 222"/>
                <a:gd name="T17" fmla="*/ 2147483647 h 1041"/>
                <a:gd name="T18" fmla="*/ 2147483647 w 222"/>
                <a:gd name="T19" fmla="*/ 2147483647 h 1041"/>
                <a:gd name="T20" fmla="*/ 2147483647 w 222"/>
                <a:gd name="T21" fmla="*/ 2147483647 h 1041"/>
                <a:gd name="T22" fmla="*/ 2147483647 w 222"/>
                <a:gd name="T23" fmla="*/ 2147483647 h 1041"/>
                <a:gd name="T24" fmla="*/ 2147483647 w 222"/>
                <a:gd name="T25" fmla="*/ 0 h 1041"/>
                <a:gd name="T26" fmla="*/ 2147483647 w 222"/>
                <a:gd name="T27" fmla="*/ 0 h 1041"/>
                <a:gd name="T28" fmla="*/ 2147483647 w 222"/>
                <a:gd name="T29" fmla="*/ 2147483647 h 1041"/>
                <a:gd name="T30" fmla="*/ 2147483647 w 222"/>
                <a:gd name="T31" fmla="*/ 2147483647 h 1041"/>
                <a:gd name="T32" fmla="*/ 2147483647 w 222"/>
                <a:gd name="T33" fmla="*/ 2147483647 h 1041"/>
                <a:gd name="T34" fmla="*/ 2147483647 w 222"/>
                <a:gd name="T35" fmla="*/ 2147483647 h 1041"/>
                <a:gd name="T36" fmla="*/ 2147483647 w 222"/>
                <a:gd name="T37" fmla="*/ 2147483647 h 1041"/>
                <a:gd name="T38" fmla="*/ 2147483647 w 222"/>
                <a:gd name="T39" fmla="*/ 2147483647 h 1041"/>
                <a:gd name="T40" fmla="*/ 2147483647 w 222"/>
                <a:gd name="T41" fmla="*/ 2147483647 h 1041"/>
                <a:gd name="T42" fmla="*/ 2147483647 w 222"/>
                <a:gd name="T43" fmla="*/ 2147483647 h 1041"/>
                <a:gd name="T44" fmla="*/ 2147483647 w 222"/>
                <a:gd name="T45" fmla="*/ 2147483647 h 1041"/>
                <a:gd name="T46" fmla="*/ 2147483647 w 222"/>
                <a:gd name="T47" fmla="*/ 2147483647 h 1041"/>
                <a:gd name="T48" fmla="*/ 2147483647 w 222"/>
                <a:gd name="T49" fmla="*/ 2147483647 h 1041"/>
                <a:gd name="T50" fmla="*/ 0 w 222"/>
                <a:gd name="T51" fmla="*/ 2147483647 h 1041"/>
                <a:gd name="T52" fmla="*/ 0 w 222"/>
                <a:gd name="T53" fmla="*/ 2147483647 h 10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2" h="1041">
                  <a:moveTo>
                    <a:pt x="0" y="979"/>
                  </a:moveTo>
                  <a:cubicBezTo>
                    <a:pt x="72" y="979"/>
                    <a:pt x="72" y="979"/>
                    <a:pt x="72" y="979"/>
                  </a:cubicBezTo>
                  <a:cubicBezTo>
                    <a:pt x="81" y="979"/>
                    <a:pt x="89" y="984"/>
                    <a:pt x="93" y="992"/>
                  </a:cubicBezTo>
                  <a:cubicBezTo>
                    <a:pt x="97" y="992"/>
                    <a:pt x="97" y="992"/>
                    <a:pt x="97" y="992"/>
                  </a:cubicBezTo>
                  <a:cubicBezTo>
                    <a:pt x="102" y="992"/>
                    <a:pt x="105" y="997"/>
                    <a:pt x="105" y="1004"/>
                  </a:cubicBezTo>
                  <a:cubicBezTo>
                    <a:pt x="123" y="1004"/>
                    <a:pt x="123" y="1004"/>
                    <a:pt x="123" y="1004"/>
                  </a:cubicBezTo>
                  <a:cubicBezTo>
                    <a:pt x="158" y="1004"/>
                    <a:pt x="186" y="976"/>
                    <a:pt x="186" y="94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79" y="111"/>
                    <a:pt x="173" y="107"/>
                    <a:pt x="173" y="103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65" y="95"/>
                    <a:pt x="160" y="87"/>
                    <a:pt x="160" y="77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2" y="77"/>
                    <a:pt x="222" y="77"/>
                    <a:pt x="222" y="77"/>
                  </a:cubicBezTo>
                  <a:cubicBezTo>
                    <a:pt x="222" y="87"/>
                    <a:pt x="217" y="95"/>
                    <a:pt x="209" y="98"/>
                  </a:cubicBezTo>
                  <a:cubicBezTo>
                    <a:pt x="209" y="103"/>
                    <a:pt x="209" y="103"/>
                    <a:pt x="209" y="103"/>
                  </a:cubicBezTo>
                  <a:cubicBezTo>
                    <a:pt x="209" y="107"/>
                    <a:pt x="204" y="110"/>
                    <a:pt x="197" y="111"/>
                  </a:cubicBezTo>
                  <a:cubicBezTo>
                    <a:pt x="197" y="941"/>
                    <a:pt x="197" y="941"/>
                    <a:pt x="197" y="941"/>
                  </a:cubicBezTo>
                  <a:cubicBezTo>
                    <a:pt x="197" y="982"/>
                    <a:pt x="164" y="1015"/>
                    <a:pt x="123" y="1015"/>
                  </a:cubicBezTo>
                  <a:cubicBezTo>
                    <a:pt x="105" y="1015"/>
                    <a:pt x="105" y="1015"/>
                    <a:pt x="105" y="1015"/>
                  </a:cubicBezTo>
                  <a:cubicBezTo>
                    <a:pt x="105" y="1015"/>
                    <a:pt x="105" y="1015"/>
                    <a:pt x="105" y="1015"/>
                  </a:cubicBezTo>
                  <a:cubicBezTo>
                    <a:pt x="105" y="1022"/>
                    <a:pt x="102" y="1028"/>
                    <a:pt x="97" y="1028"/>
                  </a:cubicBezTo>
                  <a:cubicBezTo>
                    <a:pt x="93" y="1028"/>
                    <a:pt x="93" y="1028"/>
                    <a:pt x="93" y="1028"/>
                  </a:cubicBezTo>
                  <a:cubicBezTo>
                    <a:pt x="89" y="1036"/>
                    <a:pt x="81" y="1041"/>
                    <a:pt x="72" y="1041"/>
                  </a:cubicBezTo>
                  <a:cubicBezTo>
                    <a:pt x="0" y="1041"/>
                    <a:pt x="0" y="1041"/>
                    <a:pt x="0" y="1041"/>
                  </a:cubicBezTo>
                  <a:lnTo>
                    <a:pt x="0" y="979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2156851" y="3081999"/>
              <a:ext cx="1124309" cy="737352"/>
            </a:xfrm>
            <a:custGeom>
              <a:avLst/>
              <a:gdLst>
                <a:gd name="T0" fmla="*/ 2147483647 w 826"/>
                <a:gd name="T1" fmla="*/ 2147483647 h 542"/>
                <a:gd name="T2" fmla="*/ 2147483647 w 826"/>
                <a:gd name="T3" fmla="*/ 2147483647 h 542"/>
                <a:gd name="T4" fmla="*/ 2147483647 w 826"/>
                <a:gd name="T5" fmla="*/ 2147483647 h 542"/>
                <a:gd name="T6" fmla="*/ 2147483647 w 826"/>
                <a:gd name="T7" fmla="*/ 2147483647 h 542"/>
                <a:gd name="T8" fmla="*/ 2147483647 w 826"/>
                <a:gd name="T9" fmla="*/ 0 h 542"/>
                <a:gd name="T10" fmla="*/ 2147483647 w 826"/>
                <a:gd name="T11" fmla="*/ 0 h 542"/>
                <a:gd name="T12" fmla="*/ 0 w 826"/>
                <a:gd name="T13" fmla="*/ 2147483647 h 542"/>
                <a:gd name="T14" fmla="*/ 0 w 826"/>
                <a:gd name="T15" fmla="*/ 2147483647 h 542"/>
                <a:gd name="T16" fmla="*/ 2147483647 w 826"/>
                <a:gd name="T17" fmla="*/ 2147483647 h 542"/>
                <a:gd name="T18" fmla="*/ 2147483647 w 826"/>
                <a:gd name="T19" fmla="*/ 2147483647 h 542"/>
                <a:gd name="T20" fmla="*/ 2147483647 w 826"/>
                <a:gd name="T21" fmla="*/ 2147483647 h 542"/>
                <a:gd name="T22" fmla="*/ 2147483647 w 826"/>
                <a:gd name="T23" fmla="*/ 2147483647 h 542"/>
                <a:gd name="T24" fmla="*/ 2147483647 w 826"/>
                <a:gd name="T25" fmla="*/ 2147483647 h 542"/>
                <a:gd name="T26" fmla="*/ 2147483647 w 826"/>
                <a:gd name="T27" fmla="*/ 2147483647 h 542"/>
                <a:gd name="T28" fmla="*/ 2147483647 w 826"/>
                <a:gd name="T29" fmla="*/ 2147483647 h 542"/>
                <a:gd name="T30" fmla="*/ 2147483647 w 826"/>
                <a:gd name="T31" fmla="*/ 2147483647 h 5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26" h="542">
                  <a:moveTo>
                    <a:pt x="11" y="542"/>
                  </a:moveTo>
                  <a:cubicBezTo>
                    <a:pt x="815" y="542"/>
                    <a:pt x="815" y="542"/>
                    <a:pt x="815" y="542"/>
                  </a:cubicBezTo>
                  <a:cubicBezTo>
                    <a:pt x="821" y="542"/>
                    <a:pt x="826" y="537"/>
                    <a:pt x="826" y="532"/>
                  </a:cubicBezTo>
                  <a:cubicBezTo>
                    <a:pt x="826" y="11"/>
                    <a:pt x="826" y="11"/>
                    <a:pt x="826" y="11"/>
                  </a:cubicBezTo>
                  <a:cubicBezTo>
                    <a:pt x="826" y="5"/>
                    <a:pt x="821" y="0"/>
                    <a:pt x="81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37"/>
                    <a:pt x="5" y="542"/>
                    <a:pt x="11" y="542"/>
                  </a:cubicBezTo>
                  <a:close/>
                  <a:moveTo>
                    <a:pt x="32" y="37"/>
                  </a:moveTo>
                  <a:cubicBezTo>
                    <a:pt x="337" y="37"/>
                    <a:pt x="337" y="37"/>
                    <a:pt x="337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87" y="507"/>
                    <a:pt x="787" y="507"/>
                    <a:pt x="787" y="507"/>
                  </a:cubicBezTo>
                  <a:cubicBezTo>
                    <a:pt x="516" y="507"/>
                    <a:pt x="516" y="507"/>
                    <a:pt x="516" y="507"/>
                  </a:cubicBezTo>
                  <a:cubicBezTo>
                    <a:pt x="32" y="507"/>
                    <a:pt x="32" y="507"/>
                    <a:pt x="32" y="507"/>
                  </a:cubicBezTo>
                  <a:lnTo>
                    <a:pt x="32" y="37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 bwMode="auto">
            <a:xfrm>
              <a:off x="2316993" y="3129383"/>
              <a:ext cx="651359" cy="726398"/>
              <a:chOff x="-3516313" y="3260726"/>
              <a:chExt cx="688976" cy="768350"/>
            </a:xfrm>
            <a:solidFill>
              <a:srgbClr val="507174"/>
            </a:solidFill>
          </p:grpSpPr>
          <p:sp>
            <p:nvSpPr>
              <p:cNvPr id="45" name="Freeform 172"/>
              <p:cNvSpPr/>
              <p:nvPr/>
            </p:nvSpPr>
            <p:spPr bwMode="auto">
              <a:xfrm>
                <a:off x="-3232150" y="3260726"/>
                <a:ext cx="273050" cy="320675"/>
              </a:xfrm>
              <a:custGeom>
                <a:avLst/>
                <a:gdLst>
                  <a:gd name="T0" fmla="*/ 13 w 122"/>
                  <a:gd name="T1" fmla="*/ 92 h 143"/>
                  <a:gd name="T2" fmla="*/ 62 w 122"/>
                  <a:gd name="T3" fmla="*/ 143 h 143"/>
                  <a:gd name="T4" fmla="*/ 111 w 122"/>
                  <a:gd name="T5" fmla="*/ 92 h 143"/>
                  <a:gd name="T6" fmla="*/ 121 w 122"/>
                  <a:gd name="T7" fmla="*/ 68 h 143"/>
                  <a:gd name="T8" fmla="*/ 114 w 122"/>
                  <a:gd name="T9" fmla="*/ 59 h 143"/>
                  <a:gd name="T10" fmla="*/ 62 w 122"/>
                  <a:gd name="T11" fmla="*/ 0 h 143"/>
                  <a:gd name="T12" fmla="*/ 10 w 122"/>
                  <a:gd name="T13" fmla="*/ 58 h 143"/>
                  <a:gd name="T14" fmla="*/ 1 w 122"/>
                  <a:gd name="T15" fmla="*/ 68 h 143"/>
                  <a:gd name="T16" fmla="*/ 13 w 122"/>
                  <a:gd name="T17" fmla="*/ 9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143">
                    <a:moveTo>
                      <a:pt x="13" y="92"/>
                    </a:moveTo>
                    <a:cubicBezTo>
                      <a:pt x="20" y="119"/>
                      <a:pt x="36" y="143"/>
                      <a:pt x="62" y="143"/>
                    </a:cubicBezTo>
                    <a:cubicBezTo>
                      <a:pt x="88" y="143"/>
                      <a:pt x="104" y="118"/>
                      <a:pt x="111" y="92"/>
                    </a:cubicBezTo>
                    <a:cubicBezTo>
                      <a:pt x="118" y="88"/>
                      <a:pt x="122" y="77"/>
                      <a:pt x="121" y="68"/>
                    </a:cubicBezTo>
                    <a:cubicBezTo>
                      <a:pt x="121" y="63"/>
                      <a:pt x="118" y="60"/>
                      <a:pt x="114" y="59"/>
                    </a:cubicBezTo>
                    <a:cubicBezTo>
                      <a:pt x="112" y="26"/>
                      <a:pt x="92" y="0"/>
                      <a:pt x="62" y="0"/>
                    </a:cubicBezTo>
                    <a:cubicBezTo>
                      <a:pt x="32" y="0"/>
                      <a:pt x="12" y="25"/>
                      <a:pt x="10" y="58"/>
                    </a:cubicBezTo>
                    <a:cubicBezTo>
                      <a:pt x="5" y="59"/>
                      <a:pt x="2" y="62"/>
                      <a:pt x="1" y="68"/>
                    </a:cubicBezTo>
                    <a:cubicBezTo>
                      <a:pt x="0" y="78"/>
                      <a:pt x="5" y="90"/>
                      <a:pt x="13" y="92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173"/>
              <p:cNvSpPr/>
              <p:nvPr/>
            </p:nvSpPr>
            <p:spPr bwMode="auto">
              <a:xfrm>
                <a:off x="-3362325" y="3663951"/>
                <a:ext cx="103188" cy="179388"/>
              </a:xfrm>
              <a:custGeom>
                <a:avLst/>
                <a:gdLst>
                  <a:gd name="T0" fmla="*/ 15 w 46"/>
                  <a:gd name="T1" fmla="*/ 0 h 80"/>
                  <a:gd name="T2" fmla="*/ 0 w 46"/>
                  <a:gd name="T3" fmla="*/ 48 h 80"/>
                  <a:gd name="T4" fmla="*/ 0 w 46"/>
                  <a:gd name="T5" fmla="*/ 80 h 80"/>
                  <a:gd name="T6" fmla="*/ 4 w 46"/>
                  <a:gd name="T7" fmla="*/ 80 h 80"/>
                  <a:gd name="T8" fmla="*/ 26 w 46"/>
                  <a:gd name="T9" fmla="*/ 74 h 80"/>
                  <a:gd name="T10" fmla="*/ 44 w 46"/>
                  <a:gd name="T11" fmla="*/ 48 h 80"/>
                  <a:gd name="T12" fmla="*/ 38 w 46"/>
                  <a:gd name="T13" fmla="*/ 17 h 80"/>
                  <a:gd name="T14" fmla="*/ 15 w 4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80">
                    <a:moveTo>
                      <a:pt x="15" y="0"/>
                    </a:moveTo>
                    <a:cubicBezTo>
                      <a:pt x="10" y="7"/>
                      <a:pt x="2" y="20"/>
                      <a:pt x="0" y="48"/>
                    </a:cubicBezTo>
                    <a:cubicBezTo>
                      <a:pt x="0" y="50"/>
                      <a:pt x="0" y="64"/>
                      <a:pt x="0" y="80"/>
                    </a:cubicBezTo>
                    <a:cubicBezTo>
                      <a:pt x="1" y="80"/>
                      <a:pt x="2" y="80"/>
                      <a:pt x="4" y="80"/>
                    </a:cubicBezTo>
                    <a:cubicBezTo>
                      <a:pt x="11" y="80"/>
                      <a:pt x="19" y="78"/>
                      <a:pt x="26" y="74"/>
                    </a:cubicBezTo>
                    <a:cubicBezTo>
                      <a:pt x="35" y="68"/>
                      <a:pt x="41" y="59"/>
                      <a:pt x="44" y="48"/>
                    </a:cubicBezTo>
                    <a:cubicBezTo>
                      <a:pt x="46" y="37"/>
                      <a:pt x="44" y="26"/>
                      <a:pt x="38" y="17"/>
                    </a:cubicBezTo>
                    <a:cubicBezTo>
                      <a:pt x="33" y="9"/>
                      <a:pt x="25" y="3"/>
                      <a:pt x="15" y="0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174"/>
              <p:cNvSpPr/>
              <p:nvPr/>
            </p:nvSpPr>
            <p:spPr bwMode="auto">
              <a:xfrm>
                <a:off x="-3235325" y="3598863"/>
                <a:ext cx="407988" cy="317500"/>
              </a:xfrm>
              <a:custGeom>
                <a:avLst/>
                <a:gdLst>
                  <a:gd name="T0" fmla="*/ 181 w 182"/>
                  <a:gd name="T1" fmla="*/ 77 h 142"/>
                  <a:gd name="T2" fmla="*/ 161 w 182"/>
                  <a:gd name="T3" fmla="*/ 24 h 142"/>
                  <a:gd name="T4" fmla="*/ 101 w 182"/>
                  <a:gd name="T5" fmla="*/ 1 h 142"/>
                  <a:gd name="T6" fmla="*/ 100 w 182"/>
                  <a:gd name="T7" fmla="*/ 0 h 142"/>
                  <a:gd name="T8" fmla="*/ 99 w 182"/>
                  <a:gd name="T9" fmla="*/ 0 h 142"/>
                  <a:gd name="T10" fmla="*/ 80 w 182"/>
                  <a:gd name="T11" fmla="*/ 90 h 142"/>
                  <a:gd name="T12" fmla="*/ 70 w 182"/>
                  <a:gd name="T13" fmla="*/ 29 h 142"/>
                  <a:gd name="T14" fmla="*/ 76 w 182"/>
                  <a:gd name="T15" fmla="*/ 15 h 142"/>
                  <a:gd name="T16" fmla="*/ 66 w 182"/>
                  <a:gd name="T17" fmla="*/ 5 h 142"/>
                  <a:gd name="T18" fmla="*/ 63 w 182"/>
                  <a:gd name="T19" fmla="*/ 5 h 142"/>
                  <a:gd name="T20" fmla="*/ 62 w 182"/>
                  <a:gd name="T21" fmla="*/ 5 h 142"/>
                  <a:gd name="T22" fmla="*/ 59 w 182"/>
                  <a:gd name="T23" fmla="*/ 5 h 142"/>
                  <a:gd name="T24" fmla="*/ 49 w 182"/>
                  <a:gd name="T25" fmla="*/ 15 h 142"/>
                  <a:gd name="T26" fmla="*/ 55 w 182"/>
                  <a:gd name="T27" fmla="*/ 29 h 142"/>
                  <a:gd name="T28" fmla="*/ 44 w 182"/>
                  <a:gd name="T29" fmla="*/ 90 h 142"/>
                  <a:gd name="T30" fmla="*/ 25 w 182"/>
                  <a:gd name="T31" fmla="*/ 0 h 142"/>
                  <a:gd name="T32" fmla="*/ 25 w 182"/>
                  <a:gd name="T33" fmla="*/ 0 h 142"/>
                  <a:gd name="T34" fmla="*/ 24 w 182"/>
                  <a:gd name="T35" fmla="*/ 1 h 142"/>
                  <a:gd name="T36" fmla="*/ 0 w 182"/>
                  <a:gd name="T37" fmla="*/ 8 h 142"/>
                  <a:gd name="T38" fmla="*/ 14 w 182"/>
                  <a:gd name="T39" fmla="*/ 25 h 142"/>
                  <a:gd name="T40" fmla="*/ 25 w 182"/>
                  <a:gd name="T41" fmla="*/ 86 h 142"/>
                  <a:gd name="T42" fmla="*/ 6 w 182"/>
                  <a:gd name="T43" fmla="*/ 122 h 142"/>
                  <a:gd name="T44" fmla="*/ 18 w 182"/>
                  <a:gd name="T45" fmla="*/ 141 h 142"/>
                  <a:gd name="T46" fmla="*/ 62 w 182"/>
                  <a:gd name="T47" fmla="*/ 142 h 142"/>
                  <a:gd name="T48" fmla="*/ 133 w 182"/>
                  <a:gd name="T49" fmla="*/ 140 h 142"/>
                  <a:gd name="T50" fmla="*/ 133 w 182"/>
                  <a:gd name="T51" fmla="*/ 72 h 142"/>
                  <a:gd name="T52" fmla="*/ 138 w 182"/>
                  <a:gd name="T53" fmla="*/ 90 h 142"/>
                  <a:gd name="T54" fmla="*/ 138 w 182"/>
                  <a:gd name="T55" fmla="*/ 139 h 142"/>
                  <a:gd name="T56" fmla="*/ 182 w 182"/>
                  <a:gd name="T57" fmla="*/ 134 h 142"/>
                  <a:gd name="T58" fmla="*/ 181 w 182"/>
                  <a:gd name="T59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2" h="142">
                    <a:moveTo>
                      <a:pt x="181" y="77"/>
                    </a:moveTo>
                    <a:cubicBezTo>
                      <a:pt x="178" y="40"/>
                      <a:pt x="167" y="30"/>
                      <a:pt x="161" y="24"/>
                    </a:cubicBezTo>
                    <a:cubicBezTo>
                      <a:pt x="145" y="15"/>
                      <a:pt x="113" y="5"/>
                      <a:pt x="101" y="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13"/>
                      <a:pt x="80" y="90"/>
                      <a:pt x="80" y="9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27" y="13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19" y="2"/>
                      <a:pt x="10" y="5"/>
                      <a:pt x="0" y="8"/>
                    </a:cubicBezTo>
                    <a:cubicBezTo>
                      <a:pt x="6" y="13"/>
                      <a:pt x="10" y="19"/>
                      <a:pt x="14" y="25"/>
                    </a:cubicBezTo>
                    <a:cubicBezTo>
                      <a:pt x="26" y="43"/>
                      <a:pt x="30" y="65"/>
                      <a:pt x="25" y="86"/>
                    </a:cubicBezTo>
                    <a:cubicBezTo>
                      <a:pt x="22" y="99"/>
                      <a:pt x="15" y="112"/>
                      <a:pt x="6" y="122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33" y="142"/>
                      <a:pt x="48" y="142"/>
                      <a:pt x="62" y="142"/>
                    </a:cubicBezTo>
                    <a:cubicBezTo>
                      <a:pt x="86" y="142"/>
                      <a:pt x="112" y="141"/>
                      <a:pt x="133" y="140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6" y="76"/>
                      <a:pt x="138" y="82"/>
                      <a:pt x="138" y="90"/>
                    </a:cubicBezTo>
                    <a:cubicBezTo>
                      <a:pt x="138" y="96"/>
                      <a:pt x="138" y="122"/>
                      <a:pt x="138" y="139"/>
                    </a:cubicBezTo>
                    <a:cubicBezTo>
                      <a:pt x="154" y="137"/>
                      <a:pt x="168" y="136"/>
                      <a:pt x="182" y="134"/>
                    </a:cubicBezTo>
                    <a:cubicBezTo>
                      <a:pt x="182" y="111"/>
                      <a:pt x="182" y="80"/>
                      <a:pt x="181" y="77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Freeform 175"/>
              <p:cNvSpPr>
                <a:spLocks noEditPoints="1"/>
              </p:cNvSpPr>
              <p:nvPr/>
            </p:nvSpPr>
            <p:spPr bwMode="auto">
              <a:xfrm>
                <a:off x="-3516313" y="3587751"/>
                <a:ext cx="347663" cy="441325"/>
              </a:xfrm>
              <a:custGeom>
                <a:avLst/>
                <a:gdLst>
                  <a:gd name="T0" fmla="*/ 120 w 156"/>
                  <a:gd name="T1" fmla="*/ 126 h 197"/>
                  <a:gd name="T2" fmla="*/ 142 w 156"/>
                  <a:gd name="T3" fmla="*/ 89 h 197"/>
                  <a:gd name="T4" fmla="*/ 132 w 156"/>
                  <a:gd name="T5" fmla="*/ 35 h 197"/>
                  <a:gd name="T6" fmla="*/ 88 w 156"/>
                  <a:gd name="T7" fmla="*/ 4 h 197"/>
                  <a:gd name="T8" fmla="*/ 35 w 156"/>
                  <a:gd name="T9" fmla="*/ 13 h 197"/>
                  <a:gd name="T10" fmla="*/ 4 w 156"/>
                  <a:gd name="T11" fmla="*/ 57 h 197"/>
                  <a:gd name="T12" fmla="*/ 13 w 156"/>
                  <a:gd name="T13" fmla="*/ 111 h 197"/>
                  <a:gd name="T14" fmla="*/ 57 w 156"/>
                  <a:gd name="T15" fmla="*/ 142 h 197"/>
                  <a:gd name="T16" fmla="*/ 100 w 156"/>
                  <a:gd name="T17" fmla="*/ 138 h 197"/>
                  <a:gd name="T18" fmla="*/ 132 w 156"/>
                  <a:gd name="T19" fmla="*/ 189 h 197"/>
                  <a:gd name="T20" fmla="*/ 149 w 156"/>
                  <a:gd name="T21" fmla="*/ 193 h 197"/>
                  <a:gd name="T22" fmla="*/ 152 w 156"/>
                  <a:gd name="T23" fmla="*/ 177 h 197"/>
                  <a:gd name="T24" fmla="*/ 120 w 156"/>
                  <a:gd name="T25" fmla="*/ 126 h 197"/>
                  <a:gd name="T26" fmla="*/ 100 w 156"/>
                  <a:gd name="T27" fmla="*/ 116 h 197"/>
                  <a:gd name="T28" fmla="*/ 61 w 156"/>
                  <a:gd name="T29" fmla="*/ 122 h 197"/>
                  <a:gd name="T30" fmla="*/ 30 w 156"/>
                  <a:gd name="T31" fmla="*/ 100 h 197"/>
                  <a:gd name="T32" fmla="*/ 23 w 156"/>
                  <a:gd name="T33" fmla="*/ 62 h 197"/>
                  <a:gd name="T34" fmla="*/ 46 w 156"/>
                  <a:gd name="T35" fmla="*/ 30 h 197"/>
                  <a:gd name="T36" fmla="*/ 84 w 156"/>
                  <a:gd name="T37" fmla="*/ 24 h 197"/>
                  <a:gd name="T38" fmla="*/ 115 w 156"/>
                  <a:gd name="T39" fmla="*/ 46 h 197"/>
                  <a:gd name="T40" fmla="*/ 122 w 156"/>
                  <a:gd name="T41" fmla="*/ 84 h 197"/>
                  <a:gd name="T42" fmla="*/ 100 w 156"/>
                  <a:gd name="T43" fmla="*/ 11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6" h="197">
                    <a:moveTo>
                      <a:pt x="120" y="126"/>
                    </a:moveTo>
                    <a:cubicBezTo>
                      <a:pt x="131" y="116"/>
                      <a:pt x="138" y="103"/>
                      <a:pt x="142" y="89"/>
                    </a:cubicBezTo>
                    <a:cubicBezTo>
                      <a:pt x="146" y="71"/>
                      <a:pt x="143" y="52"/>
                      <a:pt x="132" y="35"/>
                    </a:cubicBezTo>
                    <a:cubicBezTo>
                      <a:pt x="122" y="19"/>
                      <a:pt x="106" y="8"/>
                      <a:pt x="88" y="4"/>
                    </a:cubicBezTo>
                    <a:cubicBezTo>
                      <a:pt x="71" y="0"/>
                      <a:pt x="51" y="3"/>
                      <a:pt x="35" y="13"/>
                    </a:cubicBezTo>
                    <a:cubicBezTo>
                      <a:pt x="18" y="24"/>
                      <a:pt x="8" y="40"/>
                      <a:pt x="4" y="57"/>
                    </a:cubicBezTo>
                    <a:cubicBezTo>
                      <a:pt x="0" y="75"/>
                      <a:pt x="2" y="94"/>
                      <a:pt x="13" y="111"/>
                    </a:cubicBezTo>
                    <a:cubicBezTo>
                      <a:pt x="23" y="127"/>
                      <a:pt x="39" y="138"/>
                      <a:pt x="57" y="142"/>
                    </a:cubicBezTo>
                    <a:cubicBezTo>
                      <a:pt x="71" y="145"/>
                      <a:pt x="86" y="144"/>
                      <a:pt x="100" y="138"/>
                    </a:cubicBezTo>
                    <a:cubicBezTo>
                      <a:pt x="132" y="189"/>
                      <a:pt x="132" y="189"/>
                      <a:pt x="132" y="189"/>
                    </a:cubicBezTo>
                    <a:cubicBezTo>
                      <a:pt x="136" y="195"/>
                      <a:pt x="143" y="197"/>
                      <a:pt x="149" y="193"/>
                    </a:cubicBezTo>
                    <a:cubicBezTo>
                      <a:pt x="154" y="190"/>
                      <a:pt x="156" y="182"/>
                      <a:pt x="152" y="177"/>
                    </a:cubicBezTo>
                    <a:lnTo>
                      <a:pt x="120" y="126"/>
                    </a:lnTo>
                    <a:close/>
                    <a:moveTo>
                      <a:pt x="100" y="116"/>
                    </a:moveTo>
                    <a:cubicBezTo>
                      <a:pt x="88" y="123"/>
                      <a:pt x="74" y="125"/>
                      <a:pt x="61" y="122"/>
                    </a:cubicBezTo>
                    <a:cubicBezTo>
                      <a:pt x="49" y="120"/>
                      <a:pt x="37" y="112"/>
                      <a:pt x="30" y="100"/>
                    </a:cubicBezTo>
                    <a:cubicBezTo>
                      <a:pt x="22" y="88"/>
                      <a:pt x="20" y="75"/>
                      <a:pt x="23" y="62"/>
                    </a:cubicBezTo>
                    <a:cubicBezTo>
                      <a:pt x="26" y="49"/>
                      <a:pt x="34" y="38"/>
                      <a:pt x="46" y="30"/>
                    </a:cubicBezTo>
                    <a:cubicBezTo>
                      <a:pt x="57" y="23"/>
                      <a:pt x="71" y="21"/>
                      <a:pt x="84" y="24"/>
                    </a:cubicBezTo>
                    <a:cubicBezTo>
                      <a:pt x="96" y="27"/>
                      <a:pt x="108" y="34"/>
                      <a:pt x="115" y="46"/>
                    </a:cubicBezTo>
                    <a:cubicBezTo>
                      <a:pt x="123" y="58"/>
                      <a:pt x="125" y="72"/>
                      <a:pt x="122" y="84"/>
                    </a:cubicBezTo>
                    <a:cubicBezTo>
                      <a:pt x="119" y="97"/>
                      <a:pt x="111" y="108"/>
                      <a:pt x="100" y="116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176"/>
              <p:cNvSpPr/>
              <p:nvPr/>
            </p:nvSpPr>
            <p:spPr bwMode="auto">
              <a:xfrm>
                <a:off x="-3449638" y="3675063"/>
                <a:ext cx="61913" cy="123825"/>
              </a:xfrm>
              <a:custGeom>
                <a:avLst/>
                <a:gdLst>
                  <a:gd name="T0" fmla="*/ 18 w 28"/>
                  <a:gd name="T1" fmla="*/ 1 h 55"/>
                  <a:gd name="T2" fmla="*/ 4 w 28"/>
                  <a:gd name="T3" fmla="*/ 16 h 55"/>
                  <a:gd name="T4" fmla="*/ 0 w 28"/>
                  <a:gd name="T5" fmla="*/ 32 h 55"/>
                  <a:gd name="T6" fmla="*/ 4 w 28"/>
                  <a:gd name="T7" fmla="*/ 50 h 55"/>
                  <a:gd name="T8" fmla="*/ 11 w 28"/>
                  <a:gd name="T9" fmla="*/ 53 h 55"/>
                  <a:gd name="T10" fmla="*/ 14 w 28"/>
                  <a:gd name="T11" fmla="*/ 46 h 55"/>
                  <a:gd name="T12" fmla="*/ 14 w 28"/>
                  <a:gd name="T13" fmla="*/ 46 h 55"/>
                  <a:gd name="T14" fmla="*/ 12 w 28"/>
                  <a:gd name="T15" fmla="*/ 32 h 55"/>
                  <a:gd name="T16" fmla="*/ 14 w 28"/>
                  <a:gd name="T17" fmla="*/ 21 h 55"/>
                  <a:gd name="T18" fmla="*/ 24 w 28"/>
                  <a:gd name="T19" fmla="*/ 11 h 55"/>
                  <a:gd name="T20" fmla="*/ 26 w 28"/>
                  <a:gd name="T21" fmla="*/ 3 h 55"/>
                  <a:gd name="T22" fmla="*/ 18 w 28"/>
                  <a:gd name="T23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55">
                    <a:moveTo>
                      <a:pt x="18" y="1"/>
                    </a:moveTo>
                    <a:cubicBezTo>
                      <a:pt x="11" y="5"/>
                      <a:pt x="6" y="11"/>
                      <a:pt x="4" y="16"/>
                    </a:cubicBezTo>
                    <a:cubicBezTo>
                      <a:pt x="1" y="22"/>
                      <a:pt x="0" y="27"/>
                      <a:pt x="0" y="32"/>
                    </a:cubicBezTo>
                    <a:cubicBezTo>
                      <a:pt x="0" y="43"/>
                      <a:pt x="4" y="50"/>
                      <a:pt x="4" y="50"/>
                    </a:cubicBezTo>
                    <a:cubicBezTo>
                      <a:pt x="5" y="53"/>
                      <a:pt x="9" y="55"/>
                      <a:pt x="11" y="53"/>
                    </a:cubicBezTo>
                    <a:cubicBezTo>
                      <a:pt x="14" y="52"/>
                      <a:pt x="16" y="48"/>
                      <a:pt x="14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45"/>
                      <a:pt x="12" y="39"/>
                      <a:pt x="12" y="32"/>
                    </a:cubicBezTo>
                    <a:cubicBezTo>
                      <a:pt x="12" y="29"/>
                      <a:pt x="12" y="25"/>
                      <a:pt x="14" y="21"/>
                    </a:cubicBezTo>
                    <a:cubicBezTo>
                      <a:pt x="16" y="18"/>
                      <a:pt x="19" y="14"/>
                      <a:pt x="24" y="11"/>
                    </a:cubicBezTo>
                    <a:cubicBezTo>
                      <a:pt x="27" y="10"/>
                      <a:pt x="28" y="6"/>
                      <a:pt x="26" y="3"/>
                    </a:cubicBezTo>
                    <a:cubicBezTo>
                      <a:pt x="24" y="1"/>
                      <a:pt x="21" y="0"/>
                      <a:pt x="18" y="1"/>
                    </a:cubicBezTo>
                    <a:close/>
                  </a:path>
                </a:pathLst>
              </a:cu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3" name="Freeform 12"/>
            <p:cNvSpPr>
              <a:spLocks noEditPoints="1"/>
            </p:cNvSpPr>
            <p:nvPr/>
          </p:nvSpPr>
          <p:spPr bwMode="auto">
            <a:xfrm>
              <a:off x="2033451" y="3840679"/>
              <a:ext cx="1371109" cy="556061"/>
            </a:xfrm>
            <a:custGeom>
              <a:avLst/>
              <a:gdLst>
                <a:gd name="T0" fmla="*/ 2147483647 w 1008"/>
                <a:gd name="T1" fmla="*/ 0 h 408"/>
                <a:gd name="T2" fmla="*/ 2147483647 w 1008"/>
                <a:gd name="T3" fmla="*/ 2147483647 h 408"/>
                <a:gd name="T4" fmla="*/ 2147483647 w 1008"/>
                <a:gd name="T5" fmla="*/ 2147483647 h 408"/>
                <a:gd name="T6" fmla="*/ 2147483647 w 1008"/>
                <a:gd name="T7" fmla="*/ 2147483647 h 408"/>
                <a:gd name="T8" fmla="*/ 2147483647 w 1008"/>
                <a:gd name="T9" fmla="*/ 2147483647 h 408"/>
                <a:gd name="T10" fmla="*/ 2147483647 w 1008"/>
                <a:gd name="T11" fmla="*/ 2147483647 h 408"/>
                <a:gd name="T12" fmla="*/ 2147483647 w 1008"/>
                <a:gd name="T13" fmla="*/ 2147483647 h 408"/>
                <a:gd name="T14" fmla="*/ 2147483647 w 1008"/>
                <a:gd name="T15" fmla="*/ 2147483647 h 408"/>
                <a:gd name="T16" fmla="*/ 2147483647 w 1008"/>
                <a:gd name="T17" fmla="*/ 2147483647 h 408"/>
                <a:gd name="T18" fmla="*/ 2147483647 w 1008"/>
                <a:gd name="T19" fmla="*/ 2147483647 h 408"/>
                <a:gd name="T20" fmla="*/ 2147483647 w 1008"/>
                <a:gd name="T21" fmla="*/ 2147483647 h 408"/>
                <a:gd name="T22" fmla="*/ 2147483647 w 1008"/>
                <a:gd name="T23" fmla="*/ 2147483647 h 408"/>
                <a:gd name="T24" fmla="*/ 2147483647 w 1008"/>
                <a:gd name="T25" fmla="*/ 2147483647 h 408"/>
                <a:gd name="T26" fmla="*/ 2147483647 w 1008"/>
                <a:gd name="T27" fmla="*/ 2147483647 h 408"/>
                <a:gd name="T28" fmla="*/ 2147483647 w 1008"/>
                <a:gd name="T29" fmla="*/ 2147483647 h 408"/>
                <a:gd name="T30" fmla="*/ 2147483647 w 1008"/>
                <a:gd name="T31" fmla="*/ 2147483647 h 408"/>
                <a:gd name="T32" fmla="*/ 2147483647 w 1008"/>
                <a:gd name="T33" fmla="*/ 2147483647 h 408"/>
                <a:gd name="T34" fmla="*/ 2147483647 w 1008"/>
                <a:gd name="T35" fmla="*/ 2147483647 h 408"/>
                <a:gd name="T36" fmla="*/ 2147483647 w 1008"/>
                <a:gd name="T37" fmla="*/ 2147483647 h 408"/>
                <a:gd name="T38" fmla="*/ 2147483647 w 1008"/>
                <a:gd name="T39" fmla="*/ 2147483647 h 408"/>
                <a:gd name="T40" fmla="*/ 2147483647 w 1008"/>
                <a:gd name="T41" fmla="*/ 2147483647 h 408"/>
                <a:gd name="T42" fmla="*/ 2147483647 w 1008"/>
                <a:gd name="T43" fmla="*/ 2147483647 h 408"/>
                <a:gd name="T44" fmla="*/ 2147483647 w 1008"/>
                <a:gd name="T45" fmla="*/ 2147483647 h 408"/>
                <a:gd name="T46" fmla="*/ 2147483647 w 1008"/>
                <a:gd name="T47" fmla="*/ 2147483647 h 408"/>
                <a:gd name="T48" fmla="*/ 2147483647 w 1008"/>
                <a:gd name="T49" fmla="*/ 2147483647 h 408"/>
                <a:gd name="T50" fmla="*/ 2147483647 w 1008"/>
                <a:gd name="T51" fmla="*/ 2147483647 h 408"/>
                <a:gd name="T52" fmla="*/ 2147483647 w 1008"/>
                <a:gd name="T53" fmla="*/ 2147483647 h 408"/>
                <a:gd name="T54" fmla="*/ 2147483647 w 1008"/>
                <a:gd name="T55" fmla="*/ 2147483647 h 408"/>
                <a:gd name="T56" fmla="*/ 2147483647 w 1008"/>
                <a:gd name="T57" fmla="*/ 2147483647 h 408"/>
                <a:gd name="T58" fmla="*/ 2147483647 w 1008"/>
                <a:gd name="T59" fmla="*/ 2147483647 h 408"/>
                <a:gd name="T60" fmla="*/ 2147483647 w 1008"/>
                <a:gd name="T61" fmla="*/ 2147483647 h 408"/>
                <a:gd name="T62" fmla="*/ 2147483647 w 1008"/>
                <a:gd name="T63" fmla="*/ 2147483647 h 408"/>
                <a:gd name="T64" fmla="*/ 2147483647 w 1008"/>
                <a:gd name="T65" fmla="*/ 2147483647 h 408"/>
                <a:gd name="T66" fmla="*/ 2147483647 w 1008"/>
                <a:gd name="T67" fmla="*/ 2147483647 h 408"/>
                <a:gd name="T68" fmla="*/ 2147483647 w 1008"/>
                <a:gd name="T69" fmla="*/ 2147483647 h 408"/>
                <a:gd name="T70" fmla="*/ 2147483647 w 1008"/>
                <a:gd name="T71" fmla="*/ 2147483647 h 408"/>
                <a:gd name="T72" fmla="*/ 2147483647 w 1008"/>
                <a:gd name="T73" fmla="*/ 2147483647 h 408"/>
                <a:gd name="T74" fmla="*/ 2147483647 w 1008"/>
                <a:gd name="T75" fmla="*/ 2147483647 h 408"/>
                <a:gd name="T76" fmla="*/ 2147483647 w 1008"/>
                <a:gd name="T77" fmla="*/ 2147483647 h 408"/>
                <a:gd name="T78" fmla="*/ 2147483647 w 1008"/>
                <a:gd name="T79" fmla="*/ 2147483647 h 408"/>
                <a:gd name="T80" fmla="*/ 2147483647 w 1008"/>
                <a:gd name="T81" fmla="*/ 2147483647 h 408"/>
                <a:gd name="T82" fmla="*/ 2147483647 w 1008"/>
                <a:gd name="T83" fmla="*/ 2147483647 h 408"/>
                <a:gd name="T84" fmla="*/ 2147483647 w 1008"/>
                <a:gd name="T85" fmla="*/ 2147483647 h 408"/>
                <a:gd name="T86" fmla="*/ 2147483647 w 1008"/>
                <a:gd name="T87" fmla="*/ 2147483647 h 408"/>
                <a:gd name="T88" fmla="*/ 2147483647 w 1008"/>
                <a:gd name="T89" fmla="*/ 2147483647 h 408"/>
                <a:gd name="T90" fmla="*/ 2147483647 w 1008"/>
                <a:gd name="T91" fmla="*/ 2147483647 h 408"/>
                <a:gd name="T92" fmla="*/ 2147483647 w 1008"/>
                <a:gd name="T93" fmla="*/ 2147483647 h 408"/>
                <a:gd name="T94" fmla="*/ 2147483647 w 1008"/>
                <a:gd name="T95" fmla="*/ 2147483647 h 408"/>
                <a:gd name="T96" fmla="*/ 2147483647 w 1008"/>
                <a:gd name="T97" fmla="*/ 2147483647 h 408"/>
                <a:gd name="T98" fmla="*/ 2147483647 w 1008"/>
                <a:gd name="T99" fmla="*/ 2147483647 h 408"/>
                <a:gd name="T100" fmla="*/ 2147483647 w 1008"/>
                <a:gd name="T101" fmla="*/ 2147483647 h 408"/>
                <a:gd name="T102" fmla="*/ 2147483647 w 1008"/>
                <a:gd name="T103" fmla="*/ 2147483647 h 408"/>
                <a:gd name="T104" fmla="*/ 2147483647 w 1008"/>
                <a:gd name="T105" fmla="*/ 2147483647 h 408"/>
                <a:gd name="T106" fmla="*/ 2147483647 w 1008"/>
                <a:gd name="T107" fmla="*/ 2147483647 h 408"/>
                <a:gd name="T108" fmla="*/ 2147483647 w 1008"/>
                <a:gd name="T109" fmla="*/ 2147483647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08" h="408">
                  <a:moveTo>
                    <a:pt x="1008" y="380"/>
                  </a:moveTo>
                  <a:cubicBezTo>
                    <a:pt x="919" y="7"/>
                    <a:pt x="919" y="7"/>
                    <a:pt x="919" y="7"/>
                  </a:cubicBezTo>
                  <a:cubicBezTo>
                    <a:pt x="919" y="6"/>
                    <a:pt x="918" y="5"/>
                    <a:pt x="918" y="4"/>
                  </a:cubicBezTo>
                  <a:cubicBezTo>
                    <a:pt x="917" y="3"/>
                    <a:pt x="916" y="3"/>
                    <a:pt x="915" y="2"/>
                  </a:cubicBezTo>
                  <a:cubicBezTo>
                    <a:pt x="914" y="2"/>
                    <a:pt x="913" y="1"/>
                    <a:pt x="912" y="1"/>
                  </a:cubicBezTo>
                  <a:cubicBezTo>
                    <a:pt x="911" y="1"/>
                    <a:pt x="910" y="0"/>
                    <a:pt x="9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1"/>
                  </a:cubicBezTo>
                  <a:cubicBezTo>
                    <a:pt x="94" y="1"/>
                    <a:pt x="93" y="1"/>
                    <a:pt x="92" y="2"/>
                  </a:cubicBezTo>
                  <a:cubicBezTo>
                    <a:pt x="91" y="3"/>
                    <a:pt x="90" y="3"/>
                    <a:pt x="89" y="4"/>
                  </a:cubicBezTo>
                  <a:cubicBezTo>
                    <a:pt x="89" y="5"/>
                    <a:pt x="88" y="6"/>
                    <a:pt x="88" y="6"/>
                  </a:cubicBezTo>
                  <a:cubicBezTo>
                    <a:pt x="1" y="380"/>
                    <a:pt x="1" y="380"/>
                    <a:pt x="1" y="380"/>
                  </a:cubicBezTo>
                  <a:cubicBezTo>
                    <a:pt x="0" y="381"/>
                    <a:pt x="0" y="382"/>
                    <a:pt x="1" y="383"/>
                  </a:cubicBezTo>
                  <a:cubicBezTo>
                    <a:pt x="1" y="384"/>
                    <a:pt x="1" y="384"/>
                    <a:pt x="1" y="384"/>
                  </a:cubicBezTo>
                  <a:cubicBezTo>
                    <a:pt x="1" y="384"/>
                    <a:pt x="1" y="384"/>
                    <a:pt x="1" y="384"/>
                  </a:cubicBezTo>
                  <a:cubicBezTo>
                    <a:pt x="3" y="390"/>
                    <a:pt x="5" y="397"/>
                    <a:pt x="7" y="403"/>
                  </a:cubicBezTo>
                  <a:cubicBezTo>
                    <a:pt x="8" y="404"/>
                    <a:pt x="8" y="405"/>
                    <a:pt x="9" y="405"/>
                  </a:cubicBezTo>
                  <a:cubicBezTo>
                    <a:pt x="9" y="406"/>
                    <a:pt x="10" y="406"/>
                    <a:pt x="11" y="407"/>
                  </a:cubicBezTo>
                  <a:cubicBezTo>
                    <a:pt x="12" y="407"/>
                    <a:pt x="12" y="408"/>
                    <a:pt x="13" y="408"/>
                  </a:cubicBezTo>
                  <a:cubicBezTo>
                    <a:pt x="14" y="408"/>
                    <a:pt x="16" y="408"/>
                    <a:pt x="17" y="408"/>
                  </a:cubicBezTo>
                  <a:cubicBezTo>
                    <a:pt x="991" y="408"/>
                    <a:pt x="991" y="408"/>
                    <a:pt x="991" y="408"/>
                  </a:cubicBezTo>
                  <a:cubicBezTo>
                    <a:pt x="993" y="408"/>
                    <a:pt x="994" y="408"/>
                    <a:pt x="995" y="408"/>
                  </a:cubicBezTo>
                  <a:cubicBezTo>
                    <a:pt x="996" y="408"/>
                    <a:pt x="996" y="407"/>
                    <a:pt x="997" y="407"/>
                  </a:cubicBezTo>
                  <a:cubicBezTo>
                    <a:pt x="998" y="406"/>
                    <a:pt x="999" y="406"/>
                    <a:pt x="999" y="405"/>
                  </a:cubicBezTo>
                  <a:cubicBezTo>
                    <a:pt x="1000" y="404"/>
                    <a:pt x="1000" y="404"/>
                    <a:pt x="1001" y="403"/>
                  </a:cubicBezTo>
                  <a:cubicBezTo>
                    <a:pt x="1003" y="396"/>
                    <a:pt x="1005" y="390"/>
                    <a:pt x="1007" y="384"/>
                  </a:cubicBezTo>
                  <a:cubicBezTo>
                    <a:pt x="1007" y="384"/>
                    <a:pt x="1007" y="384"/>
                    <a:pt x="1007" y="384"/>
                  </a:cubicBezTo>
                  <a:cubicBezTo>
                    <a:pt x="1007" y="384"/>
                    <a:pt x="1007" y="383"/>
                    <a:pt x="1008" y="383"/>
                  </a:cubicBezTo>
                  <a:cubicBezTo>
                    <a:pt x="1008" y="382"/>
                    <a:pt x="1008" y="381"/>
                    <a:pt x="1008" y="380"/>
                  </a:cubicBezTo>
                  <a:close/>
                  <a:moveTo>
                    <a:pt x="2" y="386"/>
                  </a:moveTo>
                  <a:cubicBezTo>
                    <a:pt x="2" y="386"/>
                    <a:pt x="2" y="386"/>
                    <a:pt x="2" y="386"/>
                  </a:cubicBezTo>
                  <a:cubicBezTo>
                    <a:pt x="2" y="386"/>
                    <a:pt x="2" y="386"/>
                    <a:pt x="2" y="386"/>
                  </a:cubicBezTo>
                  <a:cubicBezTo>
                    <a:pt x="2" y="386"/>
                    <a:pt x="2" y="386"/>
                    <a:pt x="2" y="386"/>
                  </a:cubicBezTo>
                  <a:close/>
                  <a:moveTo>
                    <a:pt x="4" y="388"/>
                  </a:moveTo>
                  <a:cubicBezTo>
                    <a:pt x="4" y="388"/>
                    <a:pt x="4" y="388"/>
                    <a:pt x="4" y="388"/>
                  </a:cubicBezTo>
                  <a:cubicBezTo>
                    <a:pt x="4" y="388"/>
                    <a:pt x="5" y="388"/>
                    <a:pt x="6" y="389"/>
                  </a:cubicBezTo>
                  <a:cubicBezTo>
                    <a:pt x="5" y="388"/>
                    <a:pt x="4" y="388"/>
                    <a:pt x="4" y="388"/>
                  </a:cubicBezTo>
                  <a:close/>
                  <a:moveTo>
                    <a:pt x="7" y="389"/>
                  </a:moveTo>
                  <a:cubicBezTo>
                    <a:pt x="7" y="389"/>
                    <a:pt x="7" y="389"/>
                    <a:pt x="7" y="389"/>
                  </a:cubicBezTo>
                  <a:cubicBezTo>
                    <a:pt x="7" y="389"/>
                    <a:pt x="7" y="389"/>
                    <a:pt x="7" y="389"/>
                  </a:cubicBezTo>
                  <a:cubicBezTo>
                    <a:pt x="7" y="389"/>
                    <a:pt x="7" y="389"/>
                    <a:pt x="7" y="389"/>
                  </a:cubicBezTo>
                  <a:close/>
                  <a:moveTo>
                    <a:pt x="844" y="88"/>
                  </a:moveTo>
                  <a:cubicBezTo>
                    <a:pt x="800" y="88"/>
                    <a:pt x="800" y="88"/>
                    <a:pt x="800" y="88"/>
                  </a:cubicBezTo>
                  <a:cubicBezTo>
                    <a:pt x="794" y="58"/>
                    <a:pt x="794" y="58"/>
                    <a:pt x="794" y="58"/>
                  </a:cubicBezTo>
                  <a:cubicBezTo>
                    <a:pt x="838" y="58"/>
                    <a:pt x="838" y="58"/>
                    <a:pt x="838" y="58"/>
                  </a:cubicBezTo>
                  <a:lnTo>
                    <a:pt x="844" y="88"/>
                  </a:lnTo>
                  <a:close/>
                  <a:moveTo>
                    <a:pt x="830" y="23"/>
                  </a:moveTo>
                  <a:cubicBezTo>
                    <a:pt x="836" y="52"/>
                    <a:pt x="836" y="52"/>
                    <a:pt x="836" y="52"/>
                  </a:cubicBezTo>
                  <a:cubicBezTo>
                    <a:pt x="793" y="52"/>
                    <a:pt x="793" y="52"/>
                    <a:pt x="793" y="52"/>
                  </a:cubicBezTo>
                  <a:cubicBezTo>
                    <a:pt x="788" y="23"/>
                    <a:pt x="788" y="23"/>
                    <a:pt x="788" y="23"/>
                  </a:cubicBezTo>
                  <a:lnTo>
                    <a:pt x="830" y="23"/>
                  </a:lnTo>
                  <a:close/>
                  <a:moveTo>
                    <a:pt x="791" y="88"/>
                  </a:moveTo>
                  <a:cubicBezTo>
                    <a:pt x="747" y="88"/>
                    <a:pt x="747" y="88"/>
                    <a:pt x="747" y="88"/>
                  </a:cubicBezTo>
                  <a:cubicBezTo>
                    <a:pt x="742" y="58"/>
                    <a:pt x="742" y="58"/>
                    <a:pt x="742" y="58"/>
                  </a:cubicBezTo>
                  <a:cubicBezTo>
                    <a:pt x="786" y="58"/>
                    <a:pt x="786" y="58"/>
                    <a:pt x="786" y="58"/>
                  </a:cubicBezTo>
                  <a:lnTo>
                    <a:pt x="791" y="88"/>
                  </a:lnTo>
                  <a:close/>
                  <a:moveTo>
                    <a:pt x="779" y="23"/>
                  </a:moveTo>
                  <a:cubicBezTo>
                    <a:pt x="785" y="52"/>
                    <a:pt x="785" y="52"/>
                    <a:pt x="785" y="52"/>
                  </a:cubicBezTo>
                  <a:cubicBezTo>
                    <a:pt x="741" y="52"/>
                    <a:pt x="741" y="52"/>
                    <a:pt x="741" y="52"/>
                  </a:cubicBezTo>
                  <a:cubicBezTo>
                    <a:pt x="737" y="23"/>
                    <a:pt x="737" y="23"/>
                    <a:pt x="737" y="23"/>
                  </a:cubicBezTo>
                  <a:lnTo>
                    <a:pt x="779" y="23"/>
                  </a:lnTo>
                  <a:close/>
                  <a:moveTo>
                    <a:pt x="738" y="88"/>
                  </a:moveTo>
                  <a:cubicBezTo>
                    <a:pt x="694" y="88"/>
                    <a:pt x="694" y="88"/>
                    <a:pt x="694" y="88"/>
                  </a:cubicBezTo>
                  <a:cubicBezTo>
                    <a:pt x="690" y="58"/>
                    <a:pt x="690" y="58"/>
                    <a:pt x="690" y="58"/>
                  </a:cubicBezTo>
                  <a:cubicBezTo>
                    <a:pt x="734" y="58"/>
                    <a:pt x="734" y="58"/>
                    <a:pt x="734" y="58"/>
                  </a:cubicBezTo>
                  <a:lnTo>
                    <a:pt x="738" y="88"/>
                  </a:lnTo>
                  <a:close/>
                  <a:moveTo>
                    <a:pt x="728" y="23"/>
                  </a:moveTo>
                  <a:cubicBezTo>
                    <a:pt x="733" y="52"/>
                    <a:pt x="733" y="52"/>
                    <a:pt x="733" y="52"/>
                  </a:cubicBezTo>
                  <a:cubicBezTo>
                    <a:pt x="689" y="52"/>
                    <a:pt x="689" y="52"/>
                    <a:pt x="689" y="52"/>
                  </a:cubicBezTo>
                  <a:cubicBezTo>
                    <a:pt x="686" y="23"/>
                    <a:pt x="686" y="23"/>
                    <a:pt x="686" y="23"/>
                  </a:cubicBezTo>
                  <a:lnTo>
                    <a:pt x="728" y="23"/>
                  </a:lnTo>
                  <a:close/>
                  <a:moveTo>
                    <a:pt x="689" y="126"/>
                  </a:moveTo>
                  <a:cubicBezTo>
                    <a:pt x="644" y="126"/>
                    <a:pt x="644" y="126"/>
                    <a:pt x="644" y="126"/>
                  </a:cubicBezTo>
                  <a:cubicBezTo>
                    <a:pt x="641" y="94"/>
                    <a:pt x="641" y="94"/>
                    <a:pt x="641" y="94"/>
                  </a:cubicBezTo>
                  <a:cubicBezTo>
                    <a:pt x="686" y="94"/>
                    <a:pt x="686" y="94"/>
                    <a:pt x="686" y="94"/>
                  </a:cubicBezTo>
                  <a:lnTo>
                    <a:pt x="689" y="126"/>
                  </a:lnTo>
                  <a:close/>
                  <a:moveTo>
                    <a:pt x="685" y="88"/>
                  </a:moveTo>
                  <a:cubicBezTo>
                    <a:pt x="641" y="88"/>
                    <a:pt x="641" y="88"/>
                    <a:pt x="641" y="8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82" y="58"/>
                    <a:pt x="682" y="58"/>
                    <a:pt x="682" y="58"/>
                  </a:cubicBezTo>
                  <a:lnTo>
                    <a:pt x="685" y="88"/>
                  </a:lnTo>
                  <a:close/>
                  <a:moveTo>
                    <a:pt x="638" y="166"/>
                  </a:moveTo>
                  <a:cubicBezTo>
                    <a:pt x="592" y="166"/>
                    <a:pt x="592" y="166"/>
                    <a:pt x="592" y="166"/>
                  </a:cubicBezTo>
                  <a:cubicBezTo>
                    <a:pt x="590" y="133"/>
                    <a:pt x="590" y="133"/>
                    <a:pt x="590" y="133"/>
                  </a:cubicBezTo>
                  <a:cubicBezTo>
                    <a:pt x="636" y="133"/>
                    <a:pt x="636" y="133"/>
                    <a:pt x="636" y="133"/>
                  </a:cubicBezTo>
                  <a:lnTo>
                    <a:pt x="638" y="166"/>
                  </a:lnTo>
                  <a:close/>
                  <a:moveTo>
                    <a:pt x="678" y="23"/>
                  </a:moveTo>
                  <a:cubicBezTo>
                    <a:pt x="681" y="52"/>
                    <a:pt x="681" y="52"/>
                    <a:pt x="681" y="52"/>
                  </a:cubicBezTo>
                  <a:cubicBezTo>
                    <a:pt x="637" y="52"/>
                    <a:pt x="637" y="52"/>
                    <a:pt x="637" y="52"/>
                  </a:cubicBezTo>
                  <a:cubicBezTo>
                    <a:pt x="635" y="23"/>
                    <a:pt x="635" y="23"/>
                    <a:pt x="635" y="23"/>
                  </a:cubicBezTo>
                  <a:lnTo>
                    <a:pt x="678" y="23"/>
                  </a:lnTo>
                  <a:close/>
                  <a:moveTo>
                    <a:pt x="635" y="126"/>
                  </a:moveTo>
                  <a:cubicBezTo>
                    <a:pt x="590" y="126"/>
                    <a:pt x="590" y="126"/>
                    <a:pt x="590" y="126"/>
                  </a:cubicBezTo>
                  <a:cubicBezTo>
                    <a:pt x="588" y="94"/>
                    <a:pt x="588" y="94"/>
                    <a:pt x="588" y="94"/>
                  </a:cubicBezTo>
                  <a:cubicBezTo>
                    <a:pt x="633" y="94"/>
                    <a:pt x="633" y="94"/>
                    <a:pt x="633" y="94"/>
                  </a:cubicBezTo>
                  <a:lnTo>
                    <a:pt x="635" y="126"/>
                  </a:lnTo>
                  <a:close/>
                  <a:moveTo>
                    <a:pt x="632" y="88"/>
                  </a:moveTo>
                  <a:cubicBezTo>
                    <a:pt x="588" y="88"/>
                    <a:pt x="588" y="88"/>
                    <a:pt x="588" y="88"/>
                  </a:cubicBezTo>
                  <a:cubicBezTo>
                    <a:pt x="586" y="58"/>
                    <a:pt x="586" y="58"/>
                    <a:pt x="586" y="58"/>
                  </a:cubicBezTo>
                  <a:cubicBezTo>
                    <a:pt x="630" y="58"/>
                    <a:pt x="630" y="58"/>
                    <a:pt x="630" y="58"/>
                  </a:cubicBezTo>
                  <a:lnTo>
                    <a:pt x="632" y="88"/>
                  </a:lnTo>
                  <a:close/>
                  <a:moveTo>
                    <a:pt x="627" y="23"/>
                  </a:moveTo>
                  <a:cubicBezTo>
                    <a:pt x="629" y="52"/>
                    <a:pt x="629" y="52"/>
                    <a:pt x="629" y="52"/>
                  </a:cubicBezTo>
                  <a:cubicBezTo>
                    <a:pt x="586" y="52"/>
                    <a:pt x="586" y="52"/>
                    <a:pt x="586" y="52"/>
                  </a:cubicBezTo>
                  <a:cubicBezTo>
                    <a:pt x="584" y="23"/>
                    <a:pt x="584" y="23"/>
                    <a:pt x="584" y="23"/>
                  </a:cubicBezTo>
                  <a:lnTo>
                    <a:pt x="627" y="23"/>
                  </a:lnTo>
                  <a:close/>
                  <a:moveTo>
                    <a:pt x="583" y="166"/>
                  </a:moveTo>
                  <a:cubicBezTo>
                    <a:pt x="536" y="166"/>
                    <a:pt x="536" y="166"/>
                    <a:pt x="536" y="166"/>
                  </a:cubicBezTo>
                  <a:cubicBezTo>
                    <a:pt x="535" y="133"/>
                    <a:pt x="535" y="133"/>
                    <a:pt x="535" y="133"/>
                  </a:cubicBezTo>
                  <a:cubicBezTo>
                    <a:pt x="581" y="133"/>
                    <a:pt x="581" y="133"/>
                    <a:pt x="581" y="133"/>
                  </a:cubicBezTo>
                  <a:lnTo>
                    <a:pt x="583" y="166"/>
                  </a:lnTo>
                  <a:close/>
                  <a:moveTo>
                    <a:pt x="581" y="126"/>
                  </a:moveTo>
                  <a:cubicBezTo>
                    <a:pt x="535" y="126"/>
                    <a:pt x="535" y="126"/>
                    <a:pt x="535" y="126"/>
                  </a:cubicBezTo>
                  <a:cubicBezTo>
                    <a:pt x="535" y="94"/>
                    <a:pt x="535" y="94"/>
                    <a:pt x="535" y="94"/>
                  </a:cubicBezTo>
                  <a:cubicBezTo>
                    <a:pt x="579" y="94"/>
                    <a:pt x="579" y="94"/>
                    <a:pt x="579" y="94"/>
                  </a:cubicBezTo>
                  <a:lnTo>
                    <a:pt x="581" y="126"/>
                  </a:lnTo>
                  <a:close/>
                  <a:moveTo>
                    <a:pt x="579" y="88"/>
                  </a:moveTo>
                  <a:cubicBezTo>
                    <a:pt x="535" y="88"/>
                    <a:pt x="535" y="88"/>
                    <a:pt x="535" y="8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78" y="58"/>
                    <a:pt x="578" y="58"/>
                    <a:pt x="578" y="58"/>
                  </a:cubicBezTo>
                  <a:lnTo>
                    <a:pt x="579" y="88"/>
                  </a:lnTo>
                  <a:close/>
                  <a:moveTo>
                    <a:pt x="576" y="23"/>
                  </a:moveTo>
                  <a:cubicBezTo>
                    <a:pt x="577" y="52"/>
                    <a:pt x="577" y="52"/>
                    <a:pt x="577" y="52"/>
                  </a:cubicBezTo>
                  <a:cubicBezTo>
                    <a:pt x="534" y="52"/>
                    <a:pt x="534" y="52"/>
                    <a:pt x="534" y="52"/>
                  </a:cubicBezTo>
                  <a:cubicBezTo>
                    <a:pt x="533" y="23"/>
                    <a:pt x="533" y="23"/>
                    <a:pt x="533" y="23"/>
                  </a:cubicBezTo>
                  <a:lnTo>
                    <a:pt x="576" y="23"/>
                  </a:lnTo>
                  <a:close/>
                  <a:moveTo>
                    <a:pt x="482" y="23"/>
                  </a:moveTo>
                  <a:cubicBezTo>
                    <a:pt x="525" y="23"/>
                    <a:pt x="525" y="23"/>
                    <a:pt x="525" y="23"/>
                  </a:cubicBezTo>
                  <a:cubicBezTo>
                    <a:pt x="525" y="52"/>
                    <a:pt x="525" y="52"/>
                    <a:pt x="525" y="52"/>
                  </a:cubicBezTo>
                  <a:cubicBezTo>
                    <a:pt x="482" y="52"/>
                    <a:pt x="482" y="52"/>
                    <a:pt x="482" y="52"/>
                  </a:cubicBezTo>
                  <a:lnTo>
                    <a:pt x="482" y="23"/>
                  </a:lnTo>
                  <a:close/>
                  <a:moveTo>
                    <a:pt x="482" y="58"/>
                  </a:moveTo>
                  <a:cubicBezTo>
                    <a:pt x="526" y="58"/>
                    <a:pt x="526" y="58"/>
                    <a:pt x="526" y="58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82" y="88"/>
                    <a:pt x="482" y="88"/>
                    <a:pt x="482" y="88"/>
                  </a:cubicBezTo>
                  <a:lnTo>
                    <a:pt x="482" y="58"/>
                  </a:lnTo>
                  <a:close/>
                  <a:moveTo>
                    <a:pt x="481" y="94"/>
                  </a:moveTo>
                  <a:cubicBezTo>
                    <a:pt x="526" y="94"/>
                    <a:pt x="526" y="94"/>
                    <a:pt x="526" y="94"/>
                  </a:cubicBezTo>
                  <a:cubicBezTo>
                    <a:pt x="527" y="126"/>
                    <a:pt x="527" y="126"/>
                    <a:pt x="527" y="126"/>
                  </a:cubicBezTo>
                  <a:cubicBezTo>
                    <a:pt x="481" y="126"/>
                    <a:pt x="481" y="126"/>
                    <a:pt x="481" y="126"/>
                  </a:cubicBezTo>
                  <a:lnTo>
                    <a:pt x="481" y="94"/>
                  </a:lnTo>
                  <a:close/>
                  <a:moveTo>
                    <a:pt x="481" y="133"/>
                  </a:moveTo>
                  <a:cubicBezTo>
                    <a:pt x="527" y="133"/>
                    <a:pt x="527" y="133"/>
                    <a:pt x="527" y="133"/>
                  </a:cubicBezTo>
                  <a:cubicBezTo>
                    <a:pt x="527" y="166"/>
                    <a:pt x="527" y="166"/>
                    <a:pt x="527" y="166"/>
                  </a:cubicBezTo>
                  <a:cubicBezTo>
                    <a:pt x="481" y="166"/>
                    <a:pt x="481" y="166"/>
                    <a:pt x="481" y="166"/>
                  </a:cubicBezTo>
                  <a:lnTo>
                    <a:pt x="481" y="133"/>
                  </a:lnTo>
                  <a:close/>
                  <a:moveTo>
                    <a:pt x="431" y="23"/>
                  </a:moveTo>
                  <a:cubicBezTo>
                    <a:pt x="474" y="23"/>
                    <a:pt x="474" y="23"/>
                    <a:pt x="474" y="23"/>
                  </a:cubicBezTo>
                  <a:cubicBezTo>
                    <a:pt x="474" y="52"/>
                    <a:pt x="474" y="52"/>
                    <a:pt x="474" y="52"/>
                  </a:cubicBezTo>
                  <a:cubicBezTo>
                    <a:pt x="430" y="52"/>
                    <a:pt x="430" y="52"/>
                    <a:pt x="430" y="52"/>
                  </a:cubicBezTo>
                  <a:lnTo>
                    <a:pt x="431" y="23"/>
                  </a:lnTo>
                  <a:close/>
                  <a:moveTo>
                    <a:pt x="430" y="58"/>
                  </a:moveTo>
                  <a:cubicBezTo>
                    <a:pt x="474" y="58"/>
                    <a:pt x="474" y="58"/>
                    <a:pt x="474" y="58"/>
                  </a:cubicBezTo>
                  <a:cubicBezTo>
                    <a:pt x="473" y="88"/>
                    <a:pt x="473" y="88"/>
                    <a:pt x="473" y="88"/>
                  </a:cubicBezTo>
                  <a:cubicBezTo>
                    <a:pt x="429" y="88"/>
                    <a:pt x="429" y="88"/>
                    <a:pt x="429" y="88"/>
                  </a:cubicBezTo>
                  <a:lnTo>
                    <a:pt x="430" y="58"/>
                  </a:lnTo>
                  <a:close/>
                  <a:moveTo>
                    <a:pt x="428" y="94"/>
                  </a:moveTo>
                  <a:cubicBezTo>
                    <a:pt x="473" y="94"/>
                    <a:pt x="473" y="94"/>
                    <a:pt x="473" y="94"/>
                  </a:cubicBezTo>
                  <a:cubicBezTo>
                    <a:pt x="472" y="126"/>
                    <a:pt x="472" y="126"/>
                    <a:pt x="472" y="126"/>
                  </a:cubicBezTo>
                  <a:cubicBezTo>
                    <a:pt x="427" y="126"/>
                    <a:pt x="427" y="126"/>
                    <a:pt x="427" y="126"/>
                  </a:cubicBezTo>
                  <a:lnTo>
                    <a:pt x="428" y="94"/>
                  </a:lnTo>
                  <a:close/>
                  <a:moveTo>
                    <a:pt x="427" y="133"/>
                  </a:moveTo>
                  <a:cubicBezTo>
                    <a:pt x="472" y="133"/>
                    <a:pt x="472" y="133"/>
                    <a:pt x="472" y="133"/>
                  </a:cubicBezTo>
                  <a:cubicBezTo>
                    <a:pt x="472" y="166"/>
                    <a:pt x="472" y="166"/>
                    <a:pt x="472" y="166"/>
                  </a:cubicBezTo>
                  <a:cubicBezTo>
                    <a:pt x="425" y="166"/>
                    <a:pt x="425" y="166"/>
                    <a:pt x="425" y="166"/>
                  </a:cubicBezTo>
                  <a:lnTo>
                    <a:pt x="427" y="133"/>
                  </a:lnTo>
                  <a:close/>
                  <a:moveTo>
                    <a:pt x="381" y="22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22" y="52"/>
                    <a:pt x="422" y="52"/>
                    <a:pt x="422" y="52"/>
                  </a:cubicBezTo>
                  <a:cubicBezTo>
                    <a:pt x="378" y="52"/>
                    <a:pt x="378" y="52"/>
                    <a:pt x="378" y="52"/>
                  </a:cubicBezTo>
                  <a:lnTo>
                    <a:pt x="381" y="22"/>
                  </a:lnTo>
                  <a:close/>
                  <a:moveTo>
                    <a:pt x="378" y="58"/>
                  </a:moveTo>
                  <a:cubicBezTo>
                    <a:pt x="421" y="58"/>
                    <a:pt x="421" y="58"/>
                    <a:pt x="421" y="58"/>
                  </a:cubicBezTo>
                  <a:cubicBezTo>
                    <a:pt x="420" y="88"/>
                    <a:pt x="420" y="88"/>
                    <a:pt x="420" y="88"/>
                  </a:cubicBezTo>
                  <a:cubicBezTo>
                    <a:pt x="375" y="88"/>
                    <a:pt x="375" y="88"/>
                    <a:pt x="375" y="88"/>
                  </a:cubicBezTo>
                  <a:lnTo>
                    <a:pt x="378" y="58"/>
                  </a:lnTo>
                  <a:close/>
                  <a:moveTo>
                    <a:pt x="375" y="94"/>
                  </a:moveTo>
                  <a:cubicBezTo>
                    <a:pt x="420" y="94"/>
                    <a:pt x="420" y="94"/>
                    <a:pt x="420" y="9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373" y="126"/>
                    <a:pt x="373" y="126"/>
                    <a:pt x="373" y="126"/>
                  </a:cubicBezTo>
                  <a:lnTo>
                    <a:pt x="375" y="94"/>
                  </a:lnTo>
                  <a:close/>
                  <a:moveTo>
                    <a:pt x="418" y="133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369" y="166"/>
                    <a:pt x="369" y="166"/>
                    <a:pt x="369" y="166"/>
                  </a:cubicBezTo>
                  <a:cubicBezTo>
                    <a:pt x="372" y="133"/>
                    <a:pt x="372" y="133"/>
                    <a:pt x="372" y="133"/>
                  </a:cubicBezTo>
                  <a:lnTo>
                    <a:pt x="418" y="133"/>
                  </a:lnTo>
                  <a:close/>
                  <a:moveTo>
                    <a:pt x="330" y="22"/>
                  </a:moveTo>
                  <a:cubicBezTo>
                    <a:pt x="372" y="22"/>
                    <a:pt x="372" y="22"/>
                    <a:pt x="372" y="2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26" y="52"/>
                    <a:pt x="326" y="52"/>
                    <a:pt x="326" y="52"/>
                  </a:cubicBezTo>
                  <a:lnTo>
                    <a:pt x="330" y="22"/>
                  </a:lnTo>
                  <a:close/>
                  <a:moveTo>
                    <a:pt x="326" y="58"/>
                  </a:moveTo>
                  <a:cubicBezTo>
                    <a:pt x="369" y="58"/>
                    <a:pt x="369" y="58"/>
                    <a:pt x="369" y="58"/>
                  </a:cubicBezTo>
                  <a:cubicBezTo>
                    <a:pt x="367" y="88"/>
                    <a:pt x="367" y="88"/>
                    <a:pt x="367" y="88"/>
                  </a:cubicBezTo>
                  <a:cubicBezTo>
                    <a:pt x="322" y="88"/>
                    <a:pt x="322" y="88"/>
                    <a:pt x="322" y="88"/>
                  </a:cubicBezTo>
                  <a:lnTo>
                    <a:pt x="326" y="58"/>
                  </a:lnTo>
                  <a:close/>
                  <a:moveTo>
                    <a:pt x="366" y="94"/>
                  </a:moveTo>
                  <a:cubicBezTo>
                    <a:pt x="364" y="126"/>
                    <a:pt x="364" y="126"/>
                    <a:pt x="364" y="126"/>
                  </a:cubicBezTo>
                  <a:cubicBezTo>
                    <a:pt x="318" y="126"/>
                    <a:pt x="318" y="126"/>
                    <a:pt x="318" y="126"/>
                  </a:cubicBezTo>
                  <a:cubicBezTo>
                    <a:pt x="322" y="94"/>
                    <a:pt x="322" y="94"/>
                    <a:pt x="322" y="94"/>
                  </a:cubicBezTo>
                  <a:lnTo>
                    <a:pt x="366" y="94"/>
                  </a:lnTo>
                  <a:close/>
                  <a:moveTo>
                    <a:pt x="279" y="22"/>
                  </a:moveTo>
                  <a:cubicBezTo>
                    <a:pt x="321" y="22"/>
                    <a:pt x="321" y="22"/>
                    <a:pt x="321" y="22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275" y="51"/>
                    <a:pt x="275" y="51"/>
                    <a:pt x="275" y="51"/>
                  </a:cubicBezTo>
                  <a:lnTo>
                    <a:pt x="279" y="22"/>
                  </a:lnTo>
                  <a:close/>
                  <a:moveTo>
                    <a:pt x="317" y="58"/>
                  </a:moveTo>
                  <a:cubicBezTo>
                    <a:pt x="314" y="88"/>
                    <a:pt x="314" y="88"/>
                    <a:pt x="314" y="88"/>
                  </a:cubicBezTo>
                  <a:cubicBezTo>
                    <a:pt x="269" y="88"/>
                    <a:pt x="269" y="88"/>
                    <a:pt x="269" y="88"/>
                  </a:cubicBezTo>
                  <a:cubicBezTo>
                    <a:pt x="274" y="58"/>
                    <a:pt x="274" y="58"/>
                    <a:pt x="274" y="58"/>
                  </a:cubicBezTo>
                  <a:lnTo>
                    <a:pt x="317" y="58"/>
                  </a:lnTo>
                  <a:close/>
                  <a:moveTo>
                    <a:pt x="228" y="22"/>
                  </a:moveTo>
                  <a:cubicBezTo>
                    <a:pt x="271" y="22"/>
                    <a:pt x="271" y="22"/>
                    <a:pt x="271" y="22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23" y="51"/>
                    <a:pt x="223" y="51"/>
                    <a:pt x="223" y="51"/>
                  </a:cubicBezTo>
                  <a:lnTo>
                    <a:pt x="228" y="22"/>
                  </a:lnTo>
                  <a:close/>
                  <a:moveTo>
                    <a:pt x="265" y="58"/>
                  </a:moveTo>
                  <a:cubicBezTo>
                    <a:pt x="261" y="88"/>
                    <a:pt x="261" y="88"/>
                    <a:pt x="261" y="88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22" y="58"/>
                    <a:pt x="222" y="58"/>
                    <a:pt x="222" y="58"/>
                  </a:cubicBezTo>
                  <a:lnTo>
                    <a:pt x="265" y="58"/>
                  </a:lnTo>
                  <a:close/>
                  <a:moveTo>
                    <a:pt x="177" y="22"/>
                  </a:moveTo>
                  <a:cubicBezTo>
                    <a:pt x="220" y="22"/>
                    <a:pt x="220" y="22"/>
                    <a:pt x="220" y="22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171" y="51"/>
                    <a:pt x="171" y="51"/>
                    <a:pt x="171" y="51"/>
                  </a:cubicBezTo>
                  <a:lnTo>
                    <a:pt x="177" y="22"/>
                  </a:lnTo>
                  <a:close/>
                  <a:moveTo>
                    <a:pt x="170" y="58"/>
                  </a:moveTo>
                  <a:cubicBezTo>
                    <a:pt x="213" y="58"/>
                    <a:pt x="213" y="58"/>
                    <a:pt x="213" y="58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163" y="88"/>
                    <a:pt x="163" y="88"/>
                    <a:pt x="163" y="88"/>
                  </a:cubicBezTo>
                  <a:lnTo>
                    <a:pt x="170" y="58"/>
                  </a:lnTo>
                  <a:close/>
                  <a:moveTo>
                    <a:pt x="194" y="166"/>
                  </a:moveTo>
                  <a:cubicBezTo>
                    <a:pt x="147" y="166"/>
                    <a:pt x="147" y="166"/>
                    <a:pt x="147" y="166"/>
                  </a:cubicBezTo>
                  <a:cubicBezTo>
                    <a:pt x="154" y="133"/>
                    <a:pt x="154" y="133"/>
                    <a:pt x="154" y="133"/>
                  </a:cubicBezTo>
                  <a:cubicBezTo>
                    <a:pt x="200" y="133"/>
                    <a:pt x="200" y="133"/>
                    <a:pt x="200" y="133"/>
                  </a:cubicBezTo>
                  <a:lnTo>
                    <a:pt x="194" y="166"/>
                  </a:lnTo>
                  <a:close/>
                  <a:moveTo>
                    <a:pt x="155" y="126"/>
                  </a:moveTo>
                  <a:cubicBezTo>
                    <a:pt x="162" y="94"/>
                    <a:pt x="162" y="94"/>
                    <a:pt x="162" y="94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01" y="126"/>
                    <a:pt x="201" y="126"/>
                    <a:pt x="201" y="126"/>
                  </a:cubicBezTo>
                  <a:lnTo>
                    <a:pt x="155" y="126"/>
                  </a:lnTo>
                  <a:close/>
                  <a:moveTo>
                    <a:pt x="249" y="166"/>
                  </a:moveTo>
                  <a:cubicBezTo>
                    <a:pt x="203" y="166"/>
                    <a:pt x="203" y="166"/>
                    <a:pt x="203" y="166"/>
                  </a:cubicBezTo>
                  <a:cubicBezTo>
                    <a:pt x="208" y="133"/>
                    <a:pt x="208" y="133"/>
                    <a:pt x="208" y="133"/>
                  </a:cubicBezTo>
                  <a:cubicBezTo>
                    <a:pt x="254" y="133"/>
                    <a:pt x="254" y="133"/>
                    <a:pt x="254" y="133"/>
                  </a:cubicBezTo>
                  <a:lnTo>
                    <a:pt x="249" y="166"/>
                  </a:lnTo>
                  <a:close/>
                  <a:moveTo>
                    <a:pt x="210" y="126"/>
                  </a:moveTo>
                  <a:cubicBezTo>
                    <a:pt x="215" y="94"/>
                    <a:pt x="215" y="94"/>
                    <a:pt x="215" y="94"/>
                  </a:cubicBezTo>
                  <a:cubicBezTo>
                    <a:pt x="260" y="94"/>
                    <a:pt x="260" y="94"/>
                    <a:pt x="260" y="94"/>
                  </a:cubicBezTo>
                  <a:cubicBezTo>
                    <a:pt x="255" y="126"/>
                    <a:pt x="255" y="126"/>
                    <a:pt x="255" y="126"/>
                  </a:cubicBezTo>
                  <a:lnTo>
                    <a:pt x="210" y="126"/>
                  </a:lnTo>
                  <a:close/>
                  <a:moveTo>
                    <a:pt x="305" y="166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63" y="133"/>
                    <a:pt x="263" y="133"/>
                    <a:pt x="263" y="133"/>
                  </a:cubicBezTo>
                  <a:cubicBezTo>
                    <a:pt x="309" y="133"/>
                    <a:pt x="309" y="133"/>
                    <a:pt x="309" y="133"/>
                  </a:cubicBezTo>
                  <a:lnTo>
                    <a:pt x="305" y="166"/>
                  </a:lnTo>
                  <a:close/>
                  <a:moveTo>
                    <a:pt x="309" y="126"/>
                  </a:moveTo>
                  <a:cubicBezTo>
                    <a:pt x="264" y="126"/>
                    <a:pt x="264" y="126"/>
                    <a:pt x="264" y="126"/>
                  </a:cubicBezTo>
                  <a:cubicBezTo>
                    <a:pt x="268" y="94"/>
                    <a:pt x="268" y="94"/>
                    <a:pt x="268" y="94"/>
                  </a:cubicBezTo>
                  <a:cubicBezTo>
                    <a:pt x="313" y="94"/>
                    <a:pt x="313" y="94"/>
                    <a:pt x="313" y="94"/>
                  </a:cubicBezTo>
                  <a:lnTo>
                    <a:pt x="309" y="126"/>
                  </a:lnTo>
                  <a:close/>
                  <a:moveTo>
                    <a:pt x="317" y="133"/>
                  </a:moveTo>
                  <a:cubicBezTo>
                    <a:pt x="363" y="133"/>
                    <a:pt x="363" y="133"/>
                    <a:pt x="363" y="133"/>
                  </a:cubicBezTo>
                  <a:cubicBezTo>
                    <a:pt x="360" y="166"/>
                    <a:pt x="360" y="166"/>
                    <a:pt x="360" y="166"/>
                  </a:cubicBezTo>
                  <a:cubicBezTo>
                    <a:pt x="314" y="166"/>
                    <a:pt x="314" y="166"/>
                    <a:pt x="314" y="166"/>
                  </a:cubicBezTo>
                  <a:lnTo>
                    <a:pt x="317" y="133"/>
                  </a:lnTo>
                  <a:close/>
                  <a:moveTo>
                    <a:pt x="681" y="344"/>
                  </a:moveTo>
                  <a:cubicBezTo>
                    <a:pt x="680" y="346"/>
                    <a:pt x="680" y="347"/>
                    <a:pt x="678" y="348"/>
                  </a:cubicBezTo>
                  <a:cubicBezTo>
                    <a:pt x="677" y="349"/>
                    <a:pt x="676" y="350"/>
                    <a:pt x="674" y="350"/>
                  </a:cubicBezTo>
                  <a:cubicBezTo>
                    <a:pt x="673" y="351"/>
                    <a:pt x="671" y="351"/>
                    <a:pt x="669" y="351"/>
                  </a:cubicBezTo>
                  <a:cubicBezTo>
                    <a:pt x="339" y="351"/>
                    <a:pt x="339" y="351"/>
                    <a:pt x="339" y="351"/>
                  </a:cubicBezTo>
                  <a:cubicBezTo>
                    <a:pt x="337" y="351"/>
                    <a:pt x="335" y="351"/>
                    <a:pt x="334" y="350"/>
                  </a:cubicBezTo>
                  <a:cubicBezTo>
                    <a:pt x="332" y="350"/>
                    <a:pt x="331" y="349"/>
                    <a:pt x="330" y="348"/>
                  </a:cubicBezTo>
                  <a:cubicBezTo>
                    <a:pt x="329" y="347"/>
                    <a:pt x="328" y="346"/>
                    <a:pt x="327" y="344"/>
                  </a:cubicBezTo>
                  <a:cubicBezTo>
                    <a:pt x="327" y="343"/>
                    <a:pt x="327" y="342"/>
                    <a:pt x="327" y="340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8" y="215"/>
                    <a:pt x="339" y="214"/>
                    <a:pt x="340" y="213"/>
                  </a:cubicBezTo>
                  <a:cubicBezTo>
                    <a:pt x="340" y="212"/>
                    <a:pt x="341" y="211"/>
                    <a:pt x="342" y="210"/>
                  </a:cubicBezTo>
                  <a:cubicBezTo>
                    <a:pt x="344" y="209"/>
                    <a:pt x="345" y="208"/>
                    <a:pt x="347" y="208"/>
                  </a:cubicBezTo>
                  <a:cubicBezTo>
                    <a:pt x="348" y="207"/>
                    <a:pt x="350" y="207"/>
                    <a:pt x="351" y="207"/>
                  </a:cubicBezTo>
                  <a:cubicBezTo>
                    <a:pt x="656" y="207"/>
                    <a:pt x="656" y="207"/>
                    <a:pt x="656" y="207"/>
                  </a:cubicBezTo>
                  <a:cubicBezTo>
                    <a:pt x="658" y="207"/>
                    <a:pt x="660" y="207"/>
                    <a:pt x="661" y="208"/>
                  </a:cubicBezTo>
                  <a:cubicBezTo>
                    <a:pt x="663" y="208"/>
                    <a:pt x="664" y="209"/>
                    <a:pt x="665" y="210"/>
                  </a:cubicBezTo>
                  <a:cubicBezTo>
                    <a:pt x="667" y="211"/>
                    <a:pt x="668" y="212"/>
                    <a:pt x="668" y="213"/>
                  </a:cubicBezTo>
                  <a:cubicBezTo>
                    <a:pt x="669" y="214"/>
                    <a:pt x="670" y="215"/>
                    <a:pt x="670" y="216"/>
                  </a:cubicBezTo>
                  <a:cubicBezTo>
                    <a:pt x="682" y="340"/>
                    <a:pt x="682" y="340"/>
                    <a:pt x="682" y="340"/>
                  </a:cubicBezTo>
                  <a:cubicBezTo>
                    <a:pt x="682" y="342"/>
                    <a:pt x="682" y="343"/>
                    <a:pt x="681" y="344"/>
                  </a:cubicBezTo>
                  <a:close/>
                  <a:moveTo>
                    <a:pt x="647" y="166"/>
                  </a:moveTo>
                  <a:cubicBezTo>
                    <a:pt x="644" y="133"/>
                    <a:pt x="644" y="133"/>
                    <a:pt x="644" y="133"/>
                  </a:cubicBezTo>
                  <a:cubicBezTo>
                    <a:pt x="690" y="133"/>
                    <a:pt x="690" y="133"/>
                    <a:pt x="690" y="133"/>
                  </a:cubicBezTo>
                  <a:cubicBezTo>
                    <a:pt x="694" y="166"/>
                    <a:pt x="694" y="166"/>
                    <a:pt x="694" y="166"/>
                  </a:cubicBezTo>
                  <a:lnTo>
                    <a:pt x="647" y="166"/>
                  </a:lnTo>
                  <a:close/>
                  <a:moveTo>
                    <a:pt x="694" y="94"/>
                  </a:moveTo>
                  <a:cubicBezTo>
                    <a:pt x="739" y="94"/>
                    <a:pt x="739" y="94"/>
                    <a:pt x="739" y="94"/>
                  </a:cubicBezTo>
                  <a:cubicBezTo>
                    <a:pt x="744" y="126"/>
                    <a:pt x="744" y="126"/>
                    <a:pt x="744" y="126"/>
                  </a:cubicBezTo>
                  <a:cubicBezTo>
                    <a:pt x="698" y="126"/>
                    <a:pt x="698" y="126"/>
                    <a:pt x="698" y="126"/>
                  </a:cubicBezTo>
                  <a:lnTo>
                    <a:pt x="694" y="94"/>
                  </a:lnTo>
                  <a:close/>
                  <a:moveTo>
                    <a:pt x="703" y="166"/>
                  </a:moveTo>
                  <a:cubicBezTo>
                    <a:pt x="699" y="133"/>
                    <a:pt x="699" y="133"/>
                    <a:pt x="699" y="133"/>
                  </a:cubicBezTo>
                  <a:cubicBezTo>
                    <a:pt x="745" y="133"/>
                    <a:pt x="745" y="133"/>
                    <a:pt x="745" y="133"/>
                  </a:cubicBezTo>
                  <a:cubicBezTo>
                    <a:pt x="749" y="166"/>
                    <a:pt x="749" y="166"/>
                    <a:pt x="749" y="166"/>
                  </a:cubicBezTo>
                  <a:lnTo>
                    <a:pt x="703" y="166"/>
                  </a:lnTo>
                  <a:close/>
                  <a:moveTo>
                    <a:pt x="748" y="94"/>
                  </a:moveTo>
                  <a:cubicBezTo>
                    <a:pt x="792" y="94"/>
                    <a:pt x="792" y="94"/>
                    <a:pt x="792" y="94"/>
                  </a:cubicBezTo>
                  <a:cubicBezTo>
                    <a:pt x="798" y="126"/>
                    <a:pt x="798" y="126"/>
                    <a:pt x="798" y="126"/>
                  </a:cubicBezTo>
                  <a:cubicBezTo>
                    <a:pt x="752" y="126"/>
                    <a:pt x="752" y="126"/>
                    <a:pt x="752" y="126"/>
                  </a:cubicBezTo>
                  <a:lnTo>
                    <a:pt x="748" y="94"/>
                  </a:lnTo>
                  <a:close/>
                  <a:moveTo>
                    <a:pt x="758" y="166"/>
                  </a:moveTo>
                  <a:cubicBezTo>
                    <a:pt x="753" y="133"/>
                    <a:pt x="753" y="133"/>
                    <a:pt x="753" y="133"/>
                  </a:cubicBezTo>
                  <a:cubicBezTo>
                    <a:pt x="799" y="133"/>
                    <a:pt x="799" y="133"/>
                    <a:pt x="799" y="133"/>
                  </a:cubicBezTo>
                  <a:cubicBezTo>
                    <a:pt x="805" y="166"/>
                    <a:pt x="805" y="166"/>
                    <a:pt x="805" y="166"/>
                  </a:cubicBezTo>
                  <a:lnTo>
                    <a:pt x="758" y="166"/>
                  </a:lnTo>
                  <a:close/>
                  <a:moveTo>
                    <a:pt x="801" y="94"/>
                  </a:moveTo>
                  <a:cubicBezTo>
                    <a:pt x="845" y="94"/>
                    <a:pt x="845" y="94"/>
                    <a:pt x="845" y="94"/>
                  </a:cubicBezTo>
                  <a:cubicBezTo>
                    <a:pt x="852" y="126"/>
                    <a:pt x="852" y="126"/>
                    <a:pt x="852" y="126"/>
                  </a:cubicBezTo>
                  <a:cubicBezTo>
                    <a:pt x="807" y="126"/>
                    <a:pt x="807" y="126"/>
                    <a:pt x="807" y="126"/>
                  </a:cubicBezTo>
                  <a:lnTo>
                    <a:pt x="801" y="94"/>
                  </a:lnTo>
                  <a:close/>
                  <a:moveTo>
                    <a:pt x="814" y="166"/>
                  </a:moveTo>
                  <a:cubicBezTo>
                    <a:pt x="808" y="133"/>
                    <a:pt x="808" y="133"/>
                    <a:pt x="808" y="133"/>
                  </a:cubicBezTo>
                  <a:cubicBezTo>
                    <a:pt x="854" y="133"/>
                    <a:pt x="854" y="133"/>
                    <a:pt x="854" y="133"/>
                  </a:cubicBezTo>
                  <a:cubicBezTo>
                    <a:pt x="861" y="166"/>
                    <a:pt x="861" y="166"/>
                    <a:pt x="861" y="166"/>
                  </a:cubicBezTo>
                  <a:lnTo>
                    <a:pt x="814" y="166"/>
                  </a:lnTo>
                  <a:close/>
                  <a:moveTo>
                    <a:pt x="1001" y="389"/>
                  </a:moveTo>
                  <a:cubicBezTo>
                    <a:pt x="1001" y="389"/>
                    <a:pt x="1001" y="389"/>
                    <a:pt x="1001" y="389"/>
                  </a:cubicBezTo>
                  <a:cubicBezTo>
                    <a:pt x="1001" y="389"/>
                    <a:pt x="1001" y="389"/>
                    <a:pt x="1001" y="389"/>
                  </a:cubicBezTo>
                  <a:cubicBezTo>
                    <a:pt x="1001" y="389"/>
                    <a:pt x="1001" y="389"/>
                    <a:pt x="1001" y="389"/>
                  </a:cubicBezTo>
                  <a:close/>
                  <a:moveTo>
                    <a:pt x="1004" y="388"/>
                  </a:moveTo>
                  <a:cubicBezTo>
                    <a:pt x="1004" y="388"/>
                    <a:pt x="1003" y="388"/>
                    <a:pt x="1003" y="388"/>
                  </a:cubicBezTo>
                  <a:cubicBezTo>
                    <a:pt x="1003" y="388"/>
                    <a:pt x="1004" y="388"/>
                    <a:pt x="1004" y="388"/>
                  </a:cubicBezTo>
                  <a:cubicBezTo>
                    <a:pt x="1004" y="388"/>
                    <a:pt x="1004" y="388"/>
                    <a:pt x="1004" y="388"/>
                  </a:cubicBezTo>
                  <a:close/>
                  <a:moveTo>
                    <a:pt x="1006" y="386"/>
                  </a:moveTo>
                  <a:cubicBezTo>
                    <a:pt x="1006" y="386"/>
                    <a:pt x="1006" y="386"/>
                    <a:pt x="1006" y="386"/>
                  </a:cubicBezTo>
                  <a:cubicBezTo>
                    <a:pt x="1006" y="386"/>
                    <a:pt x="1006" y="386"/>
                    <a:pt x="1006" y="386"/>
                  </a:cubicBezTo>
                  <a:cubicBezTo>
                    <a:pt x="1006" y="386"/>
                    <a:pt x="1006" y="386"/>
                    <a:pt x="1006" y="386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146" name="图片 145"/>
          <p:cNvPicPr>
            <a:picLocks noChangeAspect="1"/>
          </p:cNvPicPr>
          <p:nvPr/>
        </p:nvPicPr>
        <p:blipFill>
          <a:blip r:embed="rId1"/>
          <a:srcRect r="92699"/>
          <a:stretch>
            <a:fillRect/>
          </a:stretch>
        </p:blipFill>
        <p:spPr>
          <a:xfrm>
            <a:off x="2033451" y="3840679"/>
            <a:ext cx="100149" cy="554784"/>
          </a:xfrm>
          <a:custGeom>
            <a:avLst/>
            <a:gdLst>
              <a:gd name="connsiteX0" fmla="*/ 0 w 100149"/>
              <a:gd name="connsiteY0" fmla="*/ 0 h 554784"/>
              <a:gd name="connsiteX1" fmla="*/ 89356 w 100149"/>
              <a:gd name="connsiteY1" fmla="*/ 0 h 554784"/>
              <a:gd name="connsiteX2" fmla="*/ 94117 w 100149"/>
              <a:gd name="connsiteY2" fmla="*/ 31196 h 554784"/>
              <a:gd name="connsiteX3" fmla="*/ 100149 w 100149"/>
              <a:gd name="connsiteY3" fmla="*/ 150658 h 554784"/>
              <a:gd name="connsiteX4" fmla="*/ 76411 w 100149"/>
              <a:gd name="connsiteY4" fmla="*/ 386132 h 554784"/>
              <a:gd name="connsiteX5" fmla="*/ 24059 w 100149"/>
              <a:gd name="connsiteY5" fmla="*/ 554784 h 554784"/>
              <a:gd name="connsiteX6" fmla="*/ 0 w 100149"/>
              <a:gd name="connsiteY6" fmla="*/ 554784 h 55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49" h="554784">
                <a:moveTo>
                  <a:pt x="0" y="0"/>
                </a:moveTo>
                <a:lnTo>
                  <a:pt x="89356" y="0"/>
                </a:lnTo>
                <a:lnTo>
                  <a:pt x="94117" y="31196"/>
                </a:lnTo>
                <a:cubicBezTo>
                  <a:pt x="98106" y="70474"/>
                  <a:pt x="100149" y="110328"/>
                  <a:pt x="100149" y="150658"/>
                </a:cubicBezTo>
                <a:cubicBezTo>
                  <a:pt x="100149" y="231319"/>
                  <a:pt x="91976" y="310072"/>
                  <a:pt x="76411" y="386132"/>
                </a:cubicBezTo>
                <a:lnTo>
                  <a:pt x="24059" y="554784"/>
                </a:lnTo>
                <a:lnTo>
                  <a:pt x="0" y="554784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68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082699" y="2919639"/>
            <a:ext cx="1856074" cy="1601788"/>
            <a:chOff x="3082699" y="2919639"/>
            <a:chExt cx="1856074" cy="1601788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3082699" y="2919639"/>
              <a:ext cx="1601788" cy="1601788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TextBox 682"/>
            <p:cNvSpPr txBox="1"/>
            <p:nvPr/>
          </p:nvSpPr>
          <p:spPr>
            <a:xfrm>
              <a:off x="3151426" y="3597229"/>
              <a:ext cx="1787347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23%</a:t>
              </a:r>
              <a:endParaRPr lang="zh-CN" altLang="en-US" sz="3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601686" y="1475014"/>
            <a:ext cx="1885950" cy="1887538"/>
            <a:chOff x="2601686" y="1475014"/>
            <a:chExt cx="1885950" cy="1887538"/>
          </a:xfrm>
        </p:grpSpPr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2601686" y="1475014"/>
              <a:ext cx="1885950" cy="1887538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" name="TextBox 682"/>
            <p:cNvSpPr txBox="1"/>
            <p:nvPr/>
          </p:nvSpPr>
          <p:spPr>
            <a:xfrm>
              <a:off x="2943276" y="2111007"/>
              <a:ext cx="149202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35%</a:t>
              </a:r>
              <a:endParaRPr lang="zh-CN" altLang="en-US" sz="3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733699" y="1436914"/>
            <a:ext cx="2555189" cy="1768475"/>
            <a:chOff x="4733699" y="1436914"/>
            <a:chExt cx="2555189" cy="1768475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4733699" y="1436914"/>
              <a:ext cx="1768475" cy="176847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" name="TextBox 682"/>
            <p:cNvSpPr txBox="1"/>
            <p:nvPr/>
          </p:nvSpPr>
          <p:spPr>
            <a:xfrm>
              <a:off x="5643392" y="1745250"/>
              <a:ext cx="16454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28%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430611" y="3421289"/>
            <a:ext cx="1563401" cy="1071563"/>
            <a:chOff x="5430611" y="3421289"/>
            <a:chExt cx="1563401" cy="1071563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30611" y="3421289"/>
              <a:ext cx="1071563" cy="1071563"/>
            </a:xfrm>
            <a:prstGeom prst="ellipse">
              <a:avLst/>
            </a:prstGeom>
            <a:solidFill>
              <a:srgbClr val="22B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" name="TextBox 682"/>
            <p:cNvSpPr txBox="1"/>
            <p:nvPr/>
          </p:nvSpPr>
          <p:spPr>
            <a:xfrm>
              <a:off x="5591563" y="3803877"/>
              <a:ext cx="140244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12%</a:t>
              </a:r>
              <a:endParaRPr lang="zh-CN" alt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09774" y="1887764"/>
            <a:ext cx="2347913" cy="2349500"/>
            <a:chOff x="3809774" y="1887764"/>
            <a:chExt cx="2347913" cy="2349500"/>
          </a:xfrm>
        </p:grpSpPr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3809774" y="1887764"/>
              <a:ext cx="2347913" cy="2349500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" name="TextBox 682"/>
            <p:cNvSpPr txBox="1"/>
            <p:nvPr/>
          </p:nvSpPr>
          <p:spPr>
            <a:xfrm>
              <a:off x="4526024" y="3049526"/>
              <a:ext cx="16074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Freeform 9"/>
          <p:cNvSpPr/>
          <p:nvPr/>
        </p:nvSpPr>
        <p:spPr bwMode="auto">
          <a:xfrm>
            <a:off x="4733699" y="1887764"/>
            <a:ext cx="1423988" cy="1317625"/>
          </a:xfrm>
          <a:custGeom>
            <a:avLst/>
            <a:gdLst>
              <a:gd name="T0" fmla="*/ 212354 w 145"/>
              <a:gd name="T1" fmla="*/ 169196 h 134"/>
              <a:gd name="T2" fmla="*/ 131878 w 145"/>
              <a:gd name="T3" fmla="*/ 197243 h 134"/>
              <a:gd name="T4" fmla="*/ 0 w 145"/>
              <a:gd name="T5" fmla="*/ 64876 h 134"/>
              <a:gd name="T6" fmla="*/ 16109 w 145"/>
              <a:gd name="T7" fmla="*/ 1418 h 134"/>
              <a:gd name="T8" fmla="*/ 38113 w 145"/>
              <a:gd name="T9" fmla="*/ 0 h 134"/>
              <a:gd name="T10" fmla="*/ 212354 w 145"/>
              <a:gd name="T11" fmla="*/ 169196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" h="134">
                <a:moveTo>
                  <a:pt x="145" y="115"/>
                </a:moveTo>
                <a:cubicBezTo>
                  <a:pt x="130" y="127"/>
                  <a:pt x="111" y="134"/>
                  <a:pt x="90" y="134"/>
                </a:cubicBezTo>
                <a:cubicBezTo>
                  <a:pt x="40" y="134"/>
                  <a:pt x="0" y="94"/>
                  <a:pt x="0" y="44"/>
                </a:cubicBezTo>
                <a:cubicBezTo>
                  <a:pt x="0" y="28"/>
                  <a:pt x="4" y="14"/>
                  <a:pt x="11" y="1"/>
                </a:cubicBezTo>
                <a:cubicBezTo>
                  <a:pt x="16" y="0"/>
                  <a:pt x="21" y="0"/>
                  <a:pt x="26" y="0"/>
                </a:cubicBezTo>
                <a:cubicBezTo>
                  <a:pt x="90" y="0"/>
                  <a:pt x="143" y="51"/>
                  <a:pt x="145" y="115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>
            <a:off x="5430611" y="3421289"/>
            <a:ext cx="668338" cy="717550"/>
          </a:xfrm>
          <a:custGeom>
            <a:avLst/>
            <a:gdLst>
              <a:gd name="T0" fmla="*/ 79266 w 68"/>
              <a:gd name="T1" fmla="*/ 0 h 73"/>
              <a:gd name="T2" fmla="*/ 99888 w 68"/>
              <a:gd name="T3" fmla="*/ 2836 h 73"/>
              <a:gd name="T4" fmla="*/ 4526 w 68"/>
              <a:gd name="T5" fmla="*/ 107310 h 73"/>
              <a:gd name="T6" fmla="*/ 0 w 68"/>
              <a:gd name="T7" fmla="*/ 79286 h 73"/>
              <a:gd name="T8" fmla="*/ 79266 w 68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" h="73">
                <a:moveTo>
                  <a:pt x="54" y="0"/>
                </a:moveTo>
                <a:cubicBezTo>
                  <a:pt x="59" y="0"/>
                  <a:pt x="64" y="0"/>
                  <a:pt x="68" y="2"/>
                </a:cubicBezTo>
                <a:cubicBezTo>
                  <a:pt x="57" y="33"/>
                  <a:pt x="34" y="59"/>
                  <a:pt x="3" y="73"/>
                </a:cubicBezTo>
                <a:cubicBezTo>
                  <a:pt x="1" y="67"/>
                  <a:pt x="0" y="61"/>
                  <a:pt x="0" y="54"/>
                </a:cubicBezTo>
                <a:cubicBezTo>
                  <a:pt x="0" y="24"/>
                  <a:pt x="24" y="0"/>
                  <a:pt x="54" y="0"/>
                </a:cubicBezTo>
                <a:close/>
              </a:path>
            </a:pathLst>
          </a:custGeom>
          <a:solidFill>
            <a:srgbClr val="008E4E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3809774" y="2919639"/>
            <a:ext cx="874713" cy="1238250"/>
          </a:xfrm>
          <a:custGeom>
            <a:avLst/>
            <a:gdLst>
              <a:gd name="T0" fmla="*/ 111766 w 89"/>
              <a:gd name="T1" fmla="*/ 185058 h 126"/>
              <a:gd name="T2" fmla="*/ 0 w 89"/>
              <a:gd name="T3" fmla="*/ 22075 h 126"/>
              <a:gd name="T4" fmla="*/ 1418 w 89"/>
              <a:gd name="T5" fmla="*/ 0 h 126"/>
              <a:gd name="T6" fmla="*/ 10197 w 89"/>
              <a:gd name="T7" fmla="*/ 0 h 126"/>
              <a:gd name="T8" fmla="*/ 130742 w 89"/>
              <a:gd name="T9" fmla="*/ 120522 h 126"/>
              <a:gd name="T10" fmla="*/ 111766 w 89"/>
              <a:gd name="T11" fmla="*/ 185058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" h="126">
                <a:moveTo>
                  <a:pt x="76" y="126"/>
                </a:moveTo>
                <a:cubicBezTo>
                  <a:pt x="31" y="108"/>
                  <a:pt x="0" y="65"/>
                  <a:pt x="0" y="15"/>
                </a:cubicBezTo>
                <a:cubicBezTo>
                  <a:pt x="0" y="10"/>
                  <a:pt x="0" y="5"/>
                  <a:pt x="1" y="0"/>
                </a:cubicBezTo>
                <a:cubicBezTo>
                  <a:pt x="3" y="0"/>
                  <a:pt x="5" y="0"/>
                  <a:pt x="7" y="0"/>
                </a:cubicBezTo>
                <a:cubicBezTo>
                  <a:pt x="52" y="0"/>
                  <a:pt x="89" y="37"/>
                  <a:pt x="89" y="82"/>
                </a:cubicBezTo>
                <a:cubicBezTo>
                  <a:pt x="89" y="98"/>
                  <a:pt x="84" y="113"/>
                  <a:pt x="76" y="126"/>
                </a:cubicBezTo>
                <a:close/>
              </a:path>
            </a:pathLst>
          </a:custGeom>
          <a:solidFill>
            <a:srgbClr val="5B7C44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1" name="Freeform 14"/>
          <p:cNvSpPr/>
          <p:nvPr/>
        </p:nvSpPr>
        <p:spPr bwMode="auto">
          <a:xfrm>
            <a:off x="3200174" y="2919639"/>
            <a:ext cx="1071563" cy="442913"/>
          </a:xfrm>
          <a:custGeom>
            <a:avLst/>
            <a:gdLst>
              <a:gd name="T0" fmla="*/ 101392 w 109"/>
              <a:gd name="T1" fmla="*/ 0 h 45"/>
              <a:gd name="T2" fmla="*/ 160297 w 109"/>
              <a:gd name="T3" fmla="*/ 14762 h 45"/>
              <a:gd name="T4" fmla="*/ 51542 w 109"/>
              <a:gd name="T5" fmla="*/ 66501 h 45"/>
              <a:gd name="T6" fmla="*/ 0 w 109"/>
              <a:gd name="T7" fmla="*/ 57660 h 45"/>
              <a:gd name="T8" fmla="*/ 101392 w 109"/>
              <a:gd name="T9" fmla="*/ 0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" h="45">
                <a:moveTo>
                  <a:pt x="69" y="0"/>
                </a:moveTo>
                <a:cubicBezTo>
                  <a:pt x="84" y="0"/>
                  <a:pt x="97" y="4"/>
                  <a:pt x="109" y="10"/>
                </a:cubicBezTo>
                <a:cubicBezTo>
                  <a:pt x="91" y="32"/>
                  <a:pt x="65" y="45"/>
                  <a:pt x="35" y="45"/>
                </a:cubicBezTo>
                <a:cubicBezTo>
                  <a:pt x="22" y="45"/>
                  <a:pt x="11" y="43"/>
                  <a:pt x="0" y="39"/>
                </a:cubicBezTo>
                <a:cubicBezTo>
                  <a:pt x="14" y="16"/>
                  <a:pt x="40" y="0"/>
                  <a:pt x="69" y="0"/>
                </a:cubicBezTo>
                <a:close/>
              </a:path>
            </a:pathLst>
          </a:custGeom>
          <a:solidFill>
            <a:srgbClr val="8F903E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Freeform 15"/>
          <p:cNvSpPr/>
          <p:nvPr/>
        </p:nvSpPr>
        <p:spPr bwMode="auto">
          <a:xfrm>
            <a:off x="3809774" y="2035402"/>
            <a:ext cx="677863" cy="1287463"/>
          </a:xfrm>
          <a:custGeom>
            <a:avLst/>
            <a:gdLst>
              <a:gd name="T0" fmla="*/ 4518 w 69"/>
              <a:gd name="T1" fmla="*/ 192436 h 131"/>
              <a:gd name="T2" fmla="*/ 0 w 69"/>
              <a:gd name="T3" fmla="*/ 154226 h 131"/>
              <a:gd name="T4" fmla="*/ 89348 w 69"/>
              <a:gd name="T5" fmla="*/ 0 h 131"/>
              <a:gd name="T6" fmla="*/ 101180 w 69"/>
              <a:gd name="T7" fmla="*/ 57185 h 131"/>
              <a:gd name="T8" fmla="*/ 4518 w 69"/>
              <a:gd name="T9" fmla="*/ 192436 h 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" h="131">
                <a:moveTo>
                  <a:pt x="3" y="131"/>
                </a:moveTo>
                <a:cubicBezTo>
                  <a:pt x="1" y="122"/>
                  <a:pt x="0" y="113"/>
                  <a:pt x="0" y="105"/>
                </a:cubicBezTo>
                <a:cubicBezTo>
                  <a:pt x="0" y="60"/>
                  <a:pt x="24" y="21"/>
                  <a:pt x="61" y="0"/>
                </a:cubicBezTo>
                <a:cubicBezTo>
                  <a:pt x="66" y="12"/>
                  <a:pt x="69" y="25"/>
                  <a:pt x="69" y="39"/>
                </a:cubicBezTo>
                <a:cubicBezTo>
                  <a:pt x="69" y="82"/>
                  <a:pt x="41" y="118"/>
                  <a:pt x="3" y="131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3809774" y="2919639"/>
            <a:ext cx="461963" cy="403225"/>
          </a:xfrm>
          <a:custGeom>
            <a:avLst/>
            <a:gdLst>
              <a:gd name="T0" fmla="*/ 4526 w 47"/>
              <a:gd name="T1" fmla="*/ 60409 h 41"/>
              <a:gd name="T2" fmla="*/ 0 w 47"/>
              <a:gd name="T3" fmla="*/ 22104 h 41"/>
              <a:gd name="T4" fmla="*/ 1418 w 47"/>
              <a:gd name="T5" fmla="*/ 0 h 41"/>
              <a:gd name="T6" fmla="*/ 10197 w 47"/>
              <a:gd name="T7" fmla="*/ 0 h 41"/>
              <a:gd name="T8" fmla="*/ 69078 w 47"/>
              <a:gd name="T9" fmla="*/ 14738 h 41"/>
              <a:gd name="T10" fmla="*/ 67661 w 47"/>
              <a:gd name="T11" fmla="*/ 17576 h 41"/>
              <a:gd name="T12" fmla="*/ 67661 w 47"/>
              <a:gd name="T13" fmla="*/ 17576 h 41"/>
              <a:gd name="T14" fmla="*/ 4526 w 47"/>
              <a:gd name="T15" fmla="*/ 60409 h 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41">
                <a:moveTo>
                  <a:pt x="3" y="41"/>
                </a:moveTo>
                <a:cubicBezTo>
                  <a:pt x="1" y="32"/>
                  <a:pt x="0" y="23"/>
                  <a:pt x="0" y="15"/>
                </a:cubicBezTo>
                <a:cubicBezTo>
                  <a:pt x="0" y="10"/>
                  <a:pt x="0" y="5"/>
                  <a:pt x="1" y="0"/>
                </a:cubicBezTo>
                <a:cubicBezTo>
                  <a:pt x="3" y="0"/>
                  <a:pt x="5" y="0"/>
                  <a:pt x="7" y="0"/>
                </a:cubicBezTo>
                <a:cubicBezTo>
                  <a:pt x="22" y="0"/>
                  <a:pt x="35" y="4"/>
                  <a:pt x="47" y="10"/>
                </a:cubicBezTo>
                <a:cubicBezTo>
                  <a:pt x="46" y="11"/>
                  <a:pt x="46" y="11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34" y="25"/>
                  <a:pt x="20" y="35"/>
                  <a:pt x="3" y="41"/>
                </a:cubicBezTo>
                <a:close/>
              </a:path>
            </a:pathLst>
          </a:custGeom>
          <a:solidFill>
            <a:srgbClr val="1C7247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89994" y="2067689"/>
            <a:ext cx="3531746" cy="351094"/>
            <a:chOff x="489994" y="2067689"/>
            <a:chExt cx="3531746" cy="351094"/>
          </a:xfrm>
        </p:grpSpPr>
        <p:sp>
          <p:nvSpPr>
            <p:cNvPr id="34" name="TextBox 26"/>
            <p:cNvSpPr txBox="1">
              <a:spLocks noChangeArrowheads="1"/>
            </p:cNvSpPr>
            <p:nvPr/>
          </p:nvSpPr>
          <p:spPr bwMode="auto">
            <a:xfrm>
              <a:off x="489994" y="2067689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/>
            <p:cNvCxnSpPr>
              <a:stCxn id="3" idx="2"/>
            </p:cNvCxnSpPr>
            <p:nvPr/>
          </p:nvCxnSpPr>
          <p:spPr>
            <a:xfrm flipH="1">
              <a:off x="556260" y="2418783"/>
              <a:ext cx="2045426" cy="0"/>
            </a:xfrm>
            <a:prstGeom prst="line">
              <a:avLst/>
            </a:prstGeom>
            <a:noFill/>
            <a:ln>
              <a:solidFill>
                <a:srgbClr val="81D2F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6502175" y="3627890"/>
            <a:ext cx="3830140" cy="352315"/>
            <a:chOff x="6502175" y="3627890"/>
            <a:chExt cx="3830140" cy="352315"/>
          </a:xfrm>
        </p:grpSpPr>
        <p:sp>
          <p:nvSpPr>
            <p:cNvPr id="38" name="TextBox 26"/>
            <p:cNvSpPr txBox="1">
              <a:spLocks noChangeArrowheads="1"/>
            </p:cNvSpPr>
            <p:nvPr/>
          </p:nvSpPr>
          <p:spPr bwMode="auto">
            <a:xfrm>
              <a:off x="6800569" y="3627890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22B0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22B04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6502175" y="3980205"/>
              <a:ext cx="2016124" cy="0"/>
            </a:xfrm>
            <a:prstGeom prst="line">
              <a:avLst/>
            </a:prstGeom>
            <a:noFill/>
            <a:ln>
              <a:solidFill>
                <a:srgbClr val="22B04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157687" y="2703740"/>
            <a:ext cx="4174628" cy="358774"/>
            <a:chOff x="6157687" y="2703740"/>
            <a:chExt cx="4174628" cy="358774"/>
          </a:xfrm>
        </p:grpSpPr>
        <p:sp>
          <p:nvSpPr>
            <p:cNvPr id="37" name="TextBox 26"/>
            <p:cNvSpPr txBox="1">
              <a:spLocks noChangeArrowheads="1"/>
            </p:cNvSpPr>
            <p:nvPr/>
          </p:nvSpPr>
          <p:spPr bwMode="auto">
            <a:xfrm>
              <a:off x="6800569" y="2703740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6157687" y="3062514"/>
              <a:ext cx="2360612" cy="0"/>
            </a:xfrm>
            <a:prstGeom prst="line">
              <a:avLst/>
            </a:prstGeom>
            <a:noFill/>
            <a:ln>
              <a:solidFill>
                <a:srgbClr val="00B4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502174" y="1934478"/>
            <a:ext cx="3830141" cy="386674"/>
            <a:chOff x="6502174" y="1934478"/>
            <a:chExt cx="3830141" cy="386674"/>
          </a:xfrm>
        </p:grpSpPr>
        <p:sp>
          <p:nvSpPr>
            <p:cNvPr id="36" name="TextBox 26"/>
            <p:cNvSpPr txBox="1">
              <a:spLocks noChangeArrowheads="1"/>
            </p:cNvSpPr>
            <p:nvPr/>
          </p:nvSpPr>
          <p:spPr bwMode="auto">
            <a:xfrm>
              <a:off x="6800569" y="1934478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>
              <a:endCxn id="5" idx="6"/>
            </p:cNvCxnSpPr>
            <p:nvPr/>
          </p:nvCxnSpPr>
          <p:spPr>
            <a:xfrm flipH="1">
              <a:off x="6502174" y="2300514"/>
              <a:ext cx="2016125" cy="20638"/>
            </a:xfrm>
            <a:prstGeom prst="line">
              <a:avLst/>
            </a:prstGeom>
            <a:noFill/>
            <a:ln>
              <a:solidFill>
                <a:srgbClr val="8CC63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30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89994" y="3416986"/>
            <a:ext cx="3531746" cy="335259"/>
            <a:chOff x="489994" y="3416986"/>
            <a:chExt cx="3531746" cy="335259"/>
          </a:xfrm>
        </p:grpSpPr>
        <p:cxnSp>
          <p:nvCxnSpPr>
            <p:cNvPr id="21" name="直接连接符 20"/>
            <p:cNvCxnSpPr/>
            <p:nvPr/>
          </p:nvCxnSpPr>
          <p:spPr>
            <a:xfrm flipH="1">
              <a:off x="548640" y="3752245"/>
              <a:ext cx="2534060" cy="0"/>
            </a:xfrm>
            <a:prstGeom prst="line">
              <a:avLst/>
            </a:prstGeom>
            <a:noFill/>
            <a:ln>
              <a:solidFill>
                <a:srgbClr val="FDB8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TextBox 26"/>
            <p:cNvSpPr txBox="1">
              <a:spLocks noChangeArrowheads="1"/>
            </p:cNvSpPr>
            <p:nvPr/>
          </p:nvSpPr>
          <p:spPr bwMode="auto">
            <a:xfrm>
              <a:off x="489994" y="3416986"/>
              <a:ext cx="35317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4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49549" y="1288751"/>
            <a:ext cx="4086505" cy="1254278"/>
            <a:chOff x="449549" y="1050899"/>
            <a:chExt cx="4086505" cy="1254278"/>
          </a:xfrm>
        </p:grpSpPr>
        <p:sp>
          <p:nvSpPr>
            <p:cNvPr id="21" name="矩形 25"/>
            <p:cNvSpPr>
              <a:spLocks noChangeArrowheads="1"/>
            </p:cNvSpPr>
            <p:nvPr/>
          </p:nvSpPr>
          <p:spPr bwMode="auto">
            <a:xfrm>
              <a:off x="834575" y="1050899"/>
              <a:ext cx="2731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49549" y="1289514"/>
              <a:ext cx="408650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93987" y="1288751"/>
            <a:ext cx="3481484" cy="1230746"/>
            <a:chOff x="6293987" y="1035659"/>
            <a:chExt cx="3481484" cy="1230746"/>
          </a:xfrm>
        </p:grpSpPr>
        <p:sp>
          <p:nvSpPr>
            <p:cNvPr id="27" name="矩形 25"/>
            <p:cNvSpPr>
              <a:spLocks noChangeArrowheads="1"/>
            </p:cNvSpPr>
            <p:nvPr/>
          </p:nvSpPr>
          <p:spPr bwMode="auto">
            <a:xfrm>
              <a:off x="6293987" y="1035659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6293988" y="1274274"/>
              <a:ext cx="3037554" cy="99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93987" y="3230662"/>
            <a:ext cx="3481484" cy="999914"/>
            <a:chOff x="6293987" y="1035659"/>
            <a:chExt cx="3481484" cy="999914"/>
          </a:xfrm>
        </p:grpSpPr>
        <p:sp>
          <p:nvSpPr>
            <p:cNvPr id="40" name="矩形 25"/>
            <p:cNvSpPr>
              <a:spLocks noChangeArrowheads="1"/>
            </p:cNvSpPr>
            <p:nvPr/>
          </p:nvSpPr>
          <p:spPr bwMode="auto">
            <a:xfrm>
              <a:off x="6293987" y="1035659"/>
              <a:ext cx="3481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6293988" y="1274274"/>
              <a:ext cx="3037554" cy="76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49549" y="2961357"/>
            <a:ext cx="4272236" cy="1254278"/>
            <a:chOff x="449549" y="1050899"/>
            <a:chExt cx="4272236" cy="1254278"/>
          </a:xfrm>
        </p:grpSpPr>
        <p:sp>
          <p:nvSpPr>
            <p:cNvPr id="43" name="矩形 25"/>
            <p:cNvSpPr>
              <a:spLocks noChangeArrowheads="1"/>
            </p:cNvSpPr>
            <p:nvPr/>
          </p:nvSpPr>
          <p:spPr bwMode="auto">
            <a:xfrm>
              <a:off x="840676" y="1050899"/>
              <a:ext cx="3091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6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>
              <a:spLocks noChangeArrowheads="1"/>
            </p:cNvSpPr>
            <p:nvPr/>
          </p:nvSpPr>
          <p:spPr bwMode="auto">
            <a:xfrm>
              <a:off x="449549" y="1289514"/>
              <a:ext cx="427223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have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We have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11966" y="1362167"/>
            <a:ext cx="3282021" cy="3148095"/>
            <a:chOff x="3011966" y="1362167"/>
            <a:chExt cx="3282021" cy="3148095"/>
          </a:xfrm>
        </p:grpSpPr>
        <p:sp>
          <p:nvSpPr>
            <p:cNvPr id="14" name="泪滴形 13"/>
            <p:cNvSpPr/>
            <p:nvPr/>
          </p:nvSpPr>
          <p:spPr>
            <a:xfrm>
              <a:off x="4422216" y="1362167"/>
              <a:ext cx="1709819" cy="1709820"/>
            </a:xfrm>
            <a:prstGeom prst="teardrop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泪滴形 14"/>
            <p:cNvSpPr/>
            <p:nvPr/>
          </p:nvSpPr>
          <p:spPr>
            <a:xfrm flipH="1">
              <a:off x="3011966" y="1362167"/>
              <a:ext cx="1709819" cy="1709820"/>
            </a:xfrm>
            <a:prstGeom prst="teardrop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4" name="泪滴形 63"/>
            <p:cNvSpPr/>
            <p:nvPr/>
          </p:nvSpPr>
          <p:spPr>
            <a:xfrm flipV="1">
              <a:off x="4422216" y="2800442"/>
              <a:ext cx="1709819" cy="1709820"/>
            </a:xfrm>
            <a:prstGeom prst="teardrop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5" name="泪滴形 64"/>
            <p:cNvSpPr/>
            <p:nvPr/>
          </p:nvSpPr>
          <p:spPr>
            <a:xfrm flipH="1" flipV="1">
              <a:off x="3011966" y="2800442"/>
              <a:ext cx="1709819" cy="1709820"/>
            </a:xfrm>
            <a:prstGeom prst="teardrop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 flipH="1">
              <a:off x="4422215" y="1734509"/>
              <a:ext cx="299571" cy="965139"/>
            </a:xfrm>
            <a:custGeom>
              <a:avLst/>
              <a:gdLst>
                <a:gd name="connsiteX0" fmla="*/ 149786 w 299571"/>
                <a:gd name="connsiteY0" fmla="*/ 0 h 965139"/>
                <a:gd name="connsiteX1" fmla="*/ 146006 w 299571"/>
                <a:gd name="connsiteY1" fmla="*/ 4581 h 965139"/>
                <a:gd name="connsiteX2" fmla="*/ 1 w 299571"/>
                <a:gd name="connsiteY2" fmla="*/ 482569 h 965139"/>
                <a:gd name="connsiteX3" fmla="*/ 0 w 299571"/>
                <a:gd name="connsiteY3" fmla="*/ 482569 h 965139"/>
                <a:gd name="connsiteX4" fmla="*/ 146005 w 299571"/>
                <a:gd name="connsiteY4" fmla="*/ 960558 h 965139"/>
                <a:gd name="connsiteX5" fmla="*/ 149786 w 299571"/>
                <a:gd name="connsiteY5" fmla="*/ 965139 h 965139"/>
                <a:gd name="connsiteX6" fmla="*/ 153566 w 299571"/>
                <a:gd name="connsiteY6" fmla="*/ 960558 h 965139"/>
                <a:gd name="connsiteX7" fmla="*/ 299571 w 299571"/>
                <a:gd name="connsiteY7" fmla="*/ 482569 h 965139"/>
                <a:gd name="connsiteX8" fmla="*/ 299570 w 299571"/>
                <a:gd name="connsiteY8" fmla="*/ 482569 h 965139"/>
                <a:gd name="connsiteX9" fmla="*/ 153565 w 299571"/>
                <a:gd name="connsiteY9" fmla="*/ 4581 h 9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571" h="965139">
                  <a:moveTo>
                    <a:pt x="149786" y="0"/>
                  </a:moveTo>
                  <a:lnTo>
                    <a:pt x="146006" y="4581"/>
                  </a:lnTo>
                  <a:cubicBezTo>
                    <a:pt x="53826" y="141025"/>
                    <a:pt x="1" y="305511"/>
                    <a:pt x="1" y="482569"/>
                  </a:cubicBezTo>
                  <a:lnTo>
                    <a:pt x="0" y="482569"/>
                  </a:lnTo>
                  <a:cubicBezTo>
                    <a:pt x="0" y="659627"/>
                    <a:pt x="53825" y="824113"/>
                    <a:pt x="146005" y="960558"/>
                  </a:cubicBezTo>
                  <a:lnTo>
                    <a:pt x="149786" y="965139"/>
                  </a:lnTo>
                  <a:lnTo>
                    <a:pt x="153566" y="960558"/>
                  </a:lnTo>
                  <a:cubicBezTo>
                    <a:pt x="245746" y="824113"/>
                    <a:pt x="299571" y="659627"/>
                    <a:pt x="299571" y="482569"/>
                  </a:cubicBezTo>
                  <a:lnTo>
                    <a:pt x="299570" y="482569"/>
                  </a:lnTo>
                  <a:cubicBezTo>
                    <a:pt x="299570" y="305511"/>
                    <a:pt x="245745" y="141025"/>
                    <a:pt x="153565" y="4581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 flipH="1" flipV="1">
              <a:off x="3407740" y="2800443"/>
              <a:ext cx="918272" cy="271545"/>
            </a:xfrm>
            <a:custGeom>
              <a:avLst/>
              <a:gdLst>
                <a:gd name="connsiteX0" fmla="*/ 459136 w 918272"/>
                <a:gd name="connsiteY0" fmla="*/ 271545 h 271545"/>
                <a:gd name="connsiteX1" fmla="*/ 126367 w 918272"/>
                <a:gd name="connsiteY1" fmla="*/ 204362 h 271545"/>
                <a:gd name="connsiteX2" fmla="*/ 0 w 918272"/>
                <a:gd name="connsiteY2" fmla="*/ 135773 h 271545"/>
                <a:gd name="connsiteX3" fmla="*/ 126367 w 918272"/>
                <a:gd name="connsiteY3" fmla="*/ 67183 h 271545"/>
                <a:gd name="connsiteX4" fmla="*/ 459136 w 918272"/>
                <a:gd name="connsiteY4" fmla="*/ 0 h 271545"/>
                <a:gd name="connsiteX5" fmla="*/ 791906 w 918272"/>
                <a:gd name="connsiteY5" fmla="*/ 67183 h 271545"/>
                <a:gd name="connsiteX6" fmla="*/ 918272 w 918272"/>
                <a:gd name="connsiteY6" fmla="*/ 135773 h 271545"/>
                <a:gd name="connsiteX7" fmla="*/ 791906 w 918272"/>
                <a:gd name="connsiteY7" fmla="*/ 204362 h 271545"/>
                <a:gd name="connsiteX8" fmla="*/ 459136 w 918272"/>
                <a:gd name="connsiteY8" fmla="*/ 271545 h 27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72" h="271545">
                  <a:moveTo>
                    <a:pt x="459136" y="271545"/>
                  </a:moveTo>
                  <a:cubicBezTo>
                    <a:pt x="341098" y="271545"/>
                    <a:pt x="228646" y="247623"/>
                    <a:pt x="126367" y="204362"/>
                  </a:cubicBezTo>
                  <a:lnTo>
                    <a:pt x="0" y="135773"/>
                  </a:lnTo>
                  <a:lnTo>
                    <a:pt x="126367" y="67183"/>
                  </a:lnTo>
                  <a:cubicBezTo>
                    <a:pt x="228646" y="23922"/>
                    <a:pt x="341098" y="0"/>
                    <a:pt x="459136" y="0"/>
                  </a:cubicBezTo>
                  <a:cubicBezTo>
                    <a:pt x="577175" y="0"/>
                    <a:pt x="689626" y="23922"/>
                    <a:pt x="791906" y="67183"/>
                  </a:cubicBezTo>
                  <a:lnTo>
                    <a:pt x="918272" y="135773"/>
                  </a:lnTo>
                  <a:lnTo>
                    <a:pt x="791906" y="204362"/>
                  </a:lnTo>
                  <a:cubicBezTo>
                    <a:pt x="689626" y="247623"/>
                    <a:pt x="577175" y="271545"/>
                    <a:pt x="459136" y="271545"/>
                  </a:cubicBez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 flipH="1" flipV="1">
              <a:off x="4422215" y="3172783"/>
              <a:ext cx="299571" cy="965139"/>
            </a:xfrm>
            <a:custGeom>
              <a:avLst/>
              <a:gdLst>
                <a:gd name="connsiteX0" fmla="*/ 149786 w 299571"/>
                <a:gd name="connsiteY0" fmla="*/ 965139 h 965139"/>
                <a:gd name="connsiteX1" fmla="*/ 146005 w 299571"/>
                <a:gd name="connsiteY1" fmla="*/ 960558 h 965139"/>
                <a:gd name="connsiteX2" fmla="*/ 0 w 299571"/>
                <a:gd name="connsiteY2" fmla="*/ 482569 h 965139"/>
                <a:gd name="connsiteX3" fmla="*/ 1 w 299571"/>
                <a:gd name="connsiteY3" fmla="*/ 482569 h 965139"/>
                <a:gd name="connsiteX4" fmla="*/ 146006 w 299571"/>
                <a:gd name="connsiteY4" fmla="*/ 4581 h 965139"/>
                <a:gd name="connsiteX5" fmla="*/ 149786 w 299571"/>
                <a:gd name="connsiteY5" fmla="*/ 0 h 965139"/>
                <a:gd name="connsiteX6" fmla="*/ 153565 w 299571"/>
                <a:gd name="connsiteY6" fmla="*/ 4581 h 965139"/>
                <a:gd name="connsiteX7" fmla="*/ 299570 w 299571"/>
                <a:gd name="connsiteY7" fmla="*/ 482569 h 965139"/>
                <a:gd name="connsiteX8" fmla="*/ 299571 w 299571"/>
                <a:gd name="connsiteY8" fmla="*/ 482569 h 965139"/>
                <a:gd name="connsiteX9" fmla="*/ 153566 w 299571"/>
                <a:gd name="connsiteY9" fmla="*/ 960558 h 96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571" h="965139">
                  <a:moveTo>
                    <a:pt x="149786" y="965139"/>
                  </a:moveTo>
                  <a:lnTo>
                    <a:pt x="146005" y="960558"/>
                  </a:lnTo>
                  <a:cubicBezTo>
                    <a:pt x="53825" y="824113"/>
                    <a:pt x="0" y="659627"/>
                    <a:pt x="0" y="482569"/>
                  </a:cubicBezTo>
                  <a:lnTo>
                    <a:pt x="1" y="482569"/>
                  </a:lnTo>
                  <a:cubicBezTo>
                    <a:pt x="1" y="305511"/>
                    <a:pt x="53826" y="141025"/>
                    <a:pt x="146006" y="4581"/>
                  </a:cubicBezTo>
                  <a:lnTo>
                    <a:pt x="149786" y="0"/>
                  </a:lnTo>
                  <a:lnTo>
                    <a:pt x="153565" y="4581"/>
                  </a:lnTo>
                  <a:cubicBezTo>
                    <a:pt x="245745" y="141025"/>
                    <a:pt x="299570" y="305511"/>
                    <a:pt x="299570" y="482569"/>
                  </a:cubicBezTo>
                  <a:lnTo>
                    <a:pt x="299571" y="482569"/>
                  </a:lnTo>
                  <a:cubicBezTo>
                    <a:pt x="299571" y="659627"/>
                    <a:pt x="245746" y="824113"/>
                    <a:pt x="153566" y="960558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 flipV="1">
              <a:off x="4817989" y="2800443"/>
              <a:ext cx="918272" cy="271545"/>
            </a:xfrm>
            <a:custGeom>
              <a:avLst/>
              <a:gdLst>
                <a:gd name="connsiteX0" fmla="*/ 459136 w 918272"/>
                <a:gd name="connsiteY0" fmla="*/ 271545 h 271545"/>
                <a:gd name="connsiteX1" fmla="*/ 791906 w 918272"/>
                <a:gd name="connsiteY1" fmla="*/ 204362 h 271545"/>
                <a:gd name="connsiteX2" fmla="*/ 918272 w 918272"/>
                <a:gd name="connsiteY2" fmla="*/ 135773 h 271545"/>
                <a:gd name="connsiteX3" fmla="*/ 791906 w 918272"/>
                <a:gd name="connsiteY3" fmla="*/ 67183 h 271545"/>
                <a:gd name="connsiteX4" fmla="*/ 459136 w 918272"/>
                <a:gd name="connsiteY4" fmla="*/ 0 h 271545"/>
                <a:gd name="connsiteX5" fmla="*/ 126367 w 918272"/>
                <a:gd name="connsiteY5" fmla="*/ 67183 h 271545"/>
                <a:gd name="connsiteX6" fmla="*/ 0 w 918272"/>
                <a:gd name="connsiteY6" fmla="*/ 135773 h 271545"/>
                <a:gd name="connsiteX7" fmla="*/ 126367 w 918272"/>
                <a:gd name="connsiteY7" fmla="*/ 204362 h 271545"/>
                <a:gd name="connsiteX8" fmla="*/ 459136 w 918272"/>
                <a:gd name="connsiteY8" fmla="*/ 271545 h 27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72" h="271545">
                  <a:moveTo>
                    <a:pt x="459136" y="271545"/>
                  </a:moveTo>
                  <a:cubicBezTo>
                    <a:pt x="577175" y="271545"/>
                    <a:pt x="689626" y="247623"/>
                    <a:pt x="791906" y="204362"/>
                  </a:cubicBezTo>
                  <a:lnTo>
                    <a:pt x="918272" y="135773"/>
                  </a:lnTo>
                  <a:lnTo>
                    <a:pt x="791906" y="67183"/>
                  </a:lnTo>
                  <a:cubicBezTo>
                    <a:pt x="689626" y="23922"/>
                    <a:pt x="577175" y="0"/>
                    <a:pt x="459136" y="0"/>
                  </a:cubicBezTo>
                  <a:cubicBezTo>
                    <a:pt x="341098" y="0"/>
                    <a:pt x="228647" y="23922"/>
                    <a:pt x="126367" y="67183"/>
                  </a:cubicBezTo>
                  <a:lnTo>
                    <a:pt x="0" y="135773"/>
                  </a:lnTo>
                  <a:lnTo>
                    <a:pt x="126367" y="204362"/>
                  </a:lnTo>
                  <a:cubicBezTo>
                    <a:pt x="228647" y="247623"/>
                    <a:pt x="341098" y="271545"/>
                    <a:pt x="459136" y="271545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537815" y="1681076"/>
              <a:ext cx="2756172" cy="2456846"/>
              <a:chOff x="3537815" y="1367271"/>
              <a:chExt cx="2756172" cy="2456846"/>
            </a:xfrm>
          </p:grpSpPr>
          <p:sp>
            <p:nvSpPr>
              <p:cNvPr id="57" name="矩形 25"/>
              <p:cNvSpPr>
                <a:spLocks noChangeArrowheads="1"/>
              </p:cNvSpPr>
              <p:nvPr/>
            </p:nvSpPr>
            <p:spPr bwMode="auto">
              <a:xfrm>
                <a:off x="3537815" y="1367271"/>
                <a:ext cx="118396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altLang="zh-CN" sz="5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25"/>
              <p:cNvSpPr>
                <a:spLocks noChangeArrowheads="1"/>
              </p:cNvSpPr>
              <p:nvPr/>
            </p:nvSpPr>
            <p:spPr bwMode="auto">
              <a:xfrm>
                <a:off x="3537816" y="2900787"/>
                <a:ext cx="1280173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altLang="zh-CN" sz="5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25"/>
              <p:cNvSpPr>
                <a:spLocks noChangeArrowheads="1"/>
              </p:cNvSpPr>
              <p:nvPr/>
            </p:nvSpPr>
            <p:spPr bwMode="auto">
              <a:xfrm>
                <a:off x="4979983" y="1367271"/>
                <a:ext cx="1314004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en-US" altLang="zh-CN" sz="5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矩形 25"/>
              <p:cNvSpPr>
                <a:spLocks noChangeArrowheads="1"/>
              </p:cNvSpPr>
              <p:nvPr/>
            </p:nvSpPr>
            <p:spPr bwMode="auto">
              <a:xfrm>
                <a:off x="5048850" y="2900787"/>
                <a:ext cx="124513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5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US" altLang="zh-CN" sz="5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31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73884" y="1930658"/>
            <a:ext cx="3525293" cy="2228400"/>
            <a:chOff x="4724399" y="1531324"/>
            <a:chExt cx="4102100" cy="2593010"/>
          </a:xfrm>
        </p:grpSpPr>
        <p:grpSp>
          <p:nvGrpSpPr>
            <p:cNvPr id="65" name="组合 64"/>
            <p:cNvGrpSpPr/>
            <p:nvPr/>
          </p:nvGrpSpPr>
          <p:grpSpPr>
            <a:xfrm>
              <a:off x="4724399" y="1936248"/>
              <a:ext cx="3912507" cy="2188086"/>
              <a:chOff x="4136571" y="1596848"/>
              <a:chExt cx="4519386" cy="252748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4136571" y="1596848"/>
                <a:ext cx="2527486" cy="2527486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885021" y="2169149"/>
                <a:ext cx="1955185" cy="1955185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7134895" y="2603272"/>
                <a:ext cx="1521062" cy="1521062"/>
              </a:xfrm>
              <a:prstGeom prst="ellipse">
                <a:avLst/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5885022" y="2241073"/>
                <a:ext cx="779035" cy="1608627"/>
              </a:xfrm>
              <a:custGeom>
                <a:avLst/>
                <a:gdLst>
                  <a:gd name="connsiteX0" fmla="*/ 610458 w 779035"/>
                  <a:gd name="connsiteY0" fmla="*/ 0 h 1608627"/>
                  <a:gd name="connsiteX1" fmla="*/ 679724 w 779035"/>
                  <a:gd name="connsiteY1" fmla="*/ 127612 h 1608627"/>
                  <a:gd name="connsiteX2" fmla="*/ 779035 w 779035"/>
                  <a:gd name="connsiteY2" fmla="*/ 619518 h 1608627"/>
                  <a:gd name="connsiteX3" fmla="*/ 319150 w 779035"/>
                  <a:gd name="connsiteY3" fmla="*/ 1594684 h 1608627"/>
                  <a:gd name="connsiteX4" fmla="*/ 300505 w 779035"/>
                  <a:gd name="connsiteY4" fmla="*/ 1608627 h 1608627"/>
                  <a:gd name="connsiteX5" fmla="*/ 286331 w 779035"/>
                  <a:gd name="connsiteY5" fmla="*/ 1596932 h 1608627"/>
                  <a:gd name="connsiteX6" fmla="*/ 0 w 779035"/>
                  <a:gd name="connsiteY6" fmla="*/ 905669 h 1608627"/>
                  <a:gd name="connsiteX7" fmla="*/ 597070 w 779035"/>
                  <a:gd name="connsiteY7" fmla="*/ 4900 h 160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9035" h="1608627">
                    <a:moveTo>
                      <a:pt x="610458" y="0"/>
                    </a:moveTo>
                    <a:lnTo>
                      <a:pt x="679724" y="127612"/>
                    </a:lnTo>
                    <a:cubicBezTo>
                      <a:pt x="743673" y="278804"/>
                      <a:pt x="779035" y="445032"/>
                      <a:pt x="779035" y="619518"/>
                    </a:cubicBezTo>
                    <a:cubicBezTo>
                      <a:pt x="779035" y="1012113"/>
                      <a:pt x="600014" y="1362895"/>
                      <a:pt x="319150" y="1594684"/>
                    </a:cubicBezTo>
                    <a:lnTo>
                      <a:pt x="300505" y="1608627"/>
                    </a:lnTo>
                    <a:lnTo>
                      <a:pt x="286331" y="1596932"/>
                    </a:lnTo>
                    <a:cubicBezTo>
                      <a:pt x="109421" y="1420022"/>
                      <a:pt x="0" y="1175624"/>
                      <a:pt x="0" y="905669"/>
                    </a:cubicBezTo>
                    <a:cubicBezTo>
                      <a:pt x="0" y="500737"/>
                      <a:pt x="246197" y="153307"/>
                      <a:pt x="597070" y="4900"/>
                    </a:cubicBezTo>
                    <a:close/>
                  </a:path>
                </a:pathLst>
              </a:custGeom>
              <a:solidFill>
                <a:srgbClr val="009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7134895" y="2634352"/>
                <a:ext cx="705312" cy="1316393"/>
              </a:xfrm>
              <a:custGeom>
                <a:avLst/>
                <a:gdLst>
                  <a:gd name="connsiteX0" fmla="*/ 556913 w 705312"/>
                  <a:gd name="connsiteY0" fmla="*/ 0 h 1316393"/>
                  <a:gd name="connsiteX1" fmla="*/ 628488 w 705312"/>
                  <a:gd name="connsiteY1" fmla="*/ 131868 h 1316393"/>
                  <a:gd name="connsiteX2" fmla="*/ 705312 w 705312"/>
                  <a:gd name="connsiteY2" fmla="*/ 512391 h 1316393"/>
                  <a:gd name="connsiteX3" fmla="*/ 418982 w 705312"/>
                  <a:gd name="connsiteY3" fmla="*/ 1203654 h 1316393"/>
                  <a:gd name="connsiteX4" fmla="*/ 282341 w 705312"/>
                  <a:gd name="connsiteY4" fmla="*/ 1316393 h 1316393"/>
                  <a:gd name="connsiteX5" fmla="*/ 222755 w 705312"/>
                  <a:gd name="connsiteY5" fmla="*/ 1267229 h 1316393"/>
                  <a:gd name="connsiteX6" fmla="*/ 0 w 705312"/>
                  <a:gd name="connsiteY6" fmla="*/ 729452 h 1316393"/>
                  <a:gd name="connsiteX7" fmla="*/ 464498 w 705312"/>
                  <a:gd name="connsiteY7" fmla="*/ 28687 h 1316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5312" h="1316393">
                    <a:moveTo>
                      <a:pt x="556913" y="0"/>
                    </a:moveTo>
                    <a:lnTo>
                      <a:pt x="628488" y="131868"/>
                    </a:lnTo>
                    <a:cubicBezTo>
                      <a:pt x="677957" y="248825"/>
                      <a:pt x="705312" y="377414"/>
                      <a:pt x="705312" y="512391"/>
                    </a:cubicBezTo>
                    <a:cubicBezTo>
                      <a:pt x="705312" y="782346"/>
                      <a:pt x="595892" y="1026744"/>
                      <a:pt x="418982" y="1203654"/>
                    </a:cubicBezTo>
                    <a:lnTo>
                      <a:pt x="282341" y="1316393"/>
                    </a:lnTo>
                    <a:lnTo>
                      <a:pt x="222755" y="1267229"/>
                    </a:lnTo>
                    <a:cubicBezTo>
                      <a:pt x="85126" y="1129600"/>
                      <a:pt x="0" y="939467"/>
                      <a:pt x="0" y="729452"/>
                    </a:cubicBezTo>
                    <a:cubicBezTo>
                      <a:pt x="0" y="414430"/>
                      <a:pt x="191532" y="144142"/>
                      <a:pt x="464498" y="28687"/>
                    </a:cubicBezTo>
                    <a:close/>
                  </a:path>
                </a:pathLst>
              </a:custGeom>
              <a:solidFill>
                <a:srgbClr val="8A8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9" name="TextBox 36"/>
            <p:cNvSpPr txBox="1"/>
            <p:nvPr/>
          </p:nvSpPr>
          <p:spPr bwMode="auto">
            <a:xfrm>
              <a:off x="5352986" y="1531324"/>
              <a:ext cx="12995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000" dirty="0">
                  <a:solidFill>
                    <a:srgbClr val="00B4F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1</a:t>
              </a:r>
              <a:endParaRPr lang="zh-CN" altLang="en-US" sz="2000" dirty="0">
                <a:solidFill>
                  <a:srgbClr val="00B4F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81" name="TextBox 36"/>
            <p:cNvSpPr txBox="1"/>
            <p:nvPr/>
          </p:nvSpPr>
          <p:spPr bwMode="auto">
            <a:xfrm>
              <a:off x="7713166" y="2388365"/>
              <a:ext cx="11133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000" dirty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3</a:t>
              </a:r>
              <a:endParaRPr lang="zh-CN" altLang="en-US" sz="20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6"/>
            <p:cNvSpPr txBox="1"/>
            <p:nvPr/>
          </p:nvSpPr>
          <p:spPr bwMode="auto">
            <a:xfrm>
              <a:off x="6862902" y="1994528"/>
              <a:ext cx="14428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2000" dirty="0">
                  <a:solidFill>
                    <a:srgbClr val="8CC63F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Text 2</a:t>
              </a:r>
              <a:endParaRPr lang="zh-CN" altLang="en-US" sz="2000" dirty="0">
                <a:solidFill>
                  <a:srgbClr val="8CC63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83" name="Freeform 13"/>
            <p:cNvSpPr>
              <a:spLocks noEditPoints="1"/>
            </p:cNvSpPr>
            <p:nvPr/>
          </p:nvSpPr>
          <p:spPr bwMode="auto">
            <a:xfrm rot="931068">
              <a:off x="7951239" y="3289097"/>
              <a:ext cx="587520" cy="589373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5120204" y="2449037"/>
              <a:ext cx="981619" cy="1221945"/>
            </a:xfrm>
            <a:custGeom>
              <a:avLst/>
              <a:gdLst>
                <a:gd name="T0" fmla="*/ 219 w 423"/>
                <a:gd name="T1" fmla="*/ 319 h 526"/>
                <a:gd name="T2" fmla="*/ 204 w 423"/>
                <a:gd name="T3" fmla="*/ 375 h 526"/>
                <a:gd name="T4" fmla="*/ 217 w 423"/>
                <a:gd name="T5" fmla="*/ 318 h 526"/>
                <a:gd name="T6" fmla="*/ 184 w 423"/>
                <a:gd name="T7" fmla="*/ 258 h 526"/>
                <a:gd name="T8" fmla="*/ 192 w 423"/>
                <a:gd name="T9" fmla="*/ 232 h 526"/>
                <a:gd name="T10" fmla="*/ 210 w 423"/>
                <a:gd name="T11" fmla="*/ 227 h 526"/>
                <a:gd name="T12" fmla="*/ 204 w 423"/>
                <a:gd name="T13" fmla="*/ 278 h 526"/>
                <a:gd name="T14" fmla="*/ 219 w 423"/>
                <a:gd name="T15" fmla="*/ 285 h 526"/>
                <a:gd name="T16" fmla="*/ 210 w 423"/>
                <a:gd name="T17" fmla="*/ 227 h 526"/>
                <a:gd name="T18" fmla="*/ 212 w 423"/>
                <a:gd name="T19" fmla="*/ 526 h 526"/>
                <a:gd name="T20" fmla="*/ 180 w 423"/>
                <a:gd name="T21" fmla="*/ 91 h 526"/>
                <a:gd name="T22" fmla="*/ 115 w 423"/>
                <a:gd name="T23" fmla="*/ 0 h 526"/>
                <a:gd name="T24" fmla="*/ 164 w 423"/>
                <a:gd name="T25" fmla="*/ 0 h 526"/>
                <a:gd name="T26" fmla="*/ 212 w 423"/>
                <a:gd name="T27" fmla="*/ 0 h 526"/>
                <a:gd name="T28" fmla="*/ 259 w 423"/>
                <a:gd name="T29" fmla="*/ 0 h 526"/>
                <a:gd name="T30" fmla="*/ 308 w 423"/>
                <a:gd name="T31" fmla="*/ 0 h 526"/>
                <a:gd name="T32" fmla="*/ 423 w 423"/>
                <a:gd name="T33" fmla="*/ 397 h 526"/>
                <a:gd name="T34" fmla="*/ 231 w 423"/>
                <a:gd name="T35" fmla="*/ 291 h 526"/>
                <a:gd name="T36" fmla="*/ 248 w 423"/>
                <a:gd name="T37" fmla="*/ 241 h 526"/>
                <a:gd name="T38" fmla="*/ 262 w 423"/>
                <a:gd name="T39" fmla="*/ 219 h 526"/>
                <a:gd name="T40" fmla="*/ 231 w 423"/>
                <a:gd name="T41" fmla="*/ 182 h 526"/>
                <a:gd name="T42" fmla="*/ 219 w 423"/>
                <a:gd name="T43" fmla="*/ 204 h 526"/>
                <a:gd name="T44" fmla="*/ 204 w 423"/>
                <a:gd name="T45" fmla="*/ 204 h 526"/>
                <a:gd name="T46" fmla="*/ 192 w 423"/>
                <a:gd name="T47" fmla="*/ 182 h 526"/>
                <a:gd name="T48" fmla="*/ 171 w 423"/>
                <a:gd name="T49" fmla="*/ 219 h 526"/>
                <a:gd name="T50" fmla="*/ 170 w 423"/>
                <a:gd name="T51" fmla="*/ 290 h 526"/>
                <a:gd name="T52" fmla="*/ 192 w 423"/>
                <a:gd name="T53" fmla="*/ 373 h 526"/>
                <a:gd name="T54" fmla="*/ 165 w 423"/>
                <a:gd name="T55" fmla="*/ 357 h 526"/>
                <a:gd name="T56" fmla="*/ 172 w 423"/>
                <a:gd name="T57" fmla="*/ 391 h 526"/>
                <a:gd name="T58" fmla="*/ 192 w 423"/>
                <a:gd name="T59" fmla="*/ 421 h 526"/>
                <a:gd name="T60" fmla="*/ 204 w 423"/>
                <a:gd name="T61" fmla="*/ 399 h 526"/>
                <a:gd name="T62" fmla="*/ 219 w 423"/>
                <a:gd name="T63" fmla="*/ 421 h 526"/>
                <a:gd name="T64" fmla="*/ 231 w 423"/>
                <a:gd name="T65" fmla="*/ 395 h 526"/>
                <a:gd name="T66" fmla="*/ 269 w 423"/>
                <a:gd name="T67" fmla="*/ 352 h 526"/>
                <a:gd name="T68" fmla="*/ 231 w 423"/>
                <a:gd name="T69" fmla="*/ 326 h 526"/>
                <a:gd name="T70" fmla="*/ 235 w 423"/>
                <a:gd name="T71" fmla="*/ 364 h 526"/>
                <a:gd name="T72" fmla="*/ 231 w 423"/>
                <a:gd name="T73" fmla="*/ 3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526">
                  <a:moveTo>
                    <a:pt x="217" y="318"/>
                  </a:moveTo>
                  <a:cubicBezTo>
                    <a:pt x="218" y="319"/>
                    <a:pt x="218" y="319"/>
                    <a:pt x="219" y="319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14" y="375"/>
                    <a:pt x="209" y="376"/>
                    <a:pt x="204" y="375"/>
                  </a:cubicBezTo>
                  <a:cubicBezTo>
                    <a:pt x="204" y="312"/>
                    <a:pt x="204" y="312"/>
                    <a:pt x="204" y="312"/>
                  </a:cubicBezTo>
                  <a:cubicBezTo>
                    <a:pt x="208" y="314"/>
                    <a:pt x="213" y="316"/>
                    <a:pt x="217" y="318"/>
                  </a:cubicBezTo>
                  <a:close/>
                  <a:moveTo>
                    <a:pt x="188" y="235"/>
                  </a:moveTo>
                  <a:cubicBezTo>
                    <a:pt x="184" y="240"/>
                    <a:pt x="181" y="249"/>
                    <a:pt x="184" y="258"/>
                  </a:cubicBezTo>
                  <a:cubicBezTo>
                    <a:pt x="185" y="263"/>
                    <a:pt x="188" y="267"/>
                    <a:pt x="192" y="27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1" y="233"/>
                    <a:pt x="189" y="234"/>
                    <a:pt x="188" y="235"/>
                  </a:cubicBezTo>
                  <a:close/>
                  <a:moveTo>
                    <a:pt x="210" y="227"/>
                  </a:moveTo>
                  <a:cubicBezTo>
                    <a:pt x="208" y="227"/>
                    <a:pt x="206" y="227"/>
                    <a:pt x="204" y="227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9" y="280"/>
                    <a:pt x="213" y="282"/>
                    <a:pt x="218" y="284"/>
                  </a:cubicBezTo>
                  <a:cubicBezTo>
                    <a:pt x="218" y="285"/>
                    <a:pt x="219" y="285"/>
                    <a:pt x="219" y="28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16" y="227"/>
                    <a:pt x="213" y="227"/>
                    <a:pt x="210" y="227"/>
                  </a:cubicBezTo>
                  <a:close/>
                  <a:moveTo>
                    <a:pt x="423" y="397"/>
                  </a:moveTo>
                  <a:cubicBezTo>
                    <a:pt x="423" y="514"/>
                    <a:pt x="328" y="526"/>
                    <a:pt x="212" y="526"/>
                  </a:cubicBezTo>
                  <a:cubicBezTo>
                    <a:pt x="95" y="526"/>
                    <a:pt x="0" y="514"/>
                    <a:pt x="0" y="397"/>
                  </a:cubicBezTo>
                  <a:cubicBezTo>
                    <a:pt x="0" y="291"/>
                    <a:pt x="79" y="121"/>
                    <a:pt x="180" y="91"/>
                  </a:cubicBezTo>
                  <a:cubicBezTo>
                    <a:pt x="143" y="78"/>
                    <a:pt x="115" y="4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4"/>
                    <a:pt x="131" y="6"/>
                    <a:pt x="140" y="6"/>
                  </a:cubicBezTo>
                  <a:cubicBezTo>
                    <a:pt x="149" y="6"/>
                    <a:pt x="157" y="4"/>
                    <a:pt x="164" y="0"/>
                  </a:cubicBezTo>
                  <a:cubicBezTo>
                    <a:pt x="170" y="4"/>
                    <a:pt x="179" y="6"/>
                    <a:pt x="188" y="6"/>
                  </a:cubicBezTo>
                  <a:cubicBezTo>
                    <a:pt x="197" y="6"/>
                    <a:pt x="205" y="4"/>
                    <a:pt x="212" y="0"/>
                  </a:cubicBezTo>
                  <a:cubicBezTo>
                    <a:pt x="218" y="4"/>
                    <a:pt x="226" y="6"/>
                    <a:pt x="235" y="6"/>
                  </a:cubicBezTo>
                  <a:cubicBezTo>
                    <a:pt x="244" y="6"/>
                    <a:pt x="253" y="4"/>
                    <a:pt x="259" y="0"/>
                  </a:cubicBezTo>
                  <a:cubicBezTo>
                    <a:pt x="266" y="4"/>
                    <a:pt x="274" y="6"/>
                    <a:pt x="283" y="6"/>
                  </a:cubicBezTo>
                  <a:cubicBezTo>
                    <a:pt x="292" y="6"/>
                    <a:pt x="301" y="4"/>
                    <a:pt x="308" y="0"/>
                  </a:cubicBezTo>
                  <a:cubicBezTo>
                    <a:pt x="308" y="42"/>
                    <a:pt x="280" y="78"/>
                    <a:pt x="243" y="91"/>
                  </a:cubicBezTo>
                  <a:cubicBezTo>
                    <a:pt x="344" y="121"/>
                    <a:pt x="423" y="291"/>
                    <a:pt x="423" y="397"/>
                  </a:cubicBezTo>
                  <a:close/>
                  <a:moveTo>
                    <a:pt x="267" y="325"/>
                  </a:moveTo>
                  <a:cubicBezTo>
                    <a:pt x="261" y="308"/>
                    <a:pt x="247" y="299"/>
                    <a:pt x="231" y="29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7" y="233"/>
                    <a:pt x="243" y="237"/>
                    <a:pt x="248" y="241"/>
                  </a:cubicBezTo>
                  <a:cubicBezTo>
                    <a:pt x="250" y="242"/>
                    <a:pt x="251" y="243"/>
                    <a:pt x="253" y="244"/>
                  </a:cubicBezTo>
                  <a:cubicBezTo>
                    <a:pt x="256" y="235"/>
                    <a:pt x="259" y="227"/>
                    <a:pt x="262" y="219"/>
                  </a:cubicBezTo>
                  <a:cubicBezTo>
                    <a:pt x="253" y="213"/>
                    <a:pt x="243" y="208"/>
                    <a:pt x="231" y="205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204"/>
                    <a:pt x="219" y="204"/>
                    <a:pt x="219" y="204"/>
                  </a:cubicBezTo>
                  <a:cubicBezTo>
                    <a:pt x="215" y="204"/>
                    <a:pt x="212" y="204"/>
                    <a:pt x="207" y="204"/>
                  </a:cubicBezTo>
                  <a:cubicBezTo>
                    <a:pt x="206" y="204"/>
                    <a:pt x="205" y="204"/>
                    <a:pt x="204" y="204"/>
                  </a:cubicBezTo>
                  <a:cubicBezTo>
                    <a:pt x="204" y="182"/>
                    <a:pt x="204" y="182"/>
                    <a:pt x="204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207"/>
                    <a:pt x="192" y="207"/>
                    <a:pt x="192" y="207"/>
                  </a:cubicBezTo>
                  <a:cubicBezTo>
                    <a:pt x="184" y="209"/>
                    <a:pt x="177" y="214"/>
                    <a:pt x="171" y="219"/>
                  </a:cubicBezTo>
                  <a:cubicBezTo>
                    <a:pt x="163" y="227"/>
                    <a:pt x="156" y="238"/>
                    <a:pt x="156" y="254"/>
                  </a:cubicBezTo>
                  <a:cubicBezTo>
                    <a:pt x="156" y="270"/>
                    <a:pt x="161" y="281"/>
                    <a:pt x="170" y="290"/>
                  </a:cubicBezTo>
                  <a:cubicBezTo>
                    <a:pt x="177" y="296"/>
                    <a:pt x="184" y="301"/>
                    <a:pt x="192" y="305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3" y="370"/>
                    <a:pt x="176" y="364"/>
                    <a:pt x="169" y="359"/>
                  </a:cubicBezTo>
                  <a:cubicBezTo>
                    <a:pt x="168" y="358"/>
                    <a:pt x="167" y="357"/>
                    <a:pt x="165" y="357"/>
                  </a:cubicBezTo>
                  <a:cubicBezTo>
                    <a:pt x="161" y="365"/>
                    <a:pt x="157" y="373"/>
                    <a:pt x="153" y="381"/>
                  </a:cubicBezTo>
                  <a:cubicBezTo>
                    <a:pt x="159" y="385"/>
                    <a:pt x="165" y="388"/>
                    <a:pt x="172" y="391"/>
                  </a:cubicBezTo>
                  <a:cubicBezTo>
                    <a:pt x="178" y="394"/>
                    <a:pt x="185" y="396"/>
                    <a:pt x="192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04" y="421"/>
                    <a:pt x="204" y="421"/>
                    <a:pt x="204" y="421"/>
                  </a:cubicBezTo>
                  <a:cubicBezTo>
                    <a:pt x="204" y="399"/>
                    <a:pt x="204" y="399"/>
                    <a:pt x="204" y="399"/>
                  </a:cubicBezTo>
                  <a:cubicBezTo>
                    <a:pt x="209" y="399"/>
                    <a:pt x="214" y="398"/>
                    <a:pt x="219" y="398"/>
                  </a:cubicBezTo>
                  <a:cubicBezTo>
                    <a:pt x="219" y="421"/>
                    <a:pt x="219" y="421"/>
                    <a:pt x="219" y="421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1" y="395"/>
                    <a:pt x="231" y="395"/>
                    <a:pt x="231" y="395"/>
                  </a:cubicBezTo>
                  <a:cubicBezTo>
                    <a:pt x="236" y="393"/>
                    <a:pt x="241" y="391"/>
                    <a:pt x="245" y="388"/>
                  </a:cubicBezTo>
                  <a:cubicBezTo>
                    <a:pt x="257" y="381"/>
                    <a:pt x="266" y="369"/>
                    <a:pt x="269" y="352"/>
                  </a:cubicBezTo>
                  <a:cubicBezTo>
                    <a:pt x="271" y="343"/>
                    <a:pt x="270" y="333"/>
                    <a:pt x="267" y="325"/>
                  </a:cubicBezTo>
                  <a:close/>
                  <a:moveTo>
                    <a:pt x="231" y="326"/>
                  </a:moveTo>
                  <a:cubicBezTo>
                    <a:pt x="231" y="368"/>
                    <a:pt x="231" y="368"/>
                    <a:pt x="231" y="368"/>
                  </a:cubicBezTo>
                  <a:cubicBezTo>
                    <a:pt x="232" y="367"/>
                    <a:pt x="234" y="365"/>
                    <a:pt x="235" y="364"/>
                  </a:cubicBezTo>
                  <a:cubicBezTo>
                    <a:pt x="239" y="359"/>
                    <a:pt x="242" y="352"/>
                    <a:pt x="241" y="344"/>
                  </a:cubicBezTo>
                  <a:cubicBezTo>
                    <a:pt x="241" y="336"/>
                    <a:pt x="236" y="330"/>
                    <a:pt x="231" y="326"/>
                  </a:cubicBez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786185" y="3288822"/>
              <a:ext cx="505889" cy="660023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27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1335" y="1453709"/>
            <a:ext cx="6693140" cy="792613"/>
            <a:chOff x="541335" y="1453709"/>
            <a:chExt cx="6693140" cy="792613"/>
          </a:xfrm>
        </p:grpSpPr>
        <p:grpSp>
          <p:nvGrpSpPr>
            <p:cNvPr id="66" name="组合 65"/>
            <p:cNvGrpSpPr/>
            <p:nvPr/>
          </p:nvGrpSpPr>
          <p:grpSpPr>
            <a:xfrm>
              <a:off x="1063810" y="1453709"/>
              <a:ext cx="6170665" cy="792613"/>
              <a:chOff x="2034872" y="3791983"/>
              <a:chExt cx="6170665" cy="792613"/>
            </a:xfrm>
          </p:grpSpPr>
          <p:sp>
            <p:nvSpPr>
              <p:cNvPr id="67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00B4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RAPIDPPT, the leader of professional PPT designers in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China. We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541335" y="1567149"/>
              <a:ext cx="392501" cy="488595"/>
            </a:xfrm>
            <a:custGeom>
              <a:avLst/>
              <a:gdLst>
                <a:gd name="T0" fmla="*/ 219 w 423"/>
                <a:gd name="T1" fmla="*/ 319 h 526"/>
                <a:gd name="T2" fmla="*/ 204 w 423"/>
                <a:gd name="T3" fmla="*/ 375 h 526"/>
                <a:gd name="T4" fmla="*/ 217 w 423"/>
                <a:gd name="T5" fmla="*/ 318 h 526"/>
                <a:gd name="T6" fmla="*/ 184 w 423"/>
                <a:gd name="T7" fmla="*/ 258 h 526"/>
                <a:gd name="T8" fmla="*/ 192 w 423"/>
                <a:gd name="T9" fmla="*/ 232 h 526"/>
                <a:gd name="T10" fmla="*/ 210 w 423"/>
                <a:gd name="T11" fmla="*/ 227 h 526"/>
                <a:gd name="T12" fmla="*/ 204 w 423"/>
                <a:gd name="T13" fmla="*/ 278 h 526"/>
                <a:gd name="T14" fmla="*/ 219 w 423"/>
                <a:gd name="T15" fmla="*/ 285 h 526"/>
                <a:gd name="T16" fmla="*/ 210 w 423"/>
                <a:gd name="T17" fmla="*/ 227 h 526"/>
                <a:gd name="T18" fmla="*/ 212 w 423"/>
                <a:gd name="T19" fmla="*/ 526 h 526"/>
                <a:gd name="T20" fmla="*/ 180 w 423"/>
                <a:gd name="T21" fmla="*/ 91 h 526"/>
                <a:gd name="T22" fmla="*/ 115 w 423"/>
                <a:gd name="T23" fmla="*/ 0 h 526"/>
                <a:gd name="T24" fmla="*/ 164 w 423"/>
                <a:gd name="T25" fmla="*/ 0 h 526"/>
                <a:gd name="T26" fmla="*/ 212 w 423"/>
                <a:gd name="T27" fmla="*/ 0 h 526"/>
                <a:gd name="T28" fmla="*/ 259 w 423"/>
                <a:gd name="T29" fmla="*/ 0 h 526"/>
                <a:gd name="T30" fmla="*/ 308 w 423"/>
                <a:gd name="T31" fmla="*/ 0 h 526"/>
                <a:gd name="T32" fmla="*/ 423 w 423"/>
                <a:gd name="T33" fmla="*/ 397 h 526"/>
                <a:gd name="T34" fmla="*/ 231 w 423"/>
                <a:gd name="T35" fmla="*/ 291 h 526"/>
                <a:gd name="T36" fmla="*/ 248 w 423"/>
                <a:gd name="T37" fmla="*/ 241 h 526"/>
                <a:gd name="T38" fmla="*/ 262 w 423"/>
                <a:gd name="T39" fmla="*/ 219 h 526"/>
                <a:gd name="T40" fmla="*/ 231 w 423"/>
                <a:gd name="T41" fmla="*/ 182 h 526"/>
                <a:gd name="T42" fmla="*/ 219 w 423"/>
                <a:gd name="T43" fmla="*/ 204 h 526"/>
                <a:gd name="T44" fmla="*/ 204 w 423"/>
                <a:gd name="T45" fmla="*/ 204 h 526"/>
                <a:gd name="T46" fmla="*/ 192 w 423"/>
                <a:gd name="T47" fmla="*/ 182 h 526"/>
                <a:gd name="T48" fmla="*/ 171 w 423"/>
                <a:gd name="T49" fmla="*/ 219 h 526"/>
                <a:gd name="T50" fmla="*/ 170 w 423"/>
                <a:gd name="T51" fmla="*/ 290 h 526"/>
                <a:gd name="T52" fmla="*/ 192 w 423"/>
                <a:gd name="T53" fmla="*/ 373 h 526"/>
                <a:gd name="T54" fmla="*/ 165 w 423"/>
                <a:gd name="T55" fmla="*/ 357 h 526"/>
                <a:gd name="T56" fmla="*/ 172 w 423"/>
                <a:gd name="T57" fmla="*/ 391 h 526"/>
                <a:gd name="T58" fmla="*/ 192 w 423"/>
                <a:gd name="T59" fmla="*/ 421 h 526"/>
                <a:gd name="T60" fmla="*/ 204 w 423"/>
                <a:gd name="T61" fmla="*/ 399 h 526"/>
                <a:gd name="T62" fmla="*/ 219 w 423"/>
                <a:gd name="T63" fmla="*/ 421 h 526"/>
                <a:gd name="T64" fmla="*/ 231 w 423"/>
                <a:gd name="T65" fmla="*/ 395 h 526"/>
                <a:gd name="T66" fmla="*/ 269 w 423"/>
                <a:gd name="T67" fmla="*/ 352 h 526"/>
                <a:gd name="T68" fmla="*/ 231 w 423"/>
                <a:gd name="T69" fmla="*/ 326 h 526"/>
                <a:gd name="T70" fmla="*/ 235 w 423"/>
                <a:gd name="T71" fmla="*/ 364 h 526"/>
                <a:gd name="T72" fmla="*/ 231 w 423"/>
                <a:gd name="T73" fmla="*/ 3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526">
                  <a:moveTo>
                    <a:pt x="217" y="318"/>
                  </a:moveTo>
                  <a:cubicBezTo>
                    <a:pt x="218" y="319"/>
                    <a:pt x="218" y="319"/>
                    <a:pt x="219" y="319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14" y="375"/>
                    <a:pt x="209" y="376"/>
                    <a:pt x="204" y="375"/>
                  </a:cubicBezTo>
                  <a:cubicBezTo>
                    <a:pt x="204" y="312"/>
                    <a:pt x="204" y="312"/>
                    <a:pt x="204" y="312"/>
                  </a:cubicBezTo>
                  <a:cubicBezTo>
                    <a:pt x="208" y="314"/>
                    <a:pt x="213" y="316"/>
                    <a:pt x="217" y="318"/>
                  </a:cubicBezTo>
                  <a:close/>
                  <a:moveTo>
                    <a:pt x="188" y="235"/>
                  </a:moveTo>
                  <a:cubicBezTo>
                    <a:pt x="184" y="240"/>
                    <a:pt x="181" y="249"/>
                    <a:pt x="184" y="258"/>
                  </a:cubicBezTo>
                  <a:cubicBezTo>
                    <a:pt x="185" y="263"/>
                    <a:pt x="188" y="267"/>
                    <a:pt x="192" y="27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1" y="233"/>
                    <a:pt x="189" y="234"/>
                    <a:pt x="188" y="235"/>
                  </a:cubicBezTo>
                  <a:close/>
                  <a:moveTo>
                    <a:pt x="210" y="227"/>
                  </a:moveTo>
                  <a:cubicBezTo>
                    <a:pt x="208" y="227"/>
                    <a:pt x="206" y="227"/>
                    <a:pt x="204" y="227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9" y="280"/>
                    <a:pt x="213" y="282"/>
                    <a:pt x="218" y="284"/>
                  </a:cubicBezTo>
                  <a:cubicBezTo>
                    <a:pt x="218" y="285"/>
                    <a:pt x="219" y="285"/>
                    <a:pt x="219" y="28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16" y="227"/>
                    <a:pt x="213" y="227"/>
                    <a:pt x="210" y="227"/>
                  </a:cubicBezTo>
                  <a:close/>
                  <a:moveTo>
                    <a:pt x="423" y="397"/>
                  </a:moveTo>
                  <a:cubicBezTo>
                    <a:pt x="423" y="514"/>
                    <a:pt x="328" y="526"/>
                    <a:pt x="212" y="526"/>
                  </a:cubicBezTo>
                  <a:cubicBezTo>
                    <a:pt x="95" y="526"/>
                    <a:pt x="0" y="514"/>
                    <a:pt x="0" y="397"/>
                  </a:cubicBezTo>
                  <a:cubicBezTo>
                    <a:pt x="0" y="291"/>
                    <a:pt x="79" y="121"/>
                    <a:pt x="180" y="91"/>
                  </a:cubicBezTo>
                  <a:cubicBezTo>
                    <a:pt x="143" y="78"/>
                    <a:pt x="115" y="4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4"/>
                    <a:pt x="131" y="6"/>
                    <a:pt x="140" y="6"/>
                  </a:cubicBezTo>
                  <a:cubicBezTo>
                    <a:pt x="149" y="6"/>
                    <a:pt x="157" y="4"/>
                    <a:pt x="164" y="0"/>
                  </a:cubicBezTo>
                  <a:cubicBezTo>
                    <a:pt x="170" y="4"/>
                    <a:pt x="179" y="6"/>
                    <a:pt x="188" y="6"/>
                  </a:cubicBezTo>
                  <a:cubicBezTo>
                    <a:pt x="197" y="6"/>
                    <a:pt x="205" y="4"/>
                    <a:pt x="212" y="0"/>
                  </a:cubicBezTo>
                  <a:cubicBezTo>
                    <a:pt x="218" y="4"/>
                    <a:pt x="226" y="6"/>
                    <a:pt x="235" y="6"/>
                  </a:cubicBezTo>
                  <a:cubicBezTo>
                    <a:pt x="244" y="6"/>
                    <a:pt x="253" y="4"/>
                    <a:pt x="259" y="0"/>
                  </a:cubicBezTo>
                  <a:cubicBezTo>
                    <a:pt x="266" y="4"/>
                    <a:pt x="274" y="6"/>
                    <a:pt x="283" y="6"/>
                  </a:cubicBezTo>
                  <a:cubicBezTo>
                    <a:pt x="292" y="6"/>
                    <a:pt x="301" y="4"/>
                    <a:pt x="308" y="0"/>
                  </a:cubicBezTo>
                  <a:cubicBezTo>
                    <a:pt x="308" y="42"/>
                    <a:pt x="280" y="78"/>
                    <a:pt x="243" y="91"/>
                  </a:cubicBezTo>
                  <a:cubicBezTo>
                    <a:pt x="344" y="121"/>
                    <a:pt x="423" y="291"/>
                    <a:pt x="423" y="397"/>
                  </a:cubicBezTo>
                  <a:close/>
                  <a:moveTo>
                    <a:pt x="267" y="325"/>
                  </a:moveTo>
                  <a:cubicBezTo>
                    <a:pt x="261" y="308"/>
                    <a:pt x="247" y="299"/>
                    <a:pt x="231" y="29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7" y="233"/>
                    <a:pt x="243" y="237"/>
                    <a:pt x="248" y="241"/>
                  </a:cubicBezTo>
                  <a:cubicBezTo>
                    <a:pt x="250" y="242"/>
                    <a:pt x="251" y="243"/>
                    <a:pt x="253" y="244"/>
                  </a:cubicBezTo>
                  <a:cubicBezTo>
                    <a:pt x="256" y="235"/>
                    <a:pt x="259" y="227"/>
                    <a:pt x="262" y="219"/>
                  </a:cubicBezTo>
                  <a:cubicBezTo>
                    <a:pt x="253" y="213"/>
                    <a:pt x="243" y="208"/>
                    <a:pt x="231" y="205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204"/>
                    <a:pt x="219" y="204"/>
                    <a:pt x="219" y="204"/>
                  </a:cubicBezTo>
                  <a:cubicBezTo>
                    <a:pt x="215" y="204"/>
                    <a:pt x="212" y="204"/>
                    <a:pt x="207" y="204"/>
                  </a:cubicBezTo>
                  <a:cubicBezTo>
                    <a:pt x="206" y="204"/>
                    <a:pt x="205" y="204"/>
                    <a:pt x="204" y="204"/>
                  </a:cubicBezTo>
                  <a:cubicBezTo>
                    <a:pt x="204" y="182"/>
                    <a:pt x="204" y="182"/>
                    <a:pt x="204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207"/>
                    <a:pt x="192" y="207"/>
                    <a:pt x="192" y="207"/>
                  </a:cubicBezTo>
                  <a:cubicBezTo>
                    <a:pt x="184" y="209"/>
                    <a:pt x="177" y="214"/>
                    <a:pt x="171" y="219"/>
                  </a:cubicBezTo>
                  <a:cubicBezTo>
                    <a:pt x="163" y="227"/>
                    <a:pt x="156" y="238"/>
                    <a:pt x="156" y="254"/>
                  </a:cubicBezTo>
                  <a:cubicBezTo>
                    <a:pt x="156" y="270"/>
                    <a:pt x="161" y="281"/>
                    <a:pt x="170" y="290"/>
                  </a:cubicBezTo>
                  <a:cubicBezTo>
                    <a:pt x="177" y="296"/>
                    <a:pt x="184" y="301"/>
                    <a:pt x="192" y="305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3" y="370"/>
                    <a:pt x="176" y="364"/>
                    <a:pt x="169" y="359"/>
                  </a:cubicBezTo>
                  <a:cubicBezTo>
                    <a:pt x="168" y="358"/>
                    <a:pt x="167" y="357"/>
                    <a:pt x="165" y="357"/>
                  </a:cubicBezTo>
                  <a:cubicBezTo>
                    <a:pt x="161" y="365"/>
                    <a:pt x="157" y="373"/>
                    <a:pt x="153" y="381"/>
                  </a:cubicBezTo>
                  <a:cubicBezTo>
                    <a:pt x="159" y="385"/>
                    <a:pt x="165" y="388"/>
                    <a:pt x="172" y="391"/>
                  </a:cubicBezTo>
                  <a:cubicBezTo>
                    <a:pt x="178" y="394"/>
                    <a:pt x="185" y="396"/>
                    <a:pt x="192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04" y="421"/>
                    <a:pt x="204" y="421"/>
                    <a:pt x="204" y="421"/>
                  </a:cubicBezTo>
                  <a:cubicBezTo>
                    <a:pt x="204" y="399"/>
                    <a:pt x="204" y="399"/>
                    <a:pt x="204" y="399"/>
                  </a:cubicBezTo>
                  <a:cubicBezTo>
                    <a:pt x="209" y="399"/>
                    <a:pt x="214" y="398"/>
                    <a:pt x="219" y="398"/>
                  </a:cubicBezTo>
                  <a:cubicBezTo>
                    <a:pt x="219" y="421"/>
                    <a:pt x="219" y="421"/>
                    <a:pt x="219" y="421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1" y="395"/>
                    <a:pt x="231" y="395"/>
                    <a:pt x="231" y="395"/>
                  </a:cubicBezTo>
                  <a:cubicBezTo>
                    <a:pt x="236" y="393"/>
                    <a:pt x="241" y="391"/>
                    <a:pt x="245" y="388"/>
                  </a:cubicBezTo>
                  <a:cubicBezTo>
                    <a:pt x="257" y="381"/>
                    <a:pt x="266" y="369"/>
                    <a:pt x="269" y="352"/>
                  </a:cubicBezTo>
                  <a:cubicBezTo>
                    <a:pt x="271" y="343"/>
                    <a:pt x="270" y="333"/>
                    <a:pt x="267" y="325"/>
                  </a:cubicBezTo>
                  <a:close/>
                  <a:moveTo>
                    <a:pt x="231" y="326"/>
                  </a:moveTo>
                  <a:cubicBezTo>
                    <a:pt x="231" y="368"/>
                    <a:pt x="231" y="368"/>
                    <a:pt x="231" y="368"/>
                  </a:cubicBezTo>
                  <a:cubicBezTo>
                    <a:pt x="232" y="367"/>
                    <a:pt x="234" y="365"/>
                    <a:pt x="235" y="364"/>
                  </a:cubicBezTo>
                  <a:cubicBezTo>
                    <a:pt x="239" y="359"/>
                    <a:pt x="242" y="352"/>
                    <a:pt x="241" y="344"/>
                  </a:cubicBezTo>
                  <a:cubicBezTo>
                    <a:pt x="241" y="336"/>
                    <a:pt x="236" y="330"/>
                    <a:pt x="231" y="326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335" y="3455132"/>
            <a:ext cx="6693140" cy="792613"/>
            <a:chOff x="541335" y="3455132"/>
            <a:chExt cx="6693140" cy="792613"/>
          </a:xfrm>
        </p:grpSpPr>
        <p:grpSp>
          <p:nvGrpSpPr>
            <p:cNvPr id="72" name="组合 71"/>
            <p:cNvGrpSpPr/>
            <p:nvPr/>
          </p:nvGrpSpPr>
          <p:grpSpPr>
            <a:xfrm>
              <a:off x="1063810" y="3455132"/>
              <a:ext cx="6170665" cy="792613"/>
              <a:chOff x="2034872" y="3791983"/>
              <a:chExt cx="6170665" cy="792613"/>
            </a:xfrm>
          </p:grpSpPr>
          <p:sp>
            <p:nvSpPr>
              <p:cNvPr id="73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FDB8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RAPIDPPT, the leader of professional PPT designers in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China. We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541335" y="3528328"/>
              <a:ext cx="339009" cy="442298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335" y="2454420"/>
            <a:ext cx="6693140" cy="792613"/>
            <a:chOff x="541335" y="2454420"/>
            <a:chExt cx="6693140" cy="792613"/>
          </a:xfrm>
        </p:grpSpPr>
        <p:grpSp>
          <p:nvGrpSpPr>
            <p:cNvPr id="69" name="组合 68"/>
            <p:cNvGrpSpPr/>
            <p:nvPr/>
          </p:nvGrpSpPr>
          <p:grpSpPr>
            <a:xfrm>
              <a:off x="1063810" y="2454420"/>
              <a:ext cx="6170665" cy="792613"/>
              <a:chOff x="2034872" y="3791983"/>
              <a:chExt cx="6170665" cy="792613"/>
            </a:xfrm>
          </p:grpSpPr>
          <p:sp>
            <p:nvSpPr>
              <p:cNvPr id="70" name="矩形 25"/>
              <p:cNvSpPr>
                <a:spLocks noChangeArrowheads="1"/>
              </p:cNvSpPr>
              <p:nvPr/>
            </p:nvSpPr>
            <p:spPr bwMode="auto">
              <a:xfrm>
                <a:off x="2034872" y="3791983"/>
                <a:ext cx="348148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600" dirty="0">
                    <a:solidFill>
                      <a:srgbClr val="8CC6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text</a:t>
                </a:r>
                <a:endParaRPr lang="en-US" altLang="zh-CN" sz="160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矩形 70"/>
              <p:cNvSpPr>
                <a:spLocks noChangeArrowheads="1"/>
              </p:cNvSpPr>
              <p:nvPr/>
            </p:nvSpPr>
            <p:spPr bwMode="auto">
              <a:xfrm>
                <a:off x="2034872" y="4030598"/>
                <a:ext cx="617066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RAPIDPPT, the leader of professional PPT designers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in China. We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13"/>
            <p:cNvSpPr>
              <a:spLocks noEditPoints="1"/>
            </p:cNvSpPr>
            <p:nvPr/>
          </p:nvSpPr>
          <p:spPr bwMode="auto">
            <a:xfrm rot="931068">
              <a:off x="541335" y="2541210"/>
              <a:ext cx="463297" cy="464758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组合 195"/>
          <p:cNvGrpSpPr/>
          <p:nvPr/>
        </p:nvGrpSpPr>
        <p:grpSpPr>
          <a:xfrm>
            <a:off x="6737074" y="1567548"/>
            <a:ext cx="2154396" cy="2442337"/>
            <a:chOff x="6737074" y="1567548"/>
            <a:chExt cx="2154396" cy="2442337"/>
          </a:xfrm>
        </p:grpSpPr>
        <p:grpSp>
          <p:nvGrpSpPr>
            <p:cNvPr id="198" name="组合 197"/>
            <p:cNvGrpSpPr/>
            <p:nvPr/>
          </p:nvGrpSpPr>
          <p:grpSpPr>
            <a:xfrm>
              <a:off x="6737074" y="1567548"/>
              <a:ext cx="1728746" cy="1728746"/>
              <a:chOff x="6737074" y="1567548"/>
              <a:chExt cx="1728746" cy="1728746"/>
            </a:xfrm>
          </p:grpSpPr>
          <p:sp>
            <p:nvSpPr>
              <p:cNvPr id="224" name="椭圆 223"/>
              <p:cNvSpPr/>
              <p:nvPr/>
            </p:nvSpPr>
            <p:spPr>
              <a:xfrm>
                <a:off x="6737074" y="1567548"/>
                <a:ext cx="1728746" cy="172874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25" name="组合 224"/>
              <p:cNvGrpSpPr/>
              <p:nvPr/>
            </p:nvGrpSpPr>
            <p:grpSpPr>
              <a:xfrm>
                <a:off x="7343213" y="3172245"/>
                <a:ext cx="555228" cy="109447"/>
                <a:chOff x="2544589" y="2636442"/>
                <a:chExt cx="482726" cy="95155"/>
              </a:xfrm>
            </p:grpSpPr>
            <p:sp>
              <p:nvSpPr>
                <p:cNvPr id="226" name="任意多边形 225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C9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任意多边形 2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C91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99" name="组合 198"/>
            <p:cNvGrpSpPr/>
            <p:nvPr/>
          </p:nvGrpSpPr>
          <p:grpSpPr>
            <a:xfrm>
              <a:off x="7153850" y="3164117"/>
              <a:ext cx="937927" cy="845768"/>
              <a:chOff x="2379953" y="2629375"/>
              <a:chExt cx="815452" cy="735327"/>
            </a:xfrm>
          </p:grpSpPr>
          <p:sp>
            <p:nvSpPr>
              <p:cNvPr id="221" name="圆角矩形 220"/>
              <p:cNvSpPr/>
              <p:nvPr/>
            </p:nvSpPr>
            <p:spPr>
              <a:xfrm rot="20503748" flipH="1">
                <a:off x="3022520" y="2629376"/>
                <a:ext cx="101527" cy="735326"/>
              </a:xfrm>
              <a:prstGeom prst="round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 rot="1096252">
                <a:off x="2451311" y="2629375"/>
                <a:ext cx="101527" cy="735326"/>
              </a:xfrm>
              <a:prstGeom prst="round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2379953" y="2879130"/>
                <a:ext cx="815452" cy="59646"/>
              </a:xfrm>
              <a:prstGeom prst="rect">
                <a:avLst/>
              </a:prstGeom>
              <a:solidFill>
                <a:srgbClr val="DA1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 bwMode="auto">
            <a:xfrm>
              <a:off x="7366072" y="2068442"/>
              <a:ext cx="578000" cy="500298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209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8" name="矩形 207"/>
            <p:cNvSpPr/>
            <p:nvPr/>
          </p:nvSpPr>
          <p:spPr>
            <a:xfrm>
              <a:off x="6791335" y="2735399"/>
              <a:ext cx="21001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COMMUNITY</a:t>
              </a:r>
              <a:endParaRPr lang="zh-CN" altLang="en-US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58" name="椭圆 157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65" name="组合 164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85" name="圆角矩形 184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圆角矩形 193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6" name="组合 165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68" name="任意多边形 16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任意多边形 182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60" name="组合 159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62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1" name="矩形 160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00" name="椭圆 99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01" name="图表 10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02" name="矩形 10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09" name="圆角矩形 108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07" name="任意多边形 106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38" name="组合 137"/>
          <p:cNvGrpSpPr/>
          <p:nvPr/>
        </p:nvGrpSpPr>
        <p:grpSpPr bwMode="auto">
          <a:xfrm>
            <a:off x="7366072" y="2068442"/>
            <a:ext cx="578000" cy="500298"/>
            <a:chOff x="-2120900" y="4664076"/>
            <a:chExt cx="1157288" cy="1001713"/>
          </a:xfrm>
          <a:solidFill>
            <a:srgbClr val="507174"/>
          </a:solidFill>
        </p:grpSpPr>
        <p:sp>
          <p:nvSpPr>
            <p:cNvPr id="139" name="Freeform 143"/>
            <p:cNvSpPr/>
            <p:nvPr/>
          </p:nvSpPr>
          <p:spPr bwMode="auto">
            <a:xfrm>
              <a:off x="-1652588" y="5295901"/>
              <a:ext cx="98425" cy="339725"/>
            </a:xfrm>
            <a:custGeom>
              <a:avLst/>
              <a:gdLst>
                <a:gd name="T0" fmla="*/ 39 w 44"/>
                <a:gd name="T1" fmla="*/ 21 h 152"/>
                <a:gd name="T2" fmla="*/ 39 w 44"/>
                <a:gd name="T3" fmla="*/ 18 h 152"/>
                <a:gd name="T4" fmla="*/ 39 w 44"/>
                <a:gd name="T5" fmla="*/ 18 h 152"/>
                <a:gd name="T6" fmla="*/ 19 w 44"/>
                <a:gd name="T7" fmla="*/ 1 h 152"/>
                <a:gd name="T8" fmla="*/ 19 w 44"/>
                <a:gd name="T9" fmla="*/ 1 h 152"/>
                <a:gd name="T10" fmla="*/ 19 w 44"/>
                <a:gd name="T11" fmla="*/ 1 h 152"/>
                <a:gd name="T12" fmla="*/ 19 w 44"/>
                <a:gd name="T13" fmla="*/ 1 h 152"/>
                <a:gd name="T14" fmla="*/ 19 w 44"/>
                <a:gd name="T15" fmla="*/ 1 h 152"/>
                <a:gd name="T16" fmla="*/ 19 w 44"/>
                <a:gd name="T17" fmla="*/ 1 h 152"/>
                <a:gd name="T18" fmla="*/ 19 w 44"/>
                <a:gd name="T19" fmla="*/ 1 h 152"/>
                <a:gd name="T20" fmla="*/ 0 w 44"/>
                <a:gd name="T21" fmla="*/ 20 h 152"/>
                <a:gd name="T22" fmla="*/ 0 w 44"/>
                <a:gd name="T23" fmla="*/ 20 h 152"/>
                <a:gd name="T24" fmla="*/ 0 w 44"/>
                <a:gd name="T25" fmla="*/ 23 h 152"/>
                <a:gd name="T26" fmla="*/ 5 w 44"/>
                <a:gd name="T27" fmla="*/ 132 h 152"/>
                <a:gd name="T28" fmla="*/ 5 w 44"/>
                <a:gd name="T29" fmla="*/ 135 h 152"/>
                <a:gd name="T30" fmla="*/ 5 w 44"/>
                <a:gd name="T31" fmla="*/ 135 h 152"/>
                <a:gd name="T32" fmla="*/ 25 w 44"/>
                <a:gd name="T33" fmla="*/ 152 h 152"/>
                <a:gd name="T34" fmla="*/ 25 w 44"/>
                <a:gd name="T35" fmla="*/ 152 h 152"/>
                <a:gd name="T36" fmla="*/ 25 w 44"/>
                <a:gd name="T37" fmla="*/ 152 h 152"/>
                <a:gd name="T38" fmla="*/ 25 w 44"/>
                <a:gd name="T39" fmla="*/ 152 h 152"/>
                <a:gd name="T40" fmla="*/ 25 w 44"/>
                <a:gd name="T41" fmla="*/ 152 h 152"/>
                <a:gd name="T42" fmla="*/ 25 w 44"/>
                <a:gd name="T43" fmla="*/ 152 h 152"/>
                <a:gd name="T44" fmla="*/ 25 w 44"/>
                <a:gd name="T45" fmla="*/ 152 h 152"/>
                <a:gd name="T46" fmla="*/ 44 w 44"/>
                <a:gd name="T47" fmla="*/ 133 h 152"/>
                <a:gd name="T48" fmla="*/ 44 w 44"/>
                <a:gd name="T49" fmla="*/ 133 h 152"/>
                <a:gd name="T50" fmla="*/ 44 w 44"/>
                <a:gd name="T51" fmla="*/ 130 h 152"/>
                <a:gd name="T52" fmla="*/ 39 w 44"/>
                <a:gd name="T53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152">
                  <a:moveTo>
                    <a:pt x="39" y="21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1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45"/>
                    <a:pt x="1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35" y="151"/>
                    <a:pt x="43" y="14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0"/>
                    <a:pt x="44" y="130"/>
                    <a:pt x="44" y="130"/>
                  </a:cubicBezTo>
                  <a:lnTo>
                    <a:pt x="39" y="21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0" name="Freeform 144"/>
            <p:cNvSpPr/>
            <p:nvPr/>
          </p:nvSpPr>
          <p:spPr bwMode="auto">
            <a:xfrm>
              <a:off x="-1530350" y="5295901"/>
              <a:ext cx="101600" cy="339725"/>
            </a:xfrm>
            <a:custGeom>
              <a:avLst/>
              <a:gdLst>
                <a:gd name="T0" fmla="*/ 26 w 45"/>
                <a:gd name="T1" fmla="*/ 1 h 152"/>
                <a:gd name="T2" fmla="*/ 26 w 45"/>
                <a:gd name="T3" fmla="*/ 1 h 152"/>
                <a:gd name="T4" fmla="*/ 26 w 45"/>
                <a:gd name="T5" fmla="*/ 1 h 152"/>
                <a:gd name="T6" fmla="*/ 26 w 45"/>
                <a:gd name="T7" fmla="*/ 1 h 152"/>
                <a:gd name="T8" fmla="*/ 26 w 45"/>
                <a:gd name="T9" fmla="*/ 1 h 152"/>
                <a:gd name="T10" fmla="*/ 26 w 45"/>
                <a:gd name="T11" fmla="*/ 1 h 152"/>
                <a:gd name="T12" fmla="*/ 26 w 45"/>
                <a:gd name="T13" fmla="*/ 1 h 152"/>
                <a:gd name="T14" fmla="*/ 6 w 45"/>
                <a:gd name="T15" fmla="*/ 18 h 152"/>
                <a:gd name="T16" fmla="*/ 5 w 45"/>
                <a:gd name="T17" fmla="*/ 18 h 152"/>
                <a:gd name="T18" fmla="*/ 5 w 45"/>
                <a:gd name="T19" fmla="*/ 21 h 152"/>
                <a:gd name="T20" fmla="*/ 1 w 45"/>
                <a:gd name="T21" fmla="*/ 130 h 152"/>
                <a:gd name="T22" fmla="*/ 0 w 45"/>
                <a:gd name="T23" fmla="*/ 133 h 152"/>
                <a:gd name="T24" fmla="*/ 1 w 45"/>
                <a:gd name="T25" fmla="*/ 133 h 152"/>
                <a:gd name="T26" fmla="*/ 19 w 45"/>
                <a:gd name="T27" fmla="*/ 152 h 152"/>
                <a:gd name="T28" fmla="*/ 19 w 45"/>
                <a:gd name="T29" fmla="*/ 152 h 152"/>
                <a:gd name="T30" fmla="*/ 19 w 45"/>
                <a:gd name="T31" fmla="*/ 152 h 152"/>
                <a:gd name="T32" fmla="*/ 19 w 45"/>
                <a:gd name="T33" fmla="*/ 152 h 152"/>
                <a:gd name="T34" fmla="*/ 19 w 45"/>
                <a:gd name="T35" fmla="*/ 152 h 152"/>
                <a:gd name="T36" fmla="*/ 19 w 45"/>
                <a:gd name="T37" fmla="*/ 152 h 152"/>
                <a:gd name="T38" fmla="*/ 19 w 45"/>
                <a:gd name="T39" fmla="*/ 152 h 152"/>
                <a:gd name="T40" fmla="*/ 40 w 45"/>
                <a:gd name="T41" fmla="*/ 135 h 152"/>
                <a:gd name="T42" fmla="*/ 40 w 45"/>
                <a:gd name="T43" fmla="*/ 135 h 152"/>
                <a:gd name="T44" fmla="*/ 40 w 45"/>
                <a:gd name="T45" fmla="*/ 132 h 152"/>
                <a:gd name="T46" fmla="*/ 45 w 45"/>
                <a:gd name="T47" fmla="*/ 23 h 152"/>
                <a:gd name="T48" fmla="*/ 45 w 45"/>
                <a:gd name="T49" fmla="*/ 20 h 152"/>
                <a:gd name="T50" fmla="*/ 45 w 45"/>
                <a:gd name="T51" fmla="*/ 20 h 152"/>
                <a:gd name="T52" fmla="*/ 26 w 45"/>
                <a:gd name="T53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152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6" y="0"/>
                    <a:pt x="8" y="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2" y="143"/>
                    <a:pt x="9" y="151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9" y="152"/>
                    <a:pt x="38" y="14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10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Freeform 145"/>
            <p:cNvSpPr/>
            <p:nvPr/>
          </p:nvSpPr>
          <p:spPr bwMode="auto">
            <a:xfrm>
              <a:off x="-1631950" y="4664076"/>
              <a:ext cx="180975" cy="211138"/>
            </a:xfrm>
            <a:custGeom>
              <a:avLst/>
              <a:gdLst>
                <a:gd name="T0" fmla="*/ 9 w 81"/>
                <a:gd name="T1" fmla="*/ 61 h 94"/>
                <a:gd name="T2" fmla="*/ 41 w 81"/>
                <a:gd name="T3" fmla="*/ 94 h 94"/>
                <a:gd name="T4" fmla="*/ 73 w 81"/>
                <a:gd name="T5" fmla="*/ 60 h 94"/>
                <a:gd name="T6" fmla="*/ 81 w 81"/>
                <a:gd name="T7" fmla="*/ 45 h 94"/>
                <a:gd name="T8" fmla="*/ 76 w 81"/>
                <a:gd name="T9" fmla="*/ 39 h 94"/>
                <a:gd name="T10" fmla="*/ 41 w 81"/>
                <a:gd name="T11" fmla="*/ 0 h 94"/>
                <a:gd name="T12" fmla="*/ 7 w 81"/>
                <a:gd name="T13" fmla="*/ 38 h 94"/>
                <a:gd name="T14" fmla="*/ 1 w 81"/>
                <a:gd name="T15" fmla="*/ 45 h 94"/>
                <a:gd name="T16" fmla="*/ 9 w 81"/>
                <a:gd name="T17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4">
                  <a:moveTo>
                    <a:pt x="9" y="61"/>
                  </a:moveTo>
                  <a:cubicBezTo>
                    <a:pt x="14" y="78"/>
                    <a:pt x="24" y="94"/>
                    <a:pt x="41" y="94"/>
                  </a:cubicBezTo>
                  <a:cubicBezTo>
                    <a:pt x="58" y="94"/>
                    <a:pt x="69" y="78"/>
                    <a:pt x="73" y="60"/>
                  </a:cubicBezTo>
                  <a:cubicBezTo>
                    <a:pt x="78" y="58"/>
                    <a:pt x="81" y="51"/>
                    <a:pt x="81" y="45"/>
                  </a:cubicBezTo>
                  <a:cubicBezTo>
                    <a:pt x="80" y="41"/>
                    <a:pt x="78" y="39"/>
                    <a:pt x="76" y="39"/>
                  </a:cubicBezTo>
                  <a:cubicBezTo>
                    <a:pt x="75" y="17"/>
                    <a:pt x="61" y="0"/>
                    <a:pt x="41" y="0"/>
                  </a:cubicBezTo>
                  <a:cubicBezTo>
                    <a:pt x="21" y="0"/>
                    <a:pt x="8" y="17"/>
                    <a:pt x="7" y="38"/>
                  </a:cubicBezTo>
                  <a:cubicBezTo>
                    <a:pt x="4" y="39"/>
                    <a:pt x="1" y="41"/>
                    <a:pt x="1" y="45"/>
                  </a:cubicBezTo>
                  <a:cubicBezTo>
                    <a:pt x="0" y="51"/>
                    <a:pt x="4" y="59"/>
                    <a:pt x="9" y="6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2" name="Freeform 146"/>
            <p:cNvSpPr/>
            <p:nvPr/>
          </p:nvSpPr>
          <p:spPr bwMode="auto">
            <a:xfrm>
              <a:off x="-1727200" y="4886326"/>
              <a:ext cx="484188" cy="231775"/>
            </a:xfrm>
            <a:custGeom>
              <a:avLst/>
              <a:gdLst>
                <a:gd name="T0" fmla="*/ 29 w 216"/>
                <a:gd name="T1" fmla="*/ 102 h 104"/>
                <a:gd name="T2" fmla="*/ 38 w 216"/>
                <a:gd name="T3" fmla="*/ 51 h 104"/>
                <a:gd name="T4" fmla="*/ 38 w 216"/>
                <a:gd name="T5" fmla="*/ 51 h 104"/>
                <a:gd name="T6" fmla="*/ 38 w 216"/>
                <a:gd name="T7" fmla="*/ 104 h 104"/>
                <a:gd name="T8" fmla="*/ 128 w 216"/>
                <a:gd name="T9" fmla="*/ 104 h 104"/>
                <a:gd name="T10" fmla="*/ 128 w 216"/>
                <a:gd name="T11" fmla="*/ 57 h 104"/>
                <a:gd name="T12" fmla="*/ 128 w 216"/>
                <a:gd name="T13" fmla="*/ 58 h 104"/>
                <a:gd name="T14" fmla="*/ 140 w 216"/>
                <a:gd name="T15" fmla="*/ 76 h 104"/>
                <a:gd name="T16" fmla="*/ 145 w 216"/>
                <a:gd name="T17" fmla="*/ 83 h 104"/>
                <a:gd name="T18" fmla="*/ 149 w 216"/>
                <a:gd name="T19" fmla="*/ 86 h 104"/>
                <a:gd name="T20" fmla="*/ 151 w 216"/>
                <a:gd name="T21" fmla="*/ 88 h 104"/>
                <a:gd name="T22" fmla="*/ 155 w 216"/>
                <a:gd name="T23" fmla="*/ 90 h 104"/>
                <a:gd name="T24" fmla="*/ 160 w 216"/>
                <a:gd name="T25" fmla="*/ 91 h 104"/>
                <a:gd name="T26" fmla="*/ 167 w 216"/>
                <a:gd name="T27" fmla="*/ 89 h 104"/>
                <a:gd name="T28" fmla="*/ 171 w 216"/>
                <a:gd name="T29" fmla="*/ 87 h 104"/>
                <a:gd name="T30" fmla="*/ 177 w 216"/>
                <a:gd name="T31" fmla="*/ 82 h 104"/>
                <a:gd name="T32" fmla="*/ 187 w 216"/>
                <a:gd name="T33" fmla="*/ 72 h 104"/>
                <a:gd name="T34" fmla="*/ 208 w 216"/>
                <a:gd name="T35" fmla="*/ 49 h 104"/>
                <a:gd name="T36" fmla="*/ 206 w 216"/>
                <a:gd name="T37" fmla="*/ 27 h 104"/>
                <a:gd name="T38" fmla="*/ 203 w 216"/>
                <a:gd name="T39" fmla="*/ 25 h 104"/>
                <a:gd name="T40" fmla="*/ 214 w 216"/>
                <a:gd name="T41" fmla="*/ 12 h 104"/>
                <a:gd name="T42" fmla="*/ 213 w 216"/>
                <a:gd name="T43" fmla="*/ 4 h 104"/>
                <a:gd name="T44" fmla="*/ 205 w 216"/>
                <a:gd name="T45" fmla="*/ 5 h 104"/>
                <a:gd name="T46" fmla="*/ 185 w 216"/>
                <a:gd name="T47" fmla="*/ 28 h 104"/>
                <a:gd name="T48" fmla="*/ 185 w 216"/>
                <a:gd name="T49" fmla="*/ 28 h 104"/>
                <a:gd name="T50" fmla="*/ 185 w 216"/>
                <a:gd name="T51" fmla="*/ 28 h 104"/>
                <a:gd name="T52" fmla="*/ 183 w 216"/>
                <a:gd name="T53" fmla="*/ 30 h 104"/>
                <a:gd name="T54" fmla="*/ 178 w 216"/>
                <a:gd name="T55" fmla="*/ 36 h 104"/>
                <a:gd name="T56" fmla="*/ 178 w 216"/>
                <a:gd name="T57" fmla="*/ 37 h 104"/>
                <a:gd name="T58" fmla="*/ 169 w 216"/>
                <a:gd name="T59" fmla="*/ 47 h 104"/>
                <a:gd name="T60" fmla="*/ 162 w 216"/>
                <a:gd name="T61" fmla="*/ 54 h 104"/>
                <a:gd name="T62" fmla="*/ 158 w 216"/>
                <a:gd name="T63" fmla="*/ 47 h 104"/>
                <a:gd name="T64" fmla="*/ 146 w 216"/>
                <a:gd name="T65" fmla="*/ 27 h 104"/>
                <a:gd name="T66" fmla="*/ 141 w 216"/>
                <a:gd name="T67" fmla="*/ 19 h 104"/>
                <a:gd name="T68" fmla="*/ 140 w 216"/>
                <a:gd name="T69" fmla="*/ 17 h 104"/>
                <a:gd name="T70" fmla="*/ 140 w 216"/>
                <a:gd name="T71" fmla="*/ 16 h 104"/>
                <a:gd name="T72" fmla="*/ 137 w 216"/>
                <a:gd name="T73" fmla="*/ 13 h 104"/>
                <a:gd name="T74" fmla="*/ 116 w 216"/>
                <a:gd name="T75" fmla="*/ 3 h 104"/>
                <a:gd name="T76" fmla="*/ 105 w 216"/>
                <a:gd name="T77" fmla="*/ 0 h 104"/>
                <a:gd name="T78" fmla="*/ 105 w 216"/>
                <a:gd name="T79" fmla="*/ 0 h 104"/>
                <a:gd name="T80" fmla="*/ 105 w 216"/>
                <a:gd name="T81" fmla="*/ 0 h 104"/>
                <a:gd name="T82" fmla="*/ 92 w 216"/>
                <a:gd name="T83" fmla="*/ 49 h 104"/>
                <a:gd name="T84" fmla="*/ 87 w 216"/>
                <a:gd name="T85" fmla="*/ 19 h 104"/>
                <a:gd name="T86" fmla="*/ 91 w 216"/>
                <a:gd name="T87" fmla="*/ 10 h 104"/>
                <a:gd name="T88" fmla="*/ 85 w 216"/>
                <a:gd name="T89" fmla="*/ 3 h 104"/>
                <a:gd name="T90" fmla="*/ 80 w 216"/>
                <a:gd name="T91" fmla="*/ 3 h 104"/>
                <a:gd name="T92" fmla="*/ 74 w 216"/>
                <a:gd name="T93" fmla="*/ 10 h 104"/>
                <a:gd name="T94" fmla="*/ 78 w 216"/>
                <a:gd name="T95" fmla="*/ 19 h 104"/>
                <a:gd name="T96" fmla="*/ 74 w 216"/>
                <a:gd name="T97" fmla="*/ 49 h 104"/>
                <a:gd name="T98" fmla="*/ 60 w 216"/>
                <a:gd name="T99" fmla="*/ 0 h 104"/>
                <a:gd name="T100" fmla="*/ 60 w 216"/>
                <a:gd name="T101" fmla="*/ 0 h 104"/>
                <a:gd name="T102" fmla="*/ 60 w 216"/>
                <a:gd name="T103" fmla="*/ 0 h 104"/>
                <a:gd name="T104" fmla="*/ 51 w 216"/>
                <a:gd name="T105" fmla="*/ 3 h 104"/>
                <a:gd name="T106" fmla="*/ 21 w 216"/>
                <a:gd name="T107" fmla="*/ 16 h 104"/>
                <a:gd name="T108" fmla="*/ 0 w 216"/>
                <a:gd name="T109" fmla="*/ 100 h 104"/>
                <a:gd name="T110" fmla="*/ 0 w 216"/>
                <a:gd name="T111" fmla="*/ 104 h 104"/>
                <a:gd name="T112" fmla="*/ 29 w 216"/>
                <a:gd name="T113" fmla="*/ 104 h 104"/>
                <a:gd name="T114" fmla="*/ 29 w 216"/>
                <a:gd name="T115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04">
                  <a:moveTo>
                    <a:pt x="29" y="102"/>
                  </a:moveTo>
                  <a:cubicBezTo>
                    <a:pt x="30" y="82"/>
                    <a:pt x="35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28" y="57"/>
                    <a:pt x="128" y="57"/>
                    <a:pt x="128" y="58"/>
                  </a:cubicBezTo>
                  <a:cubicBezTo>
                    <a:pt x="132" y="64"/>
                    <a:pt x="136" y="70"/>
                    <a:pt x="140" y="76"/>
                  </a:cubicBezTo>
                  <a:cubicBezTo>
                    <a:pt x="142" y="78"/>
                    <a:pt x="144" y="81"/>
                    <a:pt x="145" y="83"/>
                  </a:cubicBezTo>
                  <a:cubicBezTo>
                    <a:pt x="146" y="84"/>
                    <a:pt x="147" y="85"/>
                    <a:pt x="149" y="86"/>
                  </a:cubicBezTo>
                  <a:cubicBezTo>
                    <a:pt x="149" y="87"/>
                    <a:pt x="150" y="88"/>
                    <a:pt x="151" y="88"/>
                  </a:cubicBezTo>
                  <a:cubicBezTo>
                    <a:pt x="152" y="89"/>
                    <a:pt x="153" y="90"/>
                    <a:pt x="155" y="90"/>
                  </a:cubicBezTo>
                  <a:cubicBezTo>
                    <a:pt x="157" y="91"/>
                    <a:pt x="159" y="91"/>
                    <a:pt x="160" y="91"/>
                  </a:cubicBezTo>
                  <a:cubicBezTo>
                    <a:pt x="164" y="91"/>
                    <a:pt x="166" y="90"/>
                    <a:pt x="167" y="89"/>
                  </a:cubicBezTo>
                  <a:cubicBezTo>
                    <a:pt x="169" y="89"/>
                    <a:pt x="170" y="88"/>
                    <a:pt x="171" y="87"/>
                  </a:cubicBezTo>
                  <a:cubicBezTo>
                    <a:pt x="174" y="86"/>
                    <a:pt x="175" y="84"/>
                    <a:pt x="177" y="82"/>
                  </a:cubicBezTo>
                  <a:cubicBezTo>
                    <a:pt x="181" y="79"/>
                    <a:pt x="184" y="76"/>
                    <a:pt x="187" y="72"/>
                  </a:cubicBezTo>
                  <a:cubicBezTo>
                    <a:pt x="198" y="62"/>
                    <a:pt x="208" y="49"/>
                    <a:pt x="208" y="49"/>
                  </a:cubicBezTo>
                  <a:cubicBezTo>
                    <a:pt x="213" y="42"/>
                    <a:pt x="212" y="32"/>
                    <a:pt x="206" y="27"/>
                  </a:cubicBezTo>
                  <a:cubicBezTo>
                    <a:pt x="205" y="26"/>
                    <a:pt x="204" y="25"/>
                    <a:pt x="203" y="25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6" y="10"/>
                    <a:pt x="216" y="6"/>
                    <a:pt x="213" y="4"/>
                  </a:cubicBezTo>
                  <a:cubicBezTo>
                    <a:pt x="211" y="2"/>
                    <a:pt x="207" y="2"/>
                    <a:pt x="205" y="5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9"/>
                    <a:pt x="184" y="29"/>
                    <a:pt x="183" y="30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5" y="40"/>
                    <a:pt x="172" y="43"/>
                    <a:pt x="169" y="47"/>
                  </a:cubicBezTo>
                  <a:cubicBezTo>
                    <a:pt x="167" y="49"/>
                    <a:pt x="164" y="52"/>
                    <a:pt x="162" y="54"/>
                  </a:cubicBezTo>
                  <a:cubicBezTo>
                    <a:pt x="161" y="52"/>
                    <a:pt x="159" y="50"/>
                    <a:pt x="158" y="47"/>
                  </a:cubicBezTo>
                  <a:cubicBezTo>
                    <a:pt x="154" y="40"/>
                    <a:pt x="149" y="33"/>
                    <a:pt x="146" y="27"/>
                  </a:cubicBezTo>
                  <a:cubicBezTo>
                    <a:pt x="144" y="24"/>
                    <a:pt x="142" y="21"/>
                    <a:pt x="141" y="19"/>
                  </a:cubicBezTo>
                  <a:cubicBezTo>
                    <a:pt x="141" y="18"/>
                    <a:pt x="140" y="18"/>
                    <a:pt x="140" y="17"/>
                  </a:cubicBezTo>
                  <a:cubicBezTo>
                    <a:pt x="140" y="17"/>
                    <a:pt x="140" y="16"/>
                    <a:pt x="140" y="16"/>
                  </a:cubicBezTo>
                  <a:cubicBezTo>
                    <a:pt x="139" y="15"/>
                    <a:pt x="138" y="14"/>
                    <a:pt x="137" y="13"/>
                  </a:cubicBezTo>
                  <a:cubicBezTo>
                    <a:pt x="136" y="10"/>
                    <a:pt x="131" y="7"/>
                    <a:pt x="116" y="3"/>
                  </a:cubicBezTo>
                  <a:cubicBezTo>
                    <a:pt x="112" y="2"/>
                    <a:pt x="109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8"/>
                    <a:pt x="102" y="26"/>
                    <a:pt x="92" y="49"/>
                  </a:cubicBezTo>
                  <a:cubicBezTo>
                    <a:pt x="90" y="34"/>
                    <a:pt x="88" y="21"/>
                    <a:pt x="87" y="1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5" y="34"/>
                    <a:pt x="74" y="49"/>
                  </a:cubicBezTo>
                  <a:cubicBezTo>
                    <a:pt x="63" y="26"/>
                    <a:pt x="61" y="8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4" y="2"/>
                    <a:pt x="51" y="3"/>
                  </a:cubicBezTo>
                  <a:cubicBezTo>
                    <a:pt x="42" y="6"/>
                    <a:pt x="29" y="11"/>
                    <a:pt x="21" y="16"/>
                  </a:cubicBezTo>
                  <a:cubicBezTo>
                    <a:pt x="18" y="20"/>
                    <a:pt x="5" y="39"/>
                    <a:pt x="0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3"/>
                    <a:pt x="29" y="103"/>
                    <a:pt x="29" y="102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3" name="Freeform 147"/>
            <p:cNvSpPr/>
            <p:nvPr/>
          </p:nvSpPr>
          <p:spPr bwMode="auto">
            <a:xfrm>
              <a:off x="-1878013" y="5122863"/>
              <a:ext cx="674688" cy="144463"/>
            </a:xfrm>
            <a:custGeom>
              <a:avLst/>
              <a:gdLst>
                <a:gd name="T0" fmla="*/ 271 w 302"/>
                <a:gd name="T1" fmla="*/ 0 h 64"/>
                <a:gd name="T2" fmla="*/ 258 w 302"/>
                <a:gd name="T3" fmla="*/ 0 h 64"/>
                <a:gd name="T4" fmla="*/ 261 w 302"/>
                <a:gd name="T5" fmla="*/ 2 h 64"/>
                <a:gd name="T6" fmla="*/ 286 w 302"/>
                <a:gd name="T7" fmla="*/ 46 h 64"/>
                <a:gd name="T8" fmla="*/ 286 w 302"/>
                <a:gd name="T9" fmla="*/ 47 h 64"/>
                <a:gd name="T10" fmla="*/ 16 w 302"/>
                <a:gd name="T11" fmla="*/ 47 h 64"/>
                <a:gd name="T12" fmla="*/ 16 w 302"/>
                <a:gd name="T13" fmla="*/ 46 h 64"/>
                <a:gd name="T14" fmla="*/ 42 w 302"/>
                <a:gd name="T15" fmla="*/ 1 h 64"/>
                <a:gd name="T16" fmla="*/ 43 w 302"/>
                <a:gd name="T17" fmla="*/ 0 h 64"/>
                <a:gd name="T18" fmla="*/ 32 w 302"/>
                <a:gd name="T19" fmla="*/ 0 h 64"/>
                <a:gd name="T20" fmla="*/ 0 w 302"/>
                <a:gd name="T21" fmla="*/ 48 h 64"/>
                <a:gd name="T22" fmla="*/ 0 w 302"/>
                <a:gd name="T23" fmla="*/ 64 h 64"/>
                <a:gd name="T24" fmla="*/ 0 w 302"/>
                <a:gd name="T25" fmla="*/ 64 h 64"/>
                <a:gd name="T26" fmla="*/ 301 w 302"/>
                <a:gd name="T27" fmla="*/ 64 h 64"/>
                <a:gd name="T28" fmla="*/ 302 w 302"/>
                <a:gd name="T29" fmla="*/ 64 h 64"/>
                <a:gd name="T30" fmla="*/ 302 w 302"/>
                <a:gd name="T31" fmla="*/ 48 h 64"/>
                <a:gd name="T32" fmla="*/ 271 w 302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64">
                  <a:moveTo>
                    <a:pt x="271" y="0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1" y="2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6" y="47"/>
                    <a:pt x="28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2" y="64"/>
                    <a:pt x="302" y="64"/>
                  </a:cubicBezTo>
                  <a:cubicBezTo>
                    <a:pt x="302" y="48"/>
                    <a:pt x="302" y="48"/>
                    <a:pt x="302" y="4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" name="Freeform 148"/>
            <p:cNvSpPr/>
            <p:nvPr/>
          </p:nvSpPr>
          <p:spPr bwMode="auto">
            <a:xfrm>
              <a:off x="-2098675" y="4751388"/>
              <a:ext cx="146050" cy="211138"/>
            </a:xfrm>
            <a:custGeom>
              <a:avLst/>
              <a:gdLst>
                <a:gd name="T0" fmla="*/ 44 w 65"/>
                <a:gd name="T1" fmla="*/ 90 h 94"/>
                <a:gd name="T2" fmla="*/ 64 w 65"/>
                <a:gd name="T3" fmla="*/ 36 h 94"/>
                <a:gd name="T4" fmla="*/ 32 w 65"/>
                <a:gd name="T5" fmla="*/ 1 h 94"/>
                <a:gd name="T6" fmla="*/ 0 w 65"/>
                <a:gd name="T7" fmla="*/ 42 h 94"/>
                <a:gd name="T8" fmla="*/ 44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44" y="90"/>
                  </a:moveTo>
                  <a:cubicBezTo>
                    <a:pt x="62" y="85"/>
                    <a:pt x="65" y="58"/>
                    <a:pt x="64" y="36"/>
                  </a:cubicBezTo>
                  <a:cubicBezTo>
                    <a:pt x="63" y="14"/>
                    <a:pt x="47" y="0"/>
                    <a:pt x="32" y="1"/>
                  </a:cubicBezTo>
                  <a:cubicBezTo>
                    <a:pt x="12" y="1"/>
                    <a:pt x="0" y="20"/>
                    <a:pt x="0" y="42"/>
                  </a:cubicBezTo>
                  <a:cubicBezTo>
                    <a:pt x="5" y="77"/>
                    <a:pt x="30" y="94"/>
                    <a:pt x="44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5" name="Freeform 149"/>
            <p:cNvSpPr/>
            <p:nvPr/>
          </p:nvSpPr>
          <p:spPr bwMode="auto">
            <a:xfrm>
              <a:off x="-2120900" y="4978401"/>
              <a:ext cx="354013" cy="687388"/>
            </a:xfrm>
            <a:custGeom>
              <a:avLst/>
              <a:gdLst>
                <a:gd name="T0" fmla="*/ 149 w 158"/>
                <a:gd name="T1" fmla="*/ 199 h 307"/>
                <a:gd name="T2" fmla="*/ 146 w 158"/>
                <a:gd name="T3" fmla="*/ 173 h 307"/>
                <a:gd name="T4" fmla="*/ 137 w 158"/>
                <a:gd name="T5" fmla="*/ 159 h 307"/>
                <a:gd name="T6" fmla="*/ 133 w 158"/>
                <a:gd name="T7" fmla="*/ 156 h 307"/>
                <a:gd name="T8" fmla="*/ 123 w 158"/>
                <a:gd name="T9" fmla="*/ 152 h 307"/>
                <a:gd name="T10" fmla="*/ 102 w 158"/>
                <a:gd name="T11" fmla="*/ 146 h 307"/>
                <a:gd name="T12" fmla="*/ 85 w 158"/>
                <a:gd name="T13" fmla="*/ 141 h 307"/>
                <a:gd name="T14" fmla="*/ 91 w 158"/>
                <a:gd name="T15" fmla="*/ 139 h 307"/>
                <a:gd name="T16" fmla="*/ 77 w 158"/>
                <a:gd name="T17" fmla="*/ 41 h 307"/>
                <a:gd name="T18" fmla="*/ 64 w 158"/>
                <a:gd name="T19" fmla="*/ 16 h 307"/>
                <a:gd name="T20" fmla="*/ 69 w 158"/>
                <a:gd name="T21" fmla="*/ 55 h 307"/>
                <a:gd name="T22" fmla="*/ 43 w 158"/>
                <a:gd name="T23" fmla="*/ 6 h 307"/>
                <a:gd name="T24" fmla="*/ 18 w 158"/>
                <a:gd name="T25" fmla="*/ 6 h 307"/>
                <a:gd name="T26" fmla="*/ 16 w 158"/>
                <a:gd name="T27" fmla="*/ 177 h 307"/>
                <a:gd name="T28" fmla="*/ 30 w 158"/>
                <a:gd name="T29" fmla="*/ 176 h 307"/>
                <a:gd name="T30" fmla="*/ 43 w 158"/>
                <a:gd name="T31" fmla="*/ 184 h 307"/>
                <a:gd name="T32" fmla="*/ 109 w 158"/>
                <a:gd name="T33" fmla="*/ 188 h 307"/>
                <a:gd name="T34" fmla="*/ 111 w 158"/>
                <a:gd name="T35" fmla="*/ 203 h 307"/>
                <a:gd name="T36" fmla="*/ 116 w 158"/>
                <a:gd name="T37" fmla="*/ 259 h 307"/>
                <a:gd name="T38" fmla="*/ 119 w 158"/>
                <a:gd name="T39" fmla="*/ 281 h 307"/>
                <a:gd name="T40" fmla="*/ 119 w 158"/>
                <a:gd name="T41" fmla="*/ 289 h 307"/>
                <a:gd name="T42" fmla="*/ 140 w 158"/>
                <a:gd name="T43" fmla="*/ 306 h 307"/>
                <a:gd name="T44" fmla="*/ 157 w 158"/>
                <a:gd name="T45" fmla="*/ 286 h 307"/>
                <a:gd name="T46" fmla="*/ 152 w 158"/>
                <a:gd name="T47" fmla="*/ 237 h 307"/>
                <a:gd name="T48" fmla="*/ 149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49" y="199"/>
                  </a:moveTo>
                  <a:cubicBezTo>
                    <a:pt x="147" y="188"/>
                    <a:pt x="146" y="178"/>
                    <a:pt x="146" y="173"/>
                  </a:cubicBezTo>
                  <a:cubicBezTo>
                    <a:pt x="145" y="167"/>
                    <a:pt x="142" y="162"/>
                    <a:pt x="137" y="159"/>
                  </a:cubicBezTo>
                  <a:cubicBezTo>
                    <a:pt x="136" y="158"/>
                    <a:pt x="134" y="157"/>
                    <a:pt x="133" y="156"/>
                  </a:cubicBezTo>
                  <a:cubicBezTo>
                    <a:pt x="130" y="155"/>
                    <a:pt x="126" y="154"/>
                    <a:pt x="123" y="152"/>
                  </a:cubicBezTo>
                  <a:cubicBezTo>
                    <a:pt x="117" y="150"/>
                    <a:pt x="110" y="148"/>
                    <a:pt x="102" y="146"/>
                  </a:cubicBezTo>
                  <a:cubicBezTo>
                    <a:pt x="97" y="144"/>
                    <a:pt x="91" y="142"/>
                    <a:pt x="85" y="141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5" y="96"/>
                    <a:pt x="85" y="72"/>
                    <a:pt x="77" y="41"/>
                  </a:cubicBezTo>
                  <a:cubicBezTo>
                    <a:pt x="77" y="41"/>
                    <a:pt x="72" y="26"/>
                    <a:pt x="64" y="16"/>
                  </a:cubicBezTo>
                  <a:cubicBezTo>
                    <a:pt x="62" y="15"/>
                    <a:pt x="70" y="57"/>
                    <a:pt x="69" y="55"/>
                  </a:cubicBezTo>
                  <a:cubicBezTo>
                    <a:pt x="64" y="41"/>
                    <a:pt x="53" y="14"/>
                    <a:pt x="43" y="6"/>
                  </a:cubicBezTo>
                  <a:cubicBezTo>
                    <a:pt x="35" y="0"/>
                    <a:pt x="25" y="2"/>
                    <a:pt x="18" y="6"/>
                  </a:cubicBezTo>
                  <a:cubicBezTo>
                    <a:pt x="0" y="17"/>
                    <a:pt x="8" y="94"/>
                    <a:pt x="16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3" y="179"/>
                    <a:pt x="39" y="183"/>
                    <a:pt x="43" y="184"/>
                  </a:cubicBezTo>
                  <a:cubicBezTo>
                    <a:pt x="59" y="189"/>
                    <a:pt x="109" y="186"/>
                    <a:pt x="109" y="188"/>
                  </a:cubicBezTo>
                  <a:cubicBezTo>
                    <a:pt x="110" y="192"/>
                    <a:pt x="110" y="197"/>
                    <a:pt x="111" y="203"/>
                  </a:cubicBezTo>
                  <a:cubicBezTo>
                    <a:pt x="113" y="220"/>
                    <a:pt x="115" y="242"/>
                    <a:pt x="116" y="259"/>
                  </a:cubicBezTo>
                  <a:cubicBezTo>
                    <a:pt x="117" y="268"/>
                    <a:pt x="118" y="275"/>
                    <a:pt x="119" y="281"/>
                  </a:cubicBezTo>
                  <a:cubicBezTo>
                    <a:pt x="119" y="286"/>
                    <a:pt x="119" y="289"/>
                    <a:pt x="119" y="289"/>
                  </a:cubicBezTo>
                  <a:cubicBezTo>
                    <a:pt x="120" y="300"/>
                    <a:pt x="130" y="307"/>
                    <a:pt x="140" y="306"/>
                  </a:cubicBezTo>
                  <a:cubicBezTo>
                    <a:pt x="150" y="305"/>
                    <a:pt x="158" y="296"/>
                    <a:pt x="157" y="286"/>
                  </a:cubicBezTo>
                  <a:cubicBezTo>
                    <a:pt x="157" y="286"/>
                    <a:pt x="155" y="263"/>
                    <a:pt x="152" y="237"/>
                  </a:cubicBezTo>
                  <a:cubicBezTo>
                    <a:pt x="151" y="224"/>
                    <a:pt x="150" y="211"/>
                    <a:pt x="149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150"/>
            <p:cNvSpPr/>
            <p:nvPr/>
          </p:nvSpPr>
          <p:spPr bwMode="auto">
            <a:xfrm>
              <a:off x="-1128713" y="4751388"/>
              <a:ext cx="144463" cy="211138"/>
            </a:xfrm>
            <a:custGeom>
              <a:avLst/>
              <a:gdLst>
                <a:gd name="T0" fmla="*/ 21 w 65"/>
                <a:gd name="T1" fmla="*/ 90 h 94"/>
                <a:gd name="T2" fmla="*/ 1 w 65"/>
                <a:gd name="T3" fmla="*/ 36 h 94"/>
                <a:gd name="T4" fmla="*/ 32 w 65"/>
                <a:gd name="T5" fmla="*/ 1 h 94"/>
                <a:gd name="T6" fmla="*/ 64 w 65"/>
                <a:gd name="T7" fmla="*/ 42 h 94"/>
                <a:gd name="T8" fmla="*/ 21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21" y="90"/>
                  </a:moveTo>
                  <a:cubicBezTo>
                    <a:pt x="2" y="85"/>
                    <a:pt x="0" y="58"/>
                    <a:pt x="1" y="36"/>
                  </a:cubicBezTo>
                  <a:cubicBezTo>
                    <a:pt x="1" y="14"/>
                    <a:pt x="18" y="0"/>
                    <a:pt x="32" y="1"/>
                  </a:cubicBezTo>
                  <a:cubicBezTo>
                    <a:pt x="52" y="1"/>
                    <a:pt x="65" y="20"/>
                    <a:pt x="64" y="42"/>
                  </a:cubicBezTo>
                  <a:cubicBezTo>
                    <a:pt x="59" y="77"/>
                    <a:pt x="34" y="94"/>
                    <a:pt x="21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7" name="Freeform 151"/>
            <p:cNvSpPr/>
            <p:nvPr/>
          </p:nvSpPr>
          <p:spPr bwMode="auto">
            <a:xfrm>
              <a:off x="-1317625" y="4978401"/>
              <a:ext cx="354013" cy="687388"/>
            </a:xfrm>
            <a:custGeom>
              <a:avLst/>
              <a:gdLst>
                <a:gd name="T0" fmla="*/ 10 w 158"/>
                <a:gd name="T1" fmla="*/ 199 h 307"/>
                <a:gd name="T2" fmla="*/ 13 w 158"/>
                <a:gd name="T3" fmla="*/ 173 h 307"/>
                <a:gd name="T4" fmla="*/ 21 w 158"/>
                <a:gd name="T5" fmla="*/ 159 h 307"/>
                <a:gd name="T6" fmla="*/ 26 w 158"/>
                <a:gd name="T7" fmla="*/ 156 h 307"/>
                <a:gd name="T8" fmla="*/ 36 w 158"/>
                <a:gd name="T9" fmla="*/ 152 h 307"/>
                <a:gd name="T10" fmla="*/ 56 w 158"/>
                <a:gd name="T11" fmla="*/ 146 h 307"/>
                <a:gd name="T12" fmla="*/ 73 w 158"/>
                <a:gd name="T13" fmla="*/ 141 h 307"/>
                <a:gd name="T14" fmla="*/ 68 w 158"/>
                <a:gd name="T15" fmla="*/ 139 h 307"/>
                <a:gd name="T16" fmla="*/ 81 w 158"/>
                <a:gd name="T17" fmla="*/ 41 h 307"/>
                <a:gd name="T18" fmla="*/ 95 w 158"/>
                <a:gd name="T19" fmla="*/ 16 h 307"/>
                <a:gd name="T20" fmla="*/ 89 w 158"/>
                <a:gd name="T21" fmla="*/ 55 h 307"/>
                <a:gd name="T22" fmla="*/ 115 w 158"/>
                <a:gd name="T23" fmla="*/ 6 h 307"/>
                <a:gd name="T24" fmla="*/ 140 w 158"/>
                <a:gd name="T25" fmla="*/ 6 h 307"/>
                <a:gd name="T26" fmla="*/ 143 w 158"/>
                <a:gd name="T27" fmla="*/ 177 h 307"/>
                <a:gd name="T28" fmla="*/ 128 w 158"/>
                <a:gd name="T29" fmla="*/ 176 h 307"/>
                <a:gd name="T30" fmla="*/ 115 w 158"/>
                <a:gd name="T31" fmla="*/ 184 h 307"/>
                <a:gd name="T32" fmla="*/ 49 w 158"/>
                <a:gd name="T33" fmla="*/ 188 h 307"/>
                <a:gd name="T34" fmla="*/ 47 w 158"/>
                <a:gd name="T35" fmla="*/ 203 h 307"/>
                <a:gd name="T36" fmla="*/ 42 w 158"/>
                <a:gd name="T37" fmla="*/ 259 h 307"/>
                <a:gd name="T38" fmla="*/ 40 w 158"/>
                <a:gd name="T39" fmla="*/ 281 h 307"/>
                <a:gd name="T40" fmla="*/ 39 w 158"/>
                <a:gd name="T41" fmla="*/ 289 h 307"/>
                <a:gd name="T42" fmla="*/ 18 w 158"/>
                <a:gd name="T43" fmla="*/ 306 h 307"/>
                <a:gd name="T44" fmla="*/ 1 w 158"/>
                <a:gd name="T45" fmla="*/ 286 h 307"/>
                <a:gd name="T46" fmla="*/ 6 w 158"/>
                <a:gd name="T47" fmla="*/ 237 h 307"/>
                <a:gd name="T48" fmla="*/ 10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0" y="199"/>
                  </a:moveTo>
                  <a:cubicBezTo>
                    <a:pt x="11" y="188"/>
                    <a:pt x="12" y="178"/>
                    <a:pt x="13" y="173"/>
                  </a:cubicBezTo>
                  <a:cubicBezTo>
                    <a:pt x="13" y="167"/>
                    <a:pt x="16" y="162"/>
                    <a:pt x="21" y="159"/>
                  </a:cubicBezTo>
                  <a:cubicBezTo>
                    <a:pt x="23" y="158"/>
                    <a:pt x="24" y="157"/>
                    <a:pt x="26" y="156"/>
                  </a:cubicBezTo>
                  <a:cubicBezTo>
                    <a:pt x="29" y="155"/>
                    <a:pt x="32" y="154"/>
                    <a:pt x="36" y="152"/>
                  </a:cubicBezTo>
                  <a:cubicBezTo>
                    <a:pt x="42" y="150"/>
                    <a:pt x="49" y="148"/>
                    <a:pt x="56" y="146"/>
                  </a:cubicBezTo>
                  <a:cubicBezTo>
                    <a:pt x="62" y="144"/>
                    <a:pt x="68" y="142"/>
                    <a:pt x="73" y="141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73" y="96"/>
                    <a:pt x="74" y="72"/>
                    <a:pt x="81" y="41"/>
                  </a:cubicBezTo>
                  <a:cubicBezTo>
                    <a:pt x="81" y="41"/>
                    <a:pt x="86" y="26"/>
                    <a:pt x="95" y="16"/>
                  </a:cubicBezTo>
                  <a:cubicBezTo>
                    <a:pt x="96" y="15"/>
                    <a:pt x="88" y="57"/>
                    <a:pt x="89" y="55"/>
                  </a:cubicBezTo>
                  <a:cubicBezTo>
                    <a:pt x="95" y="41"/>
                    <a:pt x="106" y="14"/>
                    <a:pt x="115" y="6"/>
                  </a:cubicBezTo>
                  <a:cubicBezTo>
                    <a:pt x="123" y="0"/>
                    <a:pt x="133" y="2"/>
                    <a:pt x="140" y="6"/>
                  </a:cubicBezTo>
                  <a:cubicBezTo>
                    <a:pt x="158" y="17"/>
                    <a:pt x="150" y="94"/>
                    <a:pt x="143" y="177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6" y="179"/>
                    <a:pt x="119" y="183"/>
                    <a:pt x="115" y="184"/>
                  </a:cubicBezTo>
                  <a:cubicBezTo>
                    <a:pt x="99" y="189"/>
                    <a:pt x="50" y="186"/>
                    <a:pt x="49" y="188"/>
                  </a:cubicBezTo>
                  <a:cubicBezTo>
                    <a:pt x="49" y="192"/>
                    <a:pt x="48" y="197"/>
                    <a:pt x="47" y="203"/>
                  </a:cubicBezTo>
                  <a:cubicBezTo>
                    <a:pt x="46" y="220"/>
                    <a:pt x="44" y="242"/>
                    <a:pt x="42" y="259"/>
                  </a:cubicBezTo>
                  <a:cubicBezTo>
                    <a:pt x="41" y="268"/>
                    <a:pt x="40" y="275"/>
                    <a:pt x="40" y="281"/>
                  </a:cubicBezTo>
                  <a:cubicBezTo>
                    <a:pt x="39" y="286"/>
                    <a:pt x="39" y="289"/>
                    <a:pt x="39" y="289"/>
                  </a:cubicBezTo>
                  <a:cubicBezTo>
                    <a:pt x="38" y="300"/>
                    <a:pt x="29" y="307"/>
                    <a:pt x="18" y="306"/>
                  </a:cubicBezTo>
                  <a:cubicBezTo>
                    <a:pt x="8" y="305"/>
                    <a:pt x="0" y="296"/>
                    <a:pt x="1" y="286"/>
                  </a:cubicBezTo>
                  <a:cubicBezTo>
                    <a:pt x="1" y="286"/>
                    <a:pt x="4" y="263"/>
                    <a:pt x="6" y="237"/>
                  </a:cubicBezTo>
                  <a:cubicBezTo>
                    <a:pt x="7" y="224"/>
                    <a:pt x="9" y="211"/>
                    <a:pt x="10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6791335" y="2735399"/>
            <a:ext cx="2100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rPr>
              <a:t>RAPID COMMUNITY</a:t>
            </a:r>
            <a:endParaRPr lang="zh-CN" altLang="en-US" sz="1400" i="1" dirty="0">
              <a:solidFill>
                <a:prstClr val="white">
                  <a:alpha val="90000"/>
                </a:prstClr>
              </a:solidFill>
              <a:ea typeface="汉仪大宋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37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507987" y="1341127"/>
            <a:ext cx="9076655" cy="3223247"/>
            <a:chOff x="-507987" y="1341127"/>
            <a:chExt cx="9076655" cy="3223247"/>
          </a:xfrm>
        </p:grpSpPr>
        <p:sp>
          <p:nvSpPr>
            <p:cNvPr id="66" name="椭圆 65"/>
            <p:cNvSpPr/>
            <p:nvPr/>
          </p:nvSpPr>
          <p:spPr>
            <a:xfrm>
              <a:off x="5005903" y="1341127"/>
              <a:ext cx="3081299" cy="3081299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085188" y="1549491"/>
              <a:ext cx="1289767" cy="128976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5011441" y="1945573"/>
              <a:ext cx="363515" cy="826534"/>
            </a:xfrm>
            <a:custGeom>
              <a:avLst/>
              <a:gdLst>
                <a:gd name="connsiteX0" fmla="*/ 313525 w 363515"/>
                <a:gd name="connsiteY0" fmla="*/ 0 h 826534"/>
                <a:gd name="connsiteX1" fmla="*/ 350414 w 363515"/>
                <a:gd name="connsiteY1" fmla="*/ 118835 h 826534"/>
                <a:gd name="connsiteX2" fmla="*/ 363515 w 363515"/>
                <a:gd name="connsiteY2" fmla="*/ 248802 h 826534"/>
                <a:gd name="connsiteX3" fmla="*/ 79192 w 363515"/>
                <a:gd name="connsiteY3" fmla="*/ 783550 h 826534"/>
                <a:gd name="connsiteX4" fmla="*/ 0 w 363515"/>
                <a:gd name="connsiteY4" fmla="*/ 826534 h 826534"/>
                <a:gd name="connsiteX5" fmla="*/ 2417 w 363515"/>
                <a:gd name="connsiteY5" fmla="*/ 778682 h 826534"/>
                <a:gd name="connsiteX6" fmla="*/ 257581 w 363515"/>
                <a:gd name="connsiteY6" fmla="*/ 74812 h 82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515" h="826534">
                  <a:moveTo>
                    <a:pt x="313525" y="0"/>
                  </a:moveTo>
                  <a:lnTo>
                    <a:pt x="350414" y="118835"/>
                  </a:lnTo>
                  <a:cubicBezTo>
                    <a:pt x="359004" y="160816"/>
                    <a:pt x="363515" y="204282"/>
                    <a:pt x="363515" y="248802"/>
                  </a:cubicBezTo>
                  <a:cubicBezTo>
                    <a:pt x="363515" y="471402"/>
                    <a:pt x="250732" y="667660"/>
                    <a:pt x="79192" y="783550"/>
                  </a:cubicBezTo>
                  <a:lnTo>
                    <a:pt x="0" y="826534"/>
                  </a:lnTo>
                  <a:lnTo>
                    <a:pt x="2417" y="778682"/>
                  </a:lnTo>
                  <a:cubicBezTo>
                    <a:pt x="28715" y="519721"/>
                    <a:pt x="119148" y="279720"/>
                    <a:pt x="257581" y="74812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056799" y="2404808"/>
              <a:ext cx="2159566" cy="2159566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833250" y="2937870"/>
              <a:ext cx="935830" cy="935830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2833251" y="2989811"/>
              <a:ext cx="383115" cy="857530"/>
            </a:xfrm>
            <a:custGeom>
              <a:avLst/>
              <a:gdLst>
                <a:gd name="connsiteX0" fmla="*/ 257834 w 383115"/>
                <a:gd name="connsiteY0" fmla="*/ 0 h 857530"/>
                <a:gd name="connsiteX1" fmla="*/ 298260 w 383115"/>
                <a:gd name="connsiteY1" fmla="*/ 74480 h 857530"/>
                <a:gd name="connsiteX2" fmla="*/ 383115 w 383115"/>
                <a:gd name="connsiteY2" fmla="*/ 494780 h 857530"/>
                <a:gd name="connsiteX3" fmla="*/ 334570 w 383115"/>
                <a:gd name="connsiteY3" fmla="*/ 815875 h 857530"/>
                <a:gd name="connsiteX4" fmla="*/ 319324 w 383115"/>
                <a:gd name="connsiteY4" fmla="*/ 857530 h 857530"/>
                <a:gd name="connsiteX5" fmla="*/ 285782 w 383115"/>
                <a:gd name="connsiteY5" fmla="*/ 847118 h 857530"/>
                <a:gd name="connsiteX6" fmla="*/ 0 w 383115"/>
                <a:gd name="connsiteY6" fmla="*/ 415974 h 857530"/>
                <a:gd name="connsiteX7" fmla="*/ 206300 w 383115"/>
                <a:gd name="connsiteY7" fmla="*/ 27972 h 85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115" h="857530">
                  <a:moveTo>
                    <a:pt x="257834" y="0"/>
                  </a:moveTo>
                  <a:lnTo>
                    <a:pt x="298260" y="74480"/>
                  </a:lnTo>
                  <a:cubicBezTo>
                    <a:pt x="352900" y="203663"/>
                    <a:pt x="383115" y="345693"/>
                    <a:pt x="383115" y="494780"/>
                  </a:cubicBezTo>
                  <a:cubicBezTo>
                    <a:pt x="383115" y="606595"/>
                    <a:pt x="366119" y="714441"/>
                    <a:pt x="334570" y="815875"/>
                  </a:cubicBezTo>
                  <a:lnTo>
                    <a:pt x="319324" y="857530"/>
                  </a:lnTo>
                  <a:lnTo>
                    <a:pt x="285782" y="847118"/>
                  </a:lnTo>
                  <a:cubicBezTo>
                    <a:pt x="117840" y="776085"/>
                    <a:pt x="0" y="609791"/>
                    <a:pt x="0" y="415974"/>
                  </a:cubicBezTo>
                  <a:cubicBezTo>
                    <a:pt x="0" y="254460"/>
                    <a:pt x="81833" y="112060"/>
                    <a:pt x="206300" y="27972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813658" y="1936893"/>
              <a:ext cx="935830" cy="93583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1818475" y="2404809"/>
              <a:ext cx="898025" cy="467915"/>
            </a:xfrm>
            <a:custGeom>
              <a:avLst/>
              <a:gdLst>
                <a:gd name="connsiteX0" fmla="*/ 318108 w 898025"/>
                <a:gd name="connsiteY0" fmla="*/ 0 h 467915"/>
                <a:gd name="connsiteX1" fmla="*/ 832797 w 898025"/>
                <a:gd name="connsiteY1" fmla="*/ 130324 h 467915"/>
                <a:gd name="connsiteX2" fmla="*/ 898025 w 898025"/>
                <a:gd name="connsiteY2" fmla="*/ 169951 h 467915"/>
                <a:gd name="connsiteX3" fmla="*/ 894243 w 898025"/>
                <a:gd name="connsiteY3" fmla="*/ 182134 h 467915"/>
                <a:gd name="connsiteX4" fmla="*/ 463099 w 898025"/>
                <a:gd name="connsiteY4" fmla="*/ 467915 h 467915"/>
                <a:gd name="connsiteX5" fmla="*/ 4690 w 898025"/>
                <a:gd name="connsiteY5" fmla="*/ 94301 h 467915"/>
                <a:gd name="connsiteX6" fmla="*/ 0 w 898025"/>
                <a:gd name="connsiteY6" fmla="*/ 47777 h 467915"/>
                <a:gd name="connsiteX7" fmla="*/ 100494 w 898025"/>
                <a:gd name="connsiteY7" fmla="*/ 21938 h 467915"/>
                <a:gd name="connsiteX8" fmla="*/ 318108 w 898025"/>
                <a:gd name="connsiteY8" fmla="*/ 0 h 4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025" h="467915">
                  <a:moveTo>
                    <a:pt x="318108" y="0"/>
                  </a:moveTo>
                  <a:cubicBezTo>
                    <a:pt x="504467" y="0"/>
                    <a:pt x="679799" y="47211"/>
                    <a:pt x="832797" y="130324"/>
                  </a:cubicBezTo>
                  <a:lnTo>
                    <a:pt x="898025" y="169951"/>
                  </a:lnTo>
                  <a:lnTo>
                    <a:pt x="894243" y="182134"/>
                  </a:lnTo>
                  <a:cubicBezTo>
                    <a:pt x="823210" y="350075"/>
                    <a:pt x="656916" y="467915"/>
                    <a:pt x="463099" y="467915"/>
                  </a:cubicBezTo>
                  <a:cubicBezTo>
                    <a:pt x="236980" y="467915"/>
                    <a:pt x="48322" y="307522"/>
                    <a:pt x="4690" y="94301"/>
                  </a:cubicBezTo>
                  <a:lnTo>
                    <a:pt x="0" y="47777"/>
                  </a:lnTo>
                  <a:lnTo>
                    <a:pt x="100494" y="21938"/>
                  </a:lnTo>
                  <a:cubicBezTo>
                    <a:pt x="170785" y="7554"/>
                    <a:pt x="243565" y="0"/>
                    <a:pt x="318108" y="0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5" name="直接连接符 4"/>
            <p:cNvCxnSpPr>
              <a:endCxn id="26" idx="2"/>
            </p:cNvCxnSpPr>
            <p:nvPr/>
          </p:nvCxnSpPr>
          <p:spPr>
            <a:xfrm flipV="1">
              <a:off x="2639781" y="2194375"/>
              <a:ext cx="1445407" cy="166144"/>
            </a:xfrm>
            <a:prstGeom prst="line">
              <a:avLst/>
            </a:prstGeom>
            <a:ln w="158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4260187" y="3512546"/>
              <a:ext cx="935830" cy="935830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557059" y="2932894"/>
              <a:ext cx="935830" cy="935830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480674" y="1980211"/>
              <a:ext cx="935830" cy="935830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64" name="直接连接符 63"/>
            <p:cNvCxnSpPr>
              <a:stCxn id="40" idx="7"/>
              <a:endCxn id="26" idx="3"/>
            </p:cNvCxnSpPr>
            <p:nvPr/>
          </p:nvCxnSpPr>
          <p:spPr>
            <a:xfrm flipV="1">
              <a:off x="3632031" y="2650376"/>
              <a:ext cx="642039" cy="424543"/>
            </a:xfrm>
            <a:prstGeom prst="line">
              <a:avLst/>
            </a:prstGeom>
            <a:ln w="15875">
              <a:solidFill>
                <a:srgbClr val="00B4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6" idx="0"/>
              <a:endCxn id="26" idx="4"/>
            </p:cNvCxnSpPr>
            <p:nvPr/>
          </p:nvCxnSpPr>
          <p:spPr>
            <a:xfrm flipV="1">
              <a:off x="4728102" y="2839258"/>
              <a:ext cx="1970" cy="673288"/>
            </a:xfrm>
            <a:prstGeom prst="line">
              <a:avLst/>
            </a:prstGeom>
            <a:ln w="15875">
              <a:solidFill>
                <a:srgbClr val="81D2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7" idx="1"/>
            </p:cNvCxnSpPr>
            <p:nvPr/>
          </p:nvCxnSpPr>
          <p:spPr>
            <a:xfrm flipH="1" flipV="1">
              <a:off x="5197988" y="2634953"/>
              <a:ext cx="496121" cy="434991"/>
            </a:xfrm>
            <a:prstGeom prst="line">
              <a:avLst/>
            </a:prstGeom>
            <a:ln w="15875">
              <a:solidFill>
                <a:srgbClr val="8CC6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8" idx="2"/>
            </p:cNvCxnSpPr>
            <p:nvPr/>
          </p:nvCxnSpPr>
          <p:spPr>
            <a:xfrm flipH="1" flipV="1">
              <a:off x="5363351" y="2274555"/>
              <a:ext cx="1117323" cy="173571"/>
            </a:xfrm>
            <a:prstGeom prst="line">
              <a:avLst/>
            </a:prstGeom>
            <a:ln w="15875">
              <a:solidFill>
                <a:srgbClr val="FDB8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25"/>
            <p:cNvSpPr>
              <a:spLocks noChangeArrowheads="1"/>
            </p:cNvSpPr>
            <p:nvPr/>
          </p:nvSpPr>
          <p:spPr bwMode="auto">
            <a:xfrm>
              <a:off x="3093437" y="1958958"/>
              <a:ext cx="32534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title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70"/>
            <p:cNvSpPr>
              <a:spLocks noChangeArrowheads="1"/>
            </p:cNvSpPr>
            <p:nvPr/>
          </p:nvSpPr>
          <p:spPr bwMode="auto">
            <a:xfrm>
              <a:off x="-507987" y="3004000"/>
              <a:ext cx="5162785" cy="11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professional PPT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designers in China.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r>
                <a:rPr lang="en-US" altLang="zh-CN" sz="1100" spc="40" dirty="0" err="1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1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PPT for six years. </a:t>
              </a:r>
              <a:endParaRPr lang="en-US" altLang="zh-CN" sz="11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25"/>
            <p:cNvSpPr>
              <a:spLocks noChangeArrowheads="1"/>
            </p:cNvSpPr>
            <p:nvPr/>
          </p:nvSpPr>
          <p:spPr bwMode="auto">
            <a:xfrm>
              <a:off x="1184568" y="1986461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25"/>
            <p:cNvSpPr>
              <a:spLocks noChangeArrowheads="1"/>
            </p:cNvSpPr>
            <p:nvPr/>
          </p:nvSpPr>
          <p:spPr bwMode="auto">
            <a:xfrm>
              <a:off x="646152" y="2334137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25"/>
            <p:cNvSpPr>
              <a:spLocks noChangeArrowheads="1"/>
            </p:cNvSpPr>
            <p:nvPr/>
          </p:nvSpPr>
          <p:spPr bwMode="auto">
            <a:xfrm>
              <a:off x="2226264" y="2996122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25"/>
            <p:cNvSpPr>
              <a:spLocks noChangeArrowheads="1"/>
            </p:cNvSpPr>
            <p:nvPr/>
          </p:nvSpPr>
          <p:spPr bwMode="auto">
            <a:xfrm>
              <a:off x="1687848" y="3343798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25"/>
            <p:cNvSpPr>
              <a:spLocks noChangeArrowheads="1"/>
            </p:cNvSpPr>
            <p:nvPr/>
          </p:nvSpPr>
          <p:spPr bwMode="auto">
            <a:xfrm>
              <a:off x="3629614" y="3528216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25"/>
            <p:cNvSpPr>
              <a:spLocks noChangeArrowheads="1"/>
            </p:cNvSpPr>
            <p:nvPr/>
          </p:nvSpPr>
          <p:spPr bwMode="auto">
            <a:xfrm>
              <a:off x="3091198" y="3875892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25"/>
            <p:cNvSpPr>
              <a:spLocks noChangeArrowheads="1"/>
            </p:cNvSpPr>
            <p:nvPr/>
          </p:nvSpPr>
          <p:spPr bwMode="auto">
            <a:xfrm>
              <a:off x="4935302" y="3032916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25"/>
            <p:cNvSpPr>
              <a:spLocks noChangeArrowheads="1"/>
            </p:cNvSpPr>
            <p:nvPr/>
          </p:nvSpPr>
          <p:spPr bwMode="auto">
            <a:xfrm>
              <a:off x="4396886" y="3380592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25"/>
            <p:cNvSpPr>
              <a:spLocks noChangeArrowheads="1"/>
            </p:cNvSpPr>
            <p:nvPr/>
          </p:nvSpPr>
          <p:spPr bwMode="auto">
            <a:xfrm>
              <a:off x="5853606" y="2042316"/>
              <a:ext cx="22134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25"/>
            <p:cNvSpPr>
              <a:spLocks noChangeArrowheads="1"/>
            </p:cNvSpPr>
            <p:nvPr/>
          </p:nvSpPr>
          <p:spPr bwMode="auto">
            <a:xfrm>
              <a:off x="5315190" y="2389992"/>
              <a:ext cx="325347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44616" y="1688828"/>
            <a:ext cx="5956450" cy="530466"/>
            <a:chOff x="544616" y="1688828"/>
            <a:chExt cx="5956450" cy="530466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41165" y="1688828"/>
              <a:ext cx="5659901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4616" y="1787888"/>
              <a:ext cx="218576" cy="218576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4616" y="2585531"/>
            <a:ext cx="5790600" cy="530466"/>
            <a:chOff x="544616" y="1688828"/>
            <a:chExt cx="5790600" cy="530466"/>
          </a:xfrm>
        </p:grpSpPr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841166" y="1688828"/>
              <a:ext cx="5494050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designers in China.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44616" y="1791433"/>
              <a:ext cx="218576" cy="218576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4616" y="3505766"/>
            <a:ext cx="6622302" cy="530466"/>
            <a:chOff x="544616" y="1688828"/>
            <a:chExt cx="6622302" cy="530466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841165" y="1688828"/>
              <a:ext cx="6325753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 We </a:t>
              </a:r>
              <a:r>
                <a:rPr lang="en-US" altLang="zh-CN" sz="1200" spc="4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maked</a:t>
              </a: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professional PPT for six years.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44616" y="1791433"/>
              <a:ext cx="218576" cy="218576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36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98307" y="924432"/>
            <a:ext cx="6517108" cy="3294637"/>
            <a:chOff x="4298307" y="924432"/>
            <a:chExt cx="6517108" cy="3294637"/>
          </a:xfrm>
        </p:grpSpPr>
        <p:sp>
          <p:nvSpPr>
            <p:cNvPr id="21" name="椭圆 20"/>
            <p:cNvSpPr/>
            <p:nvPr/>
          </p:nvSpPr>
          <p:spPr>
            <a:xfrm>
              <a:off x="7520778" y="924432"/>
              <a:ext cx="3294637" cy="329463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682108" y="1372501"/>
              <a:ext cx="2398498" cy="2398498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85969" y="1733550"/>
              <a:ext cx="1676400" cy="1676400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682109" y="1804565"/>
              <a:ext cx="780261" cy="1534370"/>
            </a:xfrm>
            <a:custGeom>
              <a:avLst/>
              <a:gdLst>
                <a:gd name="connsiteX0" fmla="*/ 277805 w 780261"/>
                <a:gd name="connsiteY0" fmla="*/ 0 h 1534370"/>
                <a:gd name="connsiteX1" fmla="*/ 410707 w 780261"/>
                <a:gd name="connsiteY1" fmla="*/ 72137 h 1534370"/>
                <a:gd name="connsiteX2" fmla="*/ 780261 w 780261"/>
                <a:gd name="connsiteY2" fmla="*/ 767185 h 1534370"/>
                <a:gd name="connsiteX3" fmla="*/ 410707 w 780261"/>
                <a:gd name="connsiteY3" fmla="*/ 1462234 h 1534370"/>
                <a:gd name="connsiteX4" fmla="*/ 277805 w 780261"/>
                <a:gd name="connsiteY4" fmla="*/ 1534370 h 1534370"/>
                <a:gd name="connsiteX5" fmla="*/ 273850 w 780261"/>
                <a:gd name="connsiteY5" fmla="*/ 1530019 h 1534370"/>
                <a:gd name="connsiteX6" fmla="*/ 0 w 780261"/>
                <a:gd name="connsiteY6" fmla="*/ 767185 h 1534370"/>
                <a:gd name="connsiteX7" fmla="*/ 273850 w 780261"/>
                <a:gd name="connsiteY7" fmla="*/ 4351 h 153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261" h="1534370">
                  <a:moveTo>
                    <a:pt x="277805" y="0"/>
                  </a:moveTo>
                  <a:lnTo>
                    <a:pt x="410707" y="72137"/>
                  </a:lnTo>
                  <a:cubicBezTo>
                    <a:pt x="633669" y="222767"/>
                    <a:pt x="780261" y="477857"/>
                    <a:pt x="780261" y="767185"/>
                  </a:cubicBezTo>
                  <a:cubicBezTo>
                    <a:pt x="780261" y="1056513"/>
                    <a:pt x="633669" y="1311603"/>
                    <a:pt x="410707" y="1462234"/>
                  </a:cubicBezTo>
                  <a:lnTo>
                    <a:pt x="277805" y="1534370"/>
                  </a:lnTo>
                  <a:lnTo>
                    <a:pt x="273850" y="1530019"/>
                  </a:lnTo>
                  <a:cubicBezTo>
                    <a:pt x="102771" y="1322718"/>
                    <a:pt x="0" y="1056953"/>
                    <a:pt x="0" y="767185"/>
                  </a:cubicBezTo>
                  <a:cubicBezTo>
                    <a:pt x="0" y="477417"/>
                    <a:pt x="102771" y="211652"/>
                    <a:pt x="273850" y="4351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520778" y="1742477"/>
              <a:ext cx="559828" cy="1658549"/>
            </a:xfrm>
            <a:custGeom>
              <a:avLst/>
              <a:gdLst>
                <a:gd name="connsiteX0" fmla="*/ 225593 w 559828"/>
                <a:gd name="connsiteY0" fmla="*/ 0 h 1658549"/>
                <a:gd name="connsiteX1" fmla="*/ 285978 w 559828"/>
                <a:gd name="connsiteY1" fmla="*/ 66440 h 1658549"/>
                <a:gd name="connsiteX2" fmla="*/ 559828 w 559828"/>
                <a:gd name="connsiteY2" fmla="*/ 829274 h 1658549"/>
                <a:gd name="connsiteX3" fmla="*/ 285978 w 559828"/>
                <a:gd name="connsiteY3" fmla="*/ 1592108 h 1658549"/>
                <a:gd name="connsiteX4" fmla="*/ 225592 w 559828"/>
                <a:gd name="connsiteY4" fmla="*/ 1658549 h 1658549"/>
                <a:gd name="connsiteX5" fmla="*/ 198823 w 559828"/>
                <a:gd name="connsiteY5" fmla="*/ 1614485 h 1658549"/>
                <a:gd name="connsiteX6" fmla="*/ 0 w 559828"/>
                <a:gd name="connsiteY6" fmla="*/ 829275 h 1658549"/>
                <a:gd name="connsiteX7" fmla="*/ 198823 w 559828"/>
                <a:gd name="connsiteY7" fmla="*/ 44065 h 165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828" h="1658549">
                  <a:moveTo>
                    <a:pt x="225593" y="0"/>
                  </a:moveTo>
                  <a:lnTo>
                    <a:pt x="285978" y="66440"/>
                  </a:lnTo>
                  <a:cubicBezTo>
                    <a:pt x="457058" y="273741"/>
                    <a:pt x="559828" y="539506"/>
                    <a:pt x="559828" y="829274"/>
                  </a:cubicBezTo>
                  <a:cubicBezTo>
                    <a:pt x="559828" y="1119042"/>
                    <a:pt x="457058" y="1384807"/>
                    <a:pt x="285978" y="1592108"/>
                  </a:cubicBezTo>
                  <a:lnTo>
                    <a:pt x="225592" y="1658549"/>
                  </a:lnTo>
                  <a:lnTo>
                    <a:pt x="198823" y="1614485"/>
                  </a:lnTo>
                  <a:cubicBezTo>
                    <a:pt x="72025" y="1381071"/>
                    <a:pt x="0" y="1113584"/>
                    <a:pt x="0" y="829275"/>
                  </a:cubicBezTo>
                  <a:cubicBezTo>
                    <a:pt x="0" y="544966"/>
                    <a:pt x="72025" y="277479"/>
                    <a:pt x="198823" y="44065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矩形 25"/>
            <p:cNvSpPr>
              <a:spLocks noChangeArrowheads="1"/>
            </p:cNvSpPr>
            <p:nvPr/>
          </p:nvSpPr>
          <p:spPr bwMode="auto">
            <a:xfrm>
              <a:off x="4833748" y="2224616"/>
              <a:ext cx="166731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05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298307" y="2499271"/>
              <a:ext cx="251336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Designers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25"/>
            <p:cNvSpPr>
              <a:spLocks noChangeArrowheads="1"/>
            </p:cNvSpPr>
            <p:nvPr/>
          </p:nvSpPr>
          <p:spPr bwMode="auto">
            <a:xfrm>
              <a:off x="6462968" y="2224616"/>
              <a:ext cx="193339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05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text</a:t>
              </a:r>
              <a:endParaRPr lang="en-US" altLang="zh-CN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906985" y="2499271"/>
              <a:ext cx="251336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Designers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8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in China.</a:t>
              </a:r>
              <a:endParaRPr lang="en-US" altLang="zh-CN" sz="8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25"/>
          <p:cNvSpPr>
            <a:spLocks noChangeArrowheads="1"/>
          </p:cNvSpPr>
          <p:nvPr/>
        </p:nvSpPr>
        <p:spPr bwMode="auto">
          <a:xfrm>
            <a:off x="430858" y="3806779"/>
            <a:ext cx="2943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6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600" dirty="0">
              <a:solidFill>
                <a:srgbClr val="00B4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142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4" name="矩形 143"/>
          <p:cNvSpPr>
            <a:spLocks noChangeArrowheads="1"/>
          </p:cNvSpPr>
          <p:nvPr/>
        </p:nvSpPr>
        <p:spPr bwMode="auto">
          <a:xfrm>
            <a:off x="442076" y="4069213"/>
            <a:ext cx="89495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</a:t>
            </a:r>
            <a:r>
              <a:rPr lang="en-US" altLang="zh-CN" sz="1200" spc="40" dirty="0">
                <a:solidFill>
                  <a:srgbClr val="92D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leader of professional PPT designers </a:t>
            </a: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China.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have </a:t>
            </a:r>
            <a:r>
              <a:rPr lang="en-US" altLang="zh-CN" sz="1200" spc="4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maked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professional PPT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six years. Creating 500 cases of classical PPT.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直接连接符 149"/>
          <p:cNvCxnSpPr>
            <a:stCxn id="66" idx="6"/>
            <a:endCxn id="67" idx="1"/>
          </p:cNvCxnSpPr>
          <p:nvPr/>
        </p:nvCxnSpPr>
        <p:spPr>
          <a:xfrm>
            <a:off x="7263958" y="2011701"/>
            <a:ext cx="451472" cy="26239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组合 1042"/>
          <p:cNvGrpSpPr/>
          <p:nvPr/>
        </p:nvGrpSpPr>
        <p:grpSpPr>
          <a:xfrm>
            <a:off x="7573283" y="2131944"/>
            <a:ext cx="1287291" cy="970643"/>
            <a:chOff x="7573283" y="2131944"/>
            <a:chExt cx="1287291" cy="970643"/>
          </a:xfrm>
        </p:grpSpPr>
        <p:sp>
          <p:nvSpPr>
            <p:cNvPr id="67" name="椭圆 66"/>
            <p:cNvSpPr/>
            <p:nvPr/>
          </p:nvSpPr>
          <p:spPr>
            <a:xfrm>
              <a:off x="7573283" y="2131944"/>
              <a:ext cx="970643" cy="970643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708002" y="2773990"/>
              <a:ext cx="11525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7754618" y="2254426"/>
              <a:ext cx="607972" cy="520403"/>
              <a:chOff x="4184650" y="2241550"/>
              <a:chExt cx="771526" cy="660401"/>
            </a:xfrm>
          </p:grpSpPr>
          <p:sp>
            <p:nvSpPr>
              <p:cNvPr id="86" name="Freeform 18"/>
              <p:cNvSpPr/>
              <p:nvPr/>
            </p:nvSpPr>
            <p:spPr bwMode="auto">
              <a:xfrm>
                <a:off x="4662488" y="2241550"/>
                <a:ext cx="293688" cy="293688"/>
              </a:xfrm>
              <a:custGeom>
                <a:avLst/>
                <a:gdLst>
                  <a:gd name="T0" fmla="*/ 62 w 77"/>
                  <a:gd name="T1" fmla="*/ 75 h 77"/>
                  <a:gd name="T2" fmla="*/ 55 w 77"/>
                  <a:gd name="T3" fmla="*/ 75 h 77"/>
                  <a:gd name="T4" fmla="*/ 2 w 77"/>
                  <a:gd name="T5" fmla="*/ 22 h 77"/>
                  <a:gd name="T6" fmla="*/ 2 w 77"/>
                  <a:gd name="T7" fmla="*/ 15 h 77"/>
                  <a:gd name="T8" fmla="*/ 15 w 77"/>
                  <a:gd name="T9" fmla="*/ 2 h 77"/>
                  <a:gd name="T10" fmla="*/ 22 w 77"/>
                  <a:gd name="T11" fmla="*/ 2 h 77"/>
                  <a:gd name="T12" fmla="*/ 75 w 77"/>
                  <a:gd name="T13" fmla="*/ 55 h 77"/>
                  <a:gd name="T14" fmla="*/ 75 w 77"/>
                  <a:gd name="T15" fmla="*/ 62 h 77"/>
                  <a:gd name="T16" fmla="*/ 62 w 77"/>
                  <a:gd name="T17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77">
                    <a:moveTo>
                      <a:pt x="62" y="75"/>
                    </a:moveTo>
                    <a:cubicBezTo>
                      <a:pt x="60" y="77"/>
                      <a:pt x="57" y="77"/>
                      <a:pt x="55" y="75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7" y="0"/>
                      <a:pt x="20" y="0"/>
                      <a:pt x="22" y="2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7" y="57"/>
                      <a:pt x="77" y="60"/>
                      <a:pt x="75" y="62"/>
                    </a:cubicBezTo>
                    <a:lnTo>
                      <a:pt x="62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9"/>
              <p:cNvSpPr/>
              <p:nvPr/>
            </p:nvSpPr>
            <p:spPr bwMode="auto">
              <a:xfrm>
                <a:off x="4310063" y="2439988"/>
                <a:ext cx="515938" cy="461963"/>
              </a:xfrm>
              <a:custGeom>
                <a:avLst/>
                <a:gdLst>
                  <a:gd name="T0" fmla="*/ 133 w 136"/>
                  <a:gd name="T1" fmla="*/ 60 h 121"/>
                  <a:gd name="T2" fmla="*/ 84 w 136"/>
                  <a:gd name="T3" fmla="*/ 12 h 121"/>
                  <a:gd name="T4" fmla="*/ 72 w 136"/>
                  <a:gd name="T5" fmla="*/ 17 h 121"/>
                  <a:gd name="T6" fmla="*/ 68 w 136"/>
                  <a:gd name="T7" fmla="*/ 27 h 121"/>
                  <a:gd name="T8" fmla="*/ 59 w 136"/>
                  <a:gd name="T9" fmla="*/ 37 h 121"/>
                  <a:gd name="T10" fmla="*/ 46 w 136"/>
                  <a:gd name="T11" fmla="*/ 38 h 121"/>
                  <a:gd name="T12" fmla="*/ 39 w 136"/>
                  <a:gd name="T13" fmla="*/ 34 h 121"/>
                  <a:gd name="T14" fmla="*/ 35 w 136"/>
                  <a:gd name="T15" fmla="*/ 16 h 121"/>
                  <a:gd name="T16" fmla="*/ 41 w 136"/>
                  <a:gd name="T17" fmla="*/ 0 h 121"/>
                  <a:gd name="T18" fmla="*/ 2 w 136"/>
                  <a:gd name="T19" fmla="*/ 39 h 121"/>
                  <a:gd name="T20" fmla="*/ 2 w 136"/>
                  <a:gd name="T21" fmla="*/ 45 h 121"/>
                  <a:gd name="T22" fmla="*/ 5 w 136"/>
                  <a:gd name="T23" fmla="*/ 49 h 121"/>
                  <a:gd name="T24" fmla="*/ 13 w 136"/>
                  <a:gd name="T25" fmla="*/ 41 h 121"/>
                  <a:gd name="T26" fmla="*/ 30 w 136"/>
                  <a:gd name="T27" fmla="*/ 41 h 121"/>
                  <a:gd name="T28" fmla="*/ 33 w 136"/>
                  <a:gd name="T29" fmla="*/ 50 h 121"/>
                  <a:gd name="T30" fmla="*/ 42 w 136"/>
                  <a:gd name="T31" fmla="*/ 54 h 121"/>
                  <a:gd name="T32" fmla="*/ 46 w 136"/>
                  <a:gd name="T33" fmla="*/ 62 h 121"/>
                  <a:gd name="T34" fmla="*/ 54 w 136"/>
                  <a:gd name="T35" fmla="*/ 66 h 121"/>
                  <a:gd name="T36" fmla="*/ 58 w 136"/>
                  <a:gd name="T37" fmla="*/ 74 h 121"/>
                  <a:gd name="T38" fmla="*/ 66 w 136"/>
                  <a:gd name="T39" fmla="*/ 78 h 121"/>
                  <a:gd name="T40" fmla="*/ 66 w 136"/>
                  <a:gd name="T41" fmla="*/ 95 h 121"/>
                  <a:gd name="T42" fmla="*/ 59 w 136"/>
                  <a:gd name="T43" fmla="*/ 102 h 121"/>
                  <a:gd name="T44" fmla="*/ 75 w 136"/>
                  <a:gd name="T45" fmla="*/ 118 h 121"/>
                  <a:gd name="T46" fmla="*/ 86 w 136"/>
                  <a:gd name="T47" fmla="*/ 118 h 121"/>
                  <a:gd name="T48" fmla="*/ 86 w 136"/>
                  <a:gd name="T49" fmla="*/ 107 h 121"/>
                  <a:gd name="T50" fmla="*/ 74 w 136"/>
                  <a:gd name="T51" fmla="*/ 94 h 121"/>
                  <a:gd name="T52" fmla="*/ 74 w 136"/>
                  <a:gd name="T53" fmla="*/ 90 h 121"/>
                  <a:gd name="T54" fmla="*/ 78 w 136"/>
                  <a:gd name="T55" fmla="*/ 90 h 121"/>
                  <a:gd name="T56" fmla="*/ 90 w 136"/>
                  <a:gd name="T57" fmla="*/ 103 h 121"/>
                  <a:gd name="T58" fmla="*/ 102 w 136"/>
                  <a:gd name="T59" fmla="*/ 103 h 121"/>
                  <a:gd name="T60" fmla="*/ 102 w 136"/>
                  <a:gd name="T61" fmla="*/ 91 h 121"/>
                  <a:gd name="T62" fmla="*/ 89 w 136"/>
                  <a:gd name="T63" fmla="*/ 79 h 121"/>
                  <a:gd name="T64" fmla="*/ 89 w 136"/>
                  <a:gd name="T65" fmla="*/ 75 h 121"/>
                  <a:gd name="T66" fmla="*/ 93 w 136"/>
                  <a:gd name="T67" fmla="*/ 75 h 121"/>
                  <a:gd name="T68" fmla="*/ 106 w 136"/>
                  <a:gd name="T69" fmla="*/ 87 h 121"/>
                  <a:gd name="T70" fmla="*/ 117 w 136"/>
                  <a:gd name="T71" fmla="*/ 87 h 121"/>
                  <a:gd name="T72" fmla="*/ 117 w 136"/>
                  <a:gd name="T73" fmla="*/ 76 h 121"/>
                  <a:gd name="T74" fmla="*/ 105 w 136"/>
                  <a:gd name="T75" fmla="*/ 63 h 121"/>
                  <a:gd name="T76" fmla="*/ 105 w 136"/>
                  <a:gd name="T77" fmla="*/ 59 h 121"/>
                  <a:gd name="T78" fmla="*/ 109 w 136"/>
                  <a:gd name="T79" fmla="*/ 59 h 121"/>
                  <a:gd name="T80" fmla="*/ 121 w 136"/>
                  <a:gd name="T81" fmla="*/ 72 h 121"/>
                  <a:gd name="T82" fmla="*/ 133 w 136"/>
                  <a:gd name="T83" fmla="*/ 72 h 121"/>
                  <a:gd name="T84" fmla="*/ 133 w 136"/>
                  <a:gd name="T85" fmla="*/ 6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21">
                    <a:moveTo>
                      <a:pt x="133" y="60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7" y="32"/>
                      <a:pt x="63" y="35"/>
                      <a:pt x="59" y="37"/>
                    </a:cubicBezTo>
                    <a:cubicBezTo>
                      <a:pt x="55" y="39"/>
                      <a:pt x="50" y="39"/>
                      <a:pt x="46" y="38"/>
                    </a:cubicBezTo>
                    <a:cubicBezTo>
                      <a:pt x="43" y="37"/>
                      <a:pt x="41" y="36"/>
                      <a:pt x="39" y="34"/>
                    </a:cubicBezTo>
                    <a:cubicBezTo>
                      <a:pt x="35" y="29"/>
                      <a:pt x="33" y="22"/>
                      <a:pt x="35" y="16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0" y="41"/>
                      <a:pt x="0" y="43"/>
                      <a:pt x="2" y="4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7" y="37"/>
                      <a:pt x="25" y="37"/>
                      <a:pt x="30" y="41"/>
                    </a:cubicBezTo>
                    <a:cubicBezTo>
                      <a:pt x="32" y="44"/>
                      <a:pt x="33" y="47"/>
                      <a:pt x="33" y="50"/>
                    </a:cubicBezTo>
                    <a:cubicBezTo>
                      <a:pt x="37" y="50"/>
                      <a:pt x="40" y="51"/>
                      <a:pt x="42" y="54"/>
                    </a:cubicBezTo>
                    <a:cubicBezTo>
                      <a:pt x="44" y="56"/>
                      <a:pt x="46" y="59"/>
                      <a:pt x="46" y="62"/>
                    </a:cubicBezTo>
                    <a:cubicBezTo>
                      <a:pt x="49" y="62"/>
                      <a:pt x="52" y="63"/>
                      <a:pt x="54" y="66"/>
                    </a:cubicBezTo>
                    <a:cubicBezTo>
                      <a:pt x="57" y="68"/>
                      <a:pt x="58" y="71"/>
                      <a:pt x="58" y="74"/>
                    </a:cubicBezTo>
                    <a:cubicBezTo>
                      <a:pt x="61" y="74"/>
                      <a:pt x="64" y="76"/>
                      <a:pt x="66" y="78"/>
                    </a:cubicBezTo>
                    <a:cubicBezTo>
                      <a:pt x="71" y="83"/>
                      <a:pt x="71" y="90"/>
                      <a:pt x="66" y="95"/>
                    </a:cubicBezTo>
                    <a:cubicBezTo>
                      <a:pt x="59" y="102"/>
                      <a:pt x="59" y="102"/>
                      <a:pt x="59" y="102"/>
                    </a:cubicBezTo>
                    <a:cubicBezTo>
                      <a:pt x="75" y="118"/>
                      <a:pt x="75" y="118"/>
                      <a:pt x="75" y="118"/>
                    </a:cubicBezTo>
                    <a:cubicBezTo>
                      <a:pt x="78" y="121"/>
                      <a:pt x="83" y="121"/>
                      <a:pt x="86" y="118"/>
                    </a:cubicBezTo>
                    <a:cubicBezTo>
                      <a:pt x="90" y="115"/>
                      <a:pt x="90" y="110"/>
                      <a:pt x="86" y="107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3" y="93"/>
                      <a:pt x="73" y="91"/>
                      <a:pt x="74" y="90"/>
                    </a:cubicBezTo>
                    <a:cubicBezTo>
                      <a:pt x="75" y="89"/>
                      <a:pt x="77" y="89"/>
                      <a:pt x="78" y="90"/>
                    </a:cubicBezTo>
                    <a:cubicBezTo>
                      <a:pt x="90" y="103"/>
                      <a:pt x="90" y="103"/>
                      <a:pt x="90" y="103"/>
                    </a:cubicBezTo>
                    <a:cubicBezTo>
                      <a:pt x="94" y="106"/>
                      <a:pt x="99" y="106"/>
                      <a:pt x="102" y="103"/>
                    </a:cubicBezTo>
                    <a:cubicBezTo>
                      <a:pt x="105" y="100"/>
                      <a:pt x="105" y="94"/>
                      <a:pt x="102" y="91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8" y="78"/>
                      <a:pt x="88" y="76"/>
                      <a:pt x="89" y="75"/>
                    </a:cubicBezTo>
                    <a:cubicBezTo>
                      <a:pt x="90" y="74"/>
                      <a:pt x="92" y="74"/>
                      <a:pt x="93" y="75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9" y="91"/>
                      <a:pt x="114" y="91"/>
                      <a:pt x="117" y="87"/>
                    </a:cubicBezTo>
                    <a:cubicBezTo>
                      <a:pt x="121" y="84"/>
                      <a:pt x="121" y="79"/>
                      <a:pt x="117" y="76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4" y="62"/>
                      <a:pt x="104" y="60"/>
                      <a:pt x="105" y="59"/>
                    </a:cubicBezTo>
                    <a:cubicBezTo>
                      <a:pt x="106" y="58"/>
                      <a:pt x="108" y="58"/>
                      <a:pt x="109" y="59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24" y="75"/>
                      <a:pt x="130" y="75"/>
                      <a:pt x="133" y="72"/>
                    </a:cubicBezTo>
                    <a:cubicBezTo>
                      <a:pt x="136" y="69"/>
                      <a:pt x="136" y="64"/>
                      <a:pt x="133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0"/>
              <p:cNvSpPr/>
              <p:nvPr/>
            </p:nvSpPr>
            <p:spPr bwMode="auto">
              <a:xfrm>
                <a:off x="4184650" y="2282825"/>
                <a:ext cx="315913" cy="317500"/>
              </a:xfrm>
              <a:custGeom>
                <a:avLst/>
                <a:gdLst>
                  <a:gd name="T0" fmla="*/ 81 w 83"/>
                  <a:gd name="T1" fmla="*/ 16 h 83"/>
                  <a:gd name="T2" fmla="*/ 81 w 83"/>
                  <a:gd name="T3" fmla="*/ 23 h 83"/>
                  <a:gd name="T4" fmla="*/ 23 w 83"/>
                  <a:gd name="T5" fmla="*/ 81 h 83"/>
                  <a:gd name="T6" fmla="*/ 16 w 83"/>
                  <a:gd name="T7" fmla="*/ 81 h 83"/>
                  <a:gd name="T8" fmla="*/ 2 w 83"/>
                  <a:gd name="T9" fmla="*/ 66 h 83"/>
                  <a:gd name="T10" fmla="*/ 2 w 83"/>
                  <a:gd name="T11" fmla="*/ 59 h 83"/>
                  <a:gd name="T12" fmla="*/ 60 w 83"/>
                  <a:gd name="T13" fmla="*/ 1 h 83"/>
                  <a:gd name="T14" fmla="*/ 67 w 83"/>
                  <a:gd name="T15" fmla="*/ 1 h 83"/>
                  <a:gd name="T16" fmla="*/ 81 w 83"/>
                  <a:gd name="T17" fmla="*/ 1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3">
                    <a:moveTo>
                      <a:pt x="81" y="16"/>
                    </a:moveTo>
                    <a:cubicBezTo>
                      <a:pt x="83" y="18"/>
                      <a:pt x="83" y="21"/>
                      <a:pt x="81" y="23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1" y="83"/>
                      <a:pt x="18" y="83"/>
                      <a:pt x="16" y="81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0" y="64"/>
                      <a:pt x="0" y="61"/>
                      <a:pt x="2" y="59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2" y="0"/>
                      <a:pt x="65" y="0"/>
                      <a:pt x="67" y="1"/>
                    </a:cubicBezTo>
                    <a:lnTo>
                      <a:pt x="81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21"/>
              <p:cNvSpPr>
                <a:spLocks noEditPoints="1"/>
              </p:cNvSpPr>
              <p:nvPr/>
            </p:nvSpPr>
            <p:spPr bwMode="auto">
              <a:xfrm>
                <a:off x="4325938" y="2351088"/>
                <a:ext cx="496888" cy="485775"/>
              </a:xfrm>
              <a:custGeom>
                <a:avLst/>
                <a:gdLst>
                  <a:gd name="T0" fmla="*/ 126 w 131"/>
                  <a:gd name="T1" fmla="*/ 36 h 127"/>
                  <a:gd name="T2" fmla="*/ 94 w 131"/>
                  <a:gd name="T3" fmla="*/ 5 h 127"/>
                  <a:gd name="T4" fmla="*/ 80 w 131"/>
                  <a:gd name="T5" fmla="*/ 3 h 127"/>
                  <a:gd name="T6" fmla="*/ 51 w 131"/>
                  <a:gd name="T7" fmla="*/ 16 h 127"/>
                  <a:gd name="T8" fmla="*/ 44 w 131"/>
                  <a:gd name="T9" fmla="*/ 23 h 127"/>
                  <a:gd name="T10" fmla="*/ 38 w 131"/>
                  <a:gd name="T11" fmla="*/ 41 h 127"/>
                  <a:gd name="T12" fmla="*/ 41 w 131"/>
                  <a:gd name="T13" fmla="*/ 53 h 127"/>
                  <a:gd name="T14" fmla="*/ 45 w 131"/>
                  <a:gd name="T15" fmla="*/ 55 h 127"/>
                  <a:gd name="T16" fmla="*/ 59 w 131"/>
                  <a:gd name="T17" fmla="*/ 48 h 127"/>
                  <a:gd name="T18" fmla="*/ 64 w 131"/>
                  <a:gd name="T19" fmla="*/ 35 h 127"/>
                  <a:gd name="T20" fmla="*/ 82 w 131"/>
                  <a:gd name="T21" fmla="*/ 29 h 127"/>
                  <a:gd name="T22" fmla="*/ 117 w 131"/>
                  <a:gd name="T23" fmla="*/ 63 h 127"/>
                  <a:gd name="T24" fmla="*/ 126 w 131"/>
                  <a:gd name="T25" fmla="*/ 54 h 127"/>
                  <a:gd name="T26" fmla="*/ 126 w 131"/>
                  <a:gd name="T27" fmla="*/ 36 h 127"/>
                  <a:gd name="T28" fmla="*/ 22 w 131"/>
                  <a:gd name="T29" fmla="*/ 69 h 127"/>
                  <a:gd name="T30" fmla="*/ 13 w 131"/>
                  <a:gd name="T31" fmla="*/ 69 h 127"/>
                  <a:gd name="T32" fmla="*/ 3 w 131"/>
                  <a:gd name="T33" fmla="*/ 79 h 127"/>
                  <a:gd name="T34" fmla="*/ 3 w 131"/>
                  <a:gd name="T35" fmla="*/ 88 h 127"/>
                  <a:gd name="T36" fmla="*/ 12 w 131"/>
                  <a:gd name="T37" fmla="*/ 88 h 127"/>
                  <a:gd name="T38" fmla="*/ 22 w 131"/>
                  <a:gd name="T39" fmla="*/ 78 h 127"/>
                  <a:gd name="T40" fmla="*/ 22 w 131"/>
                  <a:gd name="T41" fmla="*/ 69 h 127"/>
                  <a:gd name="T42" fmla="*/ 34 w 131"/>
                  <a:gd name="T43" fmla="*/ 81 h 127"/>
                  <a:gd name="T44" fmla="*/ 25 w 131"/>
                  <a:gd name="T45" fmla="*/ 81 h 127"/>
                  <a:gd name="T46" fmla="*/ 15 w 131"/>
                  <a:gd name="T47" fmla="*/ 91 h 127"/>
                  <a:gd name="T48" fmla="*/ 15 w 131"/>
                  <a:gd name="T49" fmla="*/ 100 h 127"/>
                  <a:gd name="T50" fmla="*/ 24 w 131"/>
                  <a:gd name="T51" fmla="*/ 100 h 127"/>
                  <a:gd name="T52" fmla="*/ 34 w 131"/>
                  <a:gd name="T53" fmla="*/ 90 h 127"/>
                  <a:gd name="T54" fmla="*/ 34 w 131"/>
                  <a:gd name="T55" fmla="*/ 81 h 127"/>
                  <a:gd name="T56" fmla="*/ 49 w 131"/>
                  <a:gd name="T57" fmla="*/ 105 h 127"/>
                  <a:gd name="T58" fmla="*/ 39 w 131"/>
                  <a:gd name="T59" fmla="*/ 115 h 127"/>
                  <a:gd name="T60" fmla="*/ 39 w 131"/>
                  <a:gd name="T61" fmla="*/ 124 h 127"/>
                  <a:gd name="T62" fmla="*/ 48 w 131"/>
                  <a:gd name="T63" fmla="*/ 124 h 127"/>
                  <a:gd name="T64" fmla="*/ 58 w 131"/>
                  <a:gd name="T65" fmla="*/ 114 h 127"/>
                  <a:gd name="T66" fmla="*/ 58 w 131"/>
                  <a:gd name="T67" fmla="*/ 105 h 127"/>
                  <a:gd name="T68" fmla="*/ 49 w 131"/>
                  <a:gd name="T69" fmla="*/ 105 h 127"/>
                  <a:gd name="T70" fmla="*/ 46 w 131"/>
                  <a:gd name="T71" fmla="*/ 93 h 127"/>
                  <a:gd name="T72" fmla="*/ 37 w 131"/>
                  <a:gd name="T73" fmla="*/ 93 h 127"/>
                  <a:gd name="T74" fmla="*/ 27 w 131"/>
                  <a:gd name="T75" fmla="*/ 103 h 127"/>
                  <a:gd name="T76" fmla="*/ 27 w 131"/>
                  <a:gd name="T77" fmla="*/ 112 h 127"/>
                  <a:gd name="T78" fmla="*/ 36 w 131"/>
                  <a:gd name="T79" fmla="*/ 112 h 127"/>
                  <a:gd name="T80" fmla="*/ 46 w 131"/>
                  <a:gd name="T81" fmla="*/ 102 h 127"/>
                  <a:gd name="T82" fmla="*/ 46 w 131"/>
                  <a:gd name="T83" fmla="*/ 9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1" h="127">
                    <a:moveTo>
                      <a:pt x="126" y="36"/>
                    </a:moveTo>
                    <a:cubicBezTo>
                      <a:pt x="94" y="5"/>
                      <a:pt x="94" y="5"/>
                      <a:pt x="94" y="5"/>
                    </a:cubicBezTo>
                    <a:cubicBezTo>
                      <a:pt x="91" y="1"/>
                      <a:pt x="85" y="0"/>
                      <a:pt x="80" y="3"/>
                    </a:cubicBezTo>
                    <a:cubicBezTo>
                      <a:pt x="75" y="5"/>
                      <a:pt x="51" y="16"/>
                      <a:pt x="51" y="16"/>
                    </a:cubicBezTo>
                    <a:cubicBezTo>
                      <a:pt x="48" y="17"/>
                      <a:pt x="45" y="20"/>
                      <a:pt x="44" y="23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6" y="45"/>
                      <a:pt x="38" y="50"/>
                      <a:pt x="41" y="53"/>
                    </a:cubicBezTo>
                    <a:cubicBezTo>
                      <a:pt x="42" y="54"/>
                      <a:pt x="43" y="55"/>
                      <a:pt x="45" y="55"/>
                    </a:cubicBezTo>
                    <a:cubicBezTo>
                      <a:pt x="51" y="57"/>
                      <a:pt x="57" y="54"/>
                      <a:pt x="59" y="48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26" y="54"/>
                      <a:pt x="126" y="54"/>
                      <a:pt x="126" y="54"/>
                    </a:cubicBezTo>
                    <a:cubicBezTo>
                      <a:pt x="131" y="49"/>
                      <a:pt x="131" y="41"/>
                      <a:pt x="126" y="36"/>
                    </a:cubicBezTo>
                    <a:close/>
                    <a:moveTo>
                      <a:pt x="22" y="69"/>
                    </a:moveTo>
                    <a:cubicBezTo>
                      <a:pt x="19" y="66"/>
                      <a:pt x="15" y="66"/>
                      <a:pt x="13" y="69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0" y="81"/>
                      <a:pt x="0" y="85"/>
                      <a:pt x="3" y="88"/>
                    </a:cubicBezTo>
                    <a:cubicBezTo>
                      <a:pt x="5" y="90"/>
                      <a:pt x="9" y="90"/>
                      <a:pt x="12" y="8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4" y="75"/>
                      <a:pt x="24" y="71"/>
                      <a:pt x="22" y="69"/>
                    </a:cubicBezTo>
                    <a:close/>
                    <a:moveTo>
                      <a:pt x="34" y="81"/>
                    </a:moveTo>
                    <a:cubicBezTo>
                      <a:pt x="31" y="78"/>
                      <a:pt x="27" y="78"/>
                      <a:pt x="25" y="81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2" y="93"/>
                      <a:pt x="12" y="97"/>
                      <a:pt x="15" y="100"/>
                    </a:cubicBezTo>
                    <a:cubicBezTo>
                      <a:pt x="17" y="102"/>
                      <a:pt x="21" y="102"/>
                      <a:pt x="24" y="10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6" y="87"/>
                      <a:pt x="36" y="83"/>
                      <a:pt x="34" y="81"/>
                    </a:cubicBezTo>
                    <a:close/>
                    <a:moveTo>
                      <a:pt x="49" y="105"/>
                    </a:moveTo>
                    <a:cubicBezTo>
                      <a:pt x="39" y="115"/>
                      <a:pt x="39" y="115"/>
                      <a:pt x="39" y="115"/>
                    </a:cubicBezTo>
                    <a:cubicBezTo>
                      <a:pt x="37" y="118"/>
                      <a:pt x="37" y="122"/>
                      <a:pt x="39" y="124"/>
                    </a:cubicBezTo>
                    <a:cubicBezTo>
                      <a:pt x="42" y="127"/>
                      <a:pt x="46" y="127"/>
                      <a:pt x="48" y="124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1" y="112"/>
                      <a:pt x="61" y="108"/>
                      <a:pt x="58" y="105"/>
                    </a:cubicBezTo>
                    <a:cubicBezTo>
                      <a:pt x="56" y="103"/>
                      <a:pt x="52" y="103"/>
                      <a:pt x="49" y="105"/>
                    </a:cubicBezTo>
                    <a:close/>
                    <a:moveTo>
                      <a:pt x="46" y="93"/>
                    </a:moveTo>
                    <a:cubicBezTo>
                      <a:pt x="44" y="90"/>
                      <a:pt x="39" y="90"/>
                      <a:pt x="37" y="93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4" y="105"/>
                      <a:pt x="24" y="110"/>
                      <a:pt x="27" y="112"/>
                    </a:cubicBezTo>
                    <a:cubicBezTo>
                      <a:pt x="29" y="115"/>
                      <a:pt x="34" y="115"/>
                      <a:pt x="36" y="11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9" y="99"/>
                      <a:pt x="49" y="95"/>
                      <a:pt x="46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26" name="直接连接符 125"/>
          <p:cNvCxnSpPr>
            <a:stCxn id="61" idx="6"/>
            <a:endCxn id="63" idx="2"/>
          </p:cNvCxnSpPr>
          <p:nvPr/>
        </p:nvCxnSpPr>
        <p:spPr>
          <a:xfrm>
            <a:off x="1312776" y="2011700"/>
            <a:ext cx="5000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954714" y="2011700"/>
            <a:ext cx="5000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278339" y="2011700"/>
            <a:ext cx="5000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5632848" y="2011700"/>
            <a:ext cx="5000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组合 1044"/>
          <p:cNvGrpSpPr/>
          <p:nvPr/>
        </p:nvGrpSpPr>
        <p:grpSpPr>
          <a:xfrm>
            <a:off x="1812828" y="1435381"/>
            <a:ext cx="1225554" cy="1152638"/>
            <a:chOff x="1812828" y="1435381"/>
            <a:chExt cx="1225554" cy="1152638"/>
          </a:xfrm>
        </p:grpSpPr>
        <p:sp>
          <p:nvSpPr>
            <p:cNvPr id="63" name="椭圆 62"/>
            <p:cNvSpPr/>
            <p:nvPr/>
          </p:nvSpPr>
          <p:spPr>
            <a:xfrm>
              <a:off x="1812828" y="1435381"/>
              <a:ext cx="1152638" cy="1152638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44153" y="2114562"/>
              <a:ext cx="1094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6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</a:t>
              </a:r>
              <a:endPara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135049" y="1612871"/>
              <a:ext cx="508196" cy="508196"/>
            </a:xfrm>
            <a:custGeom>
              <a:avLst/>
              <a:gdLst>
                <a:gd name="connsiteX0" fmla="*/ 223993 w 447986"/>
                <a:gd name="connsiteY0" fmla="*/ 339812 h 447986"/>
                <a:gd name="connsiteX1" fmla="*/ 189782 w 447986"/>
                <a:gd name="connsiteY1" fmla="*/ 374023 h 447986"/>
                <a:gd name="connsiteX2" fmla="*/ 223993 w 447986"/>
                <a:gd name="connsiteY2" fmla="*/ 408234 h 447986"/>
                <a:gd name="connsiteX3" fmla="*/ 258204 w 447986"/>
                <a:gd name="connsiteY3" fmla="*/ 374023 h 447986"/>
                <a:gd name="connsiteX4" fmla="*/ 223993 w 447986"/>
                <a:gd name="connsiteY4" fmla="*/ 339812 h 447986"/>
                <a:gd name="connsiteX5" fmla="*/ 168509 w 447986"/>
                <a:gd name="connsiteY5" fmla="*/ 71899 h 447986"/>
                <a:gd name="connsiteX6" fmla="*/ 168509 w 447986"/>
                <a:gd name="connsiteY6" fmla="*/ 189945 h 447986"/>
                <a:gd name="connsiteX7" fmla="*/ 113025 w 447986"/>
                <a:gd name="connsiteY7" fmla="*/ 189945 h 447986"/>
                <a:gd name="connsiteX8" fmla="*/ 223993 w 447986"/>
                <a:gd name="connsiteY8" fmla="*/ 300912 h 447986"/>
                <a:gd name="connsiteX9" fmla="*/ 334960 w 447986"/>
                <a:gd name="connsiteY9" fmla="*/ 189945 h 447986"/>
                <a:gd name="connsiteX10" fmla="*/ 279476 w 447986"/>
                <a:gd name="connsiteY10" fmla="*/ 189945 h 447986"/>
                <a:gd name="connsiteX11" fmla="*/ 279476 w 447986"/>
                <a:gd name="connsiteY11" fmla="*/ 71899 h 447986"/>
                <a:gd name="connsiteX12" fmla="*/ 223993 w 447986"/>
                <a:gd name="connsiteY12" fmla="*/ 0 h 447986"/>
                <a:gd name="connsiteX13" fmla="*/ 447986 w 447986"/>
                <a:gd name="connsiteY13" fmla="*/ 223993 h 447986"/>
                <a:gd name="connsiteX14" fmla="*/ 223993 w 447986"/>
                <a:gd name="connsiteY14" fmla="*/ 447986 h 447986"/>
                <a:gd name="connsiteX15" fmla="*/ 0 w 447986"/>
                <a:gd name="connsiteY15" fmla="*/ 223993 h 447986"/>
                <a:gd name="connsiteX16" fmla="*/ 223993 w 447986"/>
                <a:gd name="connsiteY16" fmla="*/ 0 h 44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986" h="447986">
                  <a:moveTo>
                    <a:pt x="223993" y="339812"/>
                  </a:moveTo>
                  <a:cubicBezTo>
                    <a:pt x="205099" y="339812"/>
                    <a:pt x="189782" y="355129"/>
                    <a:pt x="189782" y="374023"/>
                  </a:cubicBezTo>
                  <a:cubicBezTo>
                    <a:pt x="189782" y="392917"/>
                    <a:pt x="205099" y="408234"/>
                    <a:pt x="223993" y="408234"/>
                  </a:cubicBezTo>
                  <a:cubicBezTo>
                    <a:pt x="242887" y="408234"/>
                    <a:pt x="258204" y="392917"/>
                    <a:pt x="258204" y="374023"/>
                  </a:cubicBezTo>
                  <a:cubicBezTo>
                    <a:pt x="258204" y="355129"/>
                    <a:pt x="242887" y="339812"/>
                    <a:pt x="223993" y="339812"/>
                  </a:cubicBezTo>
                  <a:close/>
                  <a:moveTo>
                    <a:pt x="168509" y="71899"/>
                  </a:moveTo>
                  <a:lnTo>
                    <a:pt x="168509" y="189945"/>
                  </a:lnTo>
                  <a:lnTo>
                    <a:pt x="113025" y="189945"/>
                  </a:lnTo>
                  <a:lnTo>
                    <a:pt x="223993" y="300912"/>
                  </a:lnTo>
                  <a:lnTo>
                    <a:pt x="334960" y="189945"/>
                  </a:lnTo>
                  <a:lnTo>
                    <a:pt x="279476" y="189945"/>
                  </a:lnTo>
                  <a:lnTo>
                    <a:pt x="279476" y="71899"/>
                  </a:lnTo>
                  <a:close/>
                  <a:moveTo>
                    <a:pt x="223993" y="0"/>
                  </a:moveTo>
                  <a:cubicBezTo>
                    <a:pt x="347701" y="0"/>
                    <a:pt x="447986" y="100285"/>
                    <a:pt x="447986" y="223993"/>
                  </a:cubicBezTo>
                  <a:cubicBezTo>
                    <a:pt x="447986" y="347701"/>
                    <a:pt x="347701" y="447986"/>
                    <a:pt x="223993" y="447986"/>
                  </a:cubicBezTo>
                  <a:cubicBezTo>
                    <a:pt x="100285" y="447986"/>
                    <a:pt x="0" y="347701"/>
                    <a:pt x="0" y="223993"/>
                  </a:cubicBezTo>
                  <a:cubicBezTo>
                    <a:pt x="0" y="100285"/>
                    <a:pt x="100285" y="0"/>
                    <a:pt x="223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048" name="组合 1047"/>
          <p:cNvGrpSpPr/>
          <p:nvPr/>
        </p:nvGrpSpPr>
        <p:grpSpPr>
          <a:xfrm>
            <a:off x="6132901" y="1446172"/>
            <a:ext cx="1131057" cy="1131057"/>
            <a:chOff x="6132901" y="1446172"/>
            <a:chExt cx="1131057" cy="1131057"/>
          </a:xfrm>
        </p:grpSpPr>
        <p:sp>
          <p:nvSpPr>
            <p:cNvPr id="66" name="椭圆 65"/>
            <p:cNvSpPr/>
            <p:nvPr/>
          </p:nvSpPr>
          <p:spPr>
            <a:xfrm>
              <a:off x="6132901" y="1446172"/>
              <a:ext cx="1131057" cy="1131057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341949" y="2181718"/>
              <a:ext cx="9105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endPara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6459613" y="1555750"/>
              <a:ext cx="477633" cy="618535"/>
            </a:xfrm>
            <a:custGeom>
              <a:avLst/>
              <a:gdLst>
                <a:gd name="T0" fmla="*/ 33 w 251"/>
                <a:gd name="T1" fmla="*/ 298 h 326"/>
                <a:gd name="T2" fmla="*/ 26 w 251"/>
                <a:gd name="T3" fmla="*/ 180 h 326"/>
                <a:gd name="T4" fmla="*/ 44 w 251"/>
                <a:gd name="T5" fmla="*/ 150 h 326"/>
                <a:gd name="T6" fmla="*/ 77 w 251"/>
                <a:gd name="T7" fmla="*/ 141 h 326"/>
                <a:gd name="T8" fmla="*/ 83 w 251"/>
                <a:gd name="T9" fmla="*/ 170 h 326"/>
                <a:gd name="T10" fmla="*/ 76 w 251"/>
                <a:gd name="T11" fmla="*/ 178 h 326"/>
                <a:gd name="T12" fmla="*/ 54 w 251"/>
                <a:gd name="T13" fmla="*/ 197 h 326"/>
                <a:gd name="T14" fmla="*/ 45 w 251"/>
                <a:gd name="T15" fmla="*/ 298 h 326"/>
                <a:gd name="T16" fmla="*/ 58 w 251"/>
                <a:gd name="T17" fmla="*/ 297 h 326"/>
                <a:gd name="T18" fmla="*/ 198 w 251"/>
                <a:gd name="T19" fmla="*/ 210 h 326"/>
                <a:gd name="T20" fmla="*/ 82 w 251"/>
                <a:gd name="T21" fmla="*/ 92 h 326"/>
                <a:gd name="T22" fmla="*/ 134 w 251"/>
                <a:gd name="T23" fmla="*/ 47 h 326"/>
                <a:gd name="T24" fmla="*/ 164 w 251"/>
                <a:gd name="T25" fmla="*/ 92 h 326"/>
                <a:gd name="T26" fmla="*/ 171 w 251"/>
                <a:gd name="T27" fmla="*/ 25 h 326"/>
                <a:gd name="T28" fmla="*/ 75 w 251"/>
                <a:gd name="T29" fmla="*/ 21 h 326"/>
                <a:gd name="T30" fmla="*/ 82 w 251"/>
                <a:gd name="T31" fmla="*/ 92 h 326"/>
                <a:gd name="T32" fmla="*/ 215 w 251"/>
                <a:gd name="T33" fmla="*/ 311 h 326"/>
                <a:gd name="T34" fmla="*/ 49 w 251"/>
                <a:gd name="T35" fmla="*/ 326 h 326"/>
                <a:gd name="T36" fmla="*/ 225 w 251"/>
                <a:gd name="T37" fmla="*/ 180 h 326"/>
                <a:gd name="T38" fmla="*/ 218 w 251"/>
                <a:gd name="T39" fmla="*/ 298 h 326"/>
                <a:gd name="T40" fmla="*/ 211 w 251"/>
                <a:gd name="T41" fmla="*/ 206 h 326"/>
                <a:gd name="T42" fmla="*/ 167 w 251"/>
                <a:gd name="T43" fmla="*/ 197 h 326"/>
                <a:gd name="T44" fmla="*/ 177 w 251"/>
                <a:gd name="T45" fmla="*/ 177 h 326"/>
                <a:gd name="T46" fmla="*/ 179 w 251"/>
                <a:gd name="T47" fmla="*/ 171 h 326"/>
                <a:gd name="T48" fmla="*/ 208 w 251"/>
                <a:gd name="T49" fmla="*/ 149 h 326"/>
                <a:gd name="T50" fmla="*/ 211 w 251"/>
                <a:gd name="T51" fmla="*/ 152 h 326"/>
                <a:gd name="T52" fmla="*/ 225 w 251"/>
                <a:gd name="T53" fmla="*/ 180 h 326"/>
                <a:gd name="T54" fmla="*/ 172 w 251"/>
                <a:gd name="T55" fmla="*/ 178 h 326"/>
                <a:gd name="T56" fmla="*/ 164 w 251"/>
                <a:gd name="T57" fmla="*/ 165 h 326"/>
                <a:gd name="T58" fmla="*/ 174 w 251"/>
                <a:gd name="T59" fmla="*/ 141 h 326"/>
                <a:gd name="T60" fmla="*/ 155 w 251"/>
                <a:gd name="T61" fmla="*/ 145 h 326"/>
                <a:gd name="T62" fmla="*/ 162 w 251"/>
                <a:gd name="T63" fmla="*/ 197 h 326"/>
                <a:gd name="T64" fmla="*/ 78 w 251"/>
                <a:gd name="T65" fmla="*/ 166 h 326"/>
                <a:gd name="T66" fmla="*/ 90 w 251"/>
                <a:gd name="T67" fmla="*/ 168 h 326"/>
                <a:gd name="T68" fmla="*/ 91 w 251"/>
                <a:gd name="T69" fmla="*/ 197 h 326"/>
                <a:gd name="T70" fmla="*/ 96 w 251"/>
                <a:gd name="T71" fmla="*/ 145 h 326"/>
                <a:gd name="T72" fmla="*/ 79 w 251"/>
                <a:gd name="T73" fmla="*/ 14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1" h="326">
                  <a:moveTo>
                    <a:pt x="45" y="298"/>
                  </a:moveTo>
                  <a:cubicBezTo>
                    <a:pt x="33" y="298"/>
                    <a:pt x="33" y="298"/>
                    <a:pt x="33" y="298"/>
                  </a:cubicBezTo>
                  <a:cubicBezTo>
                    <a:pt x="4" y="298"/>
                    <a:pt x="0" y="279"/>
                    <a:pt x="7" y="253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9" y="168"/>
                    <a:pt x="35" y="158"/>
                    <a:pt x="42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83" y="170"/>
                    <a:pt x="83" y="170"/>
                    <a:pt x="83" y="170"/>
                  </a:cubicBezTo>
                  <a:cubicBezTo>
                    <a:pt x="76" y="177"/>
                    <a:pt x="76" y="177"/>
                    <a:pt x="76" y="177"/>
                  </a:cubicBezTo>
                  <a:cubicBezTo>
                    <a:pt x="76" y="178"/>
                    <a:pt x="76" y="178"/>
                    <a:pt x="76" y="178"/>
                  </a:cubicBezTo>
                  <a:cubicBezTo>
                    <a:pt x="77" y="178"/>
                    <a:pt x="81" y="186"/>
                    <a:pt x="87" y="197"/>
                  </a:cubicBezTo>
                  <a:cubicBezTo>
                    <a:pt x="54" y="197"/>
                    <a:pt x="54" y="197"/>
                    <a:pt x="54" y="197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45" y="298"/>
                    <a:pt x="45" y="298"/>
                    <a:pt x="45" y="298"/>
                  </a:cubicBezTo>
                  <a:close/>
                  <a:moveTo>
                    <a:pt x="58" y="210"/>
                  </a:moveTo>
                  <a:cubicBezTo>
                    <a:pt x="58" y="297"/>
                    <a:pt x="58" y="297"/>
                    <a:pt x="58" y="297"/>
                  </a:cubicBezTo>
                  <a:cubicBezTo>
                    <a:pt x="198" y="297"/>
                    <a:pt x="198" y="297"/>
                    <a:pt x="198" y="297"/>
                  </a:cubicBezTo>
                  <a:cubicBezTo>
                    <a:pt x="198" y="210"/>
                    <a:pt x="198" y="210"/>
                    <a:pt x="198" y="210"/>
                  </a:cubicBezTo>
                  <a:cubicBezTo>
                    <a:pt x="58" y="210"/>
                    <a:pt x="58" y="210"/>
                    <a:pt x="58" y="210"/>
                  </a:cubicBezTo>
                  <a:close/>
                  <a:moveTo>
                    <a:pt x="82" y="92"/>
                  </a:moveTo>
                  <a:cubicBezTo>
                    <a:pt x="80" y="74"/>
                    <a:pt x="79" y="66"/>
                    <a:pt x="85" y="48"/>
                  </a:cubicBezTo>
                  <a:cubicBezTo>
                    <a:pt x="96" y="56"/>
                    <a:pt x="123" y="52"/>
                    <a:pt x="134" y="47"/>
                  </a:cubicBezTo>
                  <a:cubicBezTo>
                    <a:pt x="140" y="56"/>
                    <a:pt x="151" y="58"/>
                    <a:pt x="161" y="55"/>
                  </a:cubicBezTo>
                  <a:cubicBezTo>
                    <a:pt x="164" y="70"/>
                    <a:pt x="164" y="72"/>
                    <a:pt x="164" y="92"/>
                  </a:cubicBezTo>
                  <a:cubicBezTo>
                    <a:pt x="164" y="92"/>
                    <a:pt x="175" y="82"/>
                    <a:pt x="177" y="74"/>
                  </a:cubicBezTo>
                  <a:cubicBezTo>
                    <a:pt x="179" y="65"/>
                    <a:pt x="175" y="32"/>
                    <a:pt x="171" y="25"/>
                  </a:cubicBezTo>
                  <a:cubicBezTo>
                    <a:pt x="167" y="14"/>
                    <a:pt x="154" y="6"/>
                    <a:pt x="132" y="9"/>
                  </a:cubicBezTo>
                  <a:cubicBezTo>
                    <a:pt x="111" y="0"/>
                    <a:pt x="86" y="9"/>
                    <a:pt x="75" y="21"/>
                  </a:cubicBezTo>
                  <a:cubicBezTo>
                    <a:pt x="71" y="27"/>
                    <a:pt x="65" y="74"/>
                    <a:pt x="70" y="81"/>
                  </a:cubicBezTo>
                  <a:cubicBezTo>
                    <a:pt x="76" y="88"/>
                    <a:pt x="82" y="92"/>
                    <a:pt x="82" y="92"/>
                  </a:cubicBezTo>
                  <a:close/>
                  <a:moveTo>
                    <a:pt x="40" y="311"/>
                  </a:moveTo>
                  <a:cubicBezTo>
                    <a:pt x="215" y="311"/>
                    <a:pt x="215" y="311"/>
                    <a:pt x="215" y="311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49" y="326"/>
                    <a:pt x="49" y="326"/>
                    <a:pt x="49" y="326"/>
                  </a:cubicBezTo>
                  <a:cubicBezTo>
                    <a:pt x="40" y="311"/>
                    <a:pt x="40" y="311"/>
                    <a:pt x="40" y="311"/>
                  </a:cubicBezTo>
                  <a:close/>
                  <a:moveTo>
                    <a:pt x="225" y="180"/>
                  </a:moveTo>
                  <a:cubicBezTo>
                    <a:pt x="244" y="253"/>
                    <a:pt x="244" y="253"/>
                    <a:pt x="244" y="253"/>
                  </a:cubicBezTo>
                  <a:cubicBezTo>
                    <a:pt x="251" y="279"/>
                    <a:pt x="248" y="298"/>
                    <a:pt x="218" y="298"/>
                  </a:cubicBezTo>
                  <a:cubicBezTo>
                    <a:pt x="211" y="298"/>
                    <a:pt x="211" y="298"/>
                    <a:pt x="211" y="298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01" y="197"/>
                    <a:pt x="201" y="197"/>
                    <a:pt x="201" y="197"/>
                  </a:cubicBezTo>
                  <a:cubicBezTo>
                    <a:pt x="167" y="197"/>
                    <a:pt x="167" y="197"/>
                    <a:pt x="167" y="197"/>
                  </a:cubicBezTo>
                  <a:cubicBezTo>
                    <a:pt x="172" y="186"/>
                    <a:pt x="177" y="178"/>
                    <a:pt x="177" y="178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0" y="170"/>
                    <a:pt x="170" y="170"/>
                    <a:pt x="170" y="170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77" y="142"/>
                    <a:pt x="177" y="142"/>
                    <a:pt x="177" y="142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1" y="152"/>
                    <a:pt x="211" y="152"/>
                    <a:pt x="211" y="152"/>
                  </a:cubicBezTo>
                  <a:cubicBezTo>
                    <a:pt x="218" y="160"/>
                    <a:pt x="222" y="170"/>
                    <a:pt x="224" y="180"/>
                  </a:cubicBezTo>
                  <a:cubicBezTo>
                    <a:pt x="225" y="180"/>
                    <a:pt x="225" y="180"/>
                    <a:pt x="225" y="180"/>
                  </a:cubicBezTo>
                  <a:close/>
                  <a:moveTo>
                    <a:pt x="162" y="197"/>
                  </a:moveTo>
                  <a:cubicBezTo>
                    <a:pt x="167" y="188"/>
                    <a:pt x="171" y="181"/>
                    <a:pt x="172" y="178"/>
                  </a:cubicBezTo>
                  <a:cubicBezTo>
                    <a:pt x="163" y="168"/>
                    <a:pt x="163" y="168"/>
                    <a:pt x="163" y="168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75" y="166"/>
                    <a:pt x="175" y="166"/>
                    <a:pt x="175" y="166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62" y="197"/>
                    <a:pt x="162" y="197"/>
                    <a:pt x="162" y="197"/>
                  </a:cubicBezTo>
                  <a:close/>
                  <a:moveTo>
                    <a:pt x="79" y="141"/>
                  </a:moveTo>
                  <a:cubicBezTo>
                    <a:pt x="78" y="166"/>
                    <a:pt x="78" y="166"/>
                    <a:pt x="78" y="16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2" y="181"/>
                    <a:pt x="86" y="188"/>
                    <a:pt x="91" y="197"/>
                  </a:cubicBezTo>
                  <a:cubicBezTo>
                    <a:pt x="121" y="197"/>
                    <a:pt x="121" y="197"/>
                    <a:pt x="121" y="197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88" y="138"/>
                    <a:pt x="88" y="138"/>
                    <a:pt x="88" y="138"/>
                  </a:cubicBezTo>
                  <a:lnTo>
                    <a:pt x="7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542926" y="1626775"/>
            <a:ext cx="1004052" cy="769850"/>
            <a:chOff x="542926" y="1626775"/>
            <a:chExt cx="1004052" cy="769850"/>
          </a:xfrm>
        </p:grpSpPr>
        <p:sp>
          <p:nvSpPr>
            <p:cNvPr id="61" name="椭圆 60"/>
            <p:cNvSpPr/>
            <p:nvPr/>
          </p:nvSpPr>
          <p:spPr>
            <a:xfrm>
              <a:off x="542926" y="1626775"/>
              <a:ext cx="769850" cy="769850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19031" y="1740628"/>
              <a:ext cx="356811" cy="297265"/>
              <a:chOff x="1360811" y="3444169"/>
              <a:chExt cx="1217612" cy="1014413"/>
            </a:xfrm>
          </p:grpSpPr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1360811" y="3444169"/>
                <a:ext cx="1217612" cy="1014413"/>
              </a:xfrm>
              <a:custGeom>
                <a:avLst/>
                <a:gdLst>
                  <a:gd name="T0" fmla="*/ 63 w 81"/>
                  <a:gd name="T1" fmla="*/ 1 h 67"/>
                  <a:gd name="T2" fmla="*/ 58 w 81"/>
                  <a:gd name="T3" fmla="*/ 0 h 67"/>
                  <a:gd name="T4" fmla="*/ 35 w 81"/>
                  <a:gd name="T5" fmla="*/ 18 h 67"/>
                  <a:gd name="T6" fmla="*/ 34 w 81"/>
                  <a:gd name="T7" fmla="*/ 24 h 67"/>
                  <a:gd name="T8" fmla="*/ 35 w 81"/>
                  <a:gd name="T9" fmla="*/ 30 h 67"/>
                  <a:gd name="T10" fmla="*/ 3 w 81"/>
                  <a:gd name="T11" fmla="*/ 52 h 67"/>
                  <a:gd name="T12" fmla="*/ 0 w 81"/>
                  <a:gd name="T13" fmla="*/ 58 h 67"/>
                  <a:gd name="T14" fmla="*/ 2 w 81"/>
                  <a:gd name="T15" fmla="*/ 63 h 67"/>
                  <a:gd name="T16" fmla="*/ 2 w 81"/>
                  <a:gd name="T17" fmla="*/ 64 h 67"/>
                  <a:gd name="T18" fmla="*/ 9 w 81"/>
                  <a:gd name="T19" fmla="*/ 67 h 67"/>
                  <a:gd name="T20" fmla="*/ 9 w 81"/>
                  <a:gd name="T21" fmla="*/ 67 h 67"/>
                  <a:gd name="T22" fmla="*/ 13 w 81"/>
                  <a:gd name="T23" fmla="*/ 66 h 67"/>
                  <a:gd name="T24" fmla="*/ 13 w 81"/>
                  <a:gd name="T25" fmla="*/ 66 h 67"/>
                  <a:gd name="T26" fmla="*/ 45 w 81"/>
                  <a:gd name="T27" fmla="*/ 44 h 67"/>
                  <a:gd name="T28" fmla="*/ 52 w 81"/>
                  <a:gd name="T29" fmla="*/ 47 h 67"/>
                  <a:gd name="T30" fmla="*/ 58 w 81"/>
                  <a:gd name="T31" fmla="*/ 48 h 67"/>
                  <a:gd name="T32" fmla="*/ 58 w 81"/>
                  <a:gd name="T33" fmla="*/ 48 h 67"/>
                  <a:gd name="T34" fmla="*/ 81 w 81"/>
                  <a:gd name="T35" fmla="*/ 29 h 67"/>
                  <a:gd name="T36" fmla="*/ 81 w 81"/>
                  <a:gd name="T37" fmla="*/ 29 h 67"/>
                  <a:gd name="T38" fmla="*/ 81 w 81"/>
                  <a:gd name="T39" fmla="*/ 24 h 67"/>
                  <a:gd name="T40" fmla="*/ 63 w 81"/>
                  <a:gd name="T41" fmla="*/ 1 h 67"/>
                  <a:gd name="T42" fmla="*/ 25 w 81"/>
                  <a:gd name="T43" fmla="*/ 53 h 67"/>
                  <a:gd name="T44" fmla="*/ 12 w 81"/>
                  <a:gd name="T45" fmla="*/ 61 h 67"/>
                  <a:gd name="T46" fmla="*/ 7 w 81"/>
                  <a:gd name="T47" fmla="*/ 60 h 67"/>
                  <a:gd name="T48" fmla="*/ 8 w 81"/>
                  <a:gd name="T49" fmla="*/ 55 h 67"/>
                  <a:gd name="T50" fmla="*/ 20 w 81"/>
                  <a:gd name="T51" fmla="*/ 46 h 67"/>
                  <a:gd name="T52" fmla="*/ 26 w 81"/>
                  <a:gd name="T53" fmla="*/ 47 h 67"/>
                  <a:gd name="T54" fmla="*/ 25 w 81"/>
                  <a:gd name="T55" fmla="*/ 53 h 67"/>
                  <a:gd name="T56" fmla="*/ 58 w 81"/>
                  <a:gd name="T57" fmla="*/ 38 h 67"/>
                  <a:gd name="T58" fmla="*/ 43 w 81"/>
                  <a:gd name="T59" fmla="*/ 23 h 67"/>
                  <a:gd name="T60" fmla="*/ 58 w 81"/>
                  <a:gd name="T61" fmla="*/ 9 h 67"/>
                  <a:gd name="T62" fmla="*/ 73 w 81"/>
                  <a:gd name="T63" fmla="*/ 23 h 67"/>
                  <a:gd name="T64" fmla="*/ 58 w 81"/>
                  <a:gd name="T65" fmla="*/ 3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1" h="67">
                    <a:moveTo>
                      <a:pt x="63" y="1"/>
                    </a:moveTo>
                    <a:cubicBezTo>
                      <a:pt x="61" y="0"/>
                      <a:pt x="59" y="0"/>
                      <a:pt x="58" y="0"/>
                    </a:cubicBezTo>
                    <a:cubicBezTo>
                      <a:pt x="47" y="0"/>
                      <a:pt x="37" y="7"/>
                      <a:pt x="35" y="18"/>
                    </a:cubicBezTo>
                    <a:cubicBezTo>
                      <a:pt x="34" y="20"/>
                      <a:pt x="34" y="22"/>
                      <a:pt x="34" y="24"/>
                    </a:cubicBezTo>
                    <a:cubicBezTo>
                      <a:pt x="34" y="26"/>
                      <a:pt x="34" y="28"/>
                      <a:pt x="35" y="3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3"/>
                      <a:pt x="0" y="56"/>
                      <a:pt x="0" y="58"/>
                    </a:cubicBezTo>
                    <a:cubicBezTo>
                      <a:pt x="0" y="60"/>
                      <a:pt x="1" y="62"/>
                      <a:pt x="2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4" y="66"/>
                      <a:pt x="6" y="67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67"/>
                      <a:pt x="12" y="67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7" y="45"/>
                      <a:pt x="49" y="46"/>
                      <a:pt x="52" y="47"/>
                    </a:cubicBezTo>
                    <a:cubicBezTo>
                      <a:pt x="54" y="47"/>
                      <a:pt x="56" y="48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8" y="48"/>
                      <a:pt x="78" y="40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7"/>
                      <a:pt x="81" y="26"/>
                      <a:pt x="81" y="24"/>
                    </a:cubicBezTo>
                    <a:cubicBezTo>
                      <a:pt x="81" y="13"/>
                      <a:pt x="74" y="3"/>
                      <a:pt x="63" y="1"/>
                    </a:cubicBezTo>
                    <a:close/>
                    <a:moveTo>
                      <a:pt x="25" y="53"/>
                    </a:moveTo>
                    <a:cubicBezTo>
                      <a:pt x="12" y="61"/>
                      <a:pt x="12" y="61"/>
                      <a:pt x="12" y="61"/>
                    </a:cubicBezTo>
                    <a:cubicBezTo>
                      <a:pt x="11" y="62"/>
                      <a:pt x="8" y="62"/>
                      <a:pt x="7" y="60"/>
                    </a:cubicBezTo>
                    <a:cubicBezTo>
                      <a:pt x="6" y="58"/>
                      <a:pt x="6" y="56"/>
                      <a:pt x="8" y="55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2" y="45"/>
                      <a:pt x="25" y="46"/>
                      <a:pt x="26" y="47"/>
                    </a:cubicBezTo>
                    <a:cubicBezTo>
                      <a:pt x="27" y="49"/>
                      <a:pt x="27" y="52"/>
                      <a:pt x="25" y="53"/>
                    </a:cubicBezTo>
                    <a:close/>
                    <a:moveTo>
                      <a:pt x="58" y="38"/>
                    </a:moveTo>
                    <a:cubicBezTo>
                      <a:pt x="50" y="38"/>
                      <a:pt x="43" y="31"/>
                      <a:pt x="43" y="23"/>
                    </a:cubicBezTo>
                    <a:cubicBezTo>
                      <a:pt x="43" y="15"/>
                      <a:pt x="50" y="9"/>
                      <a:pt x="58" y="9"/>
                    </a:cubicBezTo>
                    <a:cubicBezTo>
                      <a:pt x="66" y="9"/>
                      <a:pt x="73" y="15"/>
                      <a:pt x="73" y="23"/>
                    </a:cubicBezTo>
                    <a:cubicBezTo>
                      <a:pt x="73" y="31"/>
                      <a:pt x="66" y="38"/>
                      <a:pt x="58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2157736" y="3837869"/>
                <a:ext cx="241300" cy="120650"/>
              </a:xfrm>
              <a:custGeom>
                <a:avLst/>
                <a:gdLst>
                  <a:gd name="T0" fmla="*/ 5 w 16"/>
                  <a:gd name="T1" fmla="*/ 8 h 8"/>
                  <a:gd name="T2" fmla="*/ 1 w 16"/>
                  <a:gd name="T3" fmla="*/ 7 h 8"/>
                  <a:gd name="T4" fmla="*/ 1 w 16"/>
                  <a:gd name="T5" fmla="*/ 7 h 8"/>
                  <a:gd name="T6" fmla="*/ 0 w 16"/>
                  <a:gd name="T7" fmla="*/ 5 h 8"/>
                  <a:gd name="T8" fmla="*/ 2 w 16"/>
                  <a:gd name="T9" fmla="*/ 5 h 8"/>
                  <a:gd name="T10" fmla="*/ 5 w 16"/>
                  <a:gd name="T11" fmla="*/ 5 h 8"/>
                  <a:gd name="T12" fmla="*/ 13 w 16"/>
                  <a:gd name="T13" fmla="*/ 1 h 8"/>
                  <a:gd name="T14" fmla="*/ 15 w 16"/>
                  <a:gd name="T15" fmla="*/ 0 h 8"/>
                  <a:gd name="T16" fmla="*/ 15 w 16"/>
                  <a:gd name="T17" fmla="*/ 2 h 8"/>
                  <a:gd name="T18" fmla="*/ 6 w 16"/>
                  <a:gd name="T19" fmla="*/ 8 h 8"/>
                  <a:gd name="T20" fmla="*/ 5 w 16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5" y="8"/>
                    </a:moveTo>
                    <a:cubicBezTo>
                      <a:pt x="4" y="8"/>
                      <a:pt x="2" y="8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5"/>
                      <a:pt x="1" y="4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9" y="5"/>
                      <a:pt x="12" y="4"/>
                      <a:pt x="13" y="1"/>
                    </a:cubicBezTo>
                    <a:cubicBezTo>
                      <a:pt x="13" y="0"/>
                      <a:pt x="14" y="0"/>
                      <a:pt x="15" y="0"/>
                    </a:cubicBezTo>
                    <a:cubicBezTo>
                      <a:pt x="15" y="0"/>
                      <a:pt x="16" y="1"/>
                      <a:pt x="15" y="2"/>
                    </a:cubicBezTo>
                    <a:cubicBezTo>
                      <a:pt x="14" y="6"/>
                      <a:pt x="10" y="8"/>
                      <a:pt x="6" y="8"/>
                    </a:cubicBez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矩形 25"/>
            <p:cNvSpPr>
              <a:spLocks noChangeArrowheads="1"/>
            </p:cNvSpPr>
            <p:nvPr/>
          </p:nvSpPr>
          <p:spPr bwMode="auto">
            <a:xfrm>
              <a:off x="558556" y="2033352"/>
              <a:ext cx="9884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3465519" y="1606970"/>
            <a:ext cx="1056540" cy="809459"/>
            <a:chOff x="3465519" y="1606970"/>
            <a:chExt cx="1056540" cy="809459"/>
          </a:xfrm>
        </p:grpSpPr>
        <p:sp>
          <p:nvSpPr>
            <p:cNvPr id="64" name="椭圆 63"/>
            <p:cNvSpPr/>
            <p:nvPr/>
          </p:nvSpPr>
          <p:spPr>
            <a:xfrm>
              <a:off x="3465519" y="1606970"/>
              <a:ext cx="809459" cy="809459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3673287" y="1697223"/>
              <a:ext cx="393923" cy="379137"/>
            </a:xfrm>
            <a:custGeom>
              <a:avLst/>
              <a:gdLst>
                <a:gd name="T0" fmla="*/ 213 w 313"/>
                <a:gd name="T1" fmla="*/ 33 h 301"/>
                <a:gd name="T2" fmla="*/ 277 w 313"/>
                <a:gd name="T3" fmla="*/ 55 h 301"/>
                <a:gd name="T4" fmla="*/ 224 w 313"/>
                <a:gd name="T5" fmla="*/ 203 h 301"/>
                <a:gd name="T6" fmla="*/ 161 w 313"/>
                <a:gd name="T7" fmla="*/ 180 h 301"/>
                <a:gd name="T8" fmla="*/ 213 w 313"/>
                <a:gd name="T9" fmla="*/ 33 h 301"/>
                <a:gd name="T10" fmla="*/ 0 w 313"/>
                <a:gd name="T11" fmla="*/ 225 h 301"/>
                <a:gd name="T12" fmla="*/ 57 w 313"/>
                <a:gd name="T13" fmla="*/ 183 h 301"/>
                <a:gd name="T14" fmla="*/ 53 w 313"/>
                <a:gd name="T15" fmla="*/ 202 h 301"/>
                <a:gd name="T16" fmla="*/ 48 w 313"/>
                <a:gd name="T17" fmla="*/ 234 h 301"/>
                <a:gd name="T18" fmla="*/ 67 w 313"/>
                <a:gd name="T19" fmla="*/ 222 h 301"/>
                <a:gd name="T20" fmla="*/ 99 w 313"/>
                <a:gd name="T21" fmla="*/ 209 h 301"/>
                <a:gd name="T22" fmla="*/ 107 w 313"/>
                <a:gd name="T23" fmla="*/ 225 h 301"/>
                <a:gd name="T24" fmla="*/ 85 w 313"/>
                <a:gd name="T25" fmla="*/ 255 h 301"/>
                <a:gd name="T26" fmla="*/ 67 w 313"/>
                <a:gd name="T27" fmla="*/ 275 h 301"/>
                <a:gd name="T28" fmla="*/ 82 w 313"/>
                <a:gd name="T29" fmla="*/ 266 h 301"/>
                <a:gd name="T30" fmla="*/ 99 w 313"/>
                <a:gd name="T31" fmla="*/ 257 h 301"/>
                <a:gd name="T32" fmla="*/ 115 w 313"/>
                <a:gd name="T33" fmla="*/ 269 h 301"/>
                <a:gd name="T34" fmla="*/ 149 w 313"/>
                <a:gd name="T35" fmla="*/ 271 h 301"/>
                <a:gd name="T36" fmla="*/ 152 w 313"/>
                <a:gd name="T37" fmla="*/ 292 h 301"/>
                <a:gd name="T38" fmla="*/ 98 w 313"/>
                <a:gd name="T39" fmla="*/ 280 h 301"/>
                <a:gd name="T40" fmla="*/ 95 w 313"/>
                <a:gd name="T41" fmla="*/ 283 h 301"/>
                <a:gd name="T42" fmla="*/ 54 w 313"/>
                <a:gd name="T43" fmla="*/ 297 h 301"/>
                <a:gd name="T44" fmla="*/ 43 w 313"/>
                <a:gd name="T45" fmla="*/ 276 h 301"/>
                <a:gd name="T46" fmla="*/ 59 w 313"/>
                <a:gd name="T47" fmla="*/ 251 h 301"/>
                <a:gd name="T48" fmla="*/ 46 w 313"/>
                <a:gd name="T49" fmla="*/ 258 h 301"/>
                <a:gd name="T50" fmla="*/ 28 w 313"/>
                <a:gd name="T51" fmla="*/ 247 h 301"/>
                <a:gd name="T52" fmla="*/ 34 w 313"/>
                <a:gd name="T53" fmla="*/ 202 h 301"/>
                <a:gd name="T54" fmla="*/ 18 w 313"/>
                <a:gd name="T55" fmla="*/ 235 h 301"/>
                <a:gd name="T56" fmla="*/ 0 w 313"/>
                <a:gd name="T57" fmla="*/ 225 h 301"/>
                <a:gd name="T58" fmla="*/ 156 w 313"/>
                <a:gd name="T59" fmla="*/ 193 h 301"/>
                <a:gd name="T60" fmla="*/ 158 w 313"/>
                <a:gd name="T61" fmla="*/ 254 h 301"/>
                <a:gd name="T62" fmla="*/ 162 w 313"/>
                <a:gd name="T63" fmla="*/ 255 h 301"/>
                <a:gd name="T64" fmla="*/ 161 w 313"/>
                <a:gd name="T65" fmla="*/ 274 h 301"/>
                <a:gd name="T66" fmla="*/ 169 w 313"/>
                <a:gd name="T67" fmla="*/ 277 h 301"/>
                <a:gd name="T68" fmla="*/ 180 w 313"/>
                <a:gd name="T69" fmla="*/ 262 h 301"/>
                <a:gd name="T70" fmla="*/ 183 w 313"/>
                <a:gd name="T71" fmla="*/ 263 h 301"/>
                <a:gd name="T72" fmla="*/ 220 w 313"/>
                <a:gd name="T73" fmla="*/ 216 h 301"/>
                <a:gd name="T74" fmla="*/ 156 w 313"/>
                <a:gd name="T75" fmla="*/ 193 h 301"/>
                <a:gd name="T76" fmla="*/ 273 w 313"/>
                <a:gd name="T77" fmla="*/ 17 h 301"/>
                <a:gd name="T78" fmla="*/ 271 w 313"/>
                <a:gd name="T79" fmla="*/ 9 h 301"/>
                <a:gd name="T80" fmla="*/ 245 w 313"/>
                <a:gd name="T81" fmla="*/ 0 h 301"/>
                <a:gd name="T82" fmla="*/ 218 w 313"/>
                <a:gd name="T83" fmla="*/ 20 h 301"/>
                <a:gd name="T84" fmla="*/ 247 w 313"/>
                <a:gd name="T85" fmla="*/ 30 h 301"/>
                <a:gd name="T86" fmla="*/ 281 w 313"/>
                <a:gd name="T87" fmla="*/ 42 h 301"/>
                <a:gd name="T88" fmla="*/ 292 w 313"/>
                <a:gd name="T89" fmla="*/ 46 h 301"/>
                <a:gd name="T90" fmla="*/ 262 w 313"/>
                <a:gd name="T91" fmla="*/ 140 h 301"/>
                <a:gd name="T92" fmla="*/ 279 w 313"/>
                <a:gd name="T93" fmla="*/ 151 h 301"/>
                <a:gd name="T94" fmla="*/ 313 w 313"/>
                <a:gd name="T95" fmla="*/ 39 h 301"/>
                <a:gd name="T96" fmla="*/ 313 w 313"/>
                <a:gd name="T97" fmla="*/ 31 h 301"/>
                <a:gd name="T98" fmla="*/ 306 w 313"/>
                <a:gd name="T99" fmla="*/ 29 h 301"/>
                <a:gd name="T100" fmla="*/ 273 w 313"/>
                <a:gd name="T101" fmla="*/ 1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3" h="301">
                  <a:moveTo>
                    <a:pt x="213" y="33"/>
                  </a:moveTo>
                  <a:cubicBezTo>
                    <a:pt x="234" y="40"/>
                    <a:pt x="256" y="48"/>
                    <a:pt x="277" y="55"/>
                  </a:cubicBezTo>
                  <a:cubicBezTo>
                    <a:pt x="267" y="107"/>
                    <a:pt x="249" y="156"/>
                    <a:pt x="224" y="203"/>
                  </a:cubicBezTo>
                  <a:cubicBezTo>
                    <a:pt x="203" y="195"/>
                    <a:pt x="182" y="188"/>
                    <a:pt x="161" y="180"/>
                  </a:cubicBezTo>
                  <a:cubicBezTo>
                    <a:pt x="168" y="128"/>
                    <a:pt x="186" y="79"/>
                    <a:pt x="213" y="33"/>
                  </a:cubicBezTo>
                  <a:close/>
                  <a:moveTo>
                    <a:pt x="0" y="225"/>
                  </a:moveTo>
                  <a:cubicBezTo>
                    <a:pt x="0" y="225"/>
                    <a:pt x="67" y="98"/>
                    <a:pt x="57" y="183"/>
                  </a:cubicBezTo>
                  <a:cubicBezTo>
                    <a:pt x="56" y="188"/>
                    <a:pt x="55" y="195"/>
                    <a:pt x="53" y="202"/>
                  </a:cubicBezTo>
                  <a:cubicBezTo>
                    <a:pt x="51" y="213"/>
                    <a:pt x="48" y="226"/>
                    <a:pt x="48" y="234"/>
                  </a:cubicBezTo>
                  <a:cubicBezTo>
                    <a:pt x="53" y="231"/>
                    <a:pt x="60" y="227"/>
                    <a:pt x="67" y="222"/>
                  </a:cubicBezTo>
                  <a:cubicBezTo>
                    <a:pt x="79" y="214"/>
                    <a:pt x="91" y="207"/>
                    <a:pt x="99" y="209"/>
                  </a:cubicBezTo>
                  <a:cubicBezTo>
                    <a:pt x="106" y="211"/>
                    <a:pt x="109" y="216"/>
                    <a:pt x="107" y="225"/>
                  </a:cubicBezTo>
                  <a:cubicBezTo>
                    <a:pt x="105" y="233"/>
                    <a:pt x="95" y="243"/>
                    <a:pt x="85" y="255"/>
                  </a:cubicBezTo>
                  <a:cubicBezTo>
                    <a:pt x="78" y="262"/>
                    <a:pt x="71" y="270"/>
                    <a:pt x="67" y="275"/>
                  </a:cubicBezTo>
                  <a:cubicBezTo>
                    <a:pt x="72" y="274"/>
                    <a:pt x="78" y="269"/>
                    <a:pt x="82" y="266"/>
                  </a:cubicBezTo>
                  <a:cubicBezTo>
                    <a:pt x="88" y="261"/>
                    <a:pt x="93" y="258"/>
                    <a:pt x="99" y="257"/>
                  </a:cubicBezTo>
                  <a:cubicBezTo>
                    <a:pt x="108" y="255"/>
                    <a:pt x="113" y="258"/>
                    <a:pt x="115" y="269"/>
                  </a:cubicBezTo>
                  <a:cubicBezTo>
                    <a:pt x="117" y="275"/>
                    <a:pt x="149" y="271"/>
                    <a:pt x="149" y="271"/>
                  </a:cubicBezTo>
                  <a:cubicBezTo>
                    <a:pt x="152" y="292"/>
                    <a:pt x="152" y="292"/>
                    <a:pt x="152" y="292"/>
                  </a:cubicBezTo>
                  <a:cubicBezTo>
                    <a:pt x="152" y="292"/>
                    <a:pt x="111" y="297"/>
                    <a:pt x="98" y="280"/>
                  </a:cubicBezTo>
                  <a:cubicBezTo>
                    <a:pt x="97" y="281"/>
                    <a:pt x="96" y="282"/>
                    <a:pt x="95" y="283"/>
                  </a:cubicBezTo>
                  <a:cubicBezTo>
                    <a:pt x="84" y="291"/>
                    <a:pt x="70" y="301"/>
                    <a:pt x="54" y="297"/>
                  </a:cubicBezTo>
                  <a:cubicBezTo>
                    <a:pt x="43" y="293"/>
                    <a:pt x="40" y="286"/>
                    <a:pt x="43" y="276"/>
                  </a:cubicBezTo>
                  <a:cubicBezTo>
                    <a:pt x="45" y="269"/>
                    <a:pt x="52" y="260"/>
                    <a:pt x="59" y="251"/>
                  </a:cubicBezTo>
                  <a:cubicBezTo>
                    <a:pt x="54" y="254"/>
                    <a:pt x="50" y="256"/>
                    <a:pt x="46" y="258"/>
                  </a:cubicBezTo>
                  <a:cubicBezTo>
                    <a:pt x="36" y="261"/>
                    <a:pt x="30" y="256"/>
                    <a:pt x="28" y="247"/>
                  </a:cubicBezTo>
                  <a:cubicBezTo>
                    <a:pt x="24" y="235"/>
                    <a:pt x="33" y="215"/>
                    <a:pt x="34" y="202"/>
                  </a:cubicBezTo>
                  <a:cubicBezTo>
                    <a:pt x="36" y="187"/>
                    <a:pt x="19" y="234"/>
                    <a:pt x="18" y="235"/>
                  </a:cubicBezTo>
                  <a:cubicBezTo>
                    <a:pt x="0" y="225"/>
                    <a:pt x="0" y="225"/>
                    <a:pt x="0" y="225"/>
                  </a:cubicBezTo>
                  <a:close/>
                  <a:moveTo>
                    <a:pt x="156" y="193"/>
                  </a:moveTo>
                  <a:cubicBezTo>
                    <a:pt x="158" y="254"/>
                    <a:pt x="158" y="254"/>
                    <a:pt x="158" y="254"/>
                  </a:cubicBezTo>
                  <a:cubicBezTo>
                    <a:pt x="162" y="255"/>
                    <a:pt x="162" y="255"/>
                    <a:pt x="162" y="255"/>
                  </a:cubicBezTo>
                  <a:cubicBezTo>
                    <a:pt x="161" y="274"/>
                    <a:pt x="161" y="274"/>
                    <a:pt x="161" y="274"/>
                  </a:cubicBezTo>
                  <a:cubicBezTo>
                    <a:pt x="169" y="277"/>
                    <a:pt x="169" y="277"/>
                    <a:pt x="169" y="277"/>
                  </a:cubicBezTo>
                  <a:cubicBezTo>
                    <a:pt x="180" y="262"/>
                    <a:pt x="180" y="262"/>
                    <a:pt x="180" y="262"/>
                  </a:cubicBezTo>
                  <a:cubicBezTo>
                    <a:pt x="183" y="263"/>
                    <a:pt x="183" y="263"/>
                    <a:pt x="183" y="263"/>
                  </a:cubicBezTo>
                  <a:cubicBezTo>
                    <a:pt x="220" y="216"/>
                    <a:pt x="220" y="216"/>
                    <a:pt x="220" y="216"/>
                  </a:cubicBezTo>
                  <a:cubicBezTo>
                    <a:pt x="156" y="193"/>
                    <a:pt x="156" y="193"/>
                    <a:pt x="156" y="193"/>
                  </a:cubicBezTo>
                  <a:close/>
                  <a:moveTo>
                    <a:pt x="273" y="17"/>
                  </a:moveTo>
                  <a:cubicBezTo>
                    <a:pt x="271" y="9"/>
                    <a:pt x="271" y="9"/>
                    <a:pt x="271" y="9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92" y="46"/>
                    <a:pt x="292" y="46"/>
                    <a:pt x="292" y="46"/>
                  </a:cubicBezTo>
                  <a:cubicBezTo>
                    <a:pt x="289" y="80"/>
                    <a:pt x="279" y="112"/>
                    <a:pt x="262" y="140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301" y="117"/>
                    <a:pt x="312" y="80"/>
                    <a:pt x="313" y="39"/>
                  </a:cubicBezTo>
                  <a:cubicBezTo>
                    <a:pt x="313" y="31"/>
                    <a:pt x="313" y="31"/>
                    <a:pt x="313" y="31"/>
                  </a:cubicBezTo>
                  <a:cubicBezTo>
                    <a:pt x="306" y="29"/>
                    <a:pt x="306" y="29"/>
                    <a:pt x="306" y="29"/>
                  </a:cubicBezTo>
                  <a:lnTo>
                    <a:pt x="27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矩形 25"/>
            <p:cNvSpPr>
              <a:spLocks noChangeArrowheads="1"/>
            </p:cNvSpPr>
            <p:nvPr/>
          </p:nvSpPr>
          <p:spPr bwMode="auto">
            <a:xfrm>
              <a:off x="3533637" y="2065102"/>
              <a:ext cx="9884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buliding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7" name="组合 1046"/>
          <p:cNvGrpSpPr/>
          <p:nvPr/>
        </p:nvGrpSpPr>
        <p:grpSpPr>
          <a:xfrm>
            <a:off x="4775031" y="1582792"/>
            <a:ext cx="1046616" cy="857817"/>
            <a:chOff x="4775031" y="1582792"/>
            <a:chExt cx="1046616" cy="857817"/>
          </a:xfrm>
        </p:grpSpPr>
        <p:sp>
          <p:nvSpPr>
            <p:cNvPr id="65" name="椭圆 64"/>
            <p:cNvSpPr/>
            <p:nvPr/>
          </p:nvSpPr>
          <p:spPr>
            <a:xfrm>
              <a:off x="4775031" y="1582792"/>
              <a:ext cx="857817" cy="85781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2" name="Freeform 14"/>
            <p:cNvSpPr>
              <a:spLocks noEditPoints="1"/>
            </p:cNvSpPr>
            <p:nvPr/>
          </p:nvSpPr>
          <p:spPr bwMode="auto">
            <a:xfrm>
              <a:off x="5057563" y="1711325"/>
              <a:ext cx="281294" cy="372956"/>
            </a:xfrm>
            <a:custGeom>
              <a:avLst/>
              <a:gdLst>
                <a:gd name="T0" fmla="*/ 52 w 68"/>
                <a:gd name="T1" fmla="*/ 42 h 91"/>
                <a:gd name="T2" fmla="*/ 55 w 68"/>
                <a:gd name="T3" fmla="*/ 32 h 91"/>
                <a:gd name="T4" fmla="*/ 55 w 68"/>
                <a:gd name="T5" fmla="*/ 19 h 91"/>
                <a:gd name="T6" fmla="*/ 34 w 68"/>
                <a:gd name="T7" fmla="*/ 0 h 91"/>
                <a:gd name="T8" fmla="*/ 13 w 68"/>
                <a:gd name="T9" fmla="*/ 19 h 91"/>
                <a:gd name="T10" fmla="*/ 13 w 68"/>
                <a:gd name="T11" fmla="*/ 32 h 91"/>
                <a:gd name="T12" fmla="*/ 16 w 68"/>
                <a:gd name="T13" fmla="*/ 42 h 91"/>
                <a:gd name="T14" fmla="*/ 0 w 68"/>
                <a:gd name="T15" fmla="*/ 71 h 91"/>
                <a:gd name="T16" fmla="*/ 0 w 68"/>
                <a:gd name="T17" fmla="*/ 79 h 91"/>
                <a:gd name="T18" fmla="*/ 34 w 68"/>
                <a:gd name="T19" fmla="*/ 91 h 91"/>
                <a:gd name="T20" fmla="*/ 68 w 68"/>
                <a:gd name="T21" fmla="*/ 79 h 91"/>
                <a:gd name="T22" fmla="*/ 68 w 68"/>
                <a:gd name="T23" fmla="*/ 71 h 91"/>
                <a:gd name="T24" fmla="*/ 52 w 68"/>
                <a:gd name="T25" fmla="*/ 42 h 91"/>
                <a:gd name="T26" fmla="*/ 37 w 68"/>
                <a:gd name="T27" fmla="*/ 54 h 91"/>
                <a:gd name="T28" fmla="*/ 37 w 68"/>
                <a:gd name="T29" fmla="*/ 83 h 91"/>
                <a:gd name="T30" fmla="*/ 30 w 68"/>
                <a:gd name="T31" fmla="*/ 83 h 91"/>
                <a:gd name="T32" fmla="*/ 30 w 68"/>
                <a:gd name="T33" fmla="*/ 54 h 91"/>
                <a:gd name="T34" fmla="*/ 28 w 68"/>
                <a:gd name="T35" fmla="*/ 50 h 91"/>
                <a:gd name="T36" fmla="*/ 34 w 68"/>
                <a:gd name="T37" fmla="*/ 51 h 91"/>
                <a:gd name="T38" fmla="*/ 39 w 68"/>
                <a:gd name="T39" fmla="*/ 50 h 91"/>
                <a:gd name="T40" fmla="*/ 37 w 68"/>
                <a:gd name="T41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1">
                  <a:moveTo>
                    <a:pt x="52" y="42"/>
                  </a:moveTo>
                  <a:cubicBezTo>
                    <a:pt x="54" y="39"/>
                    <a:pt x="55" y="36"/>
                    <a:pt x="55" y="32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9"/>
                    <a:pt x="45" y="0"/>
                    <a:pt x="34" y="0"/>
                  </a:cubicBezTo>
                  <a:cubicBezTo>
                    <a:pt x="22" y="0"/>
                    <a:pt x="13" y="9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4" y="39"/>
                    <a:pt x="16" y="42"/>
                  </a:cubicBezTo>
                  <a:cubicBezTo>
                    <a:pt x="6" y="48"/>
                    <a:pt x="0" y="58"/>
                    <a:pt x="0" y="7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9" y="87"/>
                    <a:pt x="21" y="91"/>
                    <a:pt x="34" y="91"/>
                  </a:cubicBezTo>
                  <a:cubicBezTo>
                    <a:pt x="47" y="91"/>
                    <a:pt x="59" y="87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58"/>
                    <a:pt x="61" y="48"/>
                    <a:pt x="52" y="42"/>
                  </a:cubicBezTo>
                  <a:close/>
                  <a:moveTo>
                    <a:pt x="37" y="54"/>
                  </a:moveTo>
                  <a:cubicBezTo>
                    <a:pt x="37" y="83"/>
                    <a:pt x="37" y="83"/>
                    <a:pt x="37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9" y="53"/>
                    <a:pt x="28" y="52"/>
                    <a:pt x="28" y="50"/>
                  </a:cubicBezTo>
                  <a:cubicBezTo>
                    <a:pt x="30" y="51"/>
                    <a:pt x="32" y="51"/>
                    <a:pt x="34" y="51"/>
                  </a:cubicBezTo>
                  <a:cubicBezTo>
                    <a:pt x="36" y="51"/>
                    <a:pt x="38" y="51"/>
                    <a:pt x="39" y="50"/>
                  </a:cubicBezTo>
                  <a:cubicBezTo>
                    <a:pt x="39" y="52"/>
                    <a:pt x="38" y="53"/>
                    <a:pt x="3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矩形 25"/>
            <p:cNvSpPr>
              <a:spLocks noChangeArrowheads="1"/>
            </p:cNvSpPr>
            <p:nvPr/>
          </p:nvSpPr>
          <p:spPr bwMode="auto">
            <a:xfrm>
              <a:off x="4833225" y="2082967"/>
              <a:ext cx="9884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1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  <a:endPara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直接连接符 151"/>
          <p:cNvCxnSpPr>
            <a:stCxn id="68" idx="6"/>
            <a:endCxn id="67" idx="3"/>
          </p:cNvCxnSpPr>
          <p:nvPr/>
        </p:nvCxnSpPr>
        <p:spPr>
          <a:xfrm flipV="1">
            <a:off x="7363713" y="2960440"/>
            <a:ext cx="351717" cy="33617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69" idx="6"/>
            <a:endCxn id="68" idx="2"/>
          </p:cNvCxnSpPr>
          <p:nvPr/>
        </p:nvCxnSpPr>
        <p:spPr>
          <a:xfrm>
            <a:off x="5585454" y="3296616"/>
            <a:ext cx="732043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3925519" y="3296616"/>
            <a:ext cx="732043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V="1">
            <a:off x="2428875" y="3296617"/>
            <a:ext cx="752312" cy="855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组合 1048"/>
          <p:cNvGrpSpPr/>
          <p:nvPr/>
        </p:nvGrpSpPr>
        <p:grpSpPr>
          <a:xfrm>
            <a:off x="6317497" y="2773509"/>
            <a:ext cx="1255785" cy="1046216"/>
            <a:chOff x="6317497" y="2773509"/>
            <a:chExt cx="1255785" cy="1046216"/>
          </a:xfrm>
        </p:grpSpPr>
        <p:sp>
          <p:nvSpPr>
            <p:cNvPr id="68" name="椭圆 67"/>
            <p:cNvSpPr/>
            <p:nvPr/>
          </p:nvSpPr>
          <p:spPr>
            <a:xfrm>
              <a:off x="6317497" y="2773509"/>
              <a:ext cx="1046216" cy="1046216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497401" y="3401447"/>
              <a:ext cx="10758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6582889" y="3027141"/>
              <a:ext cx="515433" cy="360456"/>
              <a:chOff x="679448" y="2687599"/>
              <a:chExt cx="876298" cy="612814"/>
            </a:xfrm>
          </p:grpSpPr>
          <p:sp>
            <p:nvSpPr>
              <p:cNvPr id="108" name="Freeform 24"/>
              <p:cNvSpPr>
                <a:spLocks noEditPoints="1"/>
              </p:cNvSpPr>
              <p:nvPr/>
            </p:nvSpPr>
            <p:spPr bwMode="auto">
              <a:xfrm>
                <a:off x="679448" y="2687599"/>
                <a:ext cx="679447" cy="531806"/>
              </a:xfrm>
              <a:custGeom>
                <a:avLst/>
                <a:gdLst>
                  <a:gd name="T0" fmla="*/ 167 w 179"/>
                  <a:gd name="T1" fmla="*/ 5 h 139"/>
                  <a:gd name="T2" fmla="*/ 160 w 179"/>
                  <a:gd name="T3" fmla="*/ 1 h 139"/>
                  <a:gd name="T4" fmla="*/ 42 w 179"/>
                  <a:gd name="T5" fmla="*/ 40 h 139"/>
                  <a:gd name="T6" fmla="*/ 77 w 179"/>
                  <a:gd name="T7" fmla="*/ 40 h 139"/>
                  <a:gd name="T8" fmla="*/ 142 w 179"/>
                  <a:gd name="T9" fmla="*/ 18 h 139"/>
                  <a:gd name="T10" fmla="*/ 164 w 179"/>
                  <a:gd name="T11" fmla="*/ 29 h 139"/>
                  <a:gd name="T12" fmla="*/ 167 w 179"/>
                  <a:gd name="T13" fmla="*/ 40 h 139"/>
                  <a:gd name="T14" fmla="*/ 179 w 179"/>
                  <a:gd name="T15" fmla="*/ 40 h 139"/>
                  <a:gd name="T16" fmla="*/ 167 w 179"/>
                  <a:gd name="T17" fmla="*/ 5 h 139"/>
                  <a:gd name="T18" fmla="*/ 1 w 179"/>
                  <a:gd name="T19" fmla="*/ 60 h 139"/>
                  <a:gd name="T20" fmla="*/ 27 w 179"/>
                  <a:gd name="T21" fmla="*/ 139 h 139"/>
                  <a:gd name="T22" fmla="*/ 27 w 179"/>
                  <a:gd name="T23" fmla="*/ 105 h 139"/>
                  <a:gd name="T24" fmla="*/ 18 w 179"/>
                  <a:gd name="T25" fmla="*/ 77 h 139"/>
                  <a:gd name="T26" fmla="*/ 27 w 179"/>
                  <a:gd name="T27" fmla="*/ 66 h 139"/>
                  <a:gd name="T28" fmla="*/ 27 w 179"/>
                  <a:gd name="T29" fmla="*/ 52 h 139"/>
                  <a:gd name="T30" fmla="*/ 31 w 179"/>
                  <a:gd name="T31" fmla="*/ 43 h 139"/>
                  <a:gd name="T32" fmla="*/ 5 w 179"/>
                  <a:gd name="T33" fmla="*/ 52 h 139"/>
                  <a:gd name="T34" fmla="*/ 1 w 179"/>
                  <a:gd name="T35" fmla="*/ 6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9" h="139">
                    <a:moveTo>
                      <a:pt x="167" y="5"/>
                    </a:moveTo>
                    <a:cubicBezTo>
                      <a:pt x="166" y="2"/>
                      <a:pt x="163" y="0"/>
                      <a:pt x="160" y="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7" y="26"/>
                      <a:pt x="155" y="30"/>
                      <a:pt x="164" y="29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79" y="40"/>
                      <a:pt x="179" y="40"/>
                      <a:pt x="179" y="40"/>
                    </a:cubicBezTo>
                    <a:lnTo>
                      <a:pt x="167" y="5"/>
                    </a:lnTo>
                    <a:close/>
                    <a:moveTo>
                      <a:pt x="1" y="60"/>
                    </a:moveTo>
                    <a:cubicBezTo>
                      <a:pt x="27" y="139"/>
                      <a:pt x="27" y="139"/>
                      <a:pt x="27" y="139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22" y="75"/>
                      <a:pt x="25" y="71"/>
                      <a:pt x="27" y="66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49"/>
                      <a:pt x="28" y="46"/>
                      <a:pt x="31" y="4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" y="53"/>
                      <a:pt x="0" y="57"/>
                      <a:pt x="1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25"/>
              <p:cNvSpPr>
                <a:spLocks noEditPoints="1"/>
              </p:cNvSpPr>
              <p:nvPr/>
            </p:nvSpPr>
            <p:spPr bwMode="auto">
              <a:xfrm>
                <a:off x="808036" y="2863812"/>
                <a:ext cx="665161" cy="431794"/>
              </a:xfrm>
              <a:custGeom>
                <a:avLst/>
                <a:gdLst>
                  <a:gd name="T0" fmla="*/ 141 w 175"/>
                  <a:gd name="T1" fmla="*/ 46 h 113"/>
                  <a:gd name="T2" fmla="*/ 131 w 175"/>
                  <a:gd name="T3" fmla="*/ 56 h 113"/>
                  <a:gd name="T4" fmla="*/ 141 w 175"/>
                  <a:gd name="T5" fmla="*/ 66 h 113"/>
                  <a:gd name="T6" fmla="*/ 151 w 175"/>
                  <a:gd name="T7" fmla="*/ 56 h 113"/>
                  <a:gd name="T8" fmla="*/ 141 w 175"/>
                  <a:gd name="T9" fmla="*/ 46 h 113"/>
                  <a:gd name="T10" fmla="*/ 34 w 175"/>
                  <a:gd name="T11" fmla="*/ 46 h 113"/>
                  <a:gd name="T12" fmla="*/ 24 w 175"/>
                  <a:gd name="T13" fmla="*/ 56 h 113"/>
                  <a:gd name="T14" fmla="*/ 34 w 175"/>
                  <a:gd name="T15" fmla="*/ 66 h 113"/>
                  <a:gd name="T16" fmla="*/ 44 w 175"/>
                  <a:gd name="T17" fmla="*/ 56 h 113"/>
                  <a:gd name="T18" fmla="*/ 34 w 175"/>
                  <a:gd name="T19" fmla="*/ 46 h 113"/>
                  <a:gd name="T20" fmla="*/ 87 w 175"/>
                  <a:gd name="T21" fmla="*/ 19 h 113"/>
                  <a:gd name="T22" fmla="*/ 55 w 175"/>
                  <a:gd name="T23" fmla="*/ 56 h 113"/>
                  <a:gd name="T24" fmla="*/ 87 w 175"/>
                  <a:gd name="T25" fmla="*/ 93 h 113"/>
                  <a:gd name="T26" fmla="*/ 120 w 175"/>
                  <a:gd name="T27" fmla="*/ 56 h 113"/>
                  <a:gd name="T28" fmla="*/ 87 w 175"/>
                  <a:gd name="T29" fmla="*/ 19 h 113"/>
                  <a:gd name="T30" fmla="*/ 91 w 175"/>
                  <a:gd name="T31" fmla="*/ 73 h 113"/>
                  <a:gd name="T32" fmla="*/ 91 w 175"/>
                  <a:gd name="T33" fmla="*/ 78 h 113"/>
                  <a:gd name="T34" fmla="*/ 84 w 175"/>
                  <a:gd name="T35" fmla="*/ 78 h 113"/>
                  <a:gd name="T36" fmla="*/ 84 w 175"/>
                  <a:gd name="T37" fmla="*/ 73 h 113"/>
                  <a:gd name="T38" fmla="*/ 73 w 175"/>
                  <a:gd name="T39" fmla="*/ 71 h 113"/>
                  <a:gd name="T40" fmla="*/ 75 w 175"/>
                  <a:gd name="T41" fmla="*/ 63 h 113"/>
                  <a:gd name="T42" fmla="*/ 85 w 175"/>
                  <a:gd name="T43" fmla="*/ 66 h 113"/>
                  <a:gd name="T44" fmla="*/ 91 w 175"/>
                  <a:gd name="T45" fmla="*/ 63 h 113"/>
                  <a:gd name="T46" fmla="*/ 84 w 175"/>
                  <a:gd name="T47" fmla="*/ 59 h 113"/>
                  <a:gd name="T48" fmla="*/ 73 w 175"/>
                  <a:gd name="T49" fmla="*/ 49 h 113"/>
                  <a:gd name="T50" fmla="*/ 84 w 175"/>
                  <a:gd name="T51" fmla="*/ 39 h 113"/>
                  <a:gd name="T52" fmla="*/ 84 w 175"/>
                  <a:gd name="T53" fmla="*/ 34 h 113"/>
                  <a:gd name="T54" fmla="*/ 91 w 175"/>
                  <a:gd name="T55" fmla="*/ 34 h 113"/>
                  <a:gd name="T56" fmla="*/ 91 w 175"/>
                  <a:gd name="T57" fmla="*/ 39 h 113"/>
                  <a:gd name="T58" fmla="*/ 100 w 175"/>
                  <a:gd name="T59" fmla="*/ 40 h 113"/>
                  <a:gd name="T60" fmla="*/ 98 w 175"/>
                  <a:gd name="T61" fmla="*/ 48 h 113"/>
                  <a:gd name="T62" fmla="*/ 89 w 175"/>
                  <a:gd name="T63" fmla="*/ 46 h 113"/>
                  <a:gd name="T64" fmla="*/ 84 w 175"/>
                  <a:gd name="T65" fmla="*/ 48 h 113"/>
                  <a:gd name="T66" fmla="*/ 91 w 175"/>
                  <a:gd name="T67" fmla="*/ 52 h 113"/>
                  <a:gd name="T68" fmla="*/ 102 w 175"/>
                  <a:gd name="T69" fmla="*/ 62 h 113"/>
                  <a:gd name="T70" fmla="*/ 91 w 175"/>
                  <a:gd name="T71" fmla="*/ 73 h 113"/>
                  <a:gd name="T72" fmla="*/ 128 w 175"/>
                  <a:gd name="T73" fmla="*/ 113 h 113"/>
                  <a:gd name="T74" fmla="*/ 6 w 175"/>
                  <a:gd name="T75" fmla="*/ 113 h 113"/>
                  <a:gd name="T76" fmla="*/ 0 w 175"/>
                  <a:gd name="T77" fmla="*/ 107 h 113"/>
                  <a:gd name="T78" fmla="*/ 0 w 175"/>
                  <a:gd name="T79" fmla="*/ 6 h 113"/>
                  <a:gd name="T80" fmla="*/ 6 w 175"/>
                  <a:gd name="T81" fmla="*/ 0 h 113"/>
                  <a:gd name="T82" fmla="*/ 169 w 175"/>
                  <a:gd name="T83" fmla="*/ 0 h 113"/>
                  <a:gd name="T84" fmla="*/ 175 w 175"/>
                  <a:gd name="T85" fmla="*/ 6 h 113"/>
                  <a:gd name="T86" fmla="*/ 175 w 175"/>
                  <a:gd name="T87" fmla="*/ 67 h 113"/>
                  <a:gd name="T88" fmla="*/ 164 w 175"/>
                  <a:gd name="T89" fmla="*/ 67 h 113"/>
                  <a:gd name="T90" fmla="*/ 164 w 175"/>
                  <a:gd name="T91" fmla="*/ 28 h 113"/>
                  <a:gd name="T92" fmla="*/ 147 w 175"/>
                  <a:gd name="T93" fmla="*/ 11 h 113"/>
                  <a:gd name="T94" fmla="*/ 27 w 175"/>
                  <a:gd name="T95" fmla="*/ 11 h 113"/>
                  <a:gd name="T96" fmla="*/ 11 w 175"/>
                  <a:gd name="T97" fmla="*/ 28 h 113"/>
                  <a:gd name="T98" fmla="*/ 11 w 175"/>
                  <a:gd name="T99" fmla="*/ 86 h 113"/>
                  <a:gd name="T100" fmla="*/ 27 w 175"/>
                  <a:gd name="T101" fmla="*/ 102 h 113"/>
                  <a:gd name="T102" fmla="*/ 129 w 175"/>
                  <a:gd name="T103" fmla="*/ 102 h 113"/>
                  <a:gd name="T104" fmla="*/ 127 w 175"/>
                  <a:gd name="T105" fmla="*/ 109 h 113"/>
                  <a:gd name="T106" fmla="*/ 128 w 175"/>
                  <a:gd name="T107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3">
                    <a:moveTo>
                      <a:pt x="141" y="46"/>
                    </a:moveTo>
                    <a:cubicBezTo>
                      <a:pt x="136" y="46"/>
                      <a:pt x="131" y="51"/>
                      <a:pt x="131" y="56"/>
                    </a:cubicBezTo>
                    <a:cubicBezTo>
                      <a:pt x="131" y="62"/>
                      <a:pt x="136" y="66"/>
                      <a:pt x="141" y="66"/>
                    </a:cubicBezTo>
                    <a:cubicBezTo>
                      <a:pt x="147" y="66"/>
                      <a:pt x="151" y="62"/>
                      <a:pt x="151" y="56"/>
                    </a:cubicBezTo>
                    <a:cubicBezTo>
                      <a:pt x="151" y="51"/>
                      <a:pt x="147" y="46"/>
                      <a:pt x="141" y="46"/>
                    </a:cubicBezTo>
                    <a:close/>
                    <a:moveTo>
                      <a:pt x="34" y="46"/>
                    </a:moveTo>
                    <a:cubicBezTo>
                      <a:pt x="28" y="46"/>
                      <a:pt x="24" y="51"/>
                      <a:pt x="24" y="56"/>
                    </a:cubicBezTo>
                    <a:cubicBezTo>
                      <a:pt x="24" y="62"/>
                      <a:pt x="28" y="66"/>
                      <a:pt x="34" y="66"/>
                    </a:cubicBezTo>
                    <a:cubicBezTo>
                      <a:pt x="39" y="66"/>
                      <a:pt x="44" y="62"/>
                      <a:pt x="44" y="56"/>
                    </a:cubicBezTo>
                    <a:cubicBezTo>
                      <a:pt x="44" y="51"/>
                      <a:pt x="39" y="46"/>
                      <a:pt x="34" y="46"/>
                    </a:cubicBezTo>
                    <a:close/>
                    <a:moveTo>
                      <a:pt x="87" y="19"/>
                    </a:moveTo>
                    <a:cubicBezTo>
                      <a:pt x="69" y="19"/>
                      <a:pt x="55" y="36"/>
                      <a:pt x="55" y="56"/>
                    </a:cubicBezTo>
                    <a:cubicBezTo>
                      <a:pt x="55" y="77"/>
                      <a:pt x="69" y="93"/>
                      <a:pt x="87" y="93"/>
                    </a:cubicBezTo>
                    <a:cubicBezTo>
                      <a:pt x="106" y="93"/>
                      <a:pt x="120" y="77"/>
                      <a:pt x="120" y="56"/>
                    </a:cubicBezTo>
                    <a:cubicBezTo>
                      <a:pt x="120" y="36"/>
                      <a:pt x="106" y="19"/>
                      <a:pt x="87" y="19"/>
                    </a:cubicBezTo>
                    <a:close/>
                    <a:moveTo>
                      <a:pt x="91" y="73"/>
                    </a:moveTo>
                    <a:cubicBezTo>
                      <a:pt x="91" y="78"/>
                      <a:pt x="91" y="78"/>
                      <a:pt x="91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9" y="73"/>
                      <a:pt x="75" y="72"/>
                      <a:pt x="73" y="71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8" y="65"/>
                      <a:pt x="81" y="66"/>
                      <a:pt x="85" y="66"/>
                    </a:cubicBezTo>
                    <a:cubicBezTo>
                      <a:pt x="89" y="66"/>
                      <a:pt x="91" y="65"/>
                      <a:pt x="91" y="63"/>
                    </a:cubicBezTo>
                    <a:cubicBezTo>
                      <a:pt x="91" y="62"/>
                      <a:pt x="89" y="61"/>
                      <a:pt x="84" y="59"/>
                    </a:cubicBezTo>
                    <a:cubicBezTo>
                      <a:pt x="78" y="57"/>
                      <a:pt x="73" y="55"/>
                      <a:pt x="73" y="49"/>
                    </a:cubicBezTo>
                    <a:cubicBezTo>
                      <a:pt x="73" y="44"/>
                      <a:pt x="77" y="40"/>
                      <a:pt x="84" y="39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5" y="39"/>
                      <a:pt x="98" y="39"/>
                      <a:pt x="100" y="40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96" y="47"/>
                      <a:pt x="93" y="46"/>
                      <a:pt x="89" y="46"/>
                    </a:cubicBezTo>
                    <a:cubicBezTo>
                      <a:pt x="85" y="46"/>
                      <a:pt x="84" y="47"/>
                      <a:pt x="84" y="48"/>
                    </a:cubicBezTo>
                    <a:cubicBezTo>
                      <a:pt x="84" y="49"/>
                      <a:pt x="86" y="50"/>
                      <a:pt x="91" y="52"/>
                    </a:cubicBezTo>
                    <a:cubicBezTo>
                      <a:pt x="99" y="54"/>
                      <a:pt x="102" y="57"/>
                      <a:pt x="102" y="62"/>
                    </a:cubicBezTo>
                    <a:cubicBezTo>
                      <a:pt x="102" y="67"/>
                      <a:pt x="98" y="72"/>
                      <a:pt x="91" y="73"/>
                    </a:cubicBezTo>
                    <a:close/>
                    <a:moveTo>
                      <a:pt x="128" y="113"/>
                    </a:moveTo>
                    <a:cubicBezTo>
                      <a:pt x="6" y="113"/>
                      <a:pt x="6" y="113"/>
                      <a:pt x="6" y="113"/>
                    </a:cubicBezTo>
                    <a:cubicBezTo>
                      <a:pt x="3" y="113"/>
                      <a:pt x="0" y="110"/>
                      <a:pt x="0" y="10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0"/>
                      <a:pt x="175" y="3"/>
                      <a:pt x="175" y="6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56" y="27"/>
                      <a:pt x="149" y="20"/>
                      <a:pt x="14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20"/>
                      <a:pt x="19" y="26"/>
                      <a:pt x="11" y="28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19" y="87"/>
                      <a:pt x="26" y="94"/>
                      <a:pt x="27" y="102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128" y="104"/>
                      <a:pt x="127" y="106"/>
                      <a:pt x="127" y="109"/>
                    </a:cubicBezTo>
                    <a:cubicBezTo>
                      <a:pt x="127" y="110"/>
                      <a:pt x="127" y="112"/>
                      <a:pt x="128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6"/>
              <p:cNvSpPr/>
              <p:nvPr/>
            </p:nvSpPr>
            <p:spPr bwMode="auto">
              <a:xfrm>
                <a:off x="1317622" y="3143208"/>
                <a:ext cx="238124" cy="41274"/>
              </a:xfrm>
              <a:custGeom>
                <a:avLst/>
                <a:gdLst>
                  <a:gd name="T0" fmla="*/ 6 w 63"/>
                  <a:gd name="T1" fmla="*/ 11 h 11"/>
                  <a:gd name="T2" fmla="*/ 0 w 63"/>
                  <a:gd name="T3" fmla="*/ 5 h 11"/>
                  <a:gd name="T4" fmla="*/ 0 w 63"/>
                  <a:gd name="T5" fmla="*/ 5 h 11"/>
                  <a:gd name="T6" fmla="*/ 6 w 63"/>
                  <a:gd name="T7" fmla="*/ 0 h 11"/>
                  <a:gd name="T8" fmla="*/ 6 w 63"/>
                  <a:gd name="T9" fmla="*/ 0 h 11"/>
                  <a:gd name="T10" fmla="*/ 58 w 63"/>
                  <a:gd name="T11" fmla="*/ 0 h 11"/>
                  <a:gd name="T12" fmla="*/ 63 w 63"/>
                  <a:gd name="T13" fmla="*/ 5 h 11"/>
                  <a:gd name="T14" fmla="*/ 63 w 63"/>
                  <a:gd name="T15" fmla="*/ 5 h 11"/>
                  <a:gd name="T16" fmla="*/ 58 w 63"/>
                  <a:gd name="T17" fmla="*/ 11 h 11"/>
                  <a:gd name="T18" fmla="*/ 58 w 63"/>
                  <a:gd name="T19" fmla="*/ 11 h 11"/>
                  <a:gd name="T20" fmla="*/ 6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8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7"/>
              <p:cNvSpPr/>
              <p:nvPr/>
            </p:nvSpPr>
            <p:spPr bwMode="auto">
              <a:xfrm>
                <a:off x="1309685" y="3200369"/>
                <a:ext cx="239713" cy="42863"/>
              </a:xfrm>
              <a:custGeom>
                <a:avLst/>
                <a:gdLst>
                  <a:gd name="T0" fmla="*/ 5 w 63"/>
                  <a:gd name="T1" fmla="*/ 11 h 11"/>
                  <a:gd name="T2" fmla="*/ 0 w 63"/>
                  <a:gd name="T3" fmla="*/ 6 h 11"/>
                  <a:gd name="T4" fmla="*/ 0 w 63"/>
                  <a:gd name="T5" fmla="*/ 6 h 11"/>
                  <a:gd name="T6" fmla="*/ 5 w 63"/>
                  <a:gd name="T7" fmla="*/ 0 h 11"/>
                  <a:gd name="T8" fmla="*/ 5 w 63"/>
                  <a:gd name="T9" fmla="*/ 0 h 11"/>
                  <a:gd name="T10" fmla="*/ 58 w 63"/>
                  <a:gd name="T11" fmla="*/ 0 h 11"/>
                  <a:gd name="T12" fmla="*/ 63 w 63"/>
                  <a:gd name="T13" fmla="*/ 6 h 11"/>
                  <a:gd name="T14" fmla="*/ 63 w 63"/>
                  <a:gd name="T15" fmla="*/ 6 h 11"/>
                  <a:gd name="T16" fmla="*/ 58 w 63"/>
                  <a:gd name="T17" fmla="*/ 11 h 11"/>
                  <a:gd name="T18" fmla="*/ 58 w 63"/>
                  <a:gd name="T19" fmla="*/ 11 h 11"/>
                  <a:gd name="T20" fmla="*/ 5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5" y="11"/>
                    </a:moveTo>
                    <a:cubicBezTo>
                      <a:pt x="2" y="11"/>
                      <a:pt x="0" y="8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8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8"/>
              <p:cNvSpPr/>
              <p:nvPr/>
            </p:nvSpPr>
            <p:spPr bwMode="auto">
              <a:xfrm>
                <a:off x="1312862" y="3257550"/>
                <a:ext cx="239713" cy="42863"/>
              </a:xfrm>
              <a:custGeom>
                <a:avLst/>
                <a:gdLst>
                  <a:gd name="T0" fmla="*/ 6 w 63"/>
                  <a:gd name="T1" fmla="*/ 11 h 11"/>
                  <a:gd name="T2" fmla="*/ 0 w 63"/>
                  <a:gd name="T3" fmla="*/ 6 h 11"/>
                  <a:gd name="T4" fmla="*/ 0 w 63"/>
                  <a:gd name="T5" fmla="*/ 6 h 11"/>
                  <a:gd name="T6" fmla="*/ 6 w 63"/>
                  <a:gd name="T7" fmla="*/ 0 h 11"/>
                  <a:gd name="T8" fmla="*/ 6 w 63"/>
                  <a:gd name="T9" fmla="*/ 0 h 11"/>
                  <a:gd name="T10" fmla="*/ 58 w 63"/>
                  <a:gd name="T11" fmla="*/ 0 h 11"/>
                  <a:gd name="T12" fmla="*/ 63 w 63"/>
                  <a:gd name="T13" fmla="*/ 6 h 11"/>
                  <a:gd name="T14" fmla="*/ 63 w 63"/>
                  <a:gd name="T15" fmla="*/ 6 h 11"/>
                  <a:gd name="T16" fmla="*/ 58 w 63"/>
                  <a:gd name="T17" fmla="*/ 11 h 11"/>
                  <a:gd name="T18" fmla="*/ 58 w 63"/>
                  <a:gd name="T19" fmla="*/ 11 h 11"/>
                  <a:gd name="T20" fmla="*/ 6 w 63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1">
                    <a:moveTo>
                      <a:pt x="6" y="11"/>
                    </a:move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9"/>
                      <a:pt x="61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50" name="组合 1049"/>
          <p:cNvGrpSpPr/>
          <p:nvPr/>
        </p:nvGrpSpPr>
        <p:grpSpPr>
          <a:xfrm>
            <a:off x="4647646" y="2827711"/>
            <a:ext cx="1114241" cy="937809"/>
            <a:chOff x="4647646" y="2827711"/>
            <a:chExt cx="1114241" cy="937809"/>
          </a:xfrm>
        </p:grpSpPr>
        <p:sp>
          <p:nvSpPr>
            <p:cNvPr id="69" name="椭圆 68"/>
            <p:cNvSpPr/>
            <p:nvPr/>
          </p:nvSpPr>
          <p:spPr>
            <a:xfrm>
              <a:off x="4647646" y="2827711"/>
              <a:ext cx="937808" cy="937809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4934819" y="2961602"/>
              <a:ext cx="363463" cy="417859"/>
              <a:chOff x="4108450" y="2036763"/>
              <a:chExt cx="933450" cy="107315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4416425" y="2178051"/>
                <a:ext cx="341313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4416425" y="2279651"/>
                <a:ext cx="341313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11"/>
              <p:cNvSpPr>
                <a:spLocks noChangeArrowheads="1"/>
              </p:cNvSpPr>
              <p:nvPr/>
            </p:nvSpPr>
            <p:spPr bwMode="auto">
              <a:xfrm>
                <a:off x="4370388" y="2378076"/>
                <a:ext cx="387350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12"/>
              <p:cNvSpPr>
                <a:spLocks noChangeArrowheads="1"/>
              </p:cNvSpPr>
              <p:nvPr/>
            </p:nvSpPr>
            <p:spPr bwMode="auto">
              <a:xfrm>
                <a:off x="4260850" y="2492376"/>
                <a:ext cx="496888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13"/>
              <p:cNvSpPr>
                <a:spLocks noChangeArrowheads="1"/>
              </p:cNvSpPr>
              <p:nvPr/>
            </p:nvSpPr>
            <p:spPr bwMode="auto">
              <a:xfrm>
                <a:off x="4268788" y="2609851"/>
                <a:ext cx="180975" cy="234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4511675" y="2625726"/>
                <a:ext cx="246063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15"/>
              <p:cNvSpPr>
                <a:spLocks noChangeArrowheads="1"/>
              </p:cNvSpPr>
              <p:nvPr/>
            </p:nvSpPr>
            <p:spPr bwMode="auto">
              <a:xfrm>
                <a:off x="4511675" y="2730501"/>
                <a:ext cx="246063" cy="38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4108450" y="2036763"/>
                <a:ext cx="933450" cy="1073150"/>
              </a:xfrm>
              <a:custGeom>
                <a:avLst/>
                <a:gdLst>
                  <a:gd name="T0" fmla="*/ 588 w 588"/>
                  <a:gd name="T1" fmla="*/ 127 h 676"/>
                  <a:gd name="T2" fmla="*/ 567 w 588"/>
                  <a:gd name="T3" fmla="*/ 81 h 676"/>
                  <a:gd name="T4" fmla="*/ 512 w 588"/>
                  <a:gd name="T5" fmla="*/ 81 h 676"/>
                  <a:gd name="T6" fmla="*/ 502 w 588"/>
                  <a:gd name="T7" fmla="*/ 81 h 676"/>
                  <a:gd name="T8" fmla="*/ 502 w 588"/>
                  <a:gd name="T9" fmla="*/ 0 h 676"/>
                  <a:gd name="T10" fmla="*/ 457 w 588"/>
                  <a:gd name="T11" fmla="*/ 0 h 676"/>
                  <a:gd name="T12" fmla="*/ 120 w 588"/>
                  <a:gd name="T13" fmla="*/ 0 h 676"/>
                  <a:gd name="T14" fmla="*/ 101 w 588"/>
                  <a:gd name="T15" fmla="*/ 12 h 676"/>
                  <a:gd name="T16" fmla="*/ 0 w 588"/>
                  <a:gd name="T17" fmla="*/ 196 h 676"/>
                  <a:gd name="T18" fmla="*/ 0 w 588"/>
                  <a:gd name="T19" fmla="*/ 574 h 676"/>
                  <a:gd name="T20" fmla="*/ 24 w 588"/>
                  <a:gd name="T21" fmla="*/ 595 h 676"/>
                  <a:gd name="T22" fmla="*/ 89 w 588"/>
                  <a:gd name="T23" fmla="*/ 655 h 676"/>
                  <a:gd name="T24" fmla="*/ 110 w 588"/>
                  <a:gd name="T25" fmla="*/ 676 h 676"/>
                  <a:gd name="T26" fmla="*/ 588 w 588"/>
                  <a:gd name="T27" fmla="*/ 676 h 676"/>
                  <a:gd name="T28" fmla="*/ 588 w 588"/>
                  <a:gd name="T29" fmla="*/ 426 h 676"/>
                  <a:gd name="T30" fmla="*/ 125 w 588"/>
                  <a:gd name="T31" fmla="*/ 60 h 676"/>
                  <a:gd name="T32" fmla="*/ 53 w 588"/>
                  <a:gd name="T33" fmla="*/ 194 h 676"/>
                  <a:gd name="T34" fmla="*/ 46 w 588"/>
                  <a:gd name="T35" fmla="*/ 550 h 676"/>
                  <a:gd name="T36" fmla="*/ 106 w 588"/>
                  <a:gd name="T37" fmla="*/ 227 h 676"/>
                  <a:gd name="T38" fmla="*/ 120 w 588"/>
                  <a:gd name="T39" fmla="*/ 218 h 676"/>
                  <a:gd name="T40" fmla="*/ 357 w 588"/>
                  <a:gd name="T41" fmla="*/ 46 h 676"/>
                  <a:gd name="T42" fmla="*/ 457 w 588"/>
                  <a:gd name="T43" fmla="*/ 46 h 676"/>
                  <a:gd name="T44" fmla="*/ 457 w 588"/>
                  <a:gd name="T45" fmla="*/ 466 h 676"/>
                  <a:gd name="T46" fmla="*/ 46 w 588"/>
                  <a:gd name="T47" fmla="*/ 550 h 676"/>
                  <a:gd name="T48" fmla="*/ 545 w 588"/>
                  <a:gd name="T49" fmla="*/ 547 h 676"/>
                  <a:gd name="T50" fmla="*/ 134 w 588"/>
                  <a:gd name="T51" fmla="*/ 631 h 676"/>
                  <a:gd name="T52" fmla="*/ 478 w 588"/>
                  <a:gd name="T53" fmla="*/ 595 h 676"/>
                  <a:gd name="T54" fmla="*/ 502 w 588"/>
                  <a:gd name="T55" fmla="*/ 574 h 676"/>
                  <a:gd name="T56" fmla="*/ 502 w 588"/>
                  <a:gd name="T57" fmla="*/ 344 h 676"/>
                  <a:gd name="T58" fmla="*/ 502 w 588"/>
                  <a:gd name="T59" fmla="*/ 127 h 676"/>
                  <a:gd name="T60" fmla="*/ 524 w 588"/>
                  <a:gd name="T61" fmla="*/ 127 h 676"/>
                  <a:gd name="T62" fmla="*/ 545 w 588"/>
                  <a:gd name="T63" fmla="*/ 48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88" h="676">
                    <a:moveTo>
                      <a:pt x="588" y="426"/>
                    </a:moveTo>
                    <a:lnTo>
                      <a:pt x="588" y="127"/>
                    </a:lnTo>
                    <a:lnTo>
                      <a:pt x="588" y="81"/>
                    </a:lnTo>
                    <a:lnTo>
                      <a:pt x="567" y="81"/>
                    </a:lnTo>
                    <a:lnTo>
                      <a:pt x="545" y="81"/>
                    </a:lnTo>
                    <a:lnTo>
                      <a:pt x="512" y="81"/>
                    </a:lnTo>
                    <a:lnTo>
                      <a:pt x="502" y="81"/>
                    </a:lnTo>
                    <a:lnTo>
                      <a:pt x="502" y="81"/>
                    </a:lnTo>
                    <a:lnTo>
                      <a:pt x="502" y="46"/>
                    </a:lnTo>
                    <a:lnTo>
                      <a:pt x="502" y="0"/>
                    </a:lnTo>
                    <a:lnTo>
                      <a:pt x="478" y="0"/>
                    </a:lnTo>
                    <a:lnTo>
                      <a:pt x="457" y="0"/>
                    </a:lnTo>
                    <a:lnTo>
                      <a:pt x="357" y="0"/>
                    </a:lnTo>
                    <a:lnTo>
                      <a:pt x="120" y="0"/>
                    </a:lnTo>
                    <a:lnTo>
                      <a:pt x="108" y="0"/>
                    </a:lnTo>
                    <a:lnTo>
                      <a:pt x="101" y="12"/>
                    </a:lnTo>
                    <a:lnTo>
                      <a:pt x="3" y="189"/>
                    </a:lnTo>
                    <a:lnTo>
                      <a:pt x="0" y="196"/>
                    </a:lnTo>
                    <a:lnTo>
                      <a:pt x="0" y="201"/>
                    </a:lnTo>
                    <a:lnTo>
                      <a:pt x="0" y="574"/>
                    </a:lnTo>
                    <a:lnTo>
                      <a:pt x="0" y="595"/>
                    </a:lnTo>
                    <a:lnTo>
                      <a:pt x="24" y="595"/>
                    </a:lnTo>
                    <a:lnTo>
                      <a:pt x="89" y="595"/>
                    </a:lnTo>
                    <a:lnTo>
                      <a:pt x="89" y="655"/>
                    </a:lnTo>
                    <a:lnTo>
                      <a:pt x="89" y="676"/>
                    </a:lnTo>
                    <a:lnTo>
                      <a:pt x="110" y="676"/>
                    </a:lnTo>
                    <a:lnTo>
                      <a:pt x="567" y="676"/>
                    </a:lnTo>
                    <a:lnTo>
                      <a:pt x="588" y="676"/>
                    </a:lnTo>
                    <a:lnTo>
                      <a:pt x="588" y="655"/>
                    </a:lnTo>
                    <a:lnTo>
                      <a:pt x="588" y="426"/>
                    </a:lnTo>
                    <a:lnTo>
                      <a:pt x="588" y="426"/>
                    </a:lnTo>
                    <a:close/>
                    <a:moveTo>
                      <a:pt x="125" y="60"/>
                    </a:moveTo>
                    <a:lnTo>
                      <a:pt x="98" y="203"/>
                    </a:lnTo>
                    <a:lnTo>
                      <a:pt x="53" y="194"/>
                    </a:lnTo>
                    <a:lnTo>
                      <a:pt x="125" y="60"/>
                    </a:lnTo>
                    <a:close/>
                    <a:moveTo>
                      <a:pt x="46" y="550"/>
                    </a:moveTo>
                    <a:lnTo>
                      <a:pt x="46" y="215"/>
                    </a:lnTo>
                    <a:lnTo>
                      <a:pt x="106" y="227"/>
                    </a:lnTo>
                    <a:lnTo>
                      <a:pt x="117" y="227"/>
                    </a:lnTo>
                    <a:lnTo>
                      <a:pt x="120" y="218"/>
                    </a:lnTo>
                    <a:lnTo>
                      <a:pt x="151" y="46"/>
                    </a:lnTo>
                    <a:lnTo>
                      <a:pt x="357" y="46"/>
                    </a:lnTo>
                    <a:lnTo>
                      <a:pt x="435" y="46"/>
                    </a:lnTo>
                    <a:lnTo>
                      <a:pt x="457" y="46"/>
                    </a:lnTo>
                    <a:lnTo>
                      <a:pt x="457" y="404"/>
                    </a:lnTo>
                    <a:lnTo>
                      <a:pt x="457" y="466"/>
                    </a:lnTo>
                    <a:lnTo>
                      <a:pt x="457" y="550"/>
                    </a:lnTo>
                    <a:lnTo>
                      <a:pt x="46" y="550"/>
                    </a:lnTo>
                    <a:close/>
                    <a:moveTo>
                      <a:pt x="545" y="485"/>
                    </a:moveTo>
                    <a:lnTo>
                      <a:pt x="545" y="547"/>
                    </a:lnTo>
                    <a:lnTo>
                      <a:pt x="545" y="631"/>
                    </a:lnTo>
                    <a:lnTo>
                      <a:pt x="134" y="631"/>
                    </a:lnTo>
                    <a:lnTo>
                      <a:pt x="134" y="595"/>
                    </a:lnTo>
                    <a:lnTo>
                      <a:pt x="478" y="595"/>
                    </a:lnTo>
                    <a:lnTo>
                      <a:pt x="502" y="595"/>
                    </a:lnTo>
                    <a:lnTo>
                      <a:pt x="502" y="574"/>
                    </a:lnTo>
                    <a:lnTo>
                      <a:pt x="502" y="344"/>
                    </a:lnTo>
                    <a:lnTo>
                      <a:pt x="502" y="344"/>
                    </a:lnTo>
                    <a:lnTo>
                      <a:pt x="502" y="127"/>
                    </a:lnTo>
                    <a:lnTo>
                      <a:pt x="502" y="127"/>
                    </a:lnTo>
                    <a:lnTo>
                      <a:pt x="512" y="127"/>
                    </a:lnTo>
                    <a:lnTo>
                      <a:pt x="524" y="127"/>
                    </a:lnTo>
                    <a:lnTo>
                      <a:pt x="545" y="127"/>
                    </a:lnTo>
                    <a:lnTo>
                      <a:pt x="545" y="4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861727" y="3406209"/>
              <a:ext cx="9001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polls</a:t>
              </a:r>
              <a:endParaRPr lang="en-US" altLang="zh-CN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1" name="组合 1050"/>
          <p:cNvGrpSpPr/>
          <p:nvPr/>
        </p:nvGrpSpPr>
        <p:grpSpPr>
          <a:xfrm>
            <a:off x="3176359" y="2926991"/>
            <a:ext cx="1075083" cy="739247"/>
            <a:chOff x="3176359" y="2926991"/>
            <a:chExt cx="1075083" cy="739247"/>
          </a:xfrm>
        </p:grpSpPr>
        <p:sp>
          <p:nvSpPr>
            <p:cNvPr id="70" name="椭圆 69"/>
            <p:cNvSpPr/>
            <p:nvPr/>
          </p:nvSpPr>
          <p:spPr>
            <a:xfrm>
              <a:off x="3176359" y="2926991"/>
              <a:ext cx="739247" cy="739247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407547" y="3029597"/>
              <a:ext cx="276869" cy="313299"/>
              <a:chOff x="781050" y="2919413"/>
              <a:chExt cx="1568451" cy="1774826"/>
            </a:xfrm>
          </p:grpSpPr>
          <p:sp>
            <p:nvSpPr>
              <p:cNvPr id="102" name="Freeform 25"/>
              <p:cNvSpPr/>
              <p:nvPr/>
            </p:nvSpPr>
            <p:spPr bwMode="auto">
              <a:xfrm>
                <a:off x="1392238" y="4332288"/>
                <a:ext cx="115888" cy="152400"/>
              </a:xfrm>
              <a:custGeom>
                <a:avLst/>
                <a:gdLst>
                  <a:gd name="T0" fmla="*/ 6 w 12"/>
                  <a:gd name="T1" fmla="*/ 3 h 16"/>
                  <a:gd name="T2" fmla="*/ 0 w 12"/>
                  <a:gd name="T3" fmla="*/ 4 h 16"/>
                  <a:gd name="T4" fmla="*/ 7 w 12"/>
                  <a:gd name="T5" fmla="*/ 13 h 16"/>
                  <a:gd name="T6" fmla="*/ 10 w 12"/>
                  <a:gd name="T7" fmla="*/ 15 h 16"/>
                  <a:gd name="T8" fmla="*/ 12 w 12"/>
                  <a:gd name="T9" fmla="*/ 11 h 16"/>
                  <a:gd name="T10" fmla="*/ 11 w 12"/>
                  <a:gd name="T11" fmla="*/ 0 h 16"/>
                  <a:gd name="T12" fmla="*/ 6 w 12"/>
                  <a:gd name="T1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6" y="3"/>
                    </a:moveTo>
                    <a:cubicBezTo>
                      <a:pt x="4" y="4"/>
                      <a:pt x="2" y="4"/>
                      <a:pt x="0" y="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5"/>
                      <a:pt x="9" y="16"/>
                      <a:pt x="10" y="15"/>
                    </a:cubicBezTo>
                    <a:cubicBezTo>
                      <a:pt x="12" y="14"/>
                      <a:pt x="12" y="13"/>
                      <a:pt x="12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1"/>
                      <a:pt x="8" y="2"/>
                      <a:pt x="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1068388" y="3654426"/>
                <a:ext cx="458788" cy="687388"/>
              </a:xfrm>
              <a:custGeom>
                <a:avLst/>
                <a:gdLst>
                  <a:gd name="T0" fmla="*/ 39 w 48"/>
                  <a:gd name="T1" fmla="*/ 71 h 72"/>
                  <a:gd name="T2" fmla="*/ 47 w 48"/>
                  <a:gd name="T3" fmla="*/ 63 h 72"/>
                  <a:gd name="T4" fmla="*/ 47 w 48"/>
                  <a:gd name="T5" fmla="*/ 54 h 72"/>
                  <a:gd name="T6" fmla="*/ 27 w 48"/>
                  <a:gd name="T7" fmla="*/ 0 h 72"/>
                  <a:gd name="T8" fmla="*/ 0 w 48"/>
                  <a:gd name="T9" fmla="*/ 11 h 72"/>
                  <a:gd name="T10" fmla="*/ 20 w 48"/>
                  <a:gd name="T11" fmla="*/ 63 h 72"/>
                  <a:gd name="T12" fmla="*/ 27 w 48"/>
                  <a:gd name="T13" fmla="*/ 71 h 72"/>
                  <a:gd name="T14" fmla="*/ 39 w 48"/>
                  <a:gd name="T15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72">
                    <a:moveTo>
                      <a:pt x="39" y="71"/>
                    </a:moveTo>
                    <a:cubicBezTo>
                      <a:pt x="42" y="69"/>
                      <a:pt x="45" y="66"/>
                      <a:pt x="47" y="63"/>
                    </a:cubicBezTo>
                    <a:cubicBezTo>
                      <a:pt x="48" y="60"/>
                      <a:pt x="48" y="56"/>
                      <a:pt x="47" y="5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1" y="66"/>
                      <a:pt x="24" y="69"/>
                      <a:pt x="27" y="71"/>
                    </a:cubicBezTo>
                    <a:cubicBezTo>
                      <a:pt x="31" y="72"/>
                      <a:pt x="35" y="72"/>
                      <a:pt x="39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27"/>
              <p:cNvSpPr>
                <a:spLocks noEditPoints="1"/>
              </p:cNvSpPr>
              <p:nvPr/>
            </p:nvSpPr>
            <p:spPr bwMode="auto">
              <a:xfrm>
                <a:off x="781050" y="2919413"/>
                <a:ext cx="534988" cy="782638"/>
              </a:xfrm>
              <a:custGeom>
                <a:avLst/>
                <a:gdLst>
                  <a:gd name="T0" fmla="*/ 33 w 56"/>
                  <a:gd name="T1" fmla="*/ 13 h 82"/>
                  <a:gd name="T2" fmla="*/ 12 w 56"/>
                  <a:gd name="T3" fmla="*/ 4 h 82"/>
                  <a:gd name="T4" fmla="*/ 3 w 56"/>
                  <a:gd name="T5" fmla="*/ 24 h 82"/>
                  <a:gd name="T6" fmla="*/ 26 w 56"/>
                  <a:gd name="T7" fmla="*/ 82 h 82"/>
                  <a:gd name="T8" fmla="*/ 56 w 56"/>
                  <a:gd name="T9" fmla="*/ 71 h 82"/>
                  <a:gd name="T10" fmla="*/ 33 w 56"/>
                  <a:gd name="T11" fmla="*/ 13 h 82"/>
                  <a:gd name="T12" fmla="*/ 35 w 56"/>
                  <a:gd name="T13" fmla="*/ 62 h 82"/>
                  <a:gd name="T14" fmla="*/ 30 w 56"/>
                  <a:gd name="T15" fmla="*/ 60 h 82"/>
                  <a:gd name="T16" fmla="*/ 15 w 56"/>
                  <a:gd name="T17" fmla="*/ 20 h 82"/>
                  <a:gd name="T18" fmla="*/ 17 w 56"/>
                  <a:gd name="T19" fmla="*/ 15 h 82"/>
                  <a:gd name="T20" fmla="*/ 22 w 56"/>
                  <a:gd name="T21" fmla="*/ 17 h 82"/>
                  <a:gd name="T22" fmla="*/ 38 w 56"/>
                  <a:gd name="T23" fmla="*/ 57 h 82"/>
                  <a:gd name="T24" fmla="*/ 35 w 56"/>
                  <a:gd name="T25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82">
                    <a:moveTo>
                      <a:pt x="33" y="13"/>
                    </a:moveTo>
                    <a:cubicBezTo>
                      <a:pt x="30" y="4"/>
                      <a:pt x="21" y="0"/>
                      <a:pt x="12" y="4"/>
                    </a:cubicBezTo>
                    <a:cubicBezTo>
                      <a:pt x="4" y="7"/>
                      <a:pt x="0" y="16"/>
                      <a:pt x="3" y="24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6" y="71"/>
                      <a:pt x="56" y="71"/>
                      <a:pt x="56" y="71"/>
                    </a:cubicBezTo>
                    <a:lnTo>
                      <a:pt x="33" y="13"/>
                    </a:lnTo>
                    <a:close/>
                    <a:moveTo>
                      <a:pt x="35" y="62"/>
                    </a:moveTo>
                    <a:cubicBezTo>
                      <a:pt x="33" y="63"/>
                      <a:pt x="31" y="62"/>
                      <a:pt x="30" y="6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18"/>
                      <a:pt x="15" y="16"/>
                      <a:pt x="17" y="15"/>
                    </a:cubicBezTo>
                    <a:cubicBezTo>
                      <a:pt x="19" y="14"/>
                      <a:pt x="21" y="15"/>
                      <a:pt x="22" y="1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8" y="59"/>
                      <a:pt x="37" y="62"/>
                      <a:pt x="35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28"/>
              <p:cNvSpPr>
                <a:spLocks noEditPoints="1"/>
              </p:cNvSpPr>
              <p:nvPr/>
            </p:nvSpPr>
            <p:spPr bwMode="auto">
              <a:xfrm>
                <a:off x="1335088" y="3673476"/>
                <a:ext cx="1014413" cy="1020763"/>
              </a:xfrm>
              <a:custGeom>
                <a:avLst/>
                <a:gdLst>
                  <a:gd name="T0" fmla="*/ 79 w 106"/>
                  <a:gd name="T1" fmla="*/ 33 h 107"/>
                  <a:gd name="T2" fmla="*/ 83 w 106"/>
                  <a:gd name="T3" fmla="*/ 29 h 107"/>
                  <a:gd name="T4" fmla="*/ 79 w 106"/>
                  <a:gd name="T5" fmla="*/ 25 h 107"/>
                  <a:gd name="T6" fmla="*/ 59 w 106"/>
                  <a:gd name="T7" fmla="*/ 25 h 107"/>
                  <a:gd name="T8" fmla="*/ 56 w 106"/>
                  <a:gd name="T9" fmla="*/ 29 h 107"/>
                  <a:gd name="T10" fmla="*/ 59 w 106"/>
                  <a:gd name="T11" fmla="*/ 33 h 107"/>
                  <a:gd name="T12" fmla="*/ 79 w 106"/>
                  <a:gd name="T13" fmla="*/ 33 h 107"/>
                  <a:gd name="T14" fmla="*/ 79 w 106"/>
                  <a:gd name="T15" fmla="*/ 74 h 107"/>
                  <a:gd name="T16" fmla="*/ 45 w 106"/>
                  <a:gd name="T17" fmla="*/ 74 h 107"/>
                  <a:gd name="T18" fmla="*/ 41 w 106"/>
                  <a:gd name="T19" fmla="*/ 78 h 107"/>
                  <a:gd name="T20" fmla="*/ 45 w 106"/>
                  <a:gd name="T21" fmla="*/ 81 h 107"/>
                  <a:gd name="T22" fmla="*/ 79 w 106"/>
                  <a:gd name="T23" fmla="*/ 81 h 107"/>
                  <a:gd name="T24" fmla="*/ 83 w 106"/>
                  <a:gd name="T25" fmla="*/ 78 h 107"/>
                  <a:gd name="T26" fmla="*/ 79 w 106"/>
                  <a:gd name="T27" fmla="*/ 74 h 107"/>
                  <a:gd name="T28" fmla="*/ 33 w 106"/>
                  <a:gd name="T29" fmla="*/ 53 h 107"/>
                  <a:gd name="T30" fmla="*/ 37 w 106"/>
                  <a:gd name="T31" fmla="*/ 57 h 107"/>
                  <a:gd name="T32" fmla="*/ 79 w 106"/>
                  <a:gd name="T33" fmla="*/ 57 h 107"/>
                  <a:gd name="T34" fmla="*/ 83 w 106"/>
                  <a:gd name="T35" fmla="*/ 53 h 107"/>
                  <a:gd name="T36" fmla="*/ 79 w 106"/>
                  <a:gd name="T37" fmla="*/ 50 h 107"/>
                  <a:gd name="T38" fmla="*/ 37 w 106"/>
                  <a:gd name="T39" fmla="*/ 50 h 107"/>
                  <a:gd name="T40" fmla="*/ 33 w 106"/>
                  <a:gd name="T41" fmla="*/ 53 h 107"/>
                  <a:gd name="T42" fmla="*/ 90 w 106"/>
                  <a:gd name="T43" fmla="*/ 0 h 107"/>
                  <a:gd name="T44" fmla="*/ 11 w 106"/>
                  <a:gd name="T45" fmla="*/ 0 h 107"/>
                  <a:gd name="T46" fmla="*/ 14 w 106"/>
                  <a:gd name="T47" fmla="*/ 9 h 107"/>
                  <a:gd name="T48" fmla="*/ 90 w 106"/>
                  <a:gd name="T49" fmla="*/ 9 h 107"/>
                  <a:gd name="T50" fmla="*/ 97 w 106"/>
                  <a:gd name="T51" fmla="*/ 15 h 107"/>
                  <a:gd name="T52" fmla="*/ 97 w 106"/>
                  <a:gd name="T53" fmla="*/ 92 h 107"/>
                  <a:gd name="T54" fmla="*/ 90 w 106"/>
                  <a:gd name="T55" fmla="*/ 98 h 107"/>
                  <a:gd name="T56" fmla="*/ 4 w 106"/>
                  <a:gd name="T57" fmla="*/ 98 h 107"/>
                  <a:gd name="T58" fmla="*/ 0 w 106"/>
                  <a:gd name="T59" fmla="*/ 103 h 107"/>
                  <a:gd name="T60" fmla="*/ 4 w 106"/>
                  <a:gd name="T61" fmla="*/ 107 h 107"/>
                  <a:gd name="T62" fmla="*/ 90 w 106"/>
                  <a:gd name="T63" fmla="*/ 107 h 107"/>
                  <a:gd name="T64" fmla="*/ 106 w 106"/>
                  <a:gd name="T65" fmla="*/ 92 h 107"/>
                  <a:gd name="T66" fmla="*/ 106 w 106"/>
                  <a:gd name="T67" fmla="*/ 15 h 107"/>
                  <a:gd name="T68" fmla="*/ 90 w 106"/>
                  <a:gd name="T6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" h="107">
                    <a:moveTo>
                      <a:pt x="79" y="33"/>
                    </a:moveTo>
                    <a:cubicBezTo>
                      <a:pt x="81" y="33"/>
                      <a:pt x="83" y="31"/>
                      <a:pt x="83" y="29"/>
                    </a:cubicBezTo>
                    <a:cubicBezTo>
                      <a:pt x="83" y="27"/>
                      <a:pt x="81" y="25"/>
                      <a:pt x="7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7" y="25"/>
                      <a:pt x="56" y="27"/>
                      <a:pt x="56" y="29"/>
                    </a:cubicBezTo>
                    <a:cubicBezTo>
                      <a:pt x="56" y="31"/>
                      <a:pt x="57" y="33"/>
                      <a:pt x="59" y="33"/>
                    </a:cubicBezTo>
                    <a:lnTo>
                      <a:pt x="79" y="33"/>
                    </a:lnTo>
                    <a:close/>
                    <a:moveTo>
                      <a:pt x="79" y="74"/>
                    </a:moveTo>
                    <a:cubicBezTo>
                      <a:pt x="45" y="74"/>
                      <a:pt x="45" y="74"/>
                      <a:pt x="45" y="74"/>
                    </a:cubicBezTo>
                    <a:cubicBezTo>
                      <a:pt x="43" y="74"/>
                      <a:pt x="41" y="76"/>
                      <a:pt x="41" y="78"/>
                    </a:cubicBezTo>
                    <a:cubicBezTo>
                      <a:pt x="41" y="80"/>
                      <a:pt x="43" y="81"/>
                      <a:pt x="45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81" y="81"/>
                      <a:pt x="83" y="80"/>
                      <a:pt x="83" y="78"/>
                    </a:cubicBezTo>
                    <a:cubicBezTo>
                      <a:pt x="83" y="76"/>
                      <a:pt x="81" y="74"/>
                      <a:pt x="79" y="74"/>
                    </a:cubicBezTo>
                    <a:close/>
                    <a:moveTo>
                      <a:pt x="33" y="53"/>
                    </a:moveTo>
                    <a:cubicBezTo>
                      <a:pt x="33" y="55"/>
                      <a:pt x="35" y="57"/>
                      <a:pt x="37" y="57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81" y="57"/>
                      <a:pt x="83" y="55"/>
                      <a:pt x="83" y="53"/>
                    </a:cubicBezTo>
                    <a:cubicBezTo>
                      <a:pt x="83" y="51"/>
                      <a:pt x="81" y="50"/>
                      <a:pt x="79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5" y="50"/>
                      <a:pt x="33" y="51"/>
                      <a:pt x="33" y="53"/>
                    </a:cubicBezTo>
                    <a:close/>
                    <a:moveTo>
                      <a:pt x="9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4" y="9"/>
                      <a:pt x="97" y="11"/>
                      <a:pt x="97" y="15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97" y="96"/>
                      <a:pt x="94" y="98"/>
                      <a:pt x="90" y="98"/>
                    </a:cubicBezTo>
                    <a:cubicBezTo>
                      <a:pt x="4" y="98"/>
                      <a:pt x="4" y="98"/>
                      <a:pt x="4" y="98"/>
                    </a:cubicBezTo>
                    <a:cubicBezTo>
                      <a:pt x="2" y="98"/>
                      <a:pt x="0" y="100"/>
                      <a:pt x="0" y="103"/>
                    </a:cubicBezTo>
                    <a:cubicBezTo>
                      <a:pt x="0" y="105"/>
                      <a:pt x="2" y="107"/>
                      <a:pt x="4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9" y="107"/>
                      <a:pt x="106" y="101"/>
                      <a:pt x="106" y="92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6" y="6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6" name="矩形 135"/>
            <p:cNvSpPr/>
            <p:nvPr/>
          </p:nvSpPr>
          <p:spPr>
            <a:xfrm>
              <a:off x="3176369" y="3343484"/>
              <a:ext cx="107507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understand</a:t>
              </a:r>
              <a:endParaRPr lang="en-US" altLang="zh-CN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2" name="组合 1051"/>
          <p:cNvGrpSpPr/>
          <p:nvPr/>
        </p:nvGrpSpPr>
        <p:grpSpPr>
          <a:xfrm>
            <a:off x="1859726" y="3004320"/>
            <a:ext cx="1159500" cy="586115"/>
            <a:chOff x="1859726" y="3004320"/>
            <a:chExt cx="1159500" cy="586115"/>
          </a:xfrm>
        </p:grpSpPr>
        <p:sp>
          <p:nvSpPr>
            <p:cNvPr id="71" name="椭圆 70"/>
            <p:cNvSpPr/>
            <p:nvPr/>
          </p:nvSpPr>
          <p:spPr>
            <a:xfrm>
              <a:off x="1859726" y="3004320"/>
              <a:ext cx="584593" cy="584593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2037156" y="3084442"/>
              <a:ext cx="252873" cy="329059"/>
              <a:chOff x="593428" y="3066884"/>
              <a:chExt cx="534987" cy="696168"/>
            </a:xfrm>
          </p:grpSpPr>
          <p:sp>
            <p:nvSpPr>
              <p:cNvPr id="122" name="Rectangle 37"/>
              <p:cNvSpPr>
                <a:spLocks noChangeArrowheads="1"/>
              </p:cNvSpPr>
              <p:nvPr/>
            </p:nvSpPr>
            <p:spPr bwMode="auto">
              <a:xfrm>
                <a:off x="593428" y="3162907"/>
                <a:ext cx="30865" cy="6001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8"/>
              <p:cNvSpPr/>
              <p:nvPr/>
            </p:nvSpPr>
            <p:spPr bwMode="auto">
              <a:xfrm>
                <a:off x="658587" y="3066884"/>
                <a:ext cx="469828" cy="425246"/>
              </a:xfrm>
              <a:custGeom>
                <a:avLst/>
                <a:gdLst>
                  <a:gd name="T0" fmla="*/ 0 w 55"/>
                  <a:gd name="T1" fmla="*/ 10 h 50"/>
                  <a:gd name="T2" fmla="*/ 0 w 55"/>
                  <a:gd name="T3" fmla="*/ 44 h 50"/>
                  <a:gd name="T4" fmla="*/ 55 w 55"/>
                  <a:gd name="T5" fmla="*/ 42 h 50"/>
                  <a:gd name="T6" fmla="*/ 55 w 55"/>
                  <a:gd name="T7" fmla="*/ 8 h 50"/>
                  <a:gd name="T8" fmla="*/ 0 w 55"/>
                  <a:gd name="T9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0">
                    <a:moveTo>
                      <a:pt x="0" y="1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21" y="35"/>
                      <a:pt x="33" y="50"/>
                      <a:pt x="55" y="42"/>
                    </a:cubicBezTo>
                    <a:cubicBezTo>
                      <a:pt x="55" y="31"/>
                      <a:pt x="55" y="19"/>
                      <a:pt x="55" y="8"/>
                    </a:cubicBezTo>
                    <a:cubicBezTo>
                      <a:pt x="33" y="16"/>
                      <a:pt x="21" y="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0" name="矩形 139"/>
            <p:cNvSpPr/>
            <p:nvPr/>
          </p:nvSpPr>
          <p:spPr>
            <a:xfrm>
              <a:off x="1944153" y="3374991"/>
              <a:ext cx="107507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</a:t>
              </a:r>
              <a:endParaRPr lang="en-US" altLang="zh-CN" sz="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10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95" dur="250" fill="hold"/>
                                        <p:tgtEl>
                                          <p:spTgt spid="10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utoRev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97" dur="250" fill="hold"/>
                                        <p:tgtEl>
                                          <p:spTgt spid="10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99" dur="250" fill="hold"/>
                                        <p:tgtEl>
                                          <p:spTgt spid="10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autoRev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101" dur="250" fill="hold"/>
                                        <p:tgtEl>
                                          <p:spTgt spid="10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6" presetClass="emph" presetSubtype="0" autoRev="1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03" dur="250" fill="hold"/>
                                        <p:tgtEl>
                                          <p:spTgt spid="10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05" dur="250" fill="hold"/>
                                        <p:tgtEl>
                                          <p:spTgt spid="10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6" presetClass="emph" presetSubtype="0" autoRev="1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107" dur="250" fill="hold"/>
                                        <p:tgtEl>
                                          <p:spTgt spid="10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animScale>
                                      <p:cBhvr>
                                        <p:cTn id="109" dur="250" fill="hold"/>
                                        <p:tgtEl>
                                          <p:spTgt spid="10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autoRev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Scale>
                                      <p:cBhvr>
                                        <p:cTn id="111" dur="250" fill="hold"/>
                                        <p:tgtEl>
                                          <p:spTgt spid="10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25"/>
          <p:cNvSpPr>
            <a:spLocks noChangeArrowheads="1"/>
          </p:cNvSpPr>
          <p:nvPr/>
        </p:nvSpPr>
        <p:spPr bwMode="auto">
          <a:xfrm>
            <a:off x="264123" y="4050579"/>
            <a:ext cx="3105630" cy="5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81D2F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81D2F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81D2F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81D2F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6179" y="2148114"/>
            <a:ext cx="2611732" cy="1622209"/>
            <a:chOff x="606179" y="2148114"/>
            <a:chExt cx="2611732" cy="1622209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1183958" y="2148114"/>
              <a:ext cx="1456175" cy="1622209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519094" y="2401274"/>
              <a:ext cx="723808" cy="504327"/>
              <a:chOff x="3066311" y="1745986"/>
              <a:chExt cx="834503" cy="58145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矩形 25"/>
            <p:cNvSpPr>
              <a:spLocks noChangeArrowheads="1"/>
            </p:cNvSpPr>
            <p:nvPr/>
          </p:nvSpPr>
          <p:spPr bwMode="auto">
            <a:xfrm>
              <a:off x="606179" y="2955465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39811" y="1359568"/>
            <a:ext cx="2611732" cy="2410755"/>
            <a:chOff x="2239811" y="1359568"/>
            <a:chExt cx="2611732" cy="2410755"/>
          </a:xfrm>
        </p:grpSpPr>
        <p:sp>
          <p:nvSpPr>
            <p:cNvPr id="62" name="任意多边形 61"/>
            <p:cNvSpPr/>
            <p:nvPr/>
          </p:nvSpPr>
          <p:spPr>
            <a:xfrm flipV="1">
              <a:off x="2504042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153"/>
            <p:cNvSpPr/>
            <p:nvPr/>
          </p:nvSpPr>
          <p:spPr bwMode="auto">
            <a:xfrm>
              <a:off x="3187700" y="1630567"/>
              <a:ext cx="734503" cy="964233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矩形 25"/>
            <p:cNvSpPr>
              <a:spLocks noChangeArrowheads="1"/>
            </p:cNvSpPr>
            <p:nvPr/>
          </p:nvSpPr>
          <p:spPr bwMode="auto">
            <a:xfrm>
              <a:off x="2239811" y="2689148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01367" y="1542897"/>
            <a:ext cx="2611732" cy="2227426"/>
            <a:chOff x="4301367" y="1542897"/>
            <a:chExt cx="2611732" cy="2227426"/>
          </a:xfrm>
        </p:grpSpPr>
        <p:sp>
          <p:nvSpPr>
            <p:cNvPr id="29" name="任意多边形 28"/>
            <p:cNvSpPr/>
            <p:nvPr/>
          </p:nvSpPr>
          <p:spPr>
            <a:xfrm flipV="1">
              <a:off x="4583576" y="1542897"/>
              <a:ext cx="1999448" cy="2227426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58" name="图表 57"/>
            <p:cNvGraphicFramePr/>
            <p:nvPr/>
          </p:nvGraphicFramePr>
          <p:xfrm>
            <a:off x="4628620" y="1752600"/>
            <a:ext cx="2006064" cy="11887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14" name="矩形 25"/>
            <p:cNvSpPr>
              <a:spLocks noChangeArrowheads="1"/>
            </p:cNvSpPr>
            <p:nvPr/>
          </p:nvSpPr>
          <p:spPr bwMode="auto">
            <a:xfrm>
              <a:off x="4301367" y="2841548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74150" y="2057400"/>
            <a:ext cx="2611732" cy="1712923"/>
            <a:chOff x="5974150" y="2057400"/>
            <a:chExt cx="2611732" cy="1712923"/>
          </a:xfrm>
        </p:grpSpPr>
        <p:sp>
          <p:nvSpPr>
            <p:cNvPr id="30" name="任意多边形 29"/>
            <p:cNvSpPr/>
            <p:nvPr/>
          </p:nvSpPr>
          <p:spPr>
            <a:xfrm flipV="1">
              <a:off x="6523131" y="2057400"/>
              <a:ext cx="1537604" cy="1712923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 bwMode="auto">
            <a:xfrm>
              <a:off x="6925060" y="2299155"/>
              <a:ext cx="721610" cy="624602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矩形 25"/>
            <p:cNvSpPr>
              <a:spLocks noChangeArrowheads="1"/>
            </p:cNvSpPr>
            <p:nvPr/>
          </p:nvSpPr>
          <p:spPr bwMode="auto">
            <a:xfrm>
              <a:off x="5974150" y="2885917"/>
              <a:ext cx="26117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3270" y="3876674"/>
            <a:ext cx="8012952" cy="164495"/>
            <a:chOff x="533270" y="3876674"/>
            <a:chExt cx="8012952" cy="16449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39750" y="3958921"/>
              <a:ext cx="79930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533270" y="3876674"/>
              <a:ext cx="164495" cy="1644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1833137" y="3876674"/>
              <a:ext cx="164495" cy="164495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3506083" y="3876674"/>
              <a:ext cx="164495" cy="164495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505990" y="3876674"/>
              <a:ext cx="164495" cy="164495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04369" y="3876674"/>
              <a:ext cx="164495" cy="164495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8381727" y="3876674"/>
              <a:ext cx="164495" cy="1644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7" name="矩形 25"/>
          <p:cNvSpPr>
            <a:spLocks noChangeArrowheads="1"/>
          </p:cNvSpPr>
          <p:nvPr/>
        </p:nvSpPr>
        <p:spPr bwMode="auto">
          <a:xfrm>
            <a:off x="1877641" y="4050579"/>
            <a:ext cx="3532559" cy="5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00B4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00B4F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00B4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00B4F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矩形 25"/>
          <p:cNvSpPr>
            <a:spLocks noChangeArrowheads="1"/>
          </p:cNvSpPr>
          <p:nvPr/>
        </p:nvSpPr>
        <p:spPr bwMode="auto">
          <a:xfrm>
            <a:off x="3602057" y="4050579"/>
            <a:ext cx="3836251" cy="5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8CC63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矩形 25"/>
          <p:cNvSpPr>
            <a:spLocks noChangeArrowheads="1"/>
          </p:cNvSpPr>
          <p:nvPr/>
        </p:nvSpPr>
        <p:spPr bwMode="auto">
          <a:xfrm>
            <a:off x="5677820" y="4050579"/>
            <a:ext cx="3285205" cy="5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FDB813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</a:t>
            </a:r>
            <a:endParaRPr lang="en-US" altLang="zh-CN" sz="1350" spc="40" dirty="0">
              <a:solidFill>
                <a:srgbClr val="FDB813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ct val="125000"/>
              </a:lnSpc>
            </a:pPr>
            <a:r>
              <a:rPr lang="en-US" altLang="zh-CN" sz="1350" spc="40" dirty="0">
                <a:solidFill>
                  <a:srgbClr val="FDB813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classical PPT. </a:t>
            </a:r>
            <a:endParaRPr lang="en-US" altLang="zh-CN" sz="1350" spc="40" dirty="0">
              <a:solidFill>
                <a:srgbClr val="FDB813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161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65" name="任意多边形 164"/>
          <p:cNvSpPr/>
          <p:nvPr/>
        </p:nvSpPr>
        <p:spPr>
          <a:xfrm flipV="1">
            <a:off x="2505253" y="2456353"/>
            <a:ext cx="134880" cy="497794"/>
          </a:xfrm>
          <a:custGeom>
            <a:avLst/>
            <a:gdLst>
              <a:gd name="connsiteX0" fmla="*/ 0 w 134880"/>
              <a:gd name="connsiteY0" fmla="*/ 497794 h 497794"/>
              <a:gd name="connsiteX1" fmla="*/ 10534 w 134880"/>
              <a:gd name="connsiteY1" fmla="*/ 485026 h 497794"/>
              <a:gd name="connsiteX2" fmla="*/ 134880 w 134880"/>
              <a:gd name="connsiteY2" fmla="*/ 77946 h 497794"/>
              <a:gd name="connsiteX3" fmla="*/ 128493 w 134880"/>
              <a:gd name="connsiteY3" fmla="*/ 0 h 497794"/>
              <a:gd name="connsiteX4" fmla="*/ 123203 w 134880"/>
              <a:gd name="connsiteY4" fmla="*/ 8365 h 497794"/>
              <a:gd name="connsiteX5" fmla="*/ 13391 w 134880"/>
              <a:gd name="connsiteY5" fmla="*/ 334389 h 49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80" h="497794">
                <a:moveTo>
                  <a:pt x="0" y="497794"/>
                </a:moveTo>
                <a:lnTo>
                  <a:pt x="10534" y="485026"/>
                </a:lnTo>
                <a:cubicBezTo>
                  <a:pt x="89040" y="368823"/>
                  <a:pt x="134880" y="228738"/>
                  <a:pt x="134880" y="77946"/>
                </a:cubicBezTo>
                <a:lnTo>
                  <a:pt x="128493" y="0"/>
                </a:lnTo>
                <a:lnTo>
                  <a:pt x="123203" y="8365"/>
                </a:lnTo>
                <a:cubicBezTo>
                  <a:pt x="70242" y="108741"/>
                  <a:pt x="32600" y="218453"/>
                  <a:pt x="13391" y="334389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8" name="任意多边形 167"/>
          <p:cNvSpPr/>
          <p:nvPr/>
        </p:nvSpPr>
        <p:spPr>
          <a:xfrm flipV="1">
            <a:off x="4583576" y="2214377"/>
            <a:ext cx="84479" cy="561802"/>
          </a:xfrm>
          <a:custGeom>
            <a:avLst/>
            <a:gdLst>
              <a:gd name="connsiteX0" fmla="*/ 59661 w 84479"/>
              <a:gd name="connsiteY0" fmla="*/ 561802 h 561802"/>
              <a:gd name="connsiteX1" fmla="*/ 62497 w 84479"/>
              <a:gd name="connsiteY1" fmla="*/ 552667 h 561802"/>
              <a:gd name="connsiteX2" fmla="*/ 84479 w 84479"/>
              <a:gd name="connsiteY2" fmla="*/ 334605 h 561802"/>
              <a:gd name="connsiteX3" fmla="*/ 69878 w 84479"/>
              <a:gd name="connsiteY3" fmla="*/ 156421 h 561802"/>
              <a:gd name="connsiteX4" fmla="*/ 30738 w 84479"/>
              <a:gd name="connsiteY4" fmla="*/ 0 h 561802"/>
              <a:gd name="connsiteX5" fmla="*/ 13492 w 84479"/>
              <a:gd name="connsiteY5" fmla="*/ 68925 h 561802"/>
              <a:gd name="connsiteX6" fmla="*/ 0 w 84479"/>
              <a:gd name="connsiteY6" fmla="*/ 233559 h 561802"/>
              <a:gd name="connsiteX7" fmla="*/ 20311 w 84479"/>
              <a:gd name="connsiteY7" fmla="*/ 435038 h 56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479" h="561802">
                <a:moveTo>
                  <a:pt x="59661" y="561802"/>
                </a:moveTo>
                <a:lnTo>
                  <a:pt x="62497" y="552667"/>
                </a:lnTo>
                <a:cubicBezTo>
                  <a:pt x="76910" y="482231"/>
                  <a:pt x="84479" y="409302"/>
                  <a:pt x="84479" y="334605"/>
                </a:cubicBezTo>
                <a:cubicBezTo>
                  <a:pt x="84479" y="273914"/>
                  <a:pt x="79482" y="214390"/>
                  <a:pt x="69878" y="156421"/>
                </a:cubicBezTo>
                <a:lnTo>
                  <a:pt x="30738" y="0"/>
                </a:lnTo>
                <a:lnTo>
                  <a:pt x="13492" y="68925"/>
                </a:lnTo>
                <a:cubicBezTo>
                  <a:pt x="4617" y="122485"/>
                  <a:pt x="0" y="177483"/>
                  <a:pt x="0" y="233559"/>
                </a:cubicBezTo>
                <a:cubicBezTo>
                  <a:pt x="0" y="302575"/>
                  <a:pt x="6994" y="369958"/>
                  <a:pt x="20311" y="435038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1" name="任意多边形 170"/>
          <p:cNvSpPr/>
          <p:nvPr/>
        </p:nvSpPr>
        <p:spPr>
          <a:xfrm flipV="1">
            <a:off x="6523132" y="2532063"/>
            <a:ext cx="59893" cy="339656"/>
          </a:xfrm>
          <a:custGeom>
            <a:avLst/>
            <a:gdLst>
              <a:gd name="connsiteX0" fmla="*/ 58829 w 59893"/>
              <a:gd name="connsiteY0" fmla="*/ 339656 h 339656"/>
              <a:gd name="connsiteX1" fmla="*/ 59893 w 59893"/>
              <a:gd name="connsiteY1" fmla="*/ 329099 h 339656"/>
              <a:gd name="connsiteX2" fmla="*/ 7366 w 59893"/>
              <a:gd name="connsiteY2" fmla="*/ 8458 h 339656"/>
              <a:gd name="connsiteX3" fmla="*/ 3730 w 59893"/>
              <a:gd name="connsiteY3" fmla="*/ 0 h 339656"/>
              <a:gd name="connsiteX4" fmla="*/ 0 w 59893"/>
              <a:gd name="connsiteY4" fmla="*/ 45517 h 339656"/>
              <a:gd name="connsiteX5" fmla="*/ 15620 w 59893"/>
              <a:gd name="connsiteY5" fmla="*/ 200458 h 33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893" h="339656">
                <a:moveTo>
                  <a:pt x="58829" y="339656"/>
                </a:moveTo>
                <a:lnTo>
                  <a:pt x="59893" y="329099"/>
                </a:lnTo>
                <a:cubicBezTo>
                  <a:pt x="59893" y="216947"/>
                  <a:pt x="41426" y="109108"/>
                  <a:pt x="7366" y="8458"/>
                </a:cubicBezTo>
                <a:lnTo>
                  <a:pt x="3730" y="0"/>
                </a:lnTo>
                <a:lnTo>
                  <a:pt x="0" y="45517"/>
                </a:lnTo>
                <a:cubicBezTo>
                  <a:pt x="0" y="98592"/>
                  <a:pt x="5378" y="150410"/>
                  <a:pt x="15620" y="200458"/>
                </a:cubicBezTo>
                <a:close/>
              </a:path>
            </a:pathLst>
          </a:custGeom>
          <a:solidFill>
            <a:srgbClr val="8A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57" grpId="0"/>
      <p:bldP spid="158" grpId="0"/>
      <p:bldP spid="159" grpId="0"/>
      <p:bldP spid="165" grpId="0" animBg="1"/>
      <p:bldP spid="168" grpId="0" animBg="1"/>
      <p:bldP spid="1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199"/>
          <p:cNvGrpSpPr/>
          <p:nvPr/>
        </p:nvGrpSpPr>
        <p:grpSpPr>
          <a:xfrm>
            <a:off x="7153850" y="3164117"/>
            <a:ext cx="937927" cy="845768"/>
            <a:chOff x="2379953" y="2629375"/>
            <a:chExt cx="815452" cy="735327"/>
          </a:xfrm>
        </p:grpSpPr>
        <p:sp>
          <p:nvSpPr>
            <p:cNvPr id="204" name="圆角矩形 203"/>
            <p:cNvSpPr/>
            <p:nvPr/>
          </p:nvSpPr>
          <p:spPr>
            <a:xfrm rot="20503748" flipH="1">
              <a:off x="3022520" y="2629376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5" name="圆角矩形 204"/>
            <p:cNvSpPr/>
            <p:nvPr/>
          </p:nvSpPr>
          <p:spPr>
            <a:xfrm rot="1096252">
              <a:off x="2451311" y="2629375"/>
              <a:ext cx="101527" cy="735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79953" y="2879130"/>
              <a:ext cx="815452" cy="596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7074" y="1567548"/>
            <a:ext cx="1728746" cy="1728746"/>
            <a:chOff x="6737074" y="1567548"/>
            <a:chExt cx="1728746" cy="1728746"/>
          </a:xfrm>
        </p:grpSpPr>
        <p:sp>
          <p:nvSpPr>
            <p:cNvPr id="197" name="椭圆 196"/>
            <p:cNvSpPr/>
            <p:nvPr/>
          </p:nvSpPr>
          <p:spPr>
            <a:xfrm>
              <a:off x="673707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7343213" y="3172245"/>
              <a:ext cx="555228" cy="109447"/>
              <a:chOff x="2544589" y="2636442"/>
              <a:chExt cx="482726" cy="95155"/>
            </a:xfrm>
          </p:grpSpPr>
          <p:sp>
            <p:nvSpPr>
              <p:cNvPr id="202" name="任意多边形 201"/>
              <p:cNvSpPr/>
              <p:nvPr/>
            </p:nvSpPr>
            <p:spPr>
              <a:xfrm>
                <a:off x="2544589" y="2636442"/>
                <a:ext cx="116508" cy="95155"/>
              </a:xfrm>
              <a:custGeom>
                <a:avLst/>
                <a:gdLst>
                  <a:gd name="connsiteX0" fmla="*/ 40616 w 116508"/>
                  <a:gd name="connsiteY0" fmla="*/ 858 h 95155"/>
                  <a:gd name="connsiteX1" fmla="*/ 104887 w 116508"/>
                  <a:gd name="connsiteY1" fmla="*/ 22077 h 95155"/>
                  <a:gd name="connsiteX2" fmla="*/ 115651 w 116508"/>
                  <a:gd name="connsiteY2" fmla="*/ 43452 h 95155"/>
                  <a:gd name="connsiteX3" fmla="*/ 98581 w 116508"/>
                  <a:gd name="connsiteY3" fmla="*/ 95155 h 95155"/>
                  <a:gd name="connsiteX4" fmla="*/ 73060 w 116508"/>
                  <a:gd name="connsiteY4" fmla="*/ 92582 h 95155"/>
                  <a:gd name="connsiteX5" fmla="*/ 0 w 116508"/>
                  <a:gd name="connsiteY5" fmla="*/ 69903 h 95155"/>
                  <a:gd name="connsiteX6" fmla="*/ 19242 w 116508"/>
                  <a:gd name="connsiteY6" fmla="*/ 11622 h 95155"/>
                  <a:gd name="connsiteX7" fmla="*/ 40616 w 116508"/>
                  <a:gd name="connsiteY7" fmla="*/ 858 h 95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508" h="95155">
                    <a:moveTo>
                      <a:pt x="40616" y="858"/>
                    </a:moveTo>
                    <a:lnTo>
                      <a:pt x="104887" y="22077"/>
                    </a:lnTo>
                    <a:cubicBezTo>
                      <a:pt x="113762" y="25008"/>
                      <a:pt x="118581" y="34577"/>
                      <a:pt x="115651" y="43452"/>
                    </a:cubicBezTo>
                    <a:lnTo>
                      <a:pt x="98581" y="95155"/>
                    </a:lnTo>
                    <a:lnTo>
                      <a:pt x="73060" y="92582"/>
                    </a:lnTo>
                    <a:lnTo>
                      <a:pt x="0" y="69903"/>
                    </a:lnTo>
                    <a:lnTo>
                      <a:pt x="19242" y="11622"/>
                    </a:lnTo>
                    <a:cubicBezTo>
                      <a:pt x="22172" y="2747"/>
                      <a:pt x="31741" y="-2072"/>
                      <a:pt x="40616" y="85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2914261" y="2636442"/>
                <a:ext cx="113054" cy="89546"/>
              </a:xfrm>
              <a:custGeom>
                <a:avLst/>
                <a:gdLst>
                  <a:gd name="connsiteX0" fmla="*/ 75892 w 113054"/>
                  <a:gd name="connsiteY0" fmla="*/ 858 h 89546"/>
                  <a:gd name="connsiteX1" fmla="*/ 97266 w 113054"/>
                  <a:gd name="connsiteY1" fmla="*/ 11622 h 89546"/>
                  <a:gd name="connsiteX2" fmla="*/ 113054 w 113054"/>
                  <a:gd name="connsiteY2" fmla="*/ 59443 h 89546"/>
                  <a:gd name="connsiteX3" fmla="*/ 16076 w 113054"/>
                  <a:gd name="connsiteY3" fmla="*/ 89546 h 89546"/>
                  <a:gd name="connsiteX4" fmla="*/ 858 w 113054"/>
                  <a:gd name="connsiteY4" fmla="*/ 43452 h 89546"/>
                  <a:gd name="connsiteX5" fmla="*/ 11621 w 113054"/>
                  <a:gd name="connsiteY5" fmla="*/ 22077 h 8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054" h="89546">
                    <a:moveTo>
                      <a:pt x="75892" y="858"/>
                    </a:moveTo>
                    <a:cubicBezTo>
                      <a:pt x="84767" y="-2072"/>
                      <a:pt x="94336" y="2747"/>
                      <a:pt x="97266" y="11622"/>
                    </a:cubicBezTo>
                    <a:lnTo>
                      <a:pt x="113054" y="59443"/>
                    </a:lnTo>
                    <a:lnTo>
                      <a:pt x="16076" y="89546"/>
                    </a:lnTo>
                    <a:lnTo>
                      <a:pt x="858" y="43452"/>
                    </a:lnTo>
                    <a:cubicBezTo>
                      <a:pt x="-2072" y="34577"/>
                      <a:pt x="2747" y="25008"/>
                      <a:pt x="11621" y="220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8" name="组合 137"/>
          <p:cNvGrpSpPr/>
          <p:nvPr/>
        </p:nvGrpSpPr>
        <p:grpSpPr bwMode="auto">
          <a:xfrm>
            <a:off x="7366072" y="2068442"/>
            <a:ext cx="578000" cy="500298"/>
            <a:chOff x="-2120900" y="4664076"/>
            <a:chExt cx="1157288" cy="1001713"/>
          </a:xfrm>
          <a:solidFill>
            <a:srgbClr val="507174"/>
          </a:solidFill>
        </p:grpSpPr>
        <p:sp>
          <p:nvSpPr>
            <p:cNvPr id="139" name="Freeform 143"/>
            <p:cNvSpPr/>
            <p:nvPr/>
          </p:nvSpPr>
          <p:spPr bwMode="auto">
            <a:xfrm>
              <a:off x="-1652588" y="5295901"/>
              <a:ext cx="98425" cy="339725"/>
            </a:xfrm>
            <a:custGeom>
              <a:avLst/>
              <a:gdLst>
                <a:gd name="T0" fmla="*/ 39 w 44"/>
                <a:gd name="T1" fmla="*/ 21 h 152"/>
                <a:gd name="T2" fmla="*/ 39 w 44"/>
                <a:gd name="T3" fmla="*/ 18 h 152"/>
                <a:gd name="T4" fmla="*/ 39 w 44"/>
                <a:gd name="T5" fmla="*/ 18 h 152"/>
                <a:gd name="T6" fmla="*/ 19 w 44"/>
                <a:gd name="T7" fmla="*/ 1 h 152"/>
                <a:gd name="T8" fmla="*/ 19 w 44"/>
                <a:gd name="T9" fmla="*/ 1 h 152"/>
                <a:gd name="T10" fmla="*/ 19 w 44"/>
                <a:gd name="T11" fmla="*/ 1 h 152"/>
                <a:gd name="T12" fmla="*/ 19 w 44"/>
                <a:gd name="T13" fmla="*/ 1 h 152"/>
                <a:gd name="T14" fmla="*/ 19 w 44"/>
                <a:gd name="T15" fmla="*/ 1 h 152"/>
                <a:gd name="T16" fmla="*/ 19 w 44"/>
                <a:gd name="T17" fmla="*/ 1 h 152"/>
                <a:gd name="T18" fmla="*/ 19 w 44"/>
                <a:gd name="T19" fmla="*/ 1 h 152"/>
                <a:gd name="T20" fmla="*/ 0 w 44"/>
                <a:gd name="T21" fmla="*/ 20 h 152"/>
                <a:gd name="T22" fmla="*/ 0 w 44"/>
                <a:gd name="T23" fmla="*/ 20 h 152"/>
                <a:gd name="T24" fmla="*/ 0 w 44"/>
                <a:gd name="T25" fmla="*/ 23 h 152"/>
                <a:gd name="T26" fmla="*/ 5 w 44"/>
                <a:gd name="T27" fmla="*/ 132 h 152"/>
                <a:gd name="T28" fmla="*/ 5 w 44"/>
                <a:gd name="T29" fmla="*/ 135 h 152"/>
                <a:gd name="T30" fmla="*/ 5 w 44"/>
                <a:gd name="T31" fmla="*/ 135 h 152"/>
                <a:gd name="T32" fmla="*/ 25 w 44"/>
                <a:gd name="T33" fmla="*/ 152 h 152"/>
                <a:gd name="T34" fmla="*/ 25 w 44"/>
                <a:gd name="T35" fmla="*/ 152 h 152"/>
                <a:gd name="T36" fmla="*/ 25 w 44"/>
                <a:gd name="T37" fmla="*/ 152 h 152"/>
                <a:gd name="T38" fmla="*/ 25 w 44"/>
                <a:gd name="T39" fmla="*/ 152 h 152"/>
                <a:gd name="T40" fmla="*/ 25 w 44"/>
                <a:gd name="T41" fmla="*/ 152 h 152"/>
                <a:gd name="T42" fmla="*/ 25 w 44"/>
                <a:gd name="T43" fmla="*/ 152 h 152"/>
                <a:gd name="T44" fmla="*/ 25 w 44"/>
                <a:gd name="T45" fmla="*/ 152 h 152"/>
                <a:gd name="T46" fmla="*/ 44 w 44"/>
                <a:gd name="T47" fmla="*/ 133 h 152"/>
                <a:gd name="T48" fmla="*/ 44 w 44"/>
                <a:gd name="T49" fmla="*/ 133 h 152"/>
                <a:gd name="T50" fmla="*/ 44 w 44"/>
                <a:gd name="T51" fmla="*/ 130 h 152"/>
                <a:gd name="T52" fmla="*/ 39 w 44"/>
                <a:gd name="T53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152">
                  <a:moveTo>
                    <a:pt x="39" y="21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1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45"/>
                    <a:pt x="1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35" y="151"/>
                    <a:pt x="43" y="14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0"/>
                    <a:pt x="44" y="130"/>
                    <a:pt x="44" y="130"/>
                  </a:cubicBezTo>
                  <a:lnTo>
                    <a:pt x="39" y="21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0" name="Freeform 144"/>
            <p:cNvSpPr/>
            <p:nvPr/>
          </p:nvSpPr>
          <p:spPr bwMode="auto">
            <a:xfrm>
              <a:off x="-1530350" y="5295901"/>
              <a:ext cx="101600" cy="339725"/>
            </a:xfrm>
            <a:custGeom>
              <a:avLst/>
              <a:gdLst>
                <a:gd name="T0" fmla="*/ 26 w 45"/>
                <a:gd name="T1" fmla="*/ 1 h 152"/>
                <a:gd name="T2" fmla="*/ 26 w 45"/>
                <a:gd name="T3" fmla="*/ 1 h 152"/>
                <a:gd name="T4" fmla="*/ 26 w 45"/>
                <a:gd name="T5" fmla="*/ 1 h 152"/>
                <a:gd name="T6" fmla="*/ 26 w 45"/>
                <a:gd name="T7" fmla="*/ 1 h 152"/>
                <a:gd name="T8" fmla="*/ 26 w 45"/>
                <a:gd name="T9" fmla="*/ 1 h 152"/>
                <a:gd name="T10" fmla="*/ 26 w 45"/>
                <a:gd name="T11" fmla="*/ 1 h 152"/>
                <a:gd name="T12" fmla="*/ 26 w 45"/>
                <a:gd name="T13" fmla="*/ 1 h 152"/>
                <a:gd name="T14" fmla="*/ 6 w 45"/>
                <a:gd name="T15" fmla="*/ 18 h 152"/>
                <a:gd name="T16" fmla="*/ 5 w 45"/>
                <a:gd name="T17" fmla="*/ 18 h 152"/>
                <a:gd name="T18" fmla="*/ 5 w 45"/>
                <a:gd name="T19" fmla="*/ 21 h 152"/>
                <a:gd name="T20" fmla="*/ 1 w 45"/>
                <a:gd name="T21" fmla="*/ 130 h 152"/>
                <a:gd name="T22" fmla="*/ 0 w 45"/>
                <a:gd name="T23" fmla="*/ 133 h 152"/>
                <a:gd name="T24" fmla="*/ 1 w 45"/>
                <a:gd name="T25" fmla="*/ 133 h 152"/>
                <a:gd name="T26" fmla="*/ 19 w 45"/>
                <a:gd name="T27" fmla="*/ 152 h 152"/>
                <a:gd name="T28" fmla="*/ 19 w 45"/>
                <a:gd name="T29" fmla="*/ 152 h 152"/>
                <a:gd name="T30" fmla="*/ 19 w 45"/>
                <a:gd name="T31" fmla="*/ 152 h 152"/>
                <a:gd name="T32" fmla="*/ 19 w 45"/>
                <a:gd name="T33" fmla="*/ 152 h 152"/>
                <a:gd name="T34" fmla="*/ 19 w 45"/>
                <a:gd name="T35" fmla="*/ 152 h 152"/>
                <a:gd name="T36" fmla="*/ 19 w 45"/>
                <a:gd name="T37" fmla="*/ 152 h 152"/>
                <a:gd name="T38" fmla="*/ 19 w 45"/>
                <a:gd name="T39" fmla="*/ 152 h 152"/>
                <a:gd name="T40" fmla="*/ 40 w 45"/>
                <a:gd name="T41" fmla="*/ 135 h 152"/>
                <a:gd name="T42" fmla="*/ 40 w 45"/>
                <a:gd name="T43" fmla="*/ 135 h 152"/>
                <a:gd name="T44" fmla="*/ 40 w 45"/>
                <a:gd name="T45" fmla="*/ 132 h 152"/>
                <a:gd name="T46" fmla="*/ 45 w 45"/>
                <a:gd name="T47" fmla="*/ 23 h 152"/>
                <a:gd name="T48" fmla="*/ 45 w 45"/>
                <a:gd name="T49" fmla="*/ 20 h 152"/>
                <a:gd name="T50" fmla="*/ 45 w 45"/>
                <a:gd name="T51" fmla="*/ 20 h 152"/>
                <a:gd name="T52" fmla="*/ 26 w 45"/>
                <a:gd name="T53" fmla="*/ 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152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16" y="0"/>
                    <a:pt x="8" y="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2" y="143"/>
                    <a:pt x="9" y="151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29" y="152"/>
                    <a:pt x="38" y="14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10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Freeform 145"/>
            <p:cNvSpPr/>
            <p:nvPr/>
          </p:nvSpPr>
          <p:spPr bwMode="auto">
            <a:xfrm>
              <a:off x="-1631950" y="4664076"/>
              <a:ext cx="180975" cy="211138"/>
            </a:xfrm>
            <a:custGeom>
              <a:avLst/>
              <a:gdLst>
                <a:gd name="T0" fmla="*/ 9 w 81"/>
                <a:gd name="T1" fmla="*/ 61 h 94"/>
                <a:gd name="T2" fmla="*/ 41 w 81"/>
                <a:gd name="T3" fmla="*/ 94 h 94"/>
                <a:gd name="T4" fmla="*/ 73 w 81"/>
                <a:gd name="T5" fmla="*/ 60 h 94"/>
                <a:gd name="T6" fmla="*/ 81 w 81"/>
                <a:gd name="T7" fmla="*/ 45 h 94"/>
                <a:gd name="T8" fmla="*/ 76 w 81"/>
                <a:gd name="T9" fmla="*/ 39 h 94"/>
                <a:gd name="T10" fmla="*/ 41 w 81"/>
                <a:gd name="T11" fmla="*/ 0 h 94"/>
                <a:gd name="T12" fmla="*/ 7 w 81"/>
                <a:gd name="T13" fmla="*/ 38 h 94"/>
                <a:gd name="T14" fmla="*/ 1 w 81"/>
                <a:gd name="T15" fmla="*/ 45 h 94"/>
                <a:gd name="T16" fmla="*/ 9 w 81"/>
                <a:gd name="T17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4">
                  <a:moveTo>
                    <a:pt x="9" y="61"/>
                  </a:moveTo>
                  <a:cubicBezTo>
                    <a:pt x="14" y="78"/>
                    <a:pt x="24" y="94"/>
                    <a:pt x="41" y="94"/>
                  </a:cubicBezTo>
                  <a:cubicBezTo>
                    <a:pt x="58" y="94"/>
                    <a:pt x="69" y="78"/>
                    <a:pt x="73" y="60"/>
                  </a:cubicBezTo>
                  <a:cubicBezTo>
                    <a:pt x="78" y="58"/>
                    <a:pt x="81" y="51"/>
                    <a:pt x="81" y="45"/>
                  </a:cubicBezTo>
                  <a:cubicBezTo>
                    <a:pt x="80" y="41"/>
                    <a:pt x="78" y="39"/>
                    <a:pt x="76" y="39"/>
                  </a:cubicBezTo>
                  <a:cubicBezTo>
                    <a:pt x="75" y="17"/>
                    <a:pt x="61" y="0"/>
                    <a:pt x="41" y="0"/>
                  </a:cubicBezTo>
                  <a:cubicBezTo>
                    <a:pt x="21" y="0"/>
                    <a:pt x="8" y="17"/>
                    <a:pt x="7" y="38"/>
                  </a:cubicBezTo>
                  <a:cubicBezTo>
                    <a:pt x="4" y="39"/>
                    <a:pt x="1" y="41"/>
                    <a:pt x="1" y="45"/>
                  </a:cubicBezTo>
                  <a:cubicBezTo>
                    <a:pt x="0" y="51"/>
                    <a:pt x="4" y="59"/>
                    <a:pt x="9" y="61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2" name="Freeform 146"/>
            <p:cNvSpPr/>
            <p:nvPr/>
          </p:nvSpPr>
          <p:spPr bwMode="auto">
            <a:xfrm>
              <a:off x="-1727200" y="4886326"/>
              <a:ext cx="484188" cy="231775"/>
            </a:xfrm>
            <a:custGeom>
              <a:avLst/>
              <a:gdLst>
                <a:gd name="T0" fmla="*/ 29 w 216"/>
                <a:gd name="T1" fmla="*/ 102 h 104"/>
                <a:gd name="T2" fmla="*/ 38 w 216"/>
                <a:gd name="T3" fmla="*/ 51 h 104"/>
                <a:gd name="T4" fmla="*/ 38 w 216"/>
                <a:gd name="T5" fmla="*/ 51 h 104"/>
                <a:gd name="T6" fmla="*/ 38 w 216"/>
                <a:gd name="T7" fmla="*/ 104 h 104"/>
                <a:gd name="T8" fmla="*/ 128 w 216"/>
                <a:gd name="T9" fmla="*/ 104 h 104"/>
                <a:gd name="T10" fmla="*/ 128 w 216"/>
                <a:gd name="T11" fmla="*/ 57 h 104"/>
                <a:gd name="T12" fmla="*/ 128 w 216"/>
                <a:gd name="T13" fmla="*/ 58 h 104"/>
                <a:gd name="T14" fmla="*/ 140 w 216"/>
                <a:gd name="T15" fmla="*/ 76 h 104"/>
                <a:gd name="T16" fmla="*/ 145 w 216"/>
                <a:gd name="T17" fmla="*/ 83 h 104"/>
                <a:gd name="T18" fmla="*/ 149 w 216"/>
                <a:gd name="T19" fmla="*/ 86 h 104"/>
                <a:gd name="T20" fmla="*/ 151 w 216"/>
                <a:gd name="T21" fmla="*/ 88 h 104"/>
                <a:gd name="T22" fmla="*/ 155 w 216"/>
                <a:gd name="T23" fmla="*/ 90 h 104"/>
                <a:gd name="T24" fmla="*/ 160 w 216"/>
                <a:gd name="T25" fmla="*/ 91 h 104"/>
                <a:gd name="T26" fmla="*/ 167 w 216"/>
                <a:gd name="T27" fmla="*/ 89 h 104"/>
                <a:gd name="T28" fmla="*/ 171 w 216"/>
                <a:gd name="T29" fmla="*/ 87 h 104"/>
                <a:gd name="T30" fmla="*/ 177 w 216"/>
                <a:gd name="T31" fmla="*/ 82 h 104"/>
                <a:gd name="T32" fmla="*/ 187 w 216"/>
                <a:gd name="T33" fmla="*/ 72 h 104"/>
                <a:gd name="T34" fmla="*/ 208 w 216"/>
                <a:gd name="T35" fmla="*/ 49 h 104"/>
                <a:gd name="T36" fmla="*/ 206 w 216"/>
                <a:gd name="T37" fmla="*/ 27 h 104"/>
                <a:gd name="T38" fmla="*/ 203 w 216"/>
                <a:gd name="T39" fmla="*/ 25 h 104"/>
                <a:gd name="T40" fmla="*/ 214 w 216"/>
                <a:gd name="T41" fmla="*/ 12 h 104"/>
                <a:gd name="T42" fmla="*/ 213 w 216"/>
                <a:gd name="T43" fmla="*/ 4 h 104"/>
                <a:gd name="T44" fmla="*/ 205 w 216"/>
                <a:gd name="T45" fmla="*/ 5 h 104"/>
                <a:gd name="T46" fmla="*/ 185 w 216"/>
                <a:gd name="T47" fmla="*/ 28 h 104"/>
                <a:gd name="T48" fmla="*/ 185 w 216"/>
                <a:gd name="T49" fmla="*/ 28 h 104"/>
                <a:gd name="T50" fmla="*/ 185 w 216"/>
                <a:gd name="T51" fmla="*/ 28 h 104"/>
                <a:gd name="T52" fmla="*/ 183 w 216"/>
                <a:gd name="T53" fmla="*/ 30 h 104"/>
                <a:gd name="T54" fmla="*/ 178 w 216"/>
                <a:gd name="T55" fmla="*/ 36 h 104"/>
                <a:gd name="T56" fmla="*/ 178 w 216"/>
                <a:gd name="T57" fmla="*/ 37 h 104"/>
                <a:gd name="T58" fmla="*/ 169 w 216"/>
                <a:gd name="T59" fmla="*/ 47 h 104"/>
                <a:gd name="T60" fmla="*/ 162 w 216"/>
                <a:gd name="T61" fmla="*/ 54 h 104"/>
                <a:gd name="T62" fmla="*/ 158 w 216"/>
                <a:gd name="T63" fmla="*/ 47 h 104"/>
                <a:gd name="T64" fmla="*/ 146 w 216"/>
                <a:gd name="T65" fmla="*/ 27 h 104"/>
                <a:gd name="T66" fmla="*/ 141 w 216"/>
                <a:gd name="T67" fmla="*/ 19 h 104"/>
                <a:gd name="T68" fmla="*/ 140 w 216"/>
                <a:gd name="T69" fmla="*/ 17 h 104"/>
                <a:gd name="T70" fmla="*/ 140 w 216"/>
                <a:gd name="T71" fmla="*/ 16 h 104"/>
                <a:gd name="T72" fmla="*/ 137 w 216"/>
                <a:gd name="T73" fmla="*/ 13 h 104"/>
                <a:gd name="T74" fmla="*/ 116 w 216"/>
                <a:gd name="T75" fmla="*/ 3 h 104"/>
                <a:gd name="T76" fmla="*/ 105 w 216"/>
                <a:gd name="T77" fmla="*/ 0 h 104"/>
                <a:gd name="T78" fmla="*/ 105 w 216"/>
                <a:gd name="T79" fmla="*/ 0 h 104"/>
                <a:gd name="T80" fmla="*/ 105 w 216"/>
                <a:gd name="T81" fmla="*/ 0 h 104"/>
                <a:gd name="T82" fmla="*/ 92 w 216"/>
                <a:gd name="T83" fmla="*/ 49 h 104"/>
                <a:gd name="T84" fmla="*/ 87 w 216"/>
                <a:gd name="T85" fmla="*/ 19 h 104"/>
                <a:gd name="T86" fmla="*/ 91 w 216"/>
                <a:gd name="T87" fmla="*/ 10 h 104"/>
                <a:gd name="T88" fmla="*/ 85 w 216"/>
                <a:gd name="T89" fmla="*/ 3 h 104"/>
                <a:gd name="T90" fmla="*/ 80 w 216"/>
                <a:gd name="T91" fmla="*/ 3 h 104"/>
                <a:gd name="T92" fmla="*/ 74 w 216"/>
                <a:gd name="T93" fmla="*/ 10 h 104"/>
                <a:gd name="T94" fmla="*/ 78 w 216"/>
                <a:gd name="T95" fmla="*/ 19 h 104"/>
                <a:gd name="T96" fmla="*/ 74 w 216"/>
                <a:gd name="T97" fmla="*/ 49 h 104"/>
                <a:gd name="T98" fmla="*/ 60 w 216"/>
                <a:gd name="T99" fmla="*/ 0 h 104"/>
                <a:gd name="T100" fmla="*/ 60 w 216"/>
                <a:gd name="T101" fmla="*/ 0 h 104"/>
                <a:gd name="T102" fmla="*/ 60 w 216"/>
                <a:gd name="T103" fmla="*/ 0 h 104"/>
                <a:gd name="T104" fmla="*/ 51 w 216"/>
                <a:gd name="T105" fmla="*/ 3 h 104"/>
                <a:gd name="T106" fmla="*/ 21 w 216"/>
                <a:gd name="T107" fmla="*/ 16 h 104"/>
                <a:gd name="T108" fmla="*/ 0 w 216"/>
                <a:gd name="T109" fmla="*/ 100 h 104"/>
                <a:gd name="T110" fmla="*/ 0 w 216"/>
                <a:gd name="T111" fmla="*/ 104 h 104"/>
                <a:gd name="T112" fmla="*/ 29 w 216"/>
                <a:gd name="T113" fmla="*/ 104 h 104"/>
                <a:gd name="T114" fmla="*/ 29 w 216"/>
                <a:gd name="T115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04">
                  <a:moveTo>
                    <a:pt x="29" y="102"/>
                  </a:moveTo>
                  <a:cubicBezTo>
                    <a:pt x="30" y="82"/>
                    <a:pt x="35" y="52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28" y="57"/>
                    <a:pt x="128" y="57"/>
                    <a:pt x="128" y="58"/>
                  </a:cubicBezTo>
                  <a:cubicBezTo>
                    <a:pt x="132" y="64"/>
                    <a:pt x="136" y="70"/>
                    <a:pt x="140" y="76"/>
                  </a:cubicBezTo>
                  <a:cubicBezTo>
                    <a:pt x="142" y="78"/>
                    <a:pt x="144" y="81"/>
                    <a:pt x="145" y="83"/>
                  </a:cubicBezTo>
                  <a:cubicBezTo>
                    <a:pt x="146" y="84"/>
                    <a:pt x="147" y="85"/>
                    <a:pt x="149" y="86"/>
                  </a:cubicBezTo>
                  <a:cubicBezTo>
                    <a:pt x="149" y="87"/>
                    <a:pt x="150" y="88"/>
                    <a:pt x="151" y="88"/>
                  </a:cubicBezTo>
                  <a:cubicBezTo>
                    <a:pt x="152" y="89"/>
                    <a:pt x="153" y="90"/>
                    <a:pt x="155" y="90"/>
                  </a:cubicBezTo>
                  <a:cubicBezTo>
                    <a:pt x="157" y="91"/>
                    <a:pt x="159" y="91"/>
                    <a:pt x="160" y="91"/>
                  </a:cubicBezTo>
                  <a:cubicBezTo>
                    <a:pt x="164" y="91"/>
                    <a:pt x="166" y="90"/>
                    <a:pt x="167" y="89"/>
                  </a:cubicBezTo>
                  <a:cubicBezTo>
                    <a:pt x="169" y="89"/>
                    <a:pt x="170" y="88"/>
                    <a:pt x="171" y="87"/>
                  </a:cubicBezTo>
                  <a:cubicBezTo>
                    <a:pt x="174" y="86"/>
                    <a:pt x="175" y="84"/>
                    <a:pt x="177" y="82"/>
                  </a:cubicBezTo>
                  <a:cubicBezTo>
                    <a:pt x="181" y="79"/>
                    <a:pt x="184" y="76"/>
                    <a:pt x="187" y="72"/>
                  </a:cubicBezTo>
                  <a:cubicBezTo>
                    <a:pt x="198" y="62"/>
                    <a:pt x="208" y="49"/>
                    <a:pt x="208" y="49"/>
                  </a:cubicBezTo>
                  <a:cubicBezTo>
                    <a:pt x="213" y="42"/>
                    <a:pt x="212" y="32"/>
                    <a:pt x="206" y="27"/>
                  </a:cubicBezTo>
                  <a:cubicBezTo>
                    <a:pt x="205" y="26"/>
                    <a:pt x="204" y="25"/>
                    <a:pt x="203" y="25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6" y="10"/>
                    <a:pt x="216" y="6"/>
                    <a:pt x="213" y="4"/>
                  </a:cubicBezTo>
                  <a:cubicBezTo>
                    <a:pt x="211" y="2"/>
                    <a:pt x="207" y="2"/>
                    <a:pt x="205" y="5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9"/>
                    <a:pt x="184" y="29"/>
                    <a:pt x="183" y="30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5" y="40"/>
                    <a:pt x="172" y="43"/>
                    <a:pt x="169" y="47"/>
                  </a:cubicBezTo>
                  <a:cubicBezTo>
                    <a:pt x="167" y="49"/>
                    <a:pt x="164" y="52"/>
                    <a:pt x="162" y="54"/>
                  </a:cubicBezTo>
                  <a:cubicBezTo>
                    <a:pt x="161" y="52"/>
                    <a:pt x="159" y="50"/>
                    <a:pt x="158" y="47"/>
                  </a:cubicBezTo>
                  <a:cubicBezTo>
                    <a:pt x="154" y="40"/>
                    <a:pt x="149" y="33"/>
                    <a:pt x="146" y="27"/>
                  </a:cubicBezTo>
                  <a:cubicBezTo>
                    <a:pt x="144" y="24"/>
                    <a:pt x="142" y="21"/>
                    <a:pt x="141" y="19"/>
                  </a:cubicBezTo>
                  <a:cubicBezTo>
                    <a:pt x="141" y="18"/>
                    <a:pt x="140" y="18"/>
                    <a:pt x="140" y="17"/>
                  </a:cubicBezTo>
                  <a:cubicBezTo>
                    <a:pt x="140" y="17"/>
                    <a:pt x="140" y="16"/>
                    <a:pt x="140" y="16"/>
                  </a:cubicBezTo>
                  <a:cubicBezTo>
                    <a:pt x="139" y="15"/>
                    <a:pt x="138" y="14"/>
                    <a:pt x="137" y="13"/>
                  </a:cubicBezTo>
                  <a:cubicBezTo>
                    <a:pt x="136" y="10"/>
                    <a:pt x="131" y="7"/>
                    <a:pt x="116" y="3"/>
                  </a:cubicBezTo>
                  <a:cubicBezTo>
                    <a:pt x="112" y="2"/>
                    <a:pt x="109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8"/>
                    <a:pt x="102" y="26"/>
                    <a:pt x="92" y="49"/>
                  </a:cubicBezTo>
                  <a:cubicBezTo>
                    <a:pt x="90" y="34"/>
                    <a:pt x="88" y="21"/>
                    <a:pt x="87" y="19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5" y="34"/>
                    <a:pt x="74" y="49"/>
                  </a:cubicBezTo>
                  <a:cubicBezTo>
                    <a:pt x="63" y="26"/>
                    <a:pt x="61" y="8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4" y="2"/>
                    <a:pt x="51" y="3"/>
                  </a:cubicBezTo>
                  <a:cubicBezTo>
                    <a:pt x="42" y="6"/>
                    <a:pt x="29" y="11"/>
                    <a:pt x="21" y="16"/>
                  </a:cubicBezTo>
                  <a:cubicBezTo>
                    <a:pt x="18" y="20"/>
                    <a:pt x="5" y="39"/>
                    <a:pt x="0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3"/>
                    <a:pt x="29" y="103"/>
                    <a:pt x="29" y="102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3" name="Freeform 147"/>
            <p:cNvSpPr/>
            <p:nvPr/>
          </p:nvSpPr>
          <p:spPr bwMode="auto">
            <a:xfrm>
              <a:off x="-1878013" y="5122863"/>
              <a:ext cx="674688" cy="144463"/>
            </a:xfrm>
            <a:custGeom>
              <a:avLst/>
              <a:gdLst>
                <a:gd name="T0" fmla="*/ 271 w 302"/>
                <a:gd name="T1" fmla="*/ 0 h 64"/>
                <a:gd name="T2" fmla="*/ 258 w 302"/>
                <a:gd name="T3" fmla="*/ 0 h 64"/>
                <a:gd name="T4" fmla="*/ 261 w 302"/>
                <a:gd name="T5" fmla="*/ 2 h 64"/>
                <a:gd name="T6" fmla="*/ 286 w 302"/>
                <a:gd name="T7" fmla="*/ 46 h 64"/>
                <a:gd name="T8" fmla="*/ 286 w 302"/>
                <a:gd name="T9" fmla="*/ 47 h 64"/>
                <a:gd name="T10" fmla="*/ 16 w 302"/>
                <a:gd name="T11" fmla="*/ 47 h 64"/>
                <a:gd name="T12" fmla="*/ 16 w 302"/>
                <a:gd name="T13" fmla="*/ 46 h 64"/>
                <a:gd name="T14" fmla="*/ 42 w 302"/>
                <a:gd name="T15" fmla="*/ 1 h 64"/>
                <a:gd name="T16" fmla="*/ 43 w 302"/>
                <a:gd name="T17" fmla="*/ 0 h 64"/>
                <a:gd name="T18" fmla="*/ 32 w 302"/>
                <a:gd name="T19" fmla="*/ 0 h 64"/>
                <a:gd name="T20" fmla="*/ 0 w 302"/>
                <a:gd name="T21" fmla="*/ 48 h 64"/>
                <a:gd name="T22" fmla="*/ 0 w 302"/>
                <a:gd name="T23" fmla="*/ 64 h 64"/>
                <a:gd name="T24" fmla="*/ 0 w 302"/>
                <a:gd name="T25" fmla="*/ 64 h 64"/>
                <a:gd name="T26" fmla="*/ 301 w 302"/>
                <a:gd name="T27" fmla="*/ 64 h 64"/>
                <a:gd name="T28" fmla="*/ 302 w 302"/>
                <a:gd name="T29" fmla="*/ 64 h 64"/>
                <a:gd name="T30" fmla="*/ 302 w 302"/>
                <a:gd name="T31" fmla="*/ 48 h 64"/>
                <a:gd name="T32" fmla="*/ 271 w 302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64">
                  <a:moveTo>
                    <a:pt x="271" y="0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1" y="2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6" y="46"/>
                    <a:pt x="286" y="47"/>
                    <a:pt x="28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2" y="64"/>
                    <a:pt x="302" y="64"/>
                  </a:cubicBezTo>
                  <a:cubicBezTo>
                    <a:pt x="302" y="48"/>
                    <a:pt x="302" y="48"/>
                    <a:pt x="302" y="4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" name="Freeform 148"/>
            <p:cNvSpPr/>
            <p:nvPr/>
          </p:nvSpPr>
          <p:spPr bwMode="auto">
            <a:xfrm>
              <a:off x="-2098675" y="4751388"/>
              <a:ext cx="146050" cy="211138"/>
            </a:xfrm>
            <a:custGeom>
              <a:avLst/>
              <a:gdLst>
                <a:gd name="T0" fmla="*/ 44 w 65"/>
                <a:gd name="T1" fmla="*/ 90 h 94"/>
                <a:gd name="T2" fmla="*/ 64 w 65"/>
                <a:gd name="T3" fmla="*/ 36 h 94"/>
                <a:gd name="T4" fmla="*/ 32 w 65"/>
                <a:gd name="T5" fmla="*/ 1 h 94"/>
                <a:gd name="T6" fmla="*/ 0 w 65"/>
                <a:gd name="T7" fmla="*/ 42 h 94"/>
                <a:gd name="T8" fmla="*/ 44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44" y="90"/>
                  </a:moveTo>
                  <a:cubicBezTo>
                    <a:pt x="62" y="85"/>
                    <a:pt x="65" y="58"/>
                    <a:pt x="64" y="36"/>
                  </a:cubicBezTo>
                  <a:cubicBezTo>
                    <a:pt x="63" y="14"/>
                    <a:pt x="47" y="0"/>
                    <a:pt x="32" y="1"/>
                  </a:cubicBezTo>
                  <a:cubicBezTo>
                    <a:pt x="12" y="1"/>
                    <a:pt x="0" y="20"/>
                    <a:pt x="0" y="42"/>
                  </a:cubicBezTo>
                  <a:cubicBezTo>
                    <a:pt x="5" y="77"/>
                    <a:pt x="30" y="94"/>
                    <a:pt x="44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5" name="Freeform 149"/>
            <p:cNvSpPr/>
            <p:nvPr/>
          </p:nvSpPr>
          <p:spPr bwMode="auto">
            <a:xfrm>
              <a:off x="-2120900" y="4978401"/>
              <a:ext cx="354013" cy="687388"/>
            </a:xfrm>
            <a:custGeom>
              <a:avLst/>
              <a:gdLst>
                <a:gd name="T0" fmla="*/ 149 w 158"/>
                <a:gd name="T1" fmla="*/ 199 h 307"/>
                <a:gd name="T2" fmla="*/ 146 w 158"/>
                <a:gd name="T3" fmla="*/ 173 h 307"/>
                <a:gd name="T4" fmla="*/ 137 w 158"/>
                <a:gd name="T5" fmla="*/ 159 h 307"/>
                <a:gd name="T6" fmla="*/ 133 w 158"/>
                <a:gd name="T7" fmla="*/ 156 h 307"/>
                <a:gd name="T8" fmla="*/ 123 w 158"/>
                <a:gd name="T9" fmla="*/ 152 h 307"/>
                <a:gd name="T10" fmla="*/ 102 w 158"/>
                <a:gd name="T11" fmla="*/ 146 h 307"/>
                <a:gd name="T12" fmla="*/ 85 w 158"/>
                <a:gd name="T13" fmla="*/ 141 h 307"/>
                <a:gd name="T14" fmla="*/ 91 w 158"/>
                <a:gd name="T15" fmla="*/ 139 h 307"/>
                <a:gd name="T16" fmla="*/ 77 w 158"/>
                <a:gd name="T17" fmla="*/ 41 h 307"/>
                <a:gd name="T18" fmla="*/ 64 w 158"/>
                <a:gd name="T19" fmla="*/ 16 h 307"/>
                <a:gd name="T20" fmla="*/ 69 w 158"/>
                <a:gd name="T21" fmla="*/ 55 h 307"/>
                <a:gd name="T22" fmla="*/ 43 w 158"/>
                <a:gd name="T23" fmla="*/ 6 h 307"/>
                <a:gd name="T24" fmla="*/ 18 w 158"/>
                <a:gd name="T25" fmla="*/ 6 h 307"/>
                <a:gd name="T26" fmla="*/ 16 w 158"/>
                <a:gd name="T27" fmla="*/ 177 h 307"/>
                <a:gd name="T28" fmla="*/ 30 w 158"/>
                <a:gd name="T29" fmla="*/ 176 h 307"/>
                <a:gd name="T30" fmla="*/ 43 w 158"/>
                <a:gd name="T31" fmla="*/ 184 h 307"/>
                <a:gd name="T32" fmla="*/ 109 w 158"/>
                <a:gd name="T33" fmla="*/ 188 h 307"/>
                <a:gd name="T34" fmla="*/ 111 w 158"/>
                <a:gd name="T35" fmla="*/ 203 h 307"/>
                <a:gd name="T36" fmla="*/ 116 w 158"/>
                <a:gd name="T37" fmla="*/ 259 h 307"/>
                <a:gd name="T38" fmla="*/ 119 w 158"/>
                <a:gd name="T39" fmla="*/ 281 h 307"/>
                <a:gd name="T40" fmla="*/ 119 w 158"/>
                <a:gd name="T41" fmla="*/ 289 h 307"/>
                <a:gd name="T42" fmla="*/ 140 w 158"/>
                <a:gd name="T43" fmla="*/ 306 h 307"/>
                <a:gd name="T44" fmla="*/ 157 w 158"/>
                <a:gd name="T45" fmla="*/ 286 h 307"/>
                <a:gd name="T46" fmla="*/ 152 w 158"/>
                <a:gd name="T47" fmla="*/ 237 h 307"/>
                <a:gd name="T48" fmla="*/ 149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49" y="199"/>
                  </a:moveTo>
                  <a:cubicBezTo>
                    <a:pt x="147" y="188"/>
                    <a:pt x="146" y="178"/>
                    <a:pt x="146" y="173"/>
                  </a:cubicBezTo>
                  <a:cubicBezTo>
                    <a:pt x="145" y="167"/>
                    <a:pt x="142" y="162"/>
                    <a:pt x="137" y="159"/>
                  </a:cubicBezTo>
                  <a:cubicBezTo>
                    <a:pt x="136" y="158"/>
                    <a:pt x="134" y="157"/>
                    <a:pt x="133" y="156"/>
                  </a:cubicBezTo>
                  <a:cubicBezTo>
                    <a:pt x="130" y="155"/>
                    <a:pt x="126" y="154"/>
                    <a:pt x="123" y="152"/>
                  </a:cubicBezTo>
                  <a:cubicBezTo>
                    <a:pt x="117" y="150"/>
                    <a:pt x="110" y="148"/>
                    <a:pt x="102" y="146"/>
                  </a:cubicBezTo>
                  <a:cubicBezTo>
                    <a:pt x="97" y="144"/>
                    <a:pt x="91" y="142"/>
                    <a:pt x="85" y="141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5" y="96"/>
                    <a:pt x="85" y="72"/>
                    <a:pt x="77" y="41"/>
                  </a:cubicBezTo>
                  <a:cubicBezTo>
                    <a:pt x="77" y="41"/>
                    <a:pt x="72" y="26"/>
                    <a:pt x="64" y="16"/>
                  </a:cubicBezTo>
                  <a:cubicBezTo>
                    <a:pt x="62" y="15"/>
                    <a:pt x="70" y="57"/>
                    <a:pt x="69" y="55"/>
                  </a:cubicBezTo>
                  <a:cubicBezTo>
                    <a:pt x="64" y="41"/>
                    <a:pt x="53" y="14"/>
                    <a:pt x="43" y="6"/>
                  </a:cubicBezTo>
                  <a:cubicBezTo>
                    <a:pt x="35" y="0"/>
                    <a:pt x="25" y="2"/>
                    <a:pt x="18" y="6"/>
                  </a:cubicBezTo>
                  <a:cubicBezTo>
                    <a:pt x="0" y="17"/>
                    <a:pt x="8" y="94"/>
                    <a:pt x="16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3" y="179"/>
                    <a:pt x="39" y="183"/>
                    <a:pt x="43" y="184"/>
                  </a:cubicBezTo>
                  <a:cubicBezTo>
                    <a:pt x="59" y="189"/>
                    <a:pt x="109" y="186"/>
                    <a:pt x="109" y="188"/>
                  </a:cubicBezTo>
                  <a:cubicBezTo>
                    <a:pt x="110" y="192"/>
                    <a:pt x="110" y="197"/>
                    <a:pt x="111" y="203"/>
                  </a:cubicBezTo>
                  <a:cubicBezTo>
                    <a:pt x="113" y="220"/>
                    <a:pt x="115" y="242"/>
                    <a:pt x="116" y="259"/>
                  </a:cubicBezTo>
                  <a:cubicBezTo>
                    <a:pt x="117" y="268"/>
                    <a:pt x="118" y="275"/>
                    <a:pt x="119" y="281"/>
                  </a:cubicBezTo>
                  <a:cubicBezTo>
                    <a:pt x="119" y="286"/>
                    <a:pt x="119" y="289"/>
                    <a:pt x="119" y="289"/>
                  </a:cubicBezTo>
                  <a:cubicBezTo>
                    <a:pt x="120" y="300"/>
                    <a:pt x="130" y="307"/>
                    <a:pt x="140" y="306"/>
                  </a:cubicBezTo>
                  <a:cubicBezTo>
                    <a:pt x="150" y="305"/>
                    <a:pt x="158" y="296"/>
                    <a:pt x="157" y="286"/>
                  </a:cubicBezTo>
                  <a:cubicBezTo>
                    <a:pt x="157" y="286"/>
                    <a:pt x="155" y="263"/>
                    <a:pt x="152" y="237"/>
                  </a:cubicBezTo>
                  <a:cubicBezTo>
                    <a:pt x="151" y="224"/>
                    <a:pt x="150" y="211"/>
                    <a:pt x="149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6" name="Freeform 150"/>
            <p:cNvSpPr/>
            <p:nvPr/>
          </p:nvSpPr>
          <p:spPr bwMode="auto">
            <a:xfrm>
              <a:off x="-1128713" y="4751388"/>
              <a:ext cx="144463" cy="211138"/>
            </a:xfrm>
            <a:custGeom>
              <a:avLst/>
              <a:gdLst>
                <a:gd name="T0" fmla="*/ 21 w 65"/>
                <a:gd name="T1" fmla="*/ 90 h 94"/>
                <a:gd name="T2" fmla="*/ 1 w 65"/>
                <a:gd name="T3" fmla="*/ 36 h 94"/>
                <a:gd name="T4" fmla="*/ 32 w 65"/>
                <a:gd name="T5" fmla="*/ 1 h 94"/>
                <a:gd name="T6" fmla="*/ 64 w 65"/>
                <a:gd name="T7" fmla="*/ 42 h 94"/>
                <a:gd name="T8" fmla="*/ 21 w 65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4">
                  <a:moveTo>
                    <a:pt x="21" y="90"/>
                  </a:moveTo>
                  <a:cubicBezTo>
                    <a:pt x="2" y="85"/>
                    <a:pt x="0" y="58"/>
                    <a:pt x="1" y="36"/>
                  </a:cubicBezTo>
                  <a:cubicBezTo>
                    <a:pt x="1" y="14"/>
                    <a:pt x="18" y="0"/>
                    <a:pt x="32" y="1"/>
                  </a:cubicBezTo>
                  <a:cubicBezTo>
                    <a:pt x="52" y="1"/>
                    <a:pt x="65" y="20"/>
                    <a:pt x="64" y="42"/>
                  </a:cubicBezTo>
                  <a:cubicBezTo>
                    <a:pt x="59" y="77"/>
                    <a:pt x="34" y="94"/>
                    <a:pt x="21" y="90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7" name="Freeform 151"/>
            <p:cNvSpPr/>
            <p:nvPr/>
          </p:nvSpPr>
          <p:spPr bwMode="auto">
            <a:xfrm>
              <a:off x="-1317625" y="4978401"/>
              <a:ext cx="354013" cy="687388"/>
            </a:xfrm>
            <a:custGeom>
              <a:avLst/>
              <a:gdLst>
                <a:gd name="T0" fmla="*/ 10 w 158"/>
                <a:gd name="T1" fmla="*/ 199 h 307"/>
                <a:gd name="T2" fmla="*/ 13 w 158"/>
                <a:gd name="T3" fmla="*/ 173 h 307"/>
                <a:gd name="T4" fmla="*/ 21 w 158"/>
                <a:gd name="T5" fmla="*/ 159 h 307"/>
                <a:gd name="T6" fmla="*/ 26 w 158"/>
                <a:gd name="T7" fmla="*/ 156 h 307"/>
                <a:gd name="T8" fmla="*/ 36 w 158"/>
                <a:gd name="T9" fmla="*/ 152 h 307"/>
                <a:gd name="T10" fmla="*/ 56 w 158"/>
                <a:gd name="T11" fmla="*/ 146 h 307"/>
                <a:gd name="T12" fmla="*/ 73 w 158"/>
                <a:gd name="T13" fmla="*/ 141 h 307"/>
                <a:gd name="T14" fmla="*/ 68 w 158"/>
                <a:gd name="T15" fmla="*/ 139 h 307"/>
                <a:gd name="T16" fmla="*/ 81 w 158"/>
                <a:gd name="T17" fmla="*/ 41 h 307"/>
                <a:gd name="T18" fmla="*/ 95 w 158"/>
                <a:gd name="T19" fmla="*/ 16 h 307"/>
                <a:gd name="T20" fmla="*/ 89 w 158"/>
                <a:gd name="T21" fmla="*/ 55 h 307"/>
                <a:gd name="T22" fmla="*/ 115 w 158"/>
                <a:gd name="T23" fmla="*/ 6 h 307"/>
                <a:gd name="T24" fmla="*/ 140 w 158"/>
                <a:gd name="T25" fmla="*/ 6 h 307"/>
                <a:gd name="T26" fmla="*/ 143 w 158"/>
                <a:gd name="T27" fmla="*/ 177 h 307"/>
                <a:gd name="T28" fmla="*/ 128 w 158"/>
                <a:gd name="T29" fmla="*/ 176 h 307"/>
                <a:gd name="T30" fmla="*/ 115 w 158"/>
                <a:gd name="T31" fmla="*/ 184 h 307"/>
                <a:gd name="T32" fmla="*/ 49 w 158"/>
                <a:gd name="T33" fmla="*/ 188 h 307"/>
                <a:gd name="T34" fmla="*/ 47 w 158"/>
                <a:gd name="T35" fmla="*/ 203 h 307"/>
                <a:gd name="T36" fmla="*/ 42 w 158"/>
                <a:gd name="T37" fmla="*/ 259 h 307"/>
                <a:gd name="T38" fmla="*/ 40 w 158"/>
                <a:gd name="T39" fmla="*/ 281 h 307"/>
                <a:gd name="T40" fmla="*/ 39 w 158"/>
                <a:gd name="T41" fmla="*/ 289 h 307"/>
                <a:gd name="T42" fmla="*/ 18 w 158"/>
                <a:gd name="T43" fmla="*/ 306 h 307"/>
                <a:gd name="T44" fmla="*/ 1 w 158"/>
                <a:gd name="T45" fmla="*/ 286 h 307"/>
                <a:gd name="T46" fmla="*/ 6 w 158"/>
                <a:gd name="T47" fmla="*/ 237 h 307"/>
                <a:gd name="T48" fmla="*/ 10 w 158"/>
                <a:gd name="T49" fmla="*/ 19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307">
                  <a:moveTo>
                    <a:pt x="10" y="199"/>
                  </a:moveTo>
                  <a:cubicBezTo>
                    <a:pt x="11" y="188"/>
                    <a:pt x="12" y="178"/>
                    <a:pt x="13" y="173"/>
                  </a:cubicBezTo>
                  <a:cubicBezTo>
                    <a:pt x="13" y="167"/>
                    <a:pt x="16" y="162"/>
                    <a:pt x="21" y="159"/>
                  </a:cubicBezTo>
                  <a:cubicBezTo>
                    <a:pt x="23" y="158"/>
                    <a:pt x="24" y="157"/>
                    <a:pt x="26" y="156"/>
                  </a:cubicBezTo>
                  <a:cubicBezTo>
                    <a:pt x="29" y="155"/>
                    <a:pt x="32" y="154"/>
                    <a:pt x="36" y="152"/>
                  </a:cubicBezTo>
                  <a:cubicBezTo>
                    <a:pt x="42" y="150"/>
                    <a:pt x="49" y="148"/>
                    <a:pt x="56" y="146"/>
                  </a:cubicBezTo>
                  <a:cubicBezTo>
                    <a:pt x="62" y="144"/>
                    <a:pt x="68" y="142"/>
                    <a:pt x="73" y="141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73" y="96"/>
                    <a:pt x="74" y="72"/>
                    <a:pt x="81" y="41"/>
                  </a:cubicBezTo>
                  <a:cubicBezTo>
                    <a:pt x="81" y="41"/>
                    <a:pt x="86" y="26"/>
                    <a:pt x="95" y="16"/>
                  </a:cubicBezTo>
                  <a:cubicBezTo>
                    <a:pt x="96" y="15"/>
                    <a:pt x="88" y="57"/>
                    <a:pt x="89" y="55"/>
                  </a:cubicBezTo>
                  <a:cubicBezTo>
                    <a:pt x="95" y="41"/>
                    <a:pt x="106" y="14"/>
                    <a:pt x="115" y="6"/>
                  </a:cubicBezTo>
                  <a:cubicBezTo>
                    <a:pt x="123" y="0"/>
                    <a:pt x="133" y="2"/>
                    <a:pt x="140" y="6"/>
                  </a:cubicBezTo>
                  <a:cubicBezTo>
                    <a:pt x="158" y="17"/>
                    <a:pt x="150" y="94"/>
                    <a:pt x="143" y="177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6" y="179"/>
                    <a:pt x="119" y="183"/>
                    <a:pt x="115" y="184"/>
                  </a:cubicBezTo>
                  <a:cubicBezTo>
                    <a:pt x="99" y="189"/>
                    <a:pt x="50" y="186"/>
                    <a:pt x="49" y="188"/>
                  </a:cubicBezTo>
                  <a:cubicBezTo>
                    <a:pt x="49" y="192"/>
                    <a:pt x="48" y="197"/>
                    <a:pt x="47" y="203"/>
                  </a:cubicBezTo>
                  <a:cubicBezTo>
                    <a:pt x="46" y="220"/>
                    <a:pt x="44" y="242"/>
                    <a:pt x="42" y="259"/>
                  </a:cubicBezTo>
                  <a:cubicBezTo>
                    <a:pt x="41" y="268"/>
                    <a:pt x="40" y="275"/>
                    <a:pt x="40" y="281"/>
                  </a:cubicBezTo>
                  <a:cubicBezTo>
                    <a:pt x="39" y="286"/>
                    <a:pt x="39" y="289"/>
                    <a:pt x="39" y="289"/>
                  </a:cubicBezTo>
                  <a:cubicBezTo>
                    <a:pt x="38" y="300"/>
                    <a:pt x="29" y="307"/>
                    <a:pt x="18" y="306"/>
                  </a:cubicBezTo>
                  <a:cubicBezTo>
                    <a:pt x="8" y="305"/>
                    <a:pt x="0" y="296"/>
                    <a:pt x="1" y="286"/>
                  </a:cubicBezTo>
                  <a:cubicBezTo>
                    <a:pt x="1" y="286"/>
                    <a:pt x="4" y="263"/>
                    <a:pt x="6" y="237"/>
                  </a:cubicBezTo>
                  <a:cubicBezTo>
                    <a:pt x="7" y="224"/>
                    <a:pt x="9" y="211"/>
                    <a:pt x="10" y="19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6791335" y="2735399"/>
            <a:ext cx="2100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400" i="1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rPr>
              <a:t>RAPID COMMUNITY</a:t>
            </a:r>
            <a:endParaRPr lang="zh-CN" altLang="en-US" sz="1400" i="1" dirty="0">
              <a:solidFill>
                <a:prstClr val="white">
                  <a:alpha val="90000"/>
                </a:prstClr>
              </a:solidFill>
              <a:ea typeface="汉仪大宋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22714" y="1567548"/>
            <a:ext cx="1843132" cy="2442336"/>
            <a:chOff x="5122714" y="1567548"/>
            <a:chExt cx="1843132" cy="2442336"/>
          </a:xfrm>
        </p:grpSpPr>
        <p:sp>
          <p:nvSpPr>
            <p:cNvPr id="184" name="椭圆 183"/>
            <p:cNvSpPr/>
            <p:nvPr/>
          </p:nvSpPr>
          <p:spPr>
            <a:xfrm>
              <a:off x="5122714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5539490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91" name="圆角矩形 190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圆角矩形 1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89" name="任意多边形 188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任意多边形 189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 bwMode="auto">
            <a:xfrm>
              <a:off x="5799861" y="2050884"/>
              <a:ext cx="417182" cy="535413"/>
              <a:chOff x="-457200" y="3128963"/>
              <a:chExt cx="688975" cy="884238"/>
            </a:xfrm>
            <a:solidFill>
              <a:schemeClr val="bg1">
                <a:alpha val="50000"/>
              </a:schemeClr>
            </a:solidFill>
          </p:grpSpPr>
          <p:sp>
            <p:nvSpPr>
              <p:cNvPr id="134" name="Freeform 152"/>
              <p:cNvSpPr/>
              <p:nvPr/>
            </p:nvSpPr>
            <p:spPr bwMode="auto">
              <a:xfrm>
                <a:off x="-31750" y="3128963"/>
                <a:ext cx="263525" cy="222250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53"/>
              <p:cNvSpPr/>
              <p:nvPr/>
            </p:nvSpPr>
            <p:spPr bwMode="auto">
              <a:xfrm>
                <a:off x="-457200" y="3540126"/>
                <a:ext cx="360363" cy="473075"/>
              </a:xfrm>
              <a:custGeom>
                <a:avLst/>
                <a:gdLst>
                  <a:gd name="T0" fmla="*/ 89 w 161"/>
                  <a:gd name="T1" fmla="*/ 93 h 211"/>
                  <a:gd name="T2" fmla="*/ 85 w 161"/>
                  <a:gd name="T3" fmla="*/ 92 h 211"/>
                  <a:gd name="T4" fmla="*/ 64 w 161"/>
                  <a:gd name="T5" fmla="*/ 88 h 211"/>
                  <a:gd name="T6" fmla="*/ 63 w 161"/>
                  <a:gd name="T7" fmla="*/ 88 h 211"/>
                  <a:gd name="T8" fmla="*/ 45 w 161"/>
                  <a:gd name="T9" fmla="*/ 80 h 211"/>
                  <a:gd name="T10" fmla="*/ 44 w 161"/>
                  <a:gd name="T11" fmla="*/ 61 h 211"/>
                  <a:gd name="T12" fmla="*/ 68 w 161"/>
                  <a:gd name="T13" fmla="*/ 48 h 211"/>
                  <a:gd name="T14" fmla="*/ 85 w 161"/>
                  <a:gd name="T15" fmla="*/ 48 h 211"/>
                  <a:gd name="T16" fmla="*/ 104 w 161"/>
                  <a:gd name="T17" fmla="*/ 54 h 211"/>
                  <a:gd name="T18" fmla="*/ 106 w 161"/>
                  <a:gd name="T19" fmla="*/ 56 h 211"/>
                  <a:gd name="T20" fmla="*/ 107 w 161"/>
                  <a:gd name="T21" fmla="*/ 56 h 211"/>
                  <a:gd name="T22" fmla="*/ 108 w 161"/>
                  <a:gd name="T23" fmla="*/ 57 h 211"/>
                  <a:gd name="T24" fmla="*/ 119 w 161"/>
                  <a:gd name="T25" fmla="*/ 60 h 211"/>
                  <a:gd name="T26" fmla="*/ 134 w 161"/>
                  <a:gd name="T27" fmla="*/ 47 h 211"/>
                  <a:gd name="T28" fmla="*/ 133 w 161"/>
                  <a:gd name="T29" fmla="*/ 35 h 211"/>
                  <a:gd name="T30" fmla="*/ 123 w 161"/>
                  <a:gd name="T31" fmla="*/ 28 h 211"/>
                  <a:gd name="T32" fmla="*/ 121 w 161"/>
                  <a:gd name="T33" fmla="*/ 29 h 211"/>
                  <a:gd name="T34" fmla="*/ 88 w 161"/>
                  <a:gd name="T35" fmla="*/ 19 h 211"/>
                  <a:gd name="T36" fmla="*/ 78 w 161"/>
                  <a:gd name="T37" fmla="*/ 19 h 211"/>
                  <a:gd name="T38" fmla="*/ 75 w 161"/>
                  <a:gd name="T39" fmla="*/ 4 h 211"/>
                  <a:gd name="T40" fmla="*/ 69 w 161"/>
                  <a:gd name="T41" fmla="*/ 1 h 211"/>
                  <a:gd name="T42" fmla="*/ 51 w 161"/>
                  <a:gd name="T43" fmla="*/ 4 h 211"/>
                  <a:gd name="T44" fmla="*/ 46 w 161"/>
                  <a:gd name="T45" fmla="*/ 9 h 211"/>
                  <a:gd name="T46" fmla="*/ 49 w 161"/>
                  <a:gd name="T47" fmla="*/ 25 h 211"/>
                  <a:gd name="T48" fmla="*/ 15 w 161"/>
                  <a:gd name="T49" fmla="*/ 46 h 211"/>
                  <a:gd name="T50" fmla="*/ 12 w 161"/>
                  <a:gd name="T51" fmla="*/ 97 h 211"/>
                  <a:gd name="T52" fmla="*/ 35 w 161"/>
                  <a:gd name="T53" fmla="*/ 112 h 211"/>
                  <a:gd name="T54" fmla="*/ 91 w 161"/>
                  <a:gd name="T55" fmla="*/ 125 h 211"/>
                  <a:gd name="T56" fmla="*/ 99 w 161"/>
                  <a:gd name="T57" fmla="*/ 126 h 211"/>
                  <a:gd name="T58" fmla="*/ 115 w 161"/>
                  <a:gd name="T59" fmla="*/ 134 h 211"/>
                  <a:gd name="T60" fmla="*/ 114 w 161"/>
                  <a:gd name="T61" fmla="*/ 154 h 211"/>
                  <a:gd name="T62" fmla="*/ 94 w 161"/>
                  <a:gd name="T63" fmla="*/ 163 h 211"/>
                  <a:gd name="T64" fmla="*/ 68 w 161"/>
                  <a:gd name="T65" fmla="*/ 163 h 211"/>
                  <a:gd name="T66" fmla="*/ 50 w 161"/>
                  <a:gd name="T67" fmla="*/ 157 h 211"/>
                  <a:gd name="T68" fmla="*/ 47 w 161"/>
                  <a:gd name="T69" fmla="*/ 156 h 211"/>
                  <a:gd name="T70" fmla="*/ 47 w 161"/>
                  <a:gd name="T71" fmla="*/ 156 h 211"/>
                  <a:gd name="T72" fmla="*/ 47 w 161"/>
                  <a:gd name="T73" fmla="*/ 156 h 211"/>
                  <a:gd name="T74" fmla="*/ 46 w 161"/>
                  <a:gd name="T75" fmla="*/ 155 h 211"/>
                  <a:gd name="T76" fmla="*/ 35 w 161"/>
                  <a:gd name="T77" fmla="*/ 152 h 211"/>
                  <a:gd name="T78" fmla="*/ 19 w 161"/>
                  <a:gd name="T79" fmla="*/ 164 h 211"/>
                  <a:gd name="T80" fmla="*/ 21 w 161"/>
                  <a:gd name="T81" fmla="*/ 177 h 211"/>
                  <a:gd name="T82" fmla="*/ 77 w 161"/>
                  <a:gd name="T83" fmla="*/ 192 h 211"/>
                  <a:gd name="T84" fmla="*/ 80 w 161"/>
                  <a:gd name="T85" fmla="*/ 207 h 211"/>
                  <a:gd name="T86" fmla="*/ 86 w 161"/>
                  <a:gd name="T87" fmla="*/ 211 h 211"/>
                  <a:gd name="T88" fmla="*/ 104 w 161"/>
                  <a:gd name="T89" fmla="*/ 208 h 211"/>
                  <a:gd name="T90" fmla="*/ 109 w 161"/>
                  <a:gd name="T91" fmla="*/ 203 h 211"/>
                  <a:gd name="T92" fmla="*/ 106 w 161"/>
                  <a:gd name="T93" fmla="*/ 188 h 211"/>
                  <a:gd name="T94" fmla="*/ 144 w 161"/>
                  <a:gd name="T95" fmla="*/ 169 h 211"/>
                  <a:gd name="T96" fmla="*/ 152 w 161"/>
                  <a:gd name="T97" fmla="*/ 119 h 211"/>
                  <a:gd name="T98" fmla="*/ 89 w 161"/>
                  <a:gd name="T99" fmla="*/ 9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1" h="211">
                    <a:moveTo>
                      <a:pt x="89" y="93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78" y="90"/>
                      <a:pt x="67" y="88"/>
                      <a:pt x="64" y="88"/>
                    </a:cubicBezTo>
                    <a:cubicBezTo>
                      <a:pt x="64" y="88"/>
                      <a:pt x="63" y="88"/>
                      <a:pt x="63" y="88"/>
                    </a:cubicBezTo>
                    <a:cubicBezTo>
                      <a:pt x="55" y="86"/>
                      <a:pt x="50" y="85"/>
                      <a:pt x="45" y="80"/>
                    </a:cubicBezTo>
                    <a:cubicBezTo>
                      <a:pt x="40" y="75"/>
                      <a:pt x="39" y="66"/>
                      <a:pt x="44" y="61"/>
                    </a:cubicBezTo>
                    <a:cubicBezTo>
                      <a:pt x="52" y="53"/>
                      <a:pt x="61" y="49"/>
                      <a:pt x="68" y="48"/>
                    </a:cubicBezTo>
                    <a:cubicBezTo>
                      <a:pt x="74" y="47"/>
                      <a:pt x="80" y="47"/>
                      <a:pt x="85" y="48"/>
                    </a:cubicBezTo>
                    <a:cubicBezTo>
                      <a:pt x="90" y="48"/>
                      <a:pt x="98" y="52"/>
                      <a:pt x="104" y="54"/>
                    </a:cubicBezTo>
                    <a:cubicBezTo>
                      <a:pt x="105" y="55"/>
                      <a:pt x="105" y="55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7"/>
                      <a:pt x="108" y="57"/>
                    </a:cubicBezTo>
                    <a:cubicBezTo>
                      <a:pt x="111" y="60"/>
                      <a:pt x="115" y="61"/>
                      <a:pt x="119" y="60"/>
                    </a:cubicBezTo>
                    <a:cubicBezTo>
                      <a:pt x="126" y="59"/>
                      <a:pt x="132" y="53"/>
                      <a:pt x="134" y="47"/>
                    </a:cubicBezTo>
                    <a:cubicBezTo>
                      <a:pt x="136" y="43"/>
                      <a:pt x="136" y="38"/>
                      <a:pt x="133" y="35"/>
                    </a:cubicBezTo>
                    <a:cubicBezTo>
                      <a:pt x="130" y="33"/>
                      <a:pt x="126" y="30"/>
                      <a:pt x="123" y="28"/>
                    </a:cubicBezTo>
                    <a:cubicBezTo>
                      <a:pt x="122" y="29"/>
                      <a:pt x="122" y="29"/>
                      <a:pt x="121" y="29"/>
                    </a:cubicBezTo>
                    <a:cubicBezTo>
                      <a:pt x="109" y="43"/>
                      <a:pt x="92" y="34"/>
                      <a:pt x="88" y="19"/>
                    </a:cubicBezTo>
                    <a:cubicBezTo>
                      <a:pt x="84" y="19"/>
                      <a:pt x="81" y="19"/>
                      <a:pt x="78" y="19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2"/>
                      <a:pt x="72" y="0"/>
                      <a:pt x="69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48" y="4"/>
                      <a:pt x="46" y="7"/>
                      <a:pt x="46" y="9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35" y="30"/>
                      <a:pt x="23" y="37"/>
                      <a:pt x="15" y="46"/>
                    </a:cubicBezTo>
                    <a:cubicBezTo>
                      <a:pt x="1" y="62"/>
                      <a:pt x="0" y="82"/>
                      <a:pt x="12" y="97"/>
                    </a:cubicBezTo>
                    <a:cubicBezTo>
                      <a:pt x="18" y="104"/>
                      <a:pt x="26" y="109"/>
                      <a:pt x="35" y="112"/>
                    </a:cubicBezTo>
                    <a:cubicBezTo>
                      <a:pt x="42" y="114"/>
                      <a:pt x="75" y="121"/>
                      <a:pt x="91" y="125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6" y="128"/>
                      <a:pt x="112" y="131"/>
                      <a:pt x="115" y="134"/>
                    </a:cubicBezTo>
                    <a:cubicBezTo>
                      <a:pt x="120" y="140"/>
                      <a:pt x="120" y="149"/>
                      <a:pt x="114" y="154"/>
                    </a:cubicBezTo>
                    <a:cubicBezTo>
                      <a:pt x="110" y="158"/>
                      <a:pt x="103" y="161"/>
                      <a:pt x="94" y="163"/>
                    </a:cubicBezTo>
                    <a:cubicBezTo>
                      <a:pt x="86" y="164"/>
                      <a:pt x="76" y="164"/>
                      <a:pt x="68" y="163"/>
                    </a:cubicBezTo>
                    <a:cubicBezTo>
                      <a:pt x="62" y="162"/>
                      <a:pt x="55" y="160"/>
                      <a:pt x="50" y="157"/>
                    </a:cubicBezTo>
                    <a:cubicBezTo>
                      <a:pt x="49" y="157"/>
                      <a:pt x="48" y="157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3" y="152"/>
                      <a:pt x="39" y="151"/>
                      <a:pt x="35" y="152"/>
                    </a:cubicBezTo>
                    <a:cubicBezTo>
                      <a:pt x="28" y="153"/>
                      <a:pt x="21" y="159"/>
                      <a:pt x="19" y="164"/>
                    </a:cubicBezTo>
                    <a:cubicBezTo>
                      <a:pt x="17" y="169"/>
                      <a:pt x="18" y="174"/>
                      <a:pt x="21" y="177"/>
                    </a:cubicBezTo>
                    <a:cubicBezTo>
                      <a:pt x="33" y="188"/>
                      <a:pt x="55" y="193"/>
                      <a:pt x="77" y="192"/>
                    </a:cubicBezTo>
                    <a:cubicBezTo>
                      <a:pt x="80" y="207"/>
                      <a:pt x="80" y="207"/>
                      <a:pt x="80" y="207"/>
                    </a:cubicBezTo>
                    <a:cubicBezTo>
                      <a:pt x="80" y="210"/>
                      <a:pt x="83" y="211"/>
                      <a:pt x="86" y="211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107" y="207"/>
                      <a:pt x="109" y="205"/>
                      <a:pt x="109" y="203"/>
                    </a:cubicBezTo>
                    <a:cubicBezTo>
                      <a:pt x="106" y="188"/>
                      <a:pt x="106" y="188"/>
                      <a:pt x="106" y="188"/>
                    </a:cubicBezTo>
                    <a:cubicBezTo>
                      <a:pt x="123" y="184"/>
                      <a:pt x="137" y="178"/>
                      <a:pt x="144" y="169"/>
                    </a:cubicBezTo>
                    <a:cubicBezTo>
                      <a:pt x="158" y="154"/>
                      <a:pt x="161" y="135"/>
                      <a:pt x="152" y="119"/>
                    </a:cubicBezTo>
                    <a:cubicBezTo>
                      <a:pt x="141" y="102"/>
                      <a:pt x="111" y="96"/>
                      <a:pt x="89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54"/>
              <p:cNvSpPr/>
              <p:nvPr/>
            </p:nvSpPr>
            <p:spPr bwMode="auto">
              <a:xfrm>
                <a:off x="-363538" y="3238501"/>
                <a:ext cx="430213" cy="374650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5494564" y="2727704"/>
              <a:ext cx="1471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MAP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08353" y="1567548"/>
            <a:ext cx="2162093" cy="2442336"/>
            <a:chOff x="3508353" y="1567548"/>
            <a:chExt cx="2162093" cy="2442336"/>
          </a:xfrm>
        </p:grpSpPr>
        <p:sp>
          <p:nvSpPr>
            <p:cNvPr id="167" name="椭圆 166"/>
            <p:cNvSpPr/>
            <p:nvPr/>
          </p:nvSpPr>
          <p:spPr>
            <a:xfrm>
              <a:off x="3508353" y="1567548"/>
              <a:ext cx="1728746" cy="1728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aphicFrame>
          <p:nvGraphicFramePr>
            <p:cNvPr id="181" name="图表 180"/>
            <p:cNvGraphicFramePr/>
            <p:nvPr/>
          </p:nvGraphicFramePr>
          <p:xfrm>
            <a:off x="3680653" y="1888040"/>
            <a:ext cx="1453181" cy="861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82" name="矩形 181"/>
            <p:cNvSpPr/>
            <p:nvPr/>
          </p:nvSpPr>
          <p:spPr>
            <a:xfrm>
              <a:off x="3743667" y="2727704"/>
              <a:ext cx="19267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STATUS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925129" y="3164117"/>
              <a:ext cx="937927" cy="845767"/>
              <a:chOff x="2379953" y="2629374"/>
              <a:chExt cx="815452" cy="735326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178" name="圆角矩形 177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圆角矩形 178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76" name="任意多边形 175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1893992" y="1567548"/>
            <a:ext cx="2149523" cy="2442336"/>
            <a:chOff x="1893992" y="1567548"/>
            <a:chExt cx="2149523" cy="2442336"/>
          </a:xfrm>
        </p:grpSpPr>
        <p:sp>
          <p:nvSpPr>
            <p:cNvPr id="19" name="椭圆 18"/>
            <p:cNvSpPr/>
            <p:nvPr/>
          </p:nvSpPr>
          <p:spPr>
            <a:xfrm>
              <a:off x="1893992" y="1567548"/>
              <a:ext cx="1728746" cy="1728746"/>
            </a:xfrm>
            <a:prstGeom prst="ellipse">
              <a:avLst/>
            </a:pr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24302" y="2727704"/>
              <a:ext cx="2019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1400" i="1" spc="40" dirty="0">
                  <a:solidFill>
                    <a:prstClr val="white">
                      <a:alpha val="90000"/>
                    </a:prstClr>
                  </a:solidFill>
                  <a:ea typeface="汉仪大宋简" panose="02010609000101010101" pitchFamily="49" charset="-122"/>
                  <a:cs typeface="Arial" panose="020B0604020202020204" pitchFamily="34" charset="0"/>
                </a:rPr>
                <a:t>RAPID OVERVIEW</a:t>
              </a:r>
              <a:endParaRPr lang="zh-CN" altLang="en-US" sz="1400" i="1" spc="40" dirty="0">
                <a:solidFill>
                  <a:prstClr val="white">
                    <a:alpha val="90000"/>
                  </a:prstClr>
                </a:solidFill>
                <a:ea typeface="汉仪大宋简" panose="0201060900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310768" y="3164117"/>
              <a:ext cx="937927" cy="845767"/>
              <a:chOff x="2379953" y="2629374"/>
              <a:chExt cx="815452" cy="73532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379953" y="2629374"/>
                <a:ext cx="815452" cy="735326"/>
                <a:chOff x="2379953" y="2629374"/>
                <a:chExt cx="815452" cy="735326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 rot="20503748" flipH="1">
                  <a:off x="3022520" y="2629374"/>
                  <a:ext cx="101527" cy="735326"/>
                </a:xfrm>
                <a:prstGeom prst="round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 rot="1096252">
                  <a:off x="2451311" y="2629374"/>
                  <a:ext cx="101527" cy="735326"/>
                </a:xfrm>
                <a:prstGeom prst="round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379953" y="2879127"/>
                  <a:ext cx="815452" cy="59646"/>
                </a:xfrm>
                <a:prstGeom prst="rect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544589" y="2636442"/>
                <a:ext cx="482726" cy="95155"/>
                <a:chOff x="2544589" y="2636442"/>
                <a:chExt cx="482726" cy="95155"/>
              </a:xfrm>
            </p:grpSpPr>
            <p:sp>
              <p:nvSpPr>
                <p:cNvPr id="128" name="任意多边形 127"/>
                <p:cNvSpPr/>
                <p:nvPr/>
              </p:nvSpPr>
              <p:spPr>
                <a:xfrm>
                  <a:off x="2544589" y="2636442"/>
                  <a:ext cx="116508" cy="95155"/>
                </a:xfrm>
                <a:custGeom>
                  <a:avLst/>
                  <a:gdLst>
                    <a:gd name="connsiteX0" fmla="*/ 40616 w 116508"/>
                    <a:gd name="connsiteY0" fmla="*/ 858 h 95155"/>
                    <a:gd name="connsiteX1" fmla="*/ 104887 w 116508"/>
                    <a:gd name="connsiteY1" fmla="*/ 22077 h 95155"/>
                    <a:gd name="connsiteX2" fmla="*/ 115651 w 116508"/>
                    <a:gd name="connsiteY2" fmla="*/ 43452 h 95155"/>
                    <a:gd name="connsiteX3" fmla="*/ 98581 w 116508"/>
                    <a:gd name="connsiteY3" fmla="*/ 95155 h 95155"/>
                    <a:gd name="connsiteX4" fmla="*/ 73060 w 116508"/>
                    <a:gd name="connsiteY4" fmla="*/ 92582 h 95155"/>
                    <a:gd name="connsiteX5" fmla="*/ 0 w 116508"/>
                    <a:gd name="connsiteY5" fmla="*/ 69903 h 95155"/>
                    <a:gd name="connsiteX6" fmla="*/ 19242 w 116508"/>
                    <a:gd name="connsiteY6" fmla="*/ 11622 h 95155"/>
                    <a:gd name="connsiteX7" fmla="*/ 40616 w 116508"/>
                    <a:gd name="connsiteY7" fmla="*/ 858 h 95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508" h="95155">
                      <a:moveTo>
                        <a:pt x="40616" y="858"/>
                      </a:moveTo>
                      <a:lnTo>
                        <a:pt x="104887" y="22077"/>
                      </a:lnTo>
                      <a:cubicBezTo>
                        <a:pt x="113762" y="25008"/>
                        <a:pt x="118581" y="34577"/>
                        <a:pt x="115651" y="43452"/>
                      </a:cubicBezTo>
                      <a:lnTo>
                        <a:pt x="98581" y="95155"/>
                      </a:lnTo>
                      <a:lnTo>
                        <a:pt x="73060" y="92582"/>
                      </a:lnTo>
                      <a:lnTo>
                        <a:pt x="0" y="69903"/>
                      </a:lnTo>
                      <a:lnTo>
                        <a:pt x="19242" y="11622"/>
                      </a:lnTo>
                      <a:cubicBezTo>
                        <a:pt x="22172" y="2747"/>
                        <a:pt x="31741" y="-2072"/>
                        <a:pt x="40616" y="858"/>
                      </a:cubicBezTo>
                      <a:close/>
                    </a:path>
                  </a:pathLst>
                </a:custGeom>
                <a:solidFill>
                  <a:srgbClr val="22A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任意多边形 126"/>
                <p:cNvSpPr/>
                <p:nvPr/>
              </p:nvSpPr>
              <p:spPr>
                <a:xfrm>
                  <a:off x="2914261" y="2636442"/>
                  <a:ext cx="113054" cy="89546"/>
                </a:xfrm>
                <a:custGeom>
                  <a:avLst/>
                  <a:gdLst>
                    <a:gd name="connsiteX0" fmla="*/ 75892 w 113054"/>
                    <a:gd name="connsiteY0" fmla="*/ 858 h 89546"/>
                    <a:gd name="connsiteX1" fmla="*/ 97266 w 113054"/>
                    <a:gd name="connsiteY1" fmla="*/ 11622 h 89546"/>
                    <a:gd name="connsiteX2" fmla="*/ 113054 w 113054"/>
                    <a:gd name="connsiteY2" fmla="*/ 59443 h 89546"/>
                    <a:gd name="connsiteX3" fmla="*/ 16076 w 113054"/>
                    <a:gd name="connsiteY3" fmla="*/ 89546 h 89546"/>
                    <a:gd name="connsiteX4" fmla="*/ 858 w 113054"/>
                    <a:gd name="connsiteY4" fmla="*/ 43452 h 89546"/>
                    <a:gd name="connsiteX5" fmla="*/ 11621 w 113054"/>
                    <a:gd name="connsiteY5" fmla="*/ 22077 h 89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54" h="89546">
                      <a:moveTo>
                        <a:pt x="75892" y="858"/>
                      </a:moveTo>
                      <a:cubicBezTo>
                        <a:pt x="84767" y="-2072"/>
                        <a:pt x="94336" y="2747"/>
                        <a:pt x="97266" y="11622"/>
                      </a:cubicBezTo>
                      <a:lnTo>
                        <a:pt x="113054" y="59443"/>
                      </a:lnTo>
                      <a:lnTo>
                        <a:pt x="16076" y="89546"/>
                      </a:lnTo>
                      <a:lnTo>
                        <a:pt x="858" y="43452"/>
                      </a:lnTo>
                      <a:cubicBezTo>
                        <a:pt x="-2072" y="34577"/>
                        <a:pt x="2747" y="25008"/>
                        <a:pt x="11621" y="22077"/>
                      </a:cubicBezTo>
                      <a:close/>
                    </a:path>
                  </a:pathLst>
                </a:custGeom>
                <a:solidFill>
                  <a:srgbClr val="22A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381440" y="2046851"/>
              <a:ext cx="779997" cy="543478"/>
              <a:chOff x="3066311" y="1745986"/>
              <a:chExt cx="834503" cy="58145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1" name="任意多边形 210"/>
          <p:cNvSpPr/>
          <p:nvPr/>
        </p:nvSpPr>
        <p:spPr>
          <a:xfrm>
            <a:off x="3508353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69" y="449141"/>
                  <a:pt x="0" y="386809"/>
                  <a:pt x="0" y="322967"/>
                </a:cubicBezTo>
                <a:cubicBezTo>
                  <a:pt x="0" y="259125"/>
                  <a:pt x="6469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4" name="任意多边形 213"/>
          <p:cNvSpPr/>
          <p:nvPr/>
        </p:nvSpPr>
        <p:spPr>
          <a:xfrm>
            <a:off x="5122714" y="2130049"/>
            <a:ext cx="114385" cy="603745"/>
          </a:xfrm>
          <a:custGeom>
            <a:avLst/>
            <a:gdLst>
              <a:gd name="connsiteX0" fmla="*/ 61189 w 122378"/>
              <a:gd name="connsiteY0" fmla="*/ 0 h 645935"/>
              <a:gd name="connsiteX1" fmla="*/ 103590 w 122378"/>
              <a:gd name="connsiteY1" fmla="*/ 136593 h 645935"/>
              <a:gd name="connsiteX2" fmla="*/ 122378 w 122378"/>
              <a:gd name="connsiteY2" fmla="*/ 322967 h 645935"/>
              <a:gd name="connsiteX3" fmla="*/ 103590 w 122378"/>
              <a:gd name="connsiteY3" fmla="*/ 509341 h 645935"/>
              <a:gd name="connsiteX4" fmla="*/ 61189 w 122378"/>
              <a:gd name="connsiteY4" fmla="*/ 645935 h 645935"/>
              <a:gd name="connsiteX5" fmla="*/ 18788 w 122378"/>
              <a:gd name="connsiteY5" fmla="*/ 509341 h 645935"/>
              <a:gd name="connsiteX6" fmla="*/ 0 w 122378"/>
              <a:gd name="connsiteY6" fmla="*/ 322967 h 645935"/>
              <a:gd name="connsiteX7" fmla="*/ 18788 w 122378"/>
              <a:gd name="connsiteY7" fmla="*/ 136593 h 64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8" h="645935">
                <a:moveTo>
                  <a:pt x="61189" y="0"/>
                </a:moveTo>
                <a:lnTo>
                  <a:pt x="103590" y="136593"/>
                </a:lnTo>
                <a:cubicBezTo>
                  <a:pt x="115909" y="196793"/>
                  <a:pt x="122378" y="259125"/>
                  <a:pt x="122378" y="322967"/>
                </a:cubicBezTo>
                <a:cubicBezTo>
                  <a:pt x="122378" y="386809"/>
                  <a:pt x="115909" y="449141"/>
                  <a:pt x="103590" y="509341"/>
                </a:cubicBezTo>
                <a:lnTo>
                  <a:pt x="61189" y="645935"/>
                </a:lnTo>
                <a:lnTo>
                  <a:pt x="18788" y="509341"/>
                </a:lnTo>
                <a:cubicBezTo>
                  <a:pt x="6470" y="449141"/>
                  <a:pt x="0" y="386809"/>
                  <a:pt x="0" y="322967"/>
                </a:cubicBezTo>
                <a:cubicBezTo>
                  <a:pt x="0" y="259125"/>
                  <a:pt x="6470" y="196793"/>
                  <a:pt x="18788" y="13659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737075" y="2130047"/>
            <a:ext cx="114386" cy="603748"/>
          </a:xfrm>
          <a:custGeom>
            <a:avLst/>
            <a:gdLst>
              <a:gd name="connsiteX0" fmla="*/ 61190 w 122379"/>
              <a:gd name="connsiteY0" fmla="*/ 0 h 645938"/>
              <a:gd name="connsiteX1" fmla="*/ 103591 w 122379"/>
              <a:gd name="connsiteY1" fmla="*/ 136595 h 645938"/>
              <a:gd name="connsiteX2" fmla="*/ 122379 w 122379"/>
              <a:gd name="connsiteY2" fmla="*/ 322969 h 645938"/>
              <a:gd name="connsiteX3" fmla="*/ 103591 w 122379"/>
              <a:gd name="connsiteY3" fmla="*/ 509343 h 645938"/>
              <a:gd name="connsiteX4" fmla="*/ 61190 w 122379"/>
              <a:gd name="connsiteY4" fmla="*/ 645938 h 645938"/>
              <a:gd name="connsiteX5" fmla="*/ 18788 w 122379"/>
              <a:gd name="connsiteY5" fmla="*/ 509343 h 645938"/>
              <a:gd name="connsiteX6" fmla="*/ 0 w 122379"/>
              <a:gd name="connsiteY6" fmla="*/ 322969 h 645938"/>
              <a:gd name="connsiteX7" fmla="*/ 18788 w 122379"/>
              <a:gd name="connsiteY7" fmla="*/ 136595 h 64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9" h="645938">
                <a:moveTo>
                  <a:pt x="61190" y="0"/>
                </a:moveTo>
                <a:lnTo>
                  <a:pt x="103591" y="136595"/>
                </a:lnTo>
                <a:cubicBezTo>
                  <a:pt x="115910" y="196795"/>
                  <a:pt x="122379" y="259127"/>
                  <a:pt x="122379" y="322969"/>
                </a:cubicBezTo>
                <a:cubicBezTo>
                  <a:pt x="122379" y="386811"/>
                  <a:pt x="115910" y="449143"/>
                  <a:pt x="103591" y="509343"/>
                </a:cubicBezTo>
                <a:lnTo>
                  <a:pt x="61190" y="645938"/>
                </a:lnTo>
                <a:lnTo>
                  <a:pt x="18788" y="509343"/>
                </a:lnTo>
                <a:cubicBezTo>
                  <a:pt x="6470" y="449143"/>
                  <a:pt x="0" y="386811"/>
                  <a:pt x="0" y="322969"/>
                </a:cubicBezTo>
                <a:cubicBezTo>
                  <a:pt x="0" y="259127"/>
                  <a:pt x="6470" y="196795"/>
                  <a:pt x="18788" y="1365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270791" y="1295366"/>
            <a:ext cx="2880673" cy="1694644"/>
            <a:chOff x="6270791" y="1295366"/>
            <a:chExt cx="2880673" cy="1694644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7749754" y="2358571"/>
              <a:ext cx="0" cy="631439"/>
            </a:xfrm>
            <a:prstGeom prst="straightConnector1">
              <a:avLst/>
            </a:prstGeom>
            <a:ln>
              <a:solidFill>
                <a:srgbClr val="FDB81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6270791" y="1295366"/>
              <a:ext cx="2880673" cy="1034110"/>
              <a:chOff x="4763686" y="1810977"/>
              <a:chExt cx="3481484" cy="1034110"/>
            </a:xfrm>
          </p:grpSpPr>
          <p:sp>
            <p:nvSpPr>
              <p:cNvPr id="53" name="矩形 25"/>
              <p:cNvSpPr>
                <a:spLocks noChangeArrowheads="1"/>
              </p:cNvSpPr>
              <p:nvPr/>
            </p:nvSpPr>
            <p:spPr bwMode="auto">
              <a:xfrm>
                <a:off x="4763686" y="1810977"/>
                <a:ext cx="34814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 dirty="0">
                    <a:solidFill>
                      <a:srgbClr val="FDB8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title</a:t>
                </a:r>
                <a:endParaRPr lang="en-US" altLang="zh-CN" sz="1400" dirty="0">
                  <a:solidFill>
                    <a:srgbClr val="FDB8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矩形 53"/>
              <p:cNvSpPr>
                <a:spLocks noChangeArrowheads="1"/>
              </p:cNvSpPr>
              <p:nvPr/>
            </p:nvSpPr>
            <p:spPr bwMode="auto">
              <a:xfrm>
                <a:off x="4763687" y="2060257"/>
                <a:ext cx="3119462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have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We create 500 of classical PPT.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078876" y="2328614"/>
            <a:ext cx="2899722" cy="979736"/>
            <a:chOff x="5078876" y="2328614"/>
            <a:chExt cx="2899722" cy="979736"/>
          </a:xfrm>
        </p:grpSpPr>
        <p:grpSp>
          <p:nvGrpSpPr>
            <p:cNvPr id="42" name="组合 41"/>
            <p:cNvGrpSpPr/>
            <p:nvPr/>
          </p:nvGrpSpPr>
          <p:grpSpPr>
            <a:xfrm>
              <a:off x="5078876" y="2328614"/>
              <a:ext cx="2899722" cy="748668"/>
              <a:chOff x="4763687" y="1879557"/>
              <a:chExt cx="3504506" cy="748668"/>
            </a:xfrm>
          </p:grpSpPr>
          <p:sp>
            <p:nvSpPr>
              <p:cNvPr id="43" name="矩形 25"/>
              <p:cNvSpPr>
                <a:spLocks noChangeArrowheads="1"/>
              </p:cNvSpPr>
              <p:nvPr/>
            </p:nvSpPr>
            <p:spPr bwMode="auto">
              <a:xfrm>
                <a:off x="4786709" y="1879557"/>
                <a:ext cx="34814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 dirty="0">
                    <a:solidFill>
                      <a:srgbClr val="8CC6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title</a:t>
                </a:r>
                <a:endParaRPr lang="en-US" altLang="zh-CN" sz="1400" dirty="0">
                  <a:solidFill>
                    <a:srgbClr val="8CC6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矩形 43"/>
              <p:cNvSpPr>
                <a:spLocks noChangeArrowheads="1"/>
              </p:cNvSpPr>
              <p:nvPr/>
            </p:nvSpPr>
            <p:spPr bwMode="auto">
              <a:xfrm>
                <a:off x="4763687" y="2074227"/>
                <a:ext cx="3341289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have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 flipV="1">
              <a:off x="5565356" y="3024686"/>
              <a:ext cx="0" cy="283664"/>
            </a:xfrm>
            <a:prstGeom prst="straightConnector1">
              <a:avLst/>
            </a:prstGeom>
            <a:ln>
              <a:solidFill>
                <a:srgbClr val="8CC6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528925" y="1581087"/>
            <a:ext cx="2880673" cy="1402124"/>
            <a:chOff x="3528925" y="1581087"/>
            <a:chExt cx="2880673" cy="1402124"/>
          </a:xfrm>
        </p:grpSpPr>
        <p:cxnSp>
          <p:nvCxnSpPr>
            <p:cNvPr id="27" name="直接箭头连接符 26"/>
            <p:cNvCxnSpPr/>
            <p:nvPr/>
          </p:nvCxnSpPr>
          <p:spPr>
            <a:xfrm flipV="1">
              <a:off x="4121591" y="2688771"/>
              <a:ext cx="0" cy="294440"/>
            </a:xfrm>
            <a:prstGeom prst="straightConnector1">
              <a:avLst/>
            </a:prstGeom>
            <a:ln>
              <a:solidFill>
                <a:srgbClr val="00B4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3528925" y="1581087"/>
              <a:ext cx="2880673" cy="1022680"/>
              <a:chOff x="4763686" y="1912577"/>
              <a:chExt cx="3481484" cy="1022680"/>
            </a:xfrm>
          </p:grpSpPr>
          <p:sp>
            <p:nvSpPr>
              <p:cNvPr id="40" name="矩形 25"/>
              <p:cNvSpPr>
                <a:spLocks noChangeArrowheads="1"/>
              </p:cNvSpPr>
              <p:nvPr/>
            </p:nvSpPr>
            <p:spPr bwMode="auto">
              <a:xfrm>
                <a:off x="4763686" y="1912577"/>
                <a:ext cx="34814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 dirty="0">
                    <a:solidFill>
                      <a:srgbClr val="00B4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title</a:t>
                </a:r>
                <a:endParaRPr lang="en-US" altLang="zh-CN" sz="1400" dirty="0">
                  <a:solidFill>
                    <a:srgbClr val="00B4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/>
              <p:cNvSpPr>
                <a:spLocks noChangeArrowheads="1"/>
              </p:cNvSpPr>
              <p:nvPr/>
            </p:nvSpPr>
            <p:spPr bwMode="auto">
              <a:xfrm>
                <a:off x="4763686" y="2150427"/>
                <a:ext cx="3193127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have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We create 500 of classical PPT.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110938" y="1267959"/>
            <a:ext cx="2474273" cy="1382712"/>
            <a:chOff x="1110938" y="1267959"/>
            <a:chExt cx="2474273" cy="1382712"/>
          </a:xfrm>
        </p:grpSpPr>
        <p:cxnSp>
          <p:nvCxnSpPr>
            <p:cNvPr id="26" name="直接箭头连接符 25"/>
            <p:cNvCxnSpPr/>
            <p:nvPr/>
          </p:nvCxnSpPr>
          <p:spPr>
            <a:xfrm flipV="1">
              <a:off x="1963961" y="2237921"/>
              <a:ext cx="0" cy="412750"/>
            </a:xfrm>
            <a:prstGeom prst="straightConnector1">
              <a:avLst/>
            </a:prstGeom>
            <a:ln>
              <a:solidFill>
                <a:srgbClr val="81D2F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110938" y="1267959"/>
              <a:ext cx="2474273" cy="1006805"/>
              <a:chOff x="4763686" y="1937977"/>
              <a:chExt cx="2990322" cy="1006805"/>
            </a:xfrm>
          </p:grpSpPr>
          <p:sp>
            <p:nvSpPr>
              <p:cNvPr id="32" name="矩形 25"/>
              <p:cNvSpPr>
                <a:spLocks noChangeArrowheads="1"/>
              </p:cNvSpPr>
              <p:nvPr/>
            </p:nvSpPr>
            <p:spPr bwMode="auto">
              <a:xfrm>
                <a:off x="4763686" y="1937977"/>
                <a:ext cx="256823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1400" dirty="0">
                    <a:solidFill>
                      <a:srgbClr val="81D2F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title</a:t>
                </a:r>
                <a:endParaRPr lang="en-US" altLang="zh-CN" sz="1400" dirty="0">
                  <a:solidFill>
                    <a:srgbClr val="81D2F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/>
              <p:cNvSpPr>
                <a:spLocks noChangeArrowheads="1"/>
              </p:cNvSpPr>
              <p:nvPr/>
            </p:nvSpPr>
            <p:spPr bwMode="auto">
              <a:xfrm>
                <a:off x="4763687" y="2159952"/>
                <a:ext cx="2990321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25000"/>
                  </a:lnSpc>
                </a:pP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We have </a:t>
                </a:r>
                <a:r>
                  <a:rPr lang="en-US" altLang="zh-CN" sz="1200" spc="4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maked</a:t>
                </a:r>
                <a:r>
                  <a:rPr lang="en-US" altLang="zh-CN" sz="1200" spc="4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professional PPT for six years. We create 500 of classical PPT. </a:t>
                </a:r>
                <a:endPara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40432" y="2683264"/>
            <a:ext cx="3014699" cy="1497134"/>
            <a:chOff x="540432" y="2683264"/>
            <a:chExt cx="3014699" cy="1497134"/>
          </a:xfrm>
        </p:grpSpPr>
        <p:sp>
          <p:nvSpPr>
            <p:cNvPr id="20" name="任意多边形 19"/>
            <p:cNvSpPr/>
            <p:nvPr/>
          </p:nvSpPr>
          <p:spPr>
            <a:xfrm>
              <a:off x="540432" y="2683264"/>
              <a:ext cx="3014699" cy="1497134"/>
            </a:xfrm>
            <a:custGeom>
              <a:avLst/>
              <a:gdLst>
                <a:gd name="connsiteX0" fmla="*/ 898543 w 1797086"/>
                <a:gd name="connsiteY0" fmla="*/ 0 h 892454"/>
                <a:gd name="connsiteX1" fmla="*/ 1779500 w 1797086"/>
                <a:gd name="connsiteY1" fmla="*/ 718001 h 892454"/>
                <a:gd name="connsiteX2" fmla="*/ 1797086 w 1797086"/>
                <a:gd name="connsiteY2" fmla="*/ 892454 h 892454"/>
                <a:gd name="connsiteX3" fmla="*/ 0 w 1797086"/>
                <a:gd name="connsiteY3" fmla="*/ 892454 h 892454"/>
                <a:gd name="connsiteX4" fmla="*/ 17586 w 1797086"/>
                <a:gd name="connsiteY4" fmla="*/ 718001 h 892454"/>
                <a:gd name="connsiteX5" fmla="*/ 898543 w 1797086"/>
                <a:gd name="connsiteY5" fmla="*/ 0 h 89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086" h="892454">
                  <a:moveTo>
                    <a:pt x="898543" y="0"/>
                  </a:moveTo>
                  <a:cubicBezTo>
                    <a:pt x="1333093" y="0"/>
                    <a:pt x="1695651" y="308238"/>
                    <a:pt x="1779500" y="718001"/>
                  </a:cubicBezTo>
                  <a:lnTo>
                    <a:pt x="1797086" y="892454"/>
                  </a:lnTo>
                  <a:lnTo>
                    <a:pt x="0" y="892454"/>
                  </a:lnTo>
                  <a:lnTo>
                    <a:pt x="17586" y="718001"/>
                  </a:lnTo>
                  <a:cubicBezTo>
                    <a:pt x="101436" y="308238"/>
                    <a:pt x="463993" y="0"/>
                    <a:pt x="898543" y="0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1522118" y="3125568"/>
              <a:ext cx="797687" cy="992981"/>
            </a:xfrm>
            <a:custGeom>
              <a:avLst/>
              <a:gdLst>
                <a:gd name="T0" fmla="*/ 219 w 423"/>
                <a:gd name="T1" fmla="*/ 319 h 526"/>
                <a:gd name="T2" fmla="*/ 204 w 423"/>
                <a:gd name="T3" fmla="*/ 375 h 526"/>
                <a:gd name="T4" fmla="*/ 217 w 423"/>
                <a:gd name="T5" fmla="*/ 318 h 526"/>
                <a:gd name="T6" fmla="*/ 184 w 423"/>
                <a:gd name="T7" fmla="*/ 258 h 526"/>
                <a:gd name="T8" fmla="*/ 192 w 423"/>
                <a:gd name="T9" fmla="*/ 232 h 526"/>
                <a:gd name="T10" fmla="*/ 210 w 423"/>
                <a:gd name="T11" fmla="*/ 227 h 526"/>
                <a:gd name="T12" fmla="*/ 204 w 423"/>
                <a:gd name="T13" fmla="*/ 278 h 526"/>
                <a:gd name="T14" fmla="*/ 219 w 423"/>
                <a:gd name="T15" fmla="*/ 285 h 526"/>
                <a:gd name="T16" fmla="*/ 210 w 423"/>
                <a:gd name="T17" fmla="*/ 227 h 526"/>
                <a:gd name="T18" fmla="*/ 212 w 423"/>
                <a:gd name="T19" fmla="*/ 526 h 526"/>
                <a:gd name="T20" fmla="*/ 180 w 423"/>
                <a:gd name="T21" fmla="*/ 91 h 526"/>
                <a:gd name="T22" fmla="*/ 115 w 423"/>
                <a:gd name="T23" fmla="*/ 0 h 526"/>
                <a:gd name="T24" fmla="*/ 164 w 423"/>
                <a:gd name="T25" fmla="*/ 0 h 526"/>
                <a:gd name="T26" fmla="*/ 212 w 423"/>
                <a:gd name="T27" fmla="*/ 0 h 526"/>
                <a:gd name="T28" fmla="*/ 259 w 423"/>
                <a:gd name="T29" fmla="*/ 0 h 526"/>
                <a:gd name="T30" fmla="*/ 308 w 423"/>
                <a:gd name="T31" fmla="*/ 0 h 526"/>
                <a:gd name="T32" fmla="*/ 423 w 423"/>
                <a:gd name="T33" fmla="*/ 397 h 526"/>
                <a:gd name="T34" fmla="*/ 231 w 423"/>
                <a:gd name="T35" fmla="*/ 291 h 526"/>
                <a:gd name="T36" fmla="*/ 248 w 423"/>
                <a:gd name="T37" fmla="*/ 241 h 526"/>
                <a:gd name="T38" fmla="*/ 262 w 423"/>
                <a:gd name="T39" fmla="*/ 219 h 526"/>
                <a:gd name="T40" fmla="*/ 231 w 423"/>
                <a:gd name="T41" fmla="*/ 182 h 526"/>
                <a:gd name="T42" fmla="*/ 219 w 423"/>
                <a:gd name="T43" fmla="*/ 204 h 526"/>
                <a:gd name="T44" fmla="*/ 204 w 423"/>
                <a:gd name="T45" fmla="*/ 204 h 526"/>
                <a:gd name="T46" fmla="*/ 192 w 423"/>
                <a:gd name="T47" fmla="*/ 182 h 526"/>
                <a:gd name="T48" fmla="*/ 171 w 423"/>
                <a:gd name="T49" fmla="*/ 219 h 526"/>
                <a:gd name="T50" fmla="*/ 170 w 423"/>
                <a:gd name="T51" fmla="*/ 290 h 526"/>
                <a:gd name="T52" fmla="*/ 192 w 423"/>
                <a:gd name="T53" fmla="*/ 373 h 526"/>
                <a:gd name="T54" fmla="*/ 165 w 423"/>
                <a:gd name="T55" fmla="*/ 357 h 526"/>
                <a:gd name="T56" fmla="*/ 172 w 423"/>
                <a:gd name="T57" fmla="*/ 391 h 526"/>
                <a:gd name="T58" fmla="*/ 192 w 423"/>
                <a:gd name="T59" fmla="*/ 421 h 526"/>
                <a:gd name="T60" fmla="*/ 204 w 423"/>
                <a:gd name="T61" fmla="*/ 399 h 526"/>
                <a:gd name="T62" fmla="*/ 219 w 423"/>
                <a:gd name="T63" fmla="*/ 421 h 526"/>
                <a:gd name="T64" fmla="*/ 231 w 423"/>
                <a:gd name="T65" fmla="*/ 395 h 526"/>
                <a:gd name="T66" fmla="*/ 269 w 423"/>
                <a:gd name="T67" fmla="*/ 352 h 526"/>
                <a:gd name="T68" fmla="*/ 231 w 423"/>
                <a:gd name="T69" fmla="*/ 326 h 526"/>
                <a:gd name="T70" fmla="*/ 235 w 423"/>
                <a:gd name="T71" fmla="*/ 364 h 526"/>
                <a:gd name="T72" fmla="*/ 231 w 423"/>
                <a:gd name="T73" fmla="*/ 3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526">
                  <a:moveTo>
                    <a:pt x="217" y="318"/>
                  </a:moveTo>
                  <a:cubicBezTo>
                    <a:pt x="218" y="319"/>
                    <a:pt x="218" y="319"/>
                    <a:pt x="219" y="319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14" y="375"/>
                    <a:pt x="209" y="376"/>
                    <a:pt x="204" y="375"/>
                  </a:cubicBezTo>
                  <a:cubicBezTo>
                    <a:pt x="204" y="312"/>
                    <a:pt x="204" y="312"/>
                    <a:pt x="204" y="312"/>
                  </a:cubicBezTo>
                  <a:cubicBezTo>
                    <a:pt x="208" y="314"/>
                    <a:pt x="213" y="316"/>
                    <a:pt x="217" y="318"/>
                  </a:cubicBezTo>
                  <a:close/>
                  <a:moveTo>
                    <a:pt x="188" y="235"/>
                  </a:moveTo>
                  <a:cubicBezTo>
                    <a:pt x="184" y="240"/>
                    <a:pt x="181" y="249"/>
                    <a:pt x="184" y="258"/>
                  </a:cubicBezTo>
                  <a:cubicBezTo>
                    <a:pt x="185" y="263"/>
                    <a:pt x="188" y="267"/>
                    <a:pt x="192" y="27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1" y="233"/>
                    <a:pt x="189" y="234"/>
                    <a:pt x="188" y="235"/>
                  </a:cubicBezTo>
                  <a:close/>
                  <a:moveTo>
                    <a:pt x="210" y="227"/>
                  </a:moveTo>
                  <a:cubicBezTo>
                    <a:pt x="208" y="227"/>
                    <a:pt x="206" y="227"/>
                    <a:pt x="204" y="227"/>
                  </a:cubicBezTo>
                  <a:cubicBezTo>
                    <a:pt x="204" y="278"/>
                    <a:pt x="204" y="278"/>
                    <a:pt x="204" y="278"/>
                  </a:cubicBezTo>
                  <a:cubicBezTo>
                    <a:pt x="209" y="280"/>
                    <a:pt x="213" y="282"/>
                    <a:pt x="218" y="284"/>
                  </a:cubicBezTo>
                  <a:cubicBezTo>
                    <a:pt x="218" y="285"/>
                    <a:pt x="219" y="285"/>
                    <a:pt x="219" y="285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16" y="227"/>
                    <a:pt x="213" y="227"/>
                    <a:pt x="210" y="227"/>
                  </a:cubicBezTo>
                  <a:close/>
                  <a:moveTo>
                    <a:pt x="423" y="397"/>
                  </a:moveTo>
                  <a:cubicBezTo>
                    <a:pt x="423" y="514"/>
                    <a:pt x="328" y="526"/>
                    <a:pt x="212" y="526"/>
                  </a:cubicBezTo>
                  <a:cubicBezTo>
                    <a:pt x="95" y="526"/>
                    <a:pt x="0" y="514"/>
                    <a:pt x="0" y="397"/>
                  </a:cubicBezTo>
                  <a:cubicBezTo>
                    <a:pt x="0" y="291"/>
                    <a:pt x="79" y="121"/>
                    <a:pt x="180" y="91"/>
                  </a:cubicBezTo>
                  <a:cubicBezTo>
                    <a:pt x="143" y="78"/>
                    <a:pt x="115" y="4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4"/>
                    <a:pt x="131" y="6"/>
                    <a:pt x="140" y="6"/>
                  </a:cubicBezTo>
                  <a:cubicBezTo>
                    <a:pt x="149" y="6"/>
                    <a:pt x="157" y="4"/>
                    <a:pt x="164" y="0"/>
                  </a:cubicBezTo>
                  <a:cubicBezTo>
                    <a:pt x="170" y="4"/>
                    <a:pt x="179" y="6"/>
                    <a:pt x="188" y="6"/>
                  </a:cubicBezTo>
                  <a:cubicBezTo>
                    <a:pt x="197" y="6"/>
                    <a:pt x="205" y="4"/>
                    <a:pt x="212" y="0"/>
                  </a:cubicBezTo>
                  <a:cubicBezTo>
                    <a:pt x="218" y="4"/>
                    <a:pt x="226" y="6"/>
                    <a:pt x="235" y="6"/>
                  </a:cubicBezTo>
                  <a:cubicBezTo>
                    <a:pt x="244" y="6"/>
                    <a:pt x="253" y="4"/>
                    <a:pt x="259" y="0"/>
                  </a:cubicBezTo>
                  <a:cubicBezTo>
                    <a:pt x="266" y="4"/>
                    <a:pt x="274" y="6"/>
                    <a:pt x="283" y="6"/>
                  </a:cubicBezTo>
                  <a:cubicBezTo>
                    <a:pt x="292" y="6"/>
                    <a:pt x="301" y="4"/>
                    <a:pt x="308" y="0"/>
                  </a:cubicBezTo>
                  <a:cubicBezTo>
                    <a:pt x="308" y="42"/>
                    <a:pt x="280" y="78"/>
                    <a:pt x="243" y="91"/>
                  </a:cubicBezTo>
                  <a:cubicBezTo>
                    <a:pt x="344" y="121"/>
                    <a:pt x="423" y="291"/>
                    <a:pt x="423" y="397"/>
                  </a:cubicBezTo>
                  <a:close/>
                  <a:moveTo>
                    <a:pt x="267" y="325"/>
                  </a:moveTo>
                  <a:cubicBezTo>
                    <a:pt x="261" y="308"/>
                    <a:pt x="247" y="299"/>
                    <a:pt x="231" y="29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7" y="233"/>
                    <a:pt x="243" y="237"/>
                    <a:pt x="248" y="241"/>
                  </a:cubicBezTo>
                  <a:cubicBezTo>
                    <a:pt x="250" y="242"/>
                    <a:pt x="251" y="243"/>
                    <a:pt x="253" y="244"/>
                  </a:cubicBezTo>
                  <a:cubicBezTo>
                    <a:pt x="256" y="235"/>
                    <a:pt x="259" y="227"/>
                    <a:pt x="262" y="219"/>
                  </a:cubicBezTo>
                  <a:cubicBezTo>
                    <a:pt x="253" y="213"/>
                    <a:pt x="243" y="208"/>
                    <a:pt x="231" y="205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204"/>
                    <a:pt x="219" y="204"/>
                    <a:pt x="219" y="204"/>
                  </a:cubicBezTo>
                  <a:cubicBezTo>
                    <a:pt x="215" y="204"/>
                    <a:pt x="212" y="204"/>
                    <a:pt x="207" y="204"/>
                  </a:cubicBezTo>
                  <a:cubicBezTo>
                    <a:pt x="206" y="204"/>
                    <a:pt x="205" y="204"/>
                    <a:pt x="204" y="204"/>
                  </a:cubicBezTo>
                  <a:cubicBezTo>
                    <a:pt x="204" y="182"/>
                    <a:pt x="204" y="182"/>
                    <a:pt x="204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207"/>
                    <a:pt x="192" y="207"/>
                    <a:pt x="192" y="207"/>
                  </a:cubicBezTo>
                  <a:cubicBezTo>
                    <a:pt x="184" y="209"/>
                    <a:pt x="177" y="214"/>
                    <a:pt x="171" y="219"/>
                  </a:cubicBezTo>
                  <a:cubicBezTo>
                    <a:pt x="163" y="227"/>
                    <a:pt x="156" y="238"/>
                    <a:pt x="156" y="254"/>
                  </a:cubicBezTo>
                  <a:cubicBezTo>
                    <a:pt x="156" y="270"/>
                    <a:pt x="161" y="281"/>
                    <a:pt x="170" y="290"/>
                  </a:cubicBezTo>
                  <a:cubicBezTo>
                    <a:pt x="177" y="296"/>
                    <a:pt x="184" y="301"/>
                    <a:pt x="192" y="305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3" y="370"/>
                    <a:pt x="176" y="364"/>
                    <a:pt x="169" y="359"/>
                  </a:cubicBezTo>
                  <a:cubicBezTo>
                    <a:pt x="168" y="358"/>
                    <a:pt x="167" y="357"/>
                    <a:pt x="165" y="357"/>
                  </a:cubicBezTo>
                  <a:cubicBezTo>
                    <a:pt x="161" y="365"/>
                    <a:pt x="157" y="373"/>
                    <a:pt x="153" y="381"/>
                  </a:cubicBezTo>
                  <a:cubicBezTo>
                    <a:pt x="159" y="385"/>
                    <a:pt x="165" y="388"/>
                    <a:pt x="172" y="391"/>
                  </a:cubicBezTo>
                  <a:cubicBezTo>
                    <a:pt x="178" y="394"/>
                    <a:pt x="185" y="396"/>
                    <a:pt x="192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04" y="421"/>
                    <a:pt x="204" y="421"/>
                    <a:pt x="204" y="421"/>
                  </a:cubicBezTo>
                  <a:cubicBezTo>
                    <a:pt x="204" y="399"/>
                    <a:pt x="204" y="399"/>
                    <a:pt x="204" y="399"/>
                  </a:cubicBezTo>
                  <a:cubicBezTo>
                    <a:pt x="209" y="399"/>
                    <a:pt x="214" y="398"/>
                    <a:pt x="219" y="398"/>
                  </a:cubicBezTo>
                  <a:cubicBezTo>
                    <a:pt x="219" y="421"/>
                    <a:pt x="219" y="421"/>
                    <a:pt x="219" y="421"/>
                  </a:cubicBezTo>
                  <a:cubicBezTo>
                    <a:pt x="231" y="421"/>
                    <a:pt x="231" y="421"/>
                    <a:pt x="231" y="421"/>
                  </a:cubicBezTo>
                  <a:cubicBezTo>
                    <a:pt x="231" y="395"/>
                    <a:pt x="231" y="395"/>
                    <a:pt x="231" y="395"/>
                  </a:cubicBezTo>
                  <a:cubicBezTo>
                    <a:pt x="236" y="393"/>
                    <a:pt x="241" y="391"/>
                    <a:pt x="245" y="388"/>
                  </a:cubicBezTo>
                  <a:cubicBezTo>
                    <a:pt x="257" y="381"/>
                    <a:pt x="266" y="369"/>
                    <a:pt x="269" y="352"/>
                  </a:cubicBezTo>
                  <a:cubicBezTo>
                    <a:pt x="271" y="343"/>
                    <a:pt x="270" y="333"/>
                    <a:pt x="267" y="325"/>
                  </a:cubicBezTo>
                  <a:close/>
                  <a:moveTo>
                    <a:pt x="231" y="326"/>
                  </a:moveTo>
                  <a:cubicBezTo>
                    <a:pt x="231" y="368"/>
                    <a:pt x="231" y="368"/>
                    <a:pt x="231" y="368"/>
                  </a:cubicBezTo>
                  <a:cubicBezTo>
                    <a:pt x="232" y="367"/>
                    <a:pt x="234" y="365"/>
                    <a:pt x="235" y="364"/>
                  </a:cubicBezTo>
                  <a:cubicBezTo>
                    <a:pt x="239" y="359"/>
                    <a:pt x="242" y="352"/>
                    <a:pt x="241" y="344"/>
                  </a:cubicBezTo>
                  <a:cubicBezTo>
                    <a:pt x="241" y="336"/>
                    <a:pt x="236" y="330"/>
                    <a:pt x="231" y="326"/>
                  </a:cubicBez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14009" y="3346696"/>
            <a:ext cx="1678778" cy="833700"/>
            <a:chOff x="4714009" y="3346696"/>
            <a:chExt cx="1678778" cy="833700"/>
          </a:xfrm>
        </p:grpSpPr>
        <p:sp>
          <p:nvSpPr>
            <p:cNvPr id="22" name="任意多边形 21"/>
            <p:cNvSpPr/>
            <p:nvPr/>
          </p:nvSpPr>
          <p:spPr>
            <a:xfrm>
              <a:off x="4714009" y="3346696"/>
              <a:ext cx="1678778" cy="833700"/>
            </a:xfrm>
            <a:custGeom>
              <a:avLst/>
              <a:gdLst>
                <a:gd name="connsiteX0" fmla="*/ 898543 w 1797086"/>
                <a:gd name="connsiteY0" fmla="*/ 0 h 892454"/>
                <a:gd name="connsiteX1" fmla="*/ 1779500 w 1797086"/>
                <a:gd name="connsiteY1" fmla="*/ 718001 h 892454"/>
                <a:gd name="connsiteX2" fmla="*/ 1797086 w 1797086"/>
                <a:gd name="connsiteY2" fmla="*/ 892454 h 892454"/>
                <a:gd name="connsiteX3" fmla="*/ 0 w 1797086"/>
                <a:gd name="connsiteY3" fmla="*/ 892454 h 892454"/>
                <a:gd name="connsiteX4" fmla="*/ 17586 w 1797086"/>
                <a:gd name="connsiteY4" fmla="*/ 718001 h 892454"/>
                <a:gd name="connsiteX5" fmla="*/ 898543 w 1797086"/>
                <a:gd name="connsiteY5" fmla="*/ 0 h 89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086" h="892454">
                  <a:moveTo>
                    <a:pt x="898543" y="0"/>
                  </a:moveTo>
                  <a:cubicBezTo>
                    <a:pt x="1333093" y="0"/>
                    <a:pt x="1695651" y="308238"/>
                    <a:pt x="1779500" y="718001"/>
                  </a:cubicBezTo>
                  <a:lnTo>
                    <a:pt x="1797086" y="892454"/>
                  </a:lnTo>
                  <a:lnTo>
                    <a:pt x="0" y="892454"/>
                  </a:lnTo>
                  <a:lnTo>
                    <a:pt x="17586" y="718001"/>
                  </a:lnTo>
                  <a:cubicBezTo>
                    <a:pt x="101436" y="308238"/>
                    <a:pt x="463993" y="0"/>
                    <a:pt x="898543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 rot="931068">
              <a:off x="5384730" y="3572411"/>
              <a:ext cx="557478" cy="559237"/>
            </a:xfrm>
            <a:custGeom>
              <a:avLst/>
              <a:gdLst>
                <a:gd name="T0" fmla="*/ 239 w 462"/>
                <a:gd name="T1" fmla="*/ 0 h 463"/>
                <a:gd name="T2" fmla="*/ 223 w 462"/>
                <a:gd name="T3" fmla="*/ 1 h 463"/>
                <a:gd name="T4" fmla="*/ 231 w 462"/>
                <a:gd name="T5" fmla="*/ 463 h 463"/>
                <a:gd name="T6" fmla="*/ 239 w 462"/>
                <a:gd name="T7" fmla="*/ 1 h 463"/>
                <a:gd name="T8" fmla="*/ 88 w 462"/>
                <a:gd name="T9" fmla="*/ 239 h 463"/>
                <a:gd name="T10" fmla="*/ 37 w 462"/>
                <a:gd name="T11" fmla="*/ 325 h 463"/>
                <a:gd name="T12" fmla="*/ 239 w 462"/>
                <a:gd name="T13" fmla="*/ 122 h 463"/>
                <a:gd name="T14" fmla="*/ 340 w 462"/>
                <a:gd name="T15" fmla="*/ 122 h 463"/>
                <a:gd name="T16" fmla="*/ 346 w 462"/>
                <a:gd name="T17" fmla="*/ 137 h 463"/>
                <a:gd name="T18" fmla="*/ 239 w 462"/>
                <a:gd name="T19" fmla="*/ 223 h 463"/>
                <a:gd name="T20" fmla="*/ 346 w 462"/>
                <a:gd name="T21" fmla="*/ 137 h 463"/>
                <a:gd name="T22" fmla="*/ 223 w 462"/>
                <a:gd name="T23" fmla="*/ 122 h 463"/>
                <a:gd name="T24" fmla="*/ 223 w 462"/>
                <a:gd name="T25" fmla="*/ 17 h 463"/>
                <a:gd name="T26" fmla="*/ 223 w 462"/>
                <a:gd name="T27" fmla="*/ 223 h 463"/>
                <a:gd name="T28" fmla="*/ 117 w 462"/>
                <a:gd name="T29" fmla="*/ 137 h 463"/>
                <a:gd name="T30" fmla="*/ 88 w 462"/>
                <a:gd name="T31" fmla="*/ 223 h 463"/>
                <a:gd name="T32" fmla="*/ 37 w 462"/>
                <a:gd name="T33" fmla="*/ 137 h 463"/>
                <a:gd name="T34" fmla="*/ 88 w 462"/>
                <a:gd name="T35" fmla="*/ 223 h 463"/>
                <a:gd name="T36" fmla="*/ 223 w 462"/>
                <a:gd name="T37" fmla="*/ 239 h 463"/>
                <a:gd name="T38" fmla="*/ 116 w 462"/>
                <a:gd name="T39" fmla="*/ 325 h 463"/>
                <a:gd name="T40" fmla="*/ 223 w 462"/>
                <a:gd name="T41" fmla="*/ 341 h 463"/>
                <a:gd name="T42" fmla="*/ 122 w 462"/>
                <a:gd name="T43" fmla="*/ 341 h 463"/>
                <a:gd name="T44" fmla="*/ 239 w 462"/>
                <a:gd name="T45" fmla="*/ 446 h 463"/>
                <a:gd name="T46" fmla="*/ 341 w 462"/>
                <a:gd name="T47" fmla="*/ 341 h 463"/>
                <a:gd name="T48" fmla="*/ 239 w 462"/>
                <a:gd name="T49" fmla="*/ 325 h 463"/>
                <a:gd name="T50" fmla="*/ 358 w 462"/>
                <a:gd name="T51" fmla="*/ 239 h 463"/>
                <a:gd name="T52" fmla="*/ 239 w 462"/>
                <a:gd name="T53" fmla="*/ 325 h 463"/>
                <a:gd name="T54" fmla="*/ 446 w 462"/>
                <a:gd name="T55" fmla="*/ 239 h 463"/>
                <a:gd name="T56" fmla="*/ 362 w 462"/>
                <a:gd name="T57" fmla="*/ 325 h 463"/>
                <a:gd name="T58" fmla="*/ 374 w 462"/>
                <a:gd name="T59" fmla="*/ 223 h 463"/>
                <a:gd name="T60" fmla="*/ 425 w 462"/>
                <a:gd name="T61" fmla="*/ 137 h 463"/>
                <a:gd name="T62" fmla="*/ 374 w 462"/>
                <a:gd name="T63" fmla="*/ 223 h 463"/>
                <a:gd name="T64" fmla="*/ 357 w 462"/>
                <a:gd name="T65" fmla="*/ 122 h 463"/>
                <a:gd name="T66" fmla="*/ 416 w 462"/>
                <a:gd name="T67" fmla="*/ 122 h 463"/>
                <a:gd name="T68" fmla="*/ 105 w 462"/>
                <a:gd name="T69" fmla="*/ 122 h 463"/>
                <a:gd name="T70" fmla="*/ 165 w 462"/>
                <a:gd name="T71" fmla="*/ 27 h 463"/>
                <a:gd name="T72" fmla="*/ 105 w 462"/>
                <a:gd name="T73" fmla="*/ 341 h 463"/>
                <a:gd name="T74" fmla="*/ 46 w 462"/>
                <a:gd name="T75" fmla="*/ 341 h 463"/>
                <a:gd name="T76" fmla="*/ 357 w 462"/>
                <a:gd name="T77" fmla="*/ 341 h 463"/>
                <a:gd name="T78" fmla="*/ 297 w 462"/>
                <a:gd name="T79" fmla="*/ 4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63">
                  <a:moveTo>
                    <a:pt x="239" y="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99" y="5"/>
                    <a:pt x="0" y="107"/>
                    <a:pt x="0" y="232"/>
                  </a:cubicBezTo>
                  <a:cubicBezTo>
                    <a:pt x="0" y="359"/>
                    <a:pt x="104" y="463"/>
                    <a:pt x="231" y="463"/>
                  </a:cubicBezTo>
                  <a:cubicBezTo>
                    <a:pt x="359" y="463"/>
                    <a:pt x="462" y="359"/>
                    <a:pt x="462" y="232"/>
                  </a:cubicBezTo>
                  <a:cubicBezTo>
                    <a:pt x="462" y="107"/>
                    <a:pt x="363" y="5"/>
                    <a:pt x="239" y="1"/>
                  </a:cubicBezTo>
                  <a:close/>
                  <a:moveTo>
                    <a:pt x="16" y="239"/>
                  </a:moveTo>
                  <a:cubicBezTo>
                    <a:pt x="88" y="239"/>
                    <a:pt x="88" y="239"/>
                    <a:pt x="88" y="239"/>
                  </a:cubicBezTo>
                  <a:cubicBezTo>
                    <a:pt x="89" y="269"/>
                    <a:pt x="93" y="298"/>
                    <a:pt x="100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24" y="299"/>
                    <a:pt x="17" y="270"/>
                    <a:pt x="16" y="239"/>
                  </a:cubicBezTo>
                  <a:close/>
                  <a:moveTo>
                    <a:pt x="239" y="122"/>
                  </a:moveTo>
                  <a:cubicBezTo>
                    <a:pt x="239" y="17"/>
                    <a:pt x="239" y="17"/>
                    <a:pt x="239" y="17"/>
                  </a:cubicBezTo>
                  <a:cubicBezTo>
                    <a:pt x="282" y="21"/>
                    <a:pt x="319" y="62"/>
                    <a:pt x="340" y="122"/>
                  </a:cubicBezTo>
                  <a:lnTo>
                    <a:pt x="239" y="122"/>
                  </a:lnTo>
                  <a:close/>
                  <a:moveTo>
                    <a:pt x="346" y="137"/>
                  </a:moveTo>
                  <a:cubicBezTo>
                    <a:pt x="353" y="164"/>
                    <a:pt x="357" y="193"/>
                    <a:pt x="358" y="223"/>
                  </a:cubicBezTo>
                  <a:cubicBezTo>
                    <a:pt x="239" y="223"/>
                    <a:pt x="239" y="223"/>
                    <a:pt x="239" y="223"/>
                  </a:cubicBezTo>
                  <a:cubicBezTo>
                    <a:pt x="239" y="137"/>
                    <a:pt x="239" y="137"/>
                    <a:pt x="239" y="137"/>
                  </a:cubicBezTo>
                  <a:lnTo>
                    <a:pt x="346" y="137"/>
                  </a:lnTo>
                  <a:close/>
                  <a:moveTo>
                    <a:pt x="223" y="17"/>
                  </a:moveTo>
                  <a:cubicBezTo>
                    <a:pt x="223" y="122"/>
                    <a:pt x="223" y="122"/>
                    <a:pt x="223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43" y="62"/>
                    <a:pt x="180" y="21"/>
                    <a:pt x="223" y="17"/>
                  </a:cubicBezTo>
                  <a:close/>
                  <a:moveTo>
                    <a:pt x="223" y="137"/>
                  </a:moveTo>
                  <a:cubicBezTo>
                    <a:pt x="223" y="223"/>
                    <a:pt x="223" y="223"/>
                    <a:pt x="223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193"/>
                    <a:pt x="109" y="164"/>
                    <a:pt x="117" y="137"/>
                  </a:cubicBezTo>
                  <a:lnTo>
                    <a:pt x="223" y="137"/>
                  </a:lnTo>
                  <a:close/>
                  <a:moveTo>
                    <a:pt x="88" y="223"/>
                  </a:moveTo>
                  <a:cubicBezTo>
                    <a:pt x="16" y="223"/>
                    <a:pt x="16" y="223"/>
                    <a:pt x="16" y="223"/>
                  </a:cubicBezTo>
                  <a:cubicBezTo>
                    <a:pt x="17" y="193"/>
                    <a:pt x="25" y="164"/>
                    <a:pt x="37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93" y="164"/>
                    <a:pt x="89" y="193"/>
                    <a:pt x="88" y="223"/>
                  </a:cubicBezTo>
                  <a:close/>
                  <a:moveTo>
                    <a:pt x="104" y="239"/>
                  </a:moveTo>
                  <a:cubicBezTo>
                    <a:pt x="223" y="239"/>
                    <a:pt x="223" y="239"/>
                    <a:pt x="223" y="239"/>
                  </a:cubicBezTo>
                  <a:cubicBezTo>
                    <a:pt x="223" y="325"/>
                    <a:pt x="223" y="325"/>
                    <a:pt x="223" y="325"/>
                  </a:cubicBezTo>
                  <a:cubicBezTo>
                    <a:pt x="116" y="325"/>
                    <a:pt x="116" y="325"/>
                    <a:pt x="116" y="325"/>
                  </a:cubicBezTo>
                  <a:cubicBezTo>
                    <a:pt x="109" y="299"/>
                    <a:pt x="105" y="270"/>
                    <a:pt x="104" y="239"/>
                  </a:cubicBezTo>
                  <a:close/>
                  <a:moveTo>
                    <a:pt x="223" y="341"/>
                  </a:moveTo>
                  <a:cubicBezTo>
                    <a:pt x="223" y="446"/>
                    <a:pt x="223" y="446"/>
                    <a:pt x="223" y="446"/>
                  </a:cubicBezTo>
                  <a:cubicBezTo>
                    <a:pt x="180" y="442"/>
                    <a:pt x="142" y="400"/>
                    <a:pt x="122" y="341"/>
                  </a:cubicBezTo>
                  <a:lnTo>
                    <a:pt x="223" y="341"/>
                  </a:lnTo>
                  <a:close/>
                  <a:moveTo>
                    <a:pt x="239" y="446"/>
                  </a:moveTo>
                  <a:cubicBezTo>
                    <a:pt x="239" y="341"/>
                    <a:pt x="239" y="341"/>
                    <a:pt x="239" y="341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20" y="400"/>
                    <a:pt x="282" y="442"/>
                    <a:pt x="239" y="446"/>
                  </a:cubicBezTo>
                  <a:close/>
                  <a:moveTo>
                    <a:pt x="239" y="325"/>
                  </a:moveTo>
                  <a:cubicBezTo>
                    <a:pt x="239" y="239"/>
                    <a:pt x="239" y="239"/>
                    <a:pt x="239" y="239"/>
                  </a:cubicBezTo>
                  <a:cubicBezTo>
                    <a:pt x="358" y="239"/>
                    <a:pt x="358" y="239"/>
                    <a:pt x="358" y="239"/>
                  </a:cubicBezTo>
                  <a:cubicBezTo>
                    <a:pt x="358" y="270"/>
                    <a:pt x="353" y="299"/>
                    <a:pt x="346" y="325"/>
                  </a:cubicBezTo>
                  <a:lnTo>
                    <a:pt x="239" y="325"/>
                  </a:lnTo>
                  <a:close/>
                  <a:moveTo>
                    <a:pt x="374" y="239"/>
                  </a:moveTo>
                  <a:cubicBezTo>
                    <a:pt x="446" y="239"/>
                    <a:pt x="446" y="239"/>
                    <a:pt x="446" y="239"/>
                  </a:cubicBezTo>
                  <a:cubicBezTo>
                    <a:pt x="445" y="270"/>
                    <a:pt x="438" y="299"/>
                    <a:pt x="425" y="325"/>
                  </a:cubicBezTo>
                  <a:cubicBezTo>
                    <a:pt x="362" y="325"/>
                    <a:pt x="362" y="325"/>
                    <a:pt x="362" y="325"/>
                  </a:cubicBezTo>
                  <a:cubicBezTo>
                    <a:pt x="369" y="298"/>
                    <a:pt x="373" y="269"/>
                    <a:pt x="374" y="239"/>
                  </a:cubicBezTo>
                  <a:close/>
                  <a:moveTo>
                    <a:pt x="374" y="223"/>
                  </a:moveTo>
                  <a:cubicBezTo>
                    <a:pt x="373" y="193"/>
                    <a:pt x="369" y="164"/>
                    <a:pt x="362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437" y="164"/>
                    <a:pt x="445" y="193"/>
                    <a:pt x="446" y="223"/>
                  </a:cubicBezTo>
                  <a:lnTo>
                    <a:pt x="374" y="223"/>
                  </a:lnTo>
                  <a:close/>
                  <a:moveTo>
                    <a:pt x="416" y="122"/>
                  </a:moveTo>
                  <a:cubicBezTo>
                    <a:pt x="357" y="122"/>
                    <a:pt x="357" y="122"/>
                    <a:pt x="357" y="122"/>
                  </a:cubicBezTo>
                  <a:cubicBezTo>
                    <a:pt x="343" y="81"/>
                    <a:pt x="323" y="48"/>
                    <a:pt x="297" y="27"/>
                  </a:cubicBezTo>
                  <a:cubicBezTo>
                    <a:pt x="347" y="43"/>
                    <a:pt x="390" y="77"/>
                    <a:pt x="416" y="122"/>
                  </a:cubicBezTo>
                  <a:close/>
                  <a:moveTo>
                    <a:pt x="165" y="27"/>
                  </a:moveTo>
                  <a:cubicBezTo>
                    <a:pt x="140" y="48"/>
                    <a:pt x="119" y="81"/>
                    <a:pt x="105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73" y="77"/>
                    <a:pt x="115" y="43"/>
                    <a:pt x="165" y="27"/>
                  </a:cubicBezTo>
                  <a:close/>
                  <a:moveTo>
                    <a:pt x="46" y="341"/>
                  </a:moveTo>
                  <a:cubicBezTo>
                    <a:pt x="105" y="341"/>
                    <a:pt x="105" y="341"/>
                    <a:pt x="105" y="341"/>
                  </a:cubicBezTo>
                  <a:cubicBezTo>
                    <a:pt x="119" y="381"/>
                    <a:pt x="140" y="415"/>
                    <a:pt x="165" y="436"/>
                  </a:cubicBezTo>
                  <a:cubicBezTo>
                    <a:pt x="114" y="420"/>
                    <a:pt x="72" y="386"/>
                    <a:pt x="46" y="341"/>
                  </a:cubicBezTo>
                  <a:close/>
                  <a:moveTo>
                    <a:pt x="297" y="436"/>
                  </a:moveTo>
                  <a:cubicBezTo>
                    <a:pt x="323" y="415"/>
                    <a:pt x="344" y="381"/>
                    <a:pt x="357" y="341"/>
                  </a:cubicBezTo>
                  <a:cubicBezTo>
                    <a:pt x="417" y="341"/>
                    <a:pt x="417" y="341"/>
                    <a:pt x="417" y="341"/>
                  </a:cubicBezTo>
                  <a:cubicBezTo>
                    <a:pt x="390" y="386"/>
                    <a:pt x="348" y="420"/>
                    <a:pt x="297" y="436"/>
                  </a:cubicBez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41978" y="3008778"/>
            <a:ext cx="2359227" cy="1171619"/>
            <a:chOff x="2941978" y="3008778"/>
            <a:chExt cx="2359227" cy="1171619"/>
          </a:xfrm>
        </p:grpSpPr>
        <p:sp>
          <p:nvSpPr>
            <p:cNvPr id="21" name="任意多边形 20"/>
            <p:cNvSpPr/>
            <p:nvPr/>
          </p:nvSpPr>
          <p:spPr>
            <a:xfrm>
              <a:off x="2941978" y="3008778"/>
              <a:ext cx="2359227" cy="1171619"/>
            </a:xfrm>
            <a:custGeom>
              <a:avLst/>
              <a:gdLst>
                <a:gd name="connsiteX0" fmla="*/ 898543 w 1797086"/>
                <a:gd name="connsiteY0" fmla="*/ 0 h 892454"/>
                <a:gd name="connsiteX1" fmla="*/ 1779500 w 1797086"/>
                <a:gd name="connsiteY1" fmla="*/ 718001 h 892454"/>
                <a:gd name="connsiteX2" fmla="*/ 1797086 w 1797086"/>
                <a:gd name="connsiteY2" fmla="*/ 892454 h 892454"/>
                <a:gd name="connsiteX3" fmla="*/ 0 w 1797086"/>
                <a:gd name="connsiteY3" fmla="*/ 892454 h 892454"/>
                <a:gd name="connsiteX4" fmla="*/ 17586 w 1797086"/>
                <a:gd name="connsiteY4" fmla="*/ 718001 h 892454"/>
                <a:gd name="connsiteX5" fmla="*/ 898543 w 1797086"/>
                <a:gd name="connsiteY5" fmla="*/ 0 h 89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086" h="892454">
                  <a:moveTo>
                    <a:pt x="898543" y="0"/>
                  </a:moveTo>
                  <a:cubicBezTo>
                    <a:pt x="1333093" y="0"/>
                    <a:pt x="1695651" y="308238"/>
                    <a:pt x="1779500" y="718001"/>
                  </a:cubicBezTo>
                  <a:lnTo>
                    <a:pt x="1797086" y="892454"/>
                  </a:lnTo>
                  <a:lnTo>
                    <a:pt x="0" y="892454"/>
                  </a:lnTo>
                  <a:lnTo>
                    <a:pt x="17586" y="718001"/>
                  </a:lnTo>
                  <a:cubicBezTo>
                    <a:pt x="101436" y="308238"/>
                    <a:pt x="463993" y="0"/>
                    <a:pt x="898543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3797627" y="3193144"/>
              <a:ext cx="709297" cy="925405"/>
            </a:xfrm>
            <a:custGeom>
              <a:avLst/>
              <a:gdLst>
                <a:gd name="T0" fmla="*/ 82 w 345"/>
                <a:gd name="T1" fmla="*/ 109 h 541"/>
                <a:gd name="T2" fmla="*/ 173 w 345"/>
                <a:gd name="T3" fmla="*/ 0 h 541"/>
                <a:gd name="T4" fmla="*/ 263 w 345"/>
                <a:gd name="T5" fmla="*/ 109 h 541"/>
                <a:gd name="T6" fmla="*/ 173 w 345"/>
                <a:gd name="T7" fmla="*/ 245 h 541"/>
                <a:gd name="T8" fmla="*/ 82 w 345"/>
                <a:gd name="T9" fmla="*/ 109 h 541"/>
                <a:gd name="T10" fmla="*/ 345 w 345"/>
                <a:gd name="T11" fmla="*/ 385 h 541"/>
                <a:gd name="T12" fmla="*/ 345 w 345"/>
                <a:gd name="T13" fmla="*/ 541 h 541"/>
                <a:gd name="T14" fmla="*/ 0 w 345"/>
                <a:gd name="T15" fmla="*/ 541 h 541"/>
                <a:gd name="T16" fmla="*/ 0 w 345"/>
                <a:gd name="T17" fmla="*/ 385 h 541"/>
                <a:gd name="T18" fmla="*/ 130 w 345"/>
                <a:gd name="T19" fmla="*/ 258 h 541"/>
                <a:gd name="T20" fmla="*/ 216 w 345"/>
                <a:gd name="T21" fmla="*/ 258 h 541"/>
                <a:gd name="T22" fmla="*/ 345 w 345"/>
                <a:gd name="T23" fmla="*/ 385 h 541"/>
                <a:gd name="T24" fmla="*/ 173 w 345"/>
                <a:gd name="T25" fmla="*/ 307 h 541"/>
                <a:gd name="T26" fmla="*/ 208 w 345"/>
                <a:gd name="T27" fmla="*/ 274 h 541"/>
                <a:gd name="T28" fmla="*/ 138 w 345"/>
                <a:gd name="T29" fmla="*/ 274 h 541"/>
                <a:gd name="T30" fmla="*/ 172 w 345"/>
                <a:gd name="T31" fmla="*/ 307 h 541"/>
                <a:gd name="T32" fmla="*/ 145 w 345"/>
                <a:gd name="T33" fmla="*/ 477 h 541"/>
                <a:gd name="T34" fmla="*/ 174 w 345"/>
                <a:gd name="T35" fmla="*/ 503 h 541"/>
                <a:gd name="T36" fmla="*/ 203 w 345"/>
                <a:gd name="T37" fmla="*/ 477 h 541"/>
                <a:gd name="T38" fmla="*/ 173 w 345"/>
                <a:gd name="T39" fmla="*/ 30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541">
                  <a:moveTo>
                    <a:pt x="82" y="109"/>
                  </a:moveTo>
                  <a:cubicBezTo>
                    <a:pt x="82" y="33"/>
                    <a:pt x="123" y="0"/>
                    <a:pt x="173" y="0"/>
                  </a:cubicBezTo>
                  <a:cubicBezTo>
                    <a:pt x="223" y="0"/>
                    <a:pt x="263" y="33"/>
                    <a:pt x="263" y="109"/>
                  </a:cubicBezTo>
                  <a:cubicBezTo>
                    <a:pt x="263" y="184"/>
                    <a:pt x="223" y="245"/>
                    <a:pt x="173" y="245"/>
                  </a:cubicBezTo>
                  <a:cubicBezTo>
                    <a:pt x="123" y="245"/>
                    <a:pt x="82" y="184"/>
                    <a:pt x="82" y="109"/>
                  </a:cubicBezTo>
                  <a:close/>
                  <a:moveTo>
                    <a:pt x="345" y="385"/>
                  </a:moveTo>
                  <a:cubicBezTo>
                    <a:pt x="345" y="541"/>
                    <a:pt x="345" y="541"/>
                    <a:pt x="345" y="541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296"/>
                    <a:pt x="58" y="258"/>
                    <a:pt x="130" y="258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87" y="258"/>
                    <a:pt x="345" y="296"/>
                    <a:pt x="345" y="385"/>
                  </a:cubicBezTo>
                  <a:close/>
                  <a:moveTo>
                    <a:pt x="173" y="307"/>
                  </a:moveTo>
                  <a:cubicBezTo>
                    <a:pt x="208" y="274"/>
                    <a:pt x="208" y="274"/>
                    <a:pt x="20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72" y="307"/>
                    <a:pt x="172" y="307"/>
                    <a:pt x="172" y="307"/>
                  </a:cubicBezTo>
                  <a:cubicBezTo>
                    <a:pt x="145" y="477"/>
                    <a:pt x="145" y="477"/>
                    <a:pt x="145" y="477"/>
                  </a:cubicBezTo>
                  <a:cubicBezTo>
                    <a:pt x="174" y="503"/>
                    <a:pt x="174" y="503"/>
                    <a:pt x="174" y="503"/>
                  </a:cubicBezTo>
                  <a:cubicBezTo>
                    <a:pt x="203" y="477"/>
                    <a:pt x="203" y="477"/>
                    <a:pt x="203" y="477"/>
                  </a:cubicBezTo>
                  <a:lnTo>
                    <a:pt x="173" y="307"/>
                  </a:ln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75841" y="2971267"/>
            <a:ext cx="2434759" cy="1209129"/>
            <a:chOff x="6175841" y="2971267"/>
            <a:chExt cx="2434759" cy="1209129"/>
          </a:xfrm>
        </p:grpSpPr>
        <p:sp>
          <p:nvSpPr>
            <p:cNvPr id="23" name="任意多边形 22"/>
            <p:cNvSpPr/>
            <p:nvPr/>
          </p:nvSpPr>
          <p:spPr>
            <a:xfrm>
              <a:off x="6175841" y="2971267"/>
              <a:ext cx="2434759" cy="1209129"/>
            </a:xfrm>
            <a:custGeom>
              <a:avLst/>
              <a:gdLst>
                <a:gd name="connsiteX0" fmla="*/ 898543 w 1797086"/>
                <a:gd name="connsiteY0" fmla="*/ 0 h 892454"/>
                <a:gd name="connsiteX1" fmla="*/ 1779500 w 1797086"/>
                <a:gd name="connsiteY1" fmla="*/ 718001 h 892454"/>
                <a:gd name="connsiteX2" fmla="*/ 1797086 w 1797086"/>
                <a:gd name="connsiteY2" fmla="*/ 892454 h 892454"/>
                <a:gd name="connsiteX3" fmla="*/ 0 w 1797086"/>
                <a:gd name="connsiteY3" fmla="*/ 892454 h 892454"/>
                <a:gd name="connsiteX4" fmla="*/ 17586 w 1797086"/>
                <a:gd name="connsiteY4" fmla="*/ 718001 h 892454"/>
                <a:gd name="connsiteX5" fmla="*/ 898543 w 1797086"/>
                <a:gd name="connsiteY5" fmla="*/ 0 h 89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086" h="892454">
                  <a:moveTo>
                    <a:pt x="898543" y="0"/>
                  </a:moveTo>
                  <a:cubicBezTo>
                    <a:pt x="1333093" y="0"/>
                    <a:pt x="1695651" y="308238"/>
                    <a:pt x="1779500" y="718001"/>
                  </a:cubicBezTo>
                  <a:lnTo>
                    <a:pt x="1797086" y="892454"/>
                  </a:lnTo>
                  <a:lnTo>
                    <a:pt x="0" y="892454"/>
                  </a:lnTo>
                  <a:lnTo>
                    <a:pt x="17586" y="718001"/>
                  </a:lnTo>
                  <a:cubicBezTo>
                    <a:pt x="101436" y="308238"/>
                    <a:pt x="463993" y="0"/>
                    <a:pt x="898543" y="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6951129" y="3285558"/>
              <a:ext cx="992721" cy="859268"/>
              <a:chOff x="6003837" y="2661873"/>
              <a:chExt cx="792959" cy="686360"/>
            </a:xfrm>
          </p:grpSpPr>
          <p:sp>
            <p:nvSpPr>
              <p:cNvPr id="47" name="Freeform 143"/>
              <p:cNvSpPr/>
              <p:nvPr/>
            </p:nvSpPr>
            <p:spPr bwMode="auto">
              <a:xfrm>
                <a:off x="6324718" y="3094791"/>
                <a:ext cx="67440" cy="23277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Freeform 144"/>
              <p:cNvSpPr/>
              <p:nvPr/>
            </p:nvSpPr>
            <p:spPr bwMode="auto">
              <a:xfrm>
                <a:off x="6408474" y="3094791"/>
                <a:ext cx="69615" cy="23277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145"/>
              <p:cNvSpPr/>
              <p:nvPr/>
            </p:nvSpPr>
            <p:spPr bwMode="auto">
              <a:xfrm>
                <a:off x="6338859" y="2661873"/>
                <a:ext cx="124002" cy="144669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Freeform 146"/>
              <p:cNvSpPr/>
              <p:nvPr/>
            </p:nvSpPr>
            <p:spPr bwMode="auto">
              <a:xfrm>
                <a:off x="6273595" y="2814156"/>
                <a:ext cx="331759" cy="158809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Freeform 147"/>
              <p:cNvSpPr/>
              <p:nvPr/>
            </p:nvSpPr>
            <p:spPr bwMode="auto">
              <a:xfrm>
                <a:off x="6170260" y="2976228"/>
                <a:ext cx="462288" cy="98984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148"/>
              <p:cNvSpPr/>
              <p:nvPr/>
            </p:nvSpPr>
            <p:spPr bwMode="auto">
              <a:xfrm>
                <a:off x="6019065" y="2721698"/>
                <a:ext cx="100072" cy="144669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49"/>
              <p:cNvSpPr/>
              <p:nvPr/>
            </p:nvSpPr>
            <p:spPr bwMode="auto">
              <a:xfrm>
                <a:off x="6003837" y="2877244"/>
                <a:ext cx="242565" cy="470989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150"/>
              <p:cNvSpPr/>
              <p:nvPr/>
            </p:nvSpPr>
            <p:spPr bwMode="auto">
              <a:xfrm>
                <a:off x="6683671" y="2721698"/>
                <a:ext cx="98984" cy="144669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Freeform 151"/>
              <p:cNvSpPr/>
              <p:nvPr/>
            </p:nvSpPr>
            <p:spPr bwMode="auto">
              <a:xfrm>
                <a:off x="6554231" y="2877244"/>
                <a:ext cx="242565" cy="470989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5" name="任意多边形 64"/>
          <p:cNvSpPr/>
          <p:nvPr/>
        </p:nvSpPr>
        <p:spPr>
          <a:xfrm>
            <a:off x="2941978" y="3351613"/>
            <a:ext cx="613153" cy="828784"/>
          </a:xfrm>
          <a:custGeom>
            <a:avLst/>
            <a:gdLst>
              <a:gd name="connsiteX0" fmla="*/ 353667 w 613153"/>
              <a:gd name="connsiteY0" fmla="*/ 0 h 828784"/>
              <a:gd name="connsiteX1" fmla="*/ 395909 w 613153"/>
              <a:gd name="connsiteY1" fmla="*/ 57936 h 828784"/>
              <a:gd name="connsiteX2" fmla="*/ 583652 w 613153"/>
              <a:gd name="connsiteY2" fmla="*/ 536132 h 828784"/>
              <a:gd name="connsiteX3" fmla="*/ 613153 w 613153"/>
              <a:gd name="connsiteY3" fmla="*/ 828784 h 828784"/>
              <a:gd name="connsiteX4" fmla="*/ 0 w 613153"/>
              <a:gd name="connsiteY4" fmla="*/ 828784 h 828784"/>
              <a:gd name="connsiteX5" fmla="*/ 23087 w 613153"/>
              <a:gd name="connsiteY5" fmla="*/ 599761 h 828784"/>
              <a:gd name="connsiteX6" fmla="*/ 286974 w 613153"/>
              <a:gd name="connsiteY6" fmla="*/ 65119 h 82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153" h="828784">
                <a:moveTo>
                  <a:pt x="353667" y="0"/>
                </a:moveTo>
                <a:lnTo>
                  <a:pt x="395909" y="57936"/>
                </a:lnTo>
                <a:cubicBezTo>
                  <a:pt x="484100" y="203078"/>
                  <a:pt x="548487" y="364283"/>
                  <a:pt x="583652" y="536132"/>
                </a:cubicBezTo>
                <a:lnTo>
                  <a:pt x="613153" y="828784"/>
                </a:lnTo>
                <a:lnTo>
                  <a:pt x="0" y="828784"/>
                </a:lnTo>
                <a:lnTo>
                  <a:pt x="23087" y="599761"/>
                </a:lnTo>
                <a:cubicBezTo>
                  <a:pt x="64367" y="398034"/>
                  <a:pt x="157099" y="215050"/>
                  <a:pt x="286974" y="65119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4714009" y="3499864"/>
            <a:ext cx="587196" cy="680533"/>
          </a:xfrm>
          <a:custGeom>
            <a:avLst/>
            <a:gdLst>
              <a:gd name="connsiteX0" fmla="*/ 360835 w 587196"/>
              <a:gd name="connsiteY0" fmla="*/ 0 h 680533"/>
              <a:gd name="connsiteX1" fmla="*/ 417187 w 587196"/>
              <a:gd name="connsiteY1" fmla="*/ 77287 h 680533"/>
              <a:gd name="connsiteX2" fmla="*/ 564109 w 587196"/>
              <a:gd name="connsiteY2" fmla="*/ 451511 h 680533"/>
              <a:gd name="connsiteX3" fmla="*/ 587196 w 587196"/>
              <a:gd name="connsiteY3" fmla="*/ 680533 h 680533"/>
              <a:gd name="connsiteX4" fmla="*/ 0 w 587196"/>
              <a:gd name="connsiteY4" fmla="*/ 680533 h 680533"/>
              <a:gd name="connsiteX5" fmla="*/ 16429 w 587196"/>
              <a:gd name="connsiteY5" fmla="*/ 517565 h 680533"/>
              <a:gd name="connsiteX6" fmla="*/ 305054 w 587196"/>
              <a:gd name="connsiteY6" fmla="*/ 38654 h 6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196" h="680533">
                <a:moveTo>
                  <a:pt x="360835" y="0"/>
                </a:moveTo>
                <a:lnTo>
                  <a:pt x="417187" y="77287"/>
                </a:lnTo>
                <a:cubicBezTo>
                  <a:pt x="486202" y="190872"/>
                  <a:pt x="536590" y="317026"/>
                  <a:pt x="564109" y="451511"/>
                </a:cubicBezTo>
                <a:lnTo>
                  <a:pt x="587196" y="680533"/>
                </a:lnTo>
                <a:lnTo>
                  <a:pt x="0" y="680533"/>
                </a:lnTo>
                <a:lnTo>
                  <a:pt x="16429" y="517565"/>
                </a:lnTo>
                <a:cubicBezTo>
                  <a:pt x="55593" y="326172"/>
                  <a:pt x="159848" y="158489"/>
                  <a:pt x="305054" y="38654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6175841" y="3737672"/>
            <a:ext cx="216946" cy="442725"/>
          </a:xfrm>
          <a:custGeom>
            <a:avLst/>
            <a:gdLst>
              <a:gd name="connsiteX0" fmla="*/ 86152 w 216946"/>
              <a:gd name="connsiteY0" fmla="*/ 0 h 442725"/>
              <a:gd name="connsiteX1" fmla="*/ 95971 w 216946"/>
              <a:gd name="connsiteY1" fmla="*/ 13467 h 442725"/>
              <a:gd name="connsiteX2" fmla="*/ 200518 w 216946"/>
              <a:gd name="connsiteY2" fmla="*/ 279757 h 442725"/>
              <a:gd name="connsiteX3" fmla="*/ 216946 w 216946"/>
              <a:gd name="connsiteY3" fmla="*/ 442725 h 442725"/>
              <a:gd name="connsiteX4" fmla="*/ 0 w 216946"/>
              <a:gd name="connsiteY4" fmla="*/ 442725 h 442725"/>
              <a:gd name="connsiteX5" fmla="*/ 23826 w 216946"/>
              <a:gd name="connsiteY5" fmla="*/ 206370 h 442725"/>
              <a:gd name="connsiteX6" fmla="*/ 83581 w 216946"/>
              <a:gd name="connsiteY6" fmla="*/ 5179 h 44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946" h="442725">
                <a:moveTo>
                  <a:pt x="86152" y="0"/>
                </a:moveTo>
                <a:lnTo>
                  <a:pt x="95971" y="13467"/>
                </a:lnTo>
                <a:cubicBezTo>
                  <a:pt x="145081" y="94291"/>
                  <a:pt x="180936" y="184060"/>
                  <a:pt x="200518" y="279757"/>
                </a:cubicBezTo>
                <a:lnTo>
                  <a:pt x="216946" y="442725"/>
                </a:lnTo>
                <a:lnTo>
                  <a:pt x="0" y="442725"/>
                </a:lnTo>
                <a:lnTo>
                  <a:pt x="23826" y="206370"/>
                </a:lnTo>
                <a:cubicBezTo>
                  <a:pt x="38027" y="136975"/>
                  <a:pt x="58127" y="69729"/>
                  <a:pt x="83581" y="5179"/>
                </a:cubicBezTo>
                <a:close/>
              </a:path>
            </a:pathLst>
          </a:custGeom>
          <a:solidFill>
            <a:srgbClr val="8A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34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reeform 137"/>
          <p:cNvSpPr>
            <a:spLocks noEditPoints="1"/>
          </p:cNvSpPr>
          <p:nvPr/>
        </p:nvSpPr>
        <p:spPr bwMode="auto">
          <a:xfrm rot="1749132">
            <a:off x="4945686" y="2522010"/>
            <a:ext cx="46376" cy="84399"/>
          </a:xfrm>
          <a:custGeom>
            <a:avLst/>
            <a:gdLst>
              <a:gd name="T0" fmla="*/ 62 w 68"/>
              <a:gd name="T1" fmla="*/ 61 h 124"/>
              <a:gd name="T2" fmla="*/ 39 w 68"/>
              <a:gd name="T3" fmla="*/ 49 h 124"/>
              <a:gd name="T4" fmla="*/ 39 w 68"/>
              <a:gd name="T5" fmla="*/ 22 h 124"/>
              <a:gd name="T6" fmla="*/ 48 w 68"/>
              <a:gd name="T7" fmla="*/ 33 h 124"/>
              <a:gd name="T8" fmla="*/ 65 w 68"/>
              <a:gd name="T9" fmla="*/ 31 h 124"/>
              <a:gd name="T10" fmla="*/ 57 w 68"/>
              <a:gd name="T11" fmla="*/ 14 h 124"/>
              <a:gd name="T12" fmla="*/ 39 w 68"/>
              <a:gd name="T13" fmla="*/ 7 h 124"/>
              <a:gd name="T14" fmla="*/ 39 w 68"/>
              <a:gd name="T15" fmla="*/ 0 h 124"/>
              <a:gd name="T16" fmla="*/ 29 w 68"/>
              <a:gd name="T17" fmla="*/ 0 h 124"/>
              <a:gd name="T18" fmla="*/ 29 w 68"/>
              <a:gd name="T19" fmla="*/ 7 h 124"/>
              <a:gd name="T20" fmla="*/ 10 w 68"/>
              <a:gd name="T21" fmla="*/ 16 h 124"/>
              <a:gd name="T22" fmla="*/ 3 w 68"/>
              <a:gd name="T23" fmla="*/ 35 h 124"/>
              <a:gd name="T24" fmla="*/ 9 w 68"/>
              <a:gd name="T25" fmla="*/ 54 h 124"/>
              <a:gd name="T26" fmla="*/ 29 w 68"/>
              <a:gd name="T27" fmla="*/ 66 h 124"/>
              <a:gd name="T28" fmla="*/ 29 w 68"/>
              <a:gd name="T29" fmla="*/ 95 h 124"/>
              <a:gd name="T30" fmla="*/ 22 w 68"/>
              <a:gd name="T31" fmla="*/ 89 h 124"/>
              <a:gd name="T32" fmla="*/ 18 w 68"/>
              <a:gd name="T33" fmla="*/ 80 h 124"/>
              <a:gd name="T34" fmla="*/ 0 w 68"/>
              <a:gd name="T35" fmla="*/ 82 h 124"/>
              <a:gd name="T36" fmla="*/ 10 w 68"/>
              <a:gd name="T37" fmla="*/ 103 h 124"/>
              <a:gd name="T38" fmla="*/ 29 w 68"/>
              <a:gd name="T39" fmla="*/ 112 h 124"/>
              <a:gd name="T40" fmla="*/ 29 w 68"/>
              <a:gd name="T41" fmla="*/ 124 h 124"/>
              <a:gd name="T42" fmla="*/ 39 w 68"/>
              <a:gd name="T43" fmla="*/ 124 h 124"/>
              <a:gd name="T44" fmla="*/ 39 w 68"/>
              <a:gd name="T45" fmla="*/ 111 h 124"/>
              <a:gd name="T46" fmla="*/ 60 w 68"/>
              <a:gd name="T47" fmla="*/ 101 h 124"/>
              <a:gd name="T48" fmla="*/ 68 w 68"/>
              <a:gd name="T49" fmla="*/ 80 h 124"/>
              <a:gd name="T50" fmla="*/ 62 w 68"/>
              <a:gd name="T51" fmla="*/ 61 h 124"/>
              <a:gd name="T52" fmla="*/ 29 w 68"/>
              <a:gd name="T53" fmla="*/ 46 h 124"/>
              <a:gd name="T54" fmla="*/ 22 w 68"/>
              <a:gd name="T55" fmla="*/ 41 h 124"/>
              <a:gd name="T56" fmla="*/ 20 w 68"/>
              <a:gd name="T57" fmla="*/ 34 h 124"/>
              <a:gd name="T58" fmla="*/ 23 w 68"/>
              <a:gd name="T59" fmla="*/ 27 h 124"/>
              <a:gd name="T60" fmla="*/ 29 w 68"/>
              <a:gd name="T61" fmla="*/ 22 h 124"/>
              <a:gd name="T62" fmla="*/ 29 w 68"/>
              <a:gd name="T63" fmla="*/ 46 h 124"/>
              <a:gd name="T64" fmla="*/ 48 w 68"/>
              <a:gd name="T65" fmla="*/ 91 h 124"/>
              <a:gd name="T66" fmla="*/ 39 w 68"/>
              <a:gd name="T67" fmla="*/ 96 h 124"/>
              <a:gd name="T68" fmla="*/ 39 w 68"/>
              <a:gd name="T69" fmla="*/ 69 h 124"/>
              <a:gd name="T70" fmla="*/ 48 w 68"/>
              <a:gd name="T71" fmla="*/ 74 h 124"/>
              <a:gd name="T72" fmla="*/ 51 w 68"/>
              <a:gd name="T73" fmla="*/ 82 h 124"/>
              <a:gd name="T74" fmla="*/ 48 w 68"/>
              <a:gd name="T75" fmla="*/ 9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" h="124">
                <a:moveTo>
                  <a:pt x="62" y="61"/>
                </a:moveTo>
                <a:cubicBezTo>
                  <a:pt x="58" y="56"/>
                  <a:pt x="50" y="52"/>
                  <a:pt x="39" y="49"/>
                </a:cubicBezTo>
                <a:cubicBezTo>
                  <a:pt x="39" y="22"/>
                  <a:pt x="39" y="22"/>
                  <a:pt x="39" y="22"/>
                </a:cubicBezTo>
                <a:cubicBezTo>
                  <a:pt x="44" y="24"/>
                  <a:pt x="46" y="28"/>
                  <a:pt x="48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4" y="24"/>
                  <a:pt x="61" y="19"/>
                  <a:pt x="57" y="14"/>
                </a:cubicBezTo>
                <a:cubicBezTo>
                  <a:pt x="52" y="10"/>
                  <a:pt x="47" y="8"/>
                  <a:pt x="39" y="7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7"/>
                  <a:pt x="29" y="7"/>
                  <a:pt x="29" y="7"/>
                </a:cubicBezTo>
                <a:cubicBezTo>
                  <a:pt x="21" y="8"/>
                  <a:pt x="15" y="11"/>
                  <a:pt x="10" y="16"/>
                </a:cubicBezTo>
                <a:cubicBezTo>
                  <a:pt x="5" y="21"/>
                  <a:pt x="3" y="27"/>
                  <a:pt x="3" y="35"/>
                </a:cubicBezTo>
                <a:cubicBezTo>
                  <a:pt x="3" y="42"/>
                  <a:pt x="5" y="49"/>
                  <a:pt x="9" y="54"/>
                </a:cubicBezTo>
                <a:cubicBezTo>
                  <a:pt x="13" y="59"/>
                  <a:pt x="20" y="63"/>
                  <a:pt x="29" y="66"/>
                </a:cubicBezTo>
                <a:cubicBezTo>
                  <a:pt x="29" y="95"/>
                  <a:pt x="29" y="95"/>
                  <a:pt x="29" y="95"/>
                </a:cubicBezTo>
                <a:cubicBezTo>
                  <a:pt x="27" y="94"/>
                  <a:pt x="24" y="92"/>
                  <a:pt x="22" y="89"/>
                </a:cubicBezTo>
                <a:cubicBezTo>
                  <a:pt x="20" y="86"/>
                  <a:pt x="19" y="83"/>
                  <a:pt x="18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91"/>
                  <a:pt x="5" y="98"/>
                  <a:pt x="10" y="103"/>
                </a:cubicBezTo>
                <a:cubicBezTo>
                  <a:pt x="15" y="108"/>
                  <a:pt x="21" y="111"/>
                  <a:pt x="29" y="112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48" y="110"/>
                  <a:pt x="55" y="106"/>
                  <a:pt x="60" y="101"/>
                </a:cubicBezTo>
                <a:cubicBezTo>
                  <a:pt x="65" y="95"/>
                  <a:pt x="68" y="88"/>
                  <a:pt x="68" y="80"/>
                </a:cubicBezTo>
                <a:cubicBezTo>
                  <a:pt x="68" y="72"/>
                  <a:pt x="66" y="66"/>
                  <a:pt x="62" y="61"/>
                </a:cubicBezTo>
                <a:close/>
                <a:moveTo>
                  <a:pt x="29" y="46"/>
                </a:move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20" y="37"/>
                  <a:pt x="20" y="34"/>
                </a:cubicBezTo>
                <a:cubicBezTo>
                  <a:pt x="20" y="31"/>
                  <a:pt x="21" y="29"/>
                  <a:pt x="23" y="27"/>
                </a:cubicBezTo>
                <a:cubicBezTo>
                  <a:pt x="24" y="25"/>
                  <a:pt x="26" y="23"/>
                  <a:pt x="29" y="22"/>
                </a:cubicBezTo>
                <a:lnTo>
                  <a:pt x="29" y="46"/>
                </a:lnTo>
                <a:close/>
                <a:moveTo>
                  <a:pt x="48" y="91"/>
                </a:moveTo>
                <a:cubicBezTo>
                  <a:pt x="46" y="94"/>
                  <a:pt x="43" y="95"/>
                  <a:pt x="39" y="96"/>
                </a:cubicBezTo>
                <a:cubicBezTo>
                  <a:pt x="39" y="69"/>
                  <a:pt x="39" y="69"/>
                  <a:pt x="39" y="69"/>
                </a:cubicBezTo>
                <a:cubicBezTo>
                  <a:pt x="43" y="70"/>
                  <a:pt x="46" y="72"/>
                  <a:pt x="48" y="74"/>
                </a:cubicBezTo>
                <a:cubicBezTo>
                  <a:pt x="50" y="76"/>
                  <a:pt x="51" y="79"/>
                  <a:pt x="51" y="82"/>
                </a:cubicBezTo>
                <a:cubicBezTo>
                  <a:pt x="51" y="86"/>
                  <a:pt x="50" y="89"/>
                  <a:pt x="48" y="91"/>
                </a:cubicBez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455180" y="2032752"/>
            <a:ext cx="5890552" cy="966649"/>
            <a:chOff x="455180" y="2188781"/>
            <a:chExt cx="5890552" cy="966649"/>
          </a:xfrm>
        </p:grpSpPr>
        <p:sp>
          <p:nvSpPr>
            <p:cNvPr id="175" name="文本框 174"/>
            <p:cNvSpPr txBox="1"/>
            <p:nvPr/>
          </p:nvSpPr>
          <p:spPr>
            <a:xfrm>
              <a:off x="455180" y="2188781"/>
              <a:ext cx="5890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4750" b="1" dirty="0">
                  <a:solidFill>
                    <a:srgbClr val="00B4F0"/>
                  </a:solidFill>
                  <a:latin typeface="Sheraton Graph Demi" panose="02060703020205020404" pitchFamily="18" charset="0"/>
                  <a:ea typeface="SquareSerif" panose="00000400000000000000" pitchFamily="2" charset="0"/>
                </a:rPr>
                <a:t>THANK YOU </a:t>
              </a:r>
              <a:endParaRPr lang="en-US" altLang="zh-CN" sz="4750" b="1" dirty="0">
                <a:solidFill>
                  <a:srgbClr val="00B4F0"/>
                </a:solidFill>
                <a:latin typeface="Sheraton Graph Demi" panose="02060703020205020404" pitchFamily="18" charset="0"/>
                <a:ea typeface="SquareSerif" panose="00000400000000000000" pitchFamily="2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67686" y="2878431"/>
              <a:ext cx="53006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466270" y="101599"/>
            <a:ext cx="6677730" cy="5041901"/>
            <a:chOff x="3288834" y="722661"/>
            <a:chExt cx="5855166" cy="4420839"/>
          </a:xfrm>
        </p:grpSpPr>
        <p:sp>
          <p:nvSpPr>
            <p:cNvPr id="117" name="任意多边形 116"/>
            <p:cNvSpPr/>
            <p:nvPr/>
          </p:nvSpPr>
          <p:spPr>
            <a:xfrm>
              <a:off x="5553159" y="2006498"/>
              <a:ext cx="3325941" cy="1674574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任意多边形 117"/>
            <p:cNvSpPr/>
            <p:nvPr/>
          </p:nvSpPr>
          <p:spPr>
            <a:xfrm flipV="1">
              <a:off x="3288834" y="3570151"/>
              <a:ext cx="2578690" cy="1298342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9" name="任意多边形 118"/>
            <p:cNvSpPr/>
            <p:nvPr/>
          </p:nvSpPr>
          <p:spPr>
            <a:xfrm flipV="1">
              <a:off x="5553159" y="3570151"/>
              <a:ext cx="314365" cy="110922"/>
            </a:xfrm>
            <a:custGeom>
              <a:avLst/>
              <a:gdLst>
                <a:gd name="connsiteX0" fmla="*/ 4650 w 291455"/>
                <a:gd name="connsiteY0" fmla="*/ 102838 h 102838"/>
                <a:gd name="connsiteX1" fmla="*/ 291034 w 291455"/>
                <a:gd name="connsiteY1" fmla="*/ 102838 h 102838"/>
                <a:gd name="connsiteX2" fmla="*/ 291455 w 291455"/>
                <a:gd name="connsiteY2" fmla="*/ 94498 h 102838"/>
                <a:gd name="connsiteX3" fmla="*/ 281929 w 291455"/>
                <a:gd name="connsiteY3" fmla="*/ 0 h 102838"/>
                <a:gd name="connsiteX4" fmla="*/ 544 w 291455"/>
                <a:gd name="connsiteY4" fmla="*/ 0 h 102838"/>
                <a:gd name="connsiteX5" fmla="*/ 0 w 291455"/>
                <a:gd name="connsiteY5" fmla="*/ 10757 h 10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5" h="102838">
                  <a:moveTo>
                    <a:pt x="4650" y="102838"/>
                  </a:moveTo>
                  <a:lnTo>
                    <a:pt x="291034" y="102838"/>
                  </a:lnTo>
                  <a:lnTo>
                    <a:pt x="291455" y="94498"/>
                  </a:lnTo>
                  <a:lnTo>
                    <a:pt x="281929" y="0"/>
                  </a:lnTo>
                  <a:lnTo>
                    <a:pt x="544" y="0"/>
                  </a:lnTo>
                  <a:lnTo>
                    <a:pt x="0" y="10757"/>
                  </a:lnTo>
                  <a:close/>
                </a:path>
              </a:pathLst>
            </a:custGeom>
            <a:solidFill>
              <a:srgbClr val="009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5609559" y="2360875"/>
              <a:ext cx="507730" cy="1320196"/>
              <a:chOff x="5329140" y="2026919"/>
              <a:chExt cx="470729" cy="1223985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5329140" y="2026919"/>
                <a:ext cx="470729" cy="1223985"/>
                <a:chOff x="-9964738" y="1822450"/>
                <a:chExt cx="1687513" cy="4387851"/>
              </a:xfrm>
              <a:solidFill>
                <a:schemeClr val="bg1">
                  <a:alpha val="84000"/>
                </a:schemeClr>
              </a:solidFill>
            </p:grpSpPr>
            <p:sp>
              <p:nvSpPr>
                <p:cNvPr id="172" name="Freeform 5"/>
                <p:cNvSpPr/>
                <p:nvPr/>
              </p:nvSpPr>
              <p:spPr bwMode="auto">
                <a:xfrm>
                  <a:off x="-9964738" y="1822450"/>
                  <a:ext cx="1687513" cy="393700"/>
                </a:xfrm>
                <a:custGeom>
                  <a:avLst/>
                  <a:gdLst>
                    <a:gd name="T0" fmla="*/ 226 w 447"/>
                    <a:gd name="T1" fmla="*/ 0 h 105"/>
                    <a:gd name="T2" fmla="*/ 0 w 447"/>
                    <a:gd name="T3" fmla="*/ 65 h 105"/>
                    <a:gd name="T4" fmla="*/ 0 w 447"/>
                    <a:gd name="T5" fmla="*/ 100 h 105"/>
                    <a:gd name="T6" fmla="*/ 447 w 447"/>
                    <a:gd name="T7" fmla="*/ 105 h 105"/>
                    <a:gd name="T8" fmla="*/ 447 w 447"/>
                    <a:gd name="T9" fmla="*/ 65 h 105"/>
                    <a:gd name="T10" fmla="*/ 226 w 447"/>
                    <a:gd name="T11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7" h="105">
                      <a:moveTo>
                        <a:pt x="226" y="0"/>
                      </a:moveTo>
                      <a:cubicBezTo>
                        <a:pt x="121" y="0"/>
                        <a:pt x="35" y="25"/>
                        <a:pt x="0" y="65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447" y="105"/>
                        <a:pt x="447" y="105"/>
                        <a:pt x="447" y="105"/>
                      </a:cubicBezTo>
                      <a:cubicBezTo>
                        <a:pt x="447" y="65"/>
                        <a:pt x="447" y="65"/>
                        <a:pt x="447" y="65"/>
                      </a:cubicBezTo>
                      <a:cubicBezTo>
                        <a:pt x="412" y="25"/>
                        <a:pt x="32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Freeform 6"/>
                <p:cNvSpPr/>
                <p:nvPr/>
              </p:nvSpPr>
              <p:spPr bwMode="auto">
                <a:xfrm>
                  <a:off x="-9964738" y="6002338"/>
                  <a:ext cx="1687513" cy="207963"/>
                </a:xfrm>
                <a:custGeom>
                  <a:avLst/>
                  <a:gdLst>
                    <a:gd name="T0" fmla="*/ 0 w 447"/>
                    <a:gd name="T1" fmla="*/ 55 h 55"/>
                    <a:gd name="T2" fmla="*/ 447 w 447"/>
                    <a:gd name="T3" fmla="*/ 55 h 55"/>
                    <a:gd name="T4" fmla="*/ 447 w 447"/>
                    <a:gd name="T5" fmla="*/ 0 h 55"/>
                    <a:gd name="T6" fmla="*/ 0 w 447"/>
                    <a:gd name="T7" fmla="*/ 0 h 55"/>
                    <a:gd name="T8" fmla="*/ 0 w 447"/>
                    <a:gd name="T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7" h="55">
                      <a:moveTo>
                        <a:pt x="0" y="55"/>
                      </a:moveTo>
                      <a:cubicBezTo>
                        <a:pt x="447" y="55"/>
                        <a:pt x="447" y="55"/>
                        <a:pt x="447" y="55"/>
                      </a:cubicBez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5"/>
                        <a:pt x="0" y="55"/>
                        <a:pt x="0" y="55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Freeform 7"/>
                <p:cNvSpPr/>
                <p:nvPr/>
              </p:nvSpPr>
              <p:spPr bwMode="auto">
                <a:xfrm>
                  <a:off x="-9871075" y="2239963"/>
                  <a:ext cx="1517650" cy="300038"/>
                </a:xfrm>
                <a:custGeom>
                  <a:avLst/>
                  <a:gdLst>
                    <a:gd name="T0" fmla="*/ 0 w 402"/>
                    <a:gd name="T1" fmla="*/ 0 h 80"/>
                    <a:gd name="T2" fmla="*/ 0 w 402"/>
                    <a:gd name="T3" fmla="*/ 80 h 80"/>
                    <a:gd name="T4" fmla="*/ 402 w 402"/>
                    <a:gd name="T5" fmla="*/ 80 h 80"/>
                    <a:gd name="T6" fmla="*/ 402 w 402"/>
                    <a:gd name="T7" fmla="*/ 0 h 80"/>
                    <a:gd name="T8" fmla="*/ 0 w 402"/>
                    <a:gd name="T9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2" h="80">
                      <a:moveTo>
                        <a:pt x="0" y="0"/>
                      </a:move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402" y="80"/>
                        <a:pt x="402" y="80"/>
                        <a:pt x="402" y="80"/>
                      </a:cubicBezTo>
                      <a:cubicBezTo>
                        <a:pt x="402" y="0"/>
                        <a:pt x="402" y="0"/>
                        <a:pt x="4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Freeform 8"/>
                <p:cNvSpPr>
                  <a:spLocks noEditPoints="1"/>
                </p:cNvSpPr>
                <p:nvPr/>
              </p:nvSpPr>
              <p:spPr bwMode="auto">
                <a:xfrm>
                  <a:off x="-9644063" y="2822575"/>
                  <a:ext cx="1046163" cy="2668588"/>
                </a:xfrm>
                <a:custGeom>
                  <a:avLst/>
                  <a:gdLst>
                    <a:gd name="T0" fmla="*/ 0 w 277"/>
                    <a:gd name="T1" fmla="*/ 0 h 710"/>
                    <a:gd name="T2" fmla="*/ 277 w 277"/>
                    <a:gd name="T3" fmla="*/ 710 h 710"/>
                    <a:gd name="T4" fmla="*/ 91 w 277"/>
                    <a:gd name="T5" fmla="*/ 695 h 710"/>
                    <a:gd name="T6" fmla="*/ 15 w 277"/>
                    <a:gd name="T7" fmla="*/ 599 h 710"/>
                    <a:gd name="T8" fmla="*/ 91 w 277"/>
                    <a:gd name="T9" fmla="*/ 695 h 710"/>
                    <a:gd name="T10" fmla="*/ 15 w 277"/>
                    <a:gd name="T11" fmla="*/ 589 h 710"/>
                    <a:gd name="T12" fmla="*/ 91 w 277"/>
                    <a:gd name="T13" fmla="*/ 483 h 710"/>
                    <a:gd name="T14" fmla="*/ 91 w 277"/>
                    <a:gd name="T15" fmla="*/ 468 h 710"/>
                    <a:gd name="T16" fmla="*/ 15 w 277"/>
                    <a:gd name="T17" fmla="*/ 363 h 710"/>
                    <a:gd name="T18" fmla="*/ 91 w 277"/>
                    <a:gd name="T19" fmla="*/ 468 h 710"/>
                    <a:gd name="T20" fmla="*/ 15 w 277"/>
                    <a:gd name="T21" fmla="*/ 348 h 710"/>
                    <a:gd name="T22" fmla="*/ 91 w 277"/>
                    <a:gd name="T23" fmla="*/ 242 h 710"/>
                    <a:gd name="T24" fmla="*/ 91 w 277"/>
                    <a:gd name="T25" fmla="*/ 232 h 710"/>
                    <a:gd name="T26" fmla="*/ 15 w 277"/>
                    <a:gd name="T27" fmla="*/ 126 h 710"/>
                    <a:gd name="T28" fmla="*/ 91 w 277"/>
                    <a:gd name="T29" fmla="*/ 232 h 710"/>
                    <a:gd name="T30" fmla="*/ 15 w 277"/>
                    <a:gd name="T31" fmla="*/ 111 h 710"/>
                    <a:gd name="T32" fmla="*/ 91 w 277"/>
                    <a:gd name="T33" fmla="*/ 16 h 710"/>
                    <a:gd name="T34" fmla="*/ 176 w 277"/>
                    <a:gd name="T35" fmla="*/ 695 h 710"/>
                    <a:gd name="T36" fmla="*/ 101 w 277"/>
                    <a:gd name="T37" fmla="*/ 599 h 710"/>
                    <a:gd name="T38" fmla="*/ 176 w 277"/>
                    <a:gd name="T39" fmla="*/ 695 h 710"/>
                    <a:gd name="T40" fmla="*/ 101 w 277"/>
                    <a:gd name="T41" fmla="*/ 589 h 710"/>
                    <a:gd name="T42" fmla="*/ 176 w 277"/>
                    <a:gd name="T43" fmla="*/ 483 h 710"/>
                    <a:gd name="T44" fmla="*/ 176 w 277"/>
                    <a:gd name="T45" fmla="*/ 468 h 710"/>
                    <a:gd name="T46" fmla="*/ 101 w 277"/>
                    <a:gd name="T47" fmla="*/ 363 h 710"/>
                    <a:gd name="T48" fmla="*/ 176 w 277"/>
                    <a:gd name="T49" fmla="*/ 468 h 710"/>
                    <a:gd name="T50" fmla="*/ 101 w 277"/>
                    <a:gd name="T51" fmla="*/ 348 h 710"/>
                    <a:gd name="T52" fmla="*/ 176 w 277"/>
                    <a:gd name="T53" fmla="*/ 242 h 710"/>
                    <a:gd name="T54" fmla="*/ 176 w 277"/>
                    <a:gd name="T55" fmla="*/ 232 h 710"/>
                    <a:gd name="T56" fmla="*/ 101 w 277"/>
                    <a:gd name="T57" fmla="*/ 126 h 710"/>
                    <a:gd name="T58" fmla="*/ 176 w 277"/>
                    <a:gd name="T59" fmla="*/ 232 h 710"/>
                    <a:gd name="T60" fmla="*/ 101 w 277"/>
                    <a:gd name="T61" fmla="*/ 111 h 710"/>
                    <a:gd name="T62" fmla="*/ 176 w 277"/>
                    <a:gd name="T63" fmla="*/ 16 h 710"/>
                    <a:gd name="T64" fmla="*/ 262 w 277"/>
                    <a:gd name="T65" fmla="*/ 695 h 710"/>
                    <a:gd name="T66" fmla="*/ 186 w 277"/>
                    <a:gd name="T67" fmla="*/ 599 h 710"/>
                    <a:gd name="T68" fmla="*/ 262 w 277"/>
                    <a:gd name="T69" fmla="*/ 695 h 710"/>
                    <a:gd name="T70" fmla="*/ 186 w 277"/>
                    <a:gd name="T71" fmla="*/ 589 h 710"/>
                    <a:gd name="T72" fmla="*/ 262 w 277"/>
                    <a:gd name="T73" fmla="*/ 483 h 710"/>
                    <a:gd name="T74" fmla="*/ 262 w 277"/>
                    <a:gd name="T75" fmla="*/ 468 h 710"/>
                    <a:gd name="T76" fmla="*/ 186 w 277"/>
                    <a:gd name="T77" fmla="*/ 363 h 710"/>
                    <a:gd name="T78" fmla="*/ 262 w 277"/>
                    <a:gd name="T79" fmla="*/ 468 h 710"/>
                    <a:gd name="T80" fmla="*/ 186 w 277"/>
                    <a:gd name="T81" fmla="*/ 348 h 710"/>
                    <a:gd name="T82" fmla="*/ 262 w 277"/>
                    <a:gd name="T83" fmla="*/ 242 h 710"/>
                    <a:gd name="T84" fmla="*/ 262 w 277"/>
                    <a:gd name="T85" fmla="*/ 232 h 710"/>
                    <a:gd name="T86" fmla="*/ 186 w 277"/>
                    <a:gd name="T87" fmla="*/ 126 h 710"/>
                    <a:gd name="T88" fmla="*/ 262 w 277"/>
                    <a:gd name="T89" fmla="*/ 232 h 710"/>
                    <a:gd name="T90" fmla="*/ 186 w 277"/>
                    <a:gd name="T91" fmla="*/ 111 h 710"/>
                    <a:gd name="T92" fmla="*/ 262 w 277"/>
                    <a:gd name="T93" fmla="*/ 16 h 7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77" h="710">
                      <a:moveTo>
                        <a:pt x="2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10"/>
                        <a:pt x="0" y="710"/>
                        <a:pt x="0" y="710"/>
                      </a:cubicBezTo>
                      <a:cubicBezTo>
                        <a:pt x="277" y="710"/>
                        <a:pt x="277" y="710"/>
                        <a:pt x="277" y="71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lose/>
                      <a:moveTo>
                        <a:pt x="91" y="695"/>
                      </a:moveTo>
                      <a:cubicBezTo>
                        <a:pt x="15" y="695"/>
                        <a:pt x="15" y="695"/>
                        <a:pt x="15" y="695"/>
                      </a:cubicBezTo>
                      <a:cubicBezTo>
                        <a:pt x="15" y="599"/>
                        <a:pt x="15" y="599"/>
                        <a:pt x="15" y="599"/>
                      </a:cubicBezTo>
                      <a:cubicBezTo>
                        <a:pt x="91" y="599"/>
                        <a:pt x="91" y="599"/>
                        <a:pt x="91" y="599"/>
                      </a:cubicBezTo>
                      <a:cubicBezTo>
                        <a:pt x="91" y="695"/>
                        <a:pt x="91" y="695"/>
                        <a:pt x="91" y="695"/>
                      </a:cubicBezTo>
                      <a:close/>
                      <a:moveTo>
                        <a:pt x="91" y="589"/>
                      </a:moveTo>
                      <a:cubicBezTo>
                        <a:pt x="15" y="589"/>
                        <a:pt x="15" y="589"/>
                        <a:pt x="15" y="589"/>
                      </a:cubicBezTo>
                      <a:cubicBezTo>
                        <a:pt x="15" y="483"/>
                        <a:pt x="15" y="483"/>
                        <a:pt x="15" y="483"/>
                      </a:cubicBezTo>
                      <a:cubicBezTo>
                        <a:pt x="91" y="483"/>
                        <a:pt x="91" y="483"/>
                        <a:pt x="91" y="483"/>
                      </a:cubicBezTo>
                      <a:cubicBezTo>
                        <a:pt x="91" y="589"/>
                        <a:pt x="91" y="589"/>
                        <a:pt x="91" y="589"/>
                      </a:cubicBezTo>
                      <a:close/>
                      <a:moveTo>
                        <a:pt x="91" y="468"/>
                      </a:moveTo>
                      <a:cubicBezTo>
                        <a:pt x="15" y="468"/>
                        <a:pt x="15" y="468"/>
                        <a:pt x="15" y="468"/>
                      </a:cubicBezTo>
                      <a:cubicBezTo>
                        <a:pt x="15" y="363"/>
                        <a:pt x="15" y="363"/>
                        <a:pt x="15" y="363"/>
                      </a:cubicBezTo>
                      <a:cubicBezTo>
                        <a:pt x="91" y="363"/>
                        <a:pt x="91" y="363"/>
                        <a:pt x="91" y="363"/>
                      </a:cubicBezTo>
                      <a:cubicBezTo>
                        <a:pt x="91" y="468"/>
                        <a:pt x="91" y="468"/>
                        <a:pt x="91" y="468"/>
                      </a:cubicBezTo>
                      <a:close/>
                      <a:moveTo>
                        <a:pt x="91" y="348"/>
                      </a:moveTo>
                      <a:cubicBezTo>
                        <a:pt x="15" y="348"/>
                        <a:pt x="15" y="348"/>
                        <a:pt x="15" y="348"/>
                      </a:cubicBezTo>
                      <a:cubicBezTo>
                        <a:pt x="15" y="242"/>
                        <a:pt x="15" y="242"/>
                        <a:pt x="15" y="242"/>
                      </a:cubicBezTo>
                      <a:cubicBezTo>
                        <a:pt x="91" y="242"/>
                        <a:pt x="91" y="242"/>
                        <a:pt x="91" y="242"/>
                      </a:cubicBezTo>
                      <a:cubicBezTo>
                        <a:pt x="91" y="348"/>
                        <a:pt x="91" y="348"/>
                        <a:pt x="91" y="348"/>
                      </a:cubicBezTo>
                      <a:close/>
                      <a:moveTo>
                        <a:pt x="91" y="232"/>
                      </a:moveTo>
                      <a:cubicBezTo>
                        <a:pt x="15" y="232"/>
                        <a:pt x="15" y="232"/>
                        <a:pt x="15" y="232"/>
                      </a:cubicBezTo>
                      <a:cubicBezTo>
                        <a:pt x="15" y="126"/>
                        <a:pt x="15" y="126"/>
                        <a:pt x="15" y="126"/>
                      </a:cubicBezTo>
                      <a:cubicBezTo>
                        <a:pt x="91" y="126"/>
                        <a:pt x="91" y="126"/>
                        <a:pt x="91" y="126"/>
                      </a:cubicBezTo>
                      <a:cubicBezTo>
                        <a:pt x="91" y="232"/>
                        <a:pt x="91" y="232"/>
                        <a:pt x="91" y="232"/>
                      </a:cubicBezTo>
                      <a:close/>
                      <a:moveTo>
                        <a:pt x="91" y="111"/>
                      </a:moveTo>
                      <a:cubicBezTo>
                        <a:pt x="15" y="111"/>
                        <a:pt x="15" y="111"/>
                        <a:pt x="15" y="111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91" y="16"/>
                        <a:pt x="91" y="16"/>
                        <a:pt x="91" y="16"/>
                      </a:cubicBezTo>
                      <a:cubicBezTo>
                        <a:pt x="91" y="111"/>
                        <a:pt x="91" y="111"/>
                        <a:pt x="91" y="111"/>
                      </a:cubicBezTo>
                      <a:close/>
                      <a:moveTo>
                        <a:pt x="176" y="695"/>
                      </a:moveTo>
                      <a:cubicBezTo>
                        <a:pt x="101" y="695"/>
                        <a:pt x="101" y="695"/>
                        <a:pt x="101" y="695"/>
                      </a:cubicBezTo>
                      <a:cubicBezTo>
                        <a:pt x="101" y="599"/>
                        <a:pt x="101" y="599"/>
                        <a:pt x="101" y="599"/>
                      </a:cubicBezTo>
                      <a:cubicBezTo>
                        <a:pt x="176" y="599"/>
                        <a:pt x="176" y="599"/>
                        <a:pt x="176" y="599"/>
                      </a:cubicBezTo>
                      <a:cubicBezTo>
                        <a:pt x="176" y="695"/>
                        <a:pt x="176" y="695"/>
                        <a:pt x="176" y="695"/>
                      </a:cubicBezTo>
                      <a:close/>
                      <a:moveTo>
                        <a:pt x="176" y="589"/>
                      </a:moveTo>
                      <a:cubicBezTo>
                        <a:pt x="101" y="589"/>
                        <a:pt x="101" y="589"/>
                        <a:pt x="101" y="589"/>
                      </a:cubicBezTo>
                      <a:cubicBezTo>
                        <a:pt x="101" y="483"/>
                        <a:pt x="101" y="483"/>
                        <a:pt x="101" y="483"/>
                      </a:cubicBezTo>
                      <a:cubicBezTo>
                        <a:pt x="176" y="483"/>
                        <a:pt x="176" y="483"/>
                        <a:pt x="176" y="483"/>
                      </a:cubicBezTo>
                      <a:cubicBezTo>
                        <a:pt x="176" y="589"/>
                        <a:pt x="176" y="589"/>
                        <a:pt x="176" y="589"/>
                      </a:cubicBezTo>
                      <a:close/>
                      <a:moveTo>
                        <a:pt x="176" y="468"/>
                      </a:moveTo>
                      <a:cubicBezTo>
                        <a:pt x="101" y="468"/>
                        <a:pt x="101" y="468"/>
                        <a:pt x="101" y="468"/>
                      </a:cubicBezTo>
                      <a:cubicBezTo>
                        <a:pt x="101" y="363"/>
                        <a:pt x="101" y="363"/>
                        <a:pt x="101" y="363"/>
                      </a:cubicBezTo>
                      <a:cubicBezTo>
                        <a:pt x="176" y="363"/>
                        <a:pt x="176" y="363"/>
                        <a:pt x="176" y="363"/>
                      </a:cubicBezTo>
                      <a:cubicBezTo>
                        <a:pt x="176" y="468"/>
                        <a:pt x="176" y="468"/>
                        <a:pt x="176" y="468"/>
                      </a:cubicBezTo>
                      <a:close/>
                      <a:moveTo>
                        <a:pt x="176" y="348"/>
                      </a:moveTo>
                      <a:cubicBezTo>
                        <a:pt x="101" y="348"/>
                        <a:pt x="101" y="348"/>
                        <a:pt x="101" y="348"/>
                      </a:cubicBezTo>
                      <a:cubicBezTo>
                        <a:pt x="101" y="242"/>
                        <a:pt x="101" y="242"/>
                        <a:pt x="101" y="242"/>
                      </a:cubicBezTo>
                      <a:cubicBezTo>
                        <a:pt x="176" y="242"/>
                        <a:pt x="176" y="242"/>
                        <a:pt x="176" y="242"/>
                      </a:cubicBezTo>
                      <a:cubicBezTo>
                        <a:pt x="176" y="348"/>
                        <a:pt x="176" y="348"/>
                        <a:pt x="176" y="348"/>
                      </a:cubicBezTo>
                      <a:close/>
                      <a:moveTo>
                        <a:pt x="176" y="232"/>
                      </a:moveTo>
                      <a:cubicBezTo>
                        <a:pt x="101" y="232"/>
                        <a:pt x="101" y="232"/>
                        <a:pt x="101" y="232"/>
                      </a:cubicBezTo>
                      <a:cubicBezTo>
                        <a:pt x="101" y="126"/>
                        <a:pt x="101" y="126"/>
                        <a:pt x="101" y="126"/>
                      </a:cubicBezTo>
                      <a:cubicBezTo>
                        <a:pt x="176" y="126"/>
                        <a:pt x="176" y="126"/>
                        <a:pt x="176" y="126"/>
                      </a:cubicBezTo>
                      <a:cubicBezTo>
                        <a:pt x="176" y="232"/>
                        <a:pt x="176" y="232"/>
                        <a:pt x="176" y="232"/>
                      </a:cubicBezTo>
                      <a:close/>
                      <a:moveTo>
                        <a:pt x="176" y="111"/>
                      </a:moveTo>
                      <a:cubicBezTo>
                        <a:pt x="101" y="111"/>
                        <a:pt x="101" y="111"/>
                        <a:pt x="101" y="111"/>
                      </a:cubicBezTo>
                      <a:cubicBezTo>
                        <a:pt x="101" y="16"/>
                        <a:pt x="101" y="16"/>
                        <a:pt x="101" y="16"/>
                      </a:cubicBezTo>
                      <a:cubicBezTo>
                        <a:pt x="176" y="16"/>
                        <a:pt x="176" y="16"/>
                        <a:pt x="176" y="16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lose/>
                      <a:moveTo>
                        <a:pt x="262" y="695"/>
                      </a:moveTo>
                      <a:cubicBezTo>
                        <a:pt x="186" y="695"/>
                        <a:pt x="186" y="695"/>
                        <a:pt x="186" y="695"/>
                      </a:cubicBezTo>
                      <a:cubicBezTo>
                        <a:pt x="186" y="599"/>
                        <a:pt x="186" y="599"/>
                        <a:pt x="186" y="599"/>
                      </a:cubicBezTo>
                      <a:cubicBezTo>
                        <a:pt x="262" y="599"/>
                        <a:pt x="262" y="599"/>
                        <a:pt x="262" y="599"/>
                      </a:cubicBezTo>
                      <a:cubicBezTo>
                        <a:pt x="262" y="695"/>
                        <a:pt x="262" y="695"/>
                        <a:pt x="262" y="695"/>
                      </a:cubicBezTo>
                      <a:close/>
                      <a:moveTo>
                        <a:pt x="262" y="589"/>
                      </a:moveTo>
                      <a:cubicBezTo>
                        <a:pt x="186" y="589"/>
                        <a:pt x="186" y="589"/>
                        <a:pt x="186" y="589"/>
                      </a:cubicBezTo>
                      <a:cubicBezTo>
                        <a:pt x="186" y="483"/>
                        <a:pt x="186" y="483"/>
                        <a:pt x="186" y="483"/>
                      </a:cubicBezTo>
                      <a:cubicBezTo>
                        <a:pt x="262" y="483"/>
                        <a:pt x="262" y="483"/>
                        <a:pt x="262" y="483"/>
                      </a:cubicBezTo>
                      <a:cubicBezTo>
                        <a:pt x="262" y="589"/>
                        <a:pt x="262" y="589"/>
                        <a:pt x="262" y="589"/>
                      </a:cubicBezTo>
                      <a:close/>
                      <a:moveTo>
                        <a:pt x="262" y="468"/>
                      </a:moveTo>
                      <a:cubicBezTo>
                        <a:pt x="186" y="468"/>
                        <a:pt x="186" y="468"/>
                        <a:pt x="186" y="468"/>
                      </a:cubicBezTo>
                      <a:cubicBezTo>
                        <a:pt x="186" y="363"/>
                        <a:pt x="186" y="363"/>
                        <a:pt x="186" y="363"/>
                      </a:cubicBezTo>
                      <a:cubicBezTo>
                        <a:pt x="262" y="363"/>
                        <a:pt x="262" y="363"/>
                        <a:pt x="262" y="363"/>
                      </a:cubicBezTo>
                      <a:cubicBezTo>
                        <a:pt x="262" y="468"/>
                        <a:pt x="262" y="468"/>
                        <a:pt x="262" y="468"/>
                      </a:cubicBezTo>
                      <a:close/>
                      <a:moveTo>
                        <a:pt x="262" y="348"/>
                      </a:moveTo>
                      <a:cubicBezTo>
                        <a:pt x="186" y="348"/>
                        <a:pt x="186" y="348"/>
                        <a:pt x="186" y="348"/>
                      </a:cubicBezTo>
                      <a:cubicBezTo>
                        <a:pt x="186" y="242"/>
                        <a:pt x="186" y="242"/>
                        <a:pt x="186" y="242"/>
                      </a:cubicBezTo>
                      <a:cubicBezTo>
                        <a:pt x="262" y="242"/>
                        <a:pt x="262" y="242"/>
                        <a:pt x="262" y="242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lose/>
                      <a:moveTo>
                        <a:pt x="262" y="232"/>
                      </a:moveTo>
                      <a:cubicBezTo>
                        <a:pt x="186" y="232"/>
                        <a:pt x="186" y="232"/>
                        <a:pt x="186" y="232"/>
                      </a:cubicBezTo>
                      <a:cubicBezTo>
                        <a:pt x="186" y="126"/>
                        <a:pt x="186" y="126"/>
                        <a:pt x="186" y="126"/>
                      </a:cubicBezTo>
                      <a:cubicBezTo>
                        <a:pt x="262" y="126"/>
                        <a:pt x="262" y="126"/>
                        <a:pt x="262" y="126"/>
                      </a:cubicBezTo>
                      <a:cubicBezTo>
                        <a:pt x="262" y="232"/>
                        <a:pt x="262" y="232"/>
                        <a:pt x="262" y="232"/>
                      </a:cubicBezTo>
                      <a:close/>
                      <a:moveTo>
                        <a:pt x="262" y="111"/>
                      </a:moveTo>
                      <a:cubicBezTo>
                        <a:pt x="186" y="111"/>
                        <a:pt x="186" y="111"/>
                        <a:pt x="186" y="111"/>
                      </a:cubicBezTo>
                      <a:cubicBezTo>
                        <a:pt x="186" y="16"/>
                        <a:pt x="186" y="16"/>
                        <a:pt x="186" y="16"/>
                      </a:cubicBezTo>
                      <a:cubicBezTo>
                        <a:pt x="262" y="16"/>
                        <a:pt x="262" y="16"/>
                        <a:pt x="262" y="16"/>
                      </a:cubicBezTo>
                      <a:cubicBezTo>
                        <a:pt x="262" y="111"/>
                        <a:pt x="262" y="111"/>
                        <a:pt x="262" y="111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Freeform 9"/>
                <p:cNvSpPr/>
                <p:nvPr/>
              </p:nvSpPr>
              <p:spPr bwMode="auto">
                <a:xfrm>
                  <a:off x="-9644063" y="5622925"/>
                  <a:ext cx="1046163" cy="225425"/>
                </a:xfrm>
                <a:custGeom>
                  <a:avLst/>
                  <a:gdLst>
                    <a:gd name="T0" fmla="*/ 277 w 277"/>
                    <a:gd name="T1" fmla="*/ 0 h 60"/>
                    <a:gd name="T2" fmla="*/ 0 w 277"/>
                    <a:gd name="T3" fmla="*/ 0 h 60"/>
                    <a:gd name="T4" fmla="*/ 0 w 277"/>
                    <a:gd name="T5" fmla="*/ 60 h 60"/>
                    <a:gd name="T6" fmla="*/ 277 w 277"/>
                    <a:gd name="T7" fmla="*/ 60 h 60"/>
                    <a:gd name="T8" fmla="*/ 277 w 277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60">
                      <a:moveTo>
                        <a:pt x="27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277" y="60"/>
                        <a:pt x="277" y="60"/>
                        <a:pt x="277" y="6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Freeform 10"/>
                <p:cNvSpPr>
                  <a:spLocks noEditPoints="1"/>
                </p:cNvSpPr>
                <p:nvPr/>
              </p:nvSpPr>
              <p:spPr bwMode="auto">
                <a:xfrm>
                  <a:off x="-9945688" y="2559050"/>
                  <a:ext cx="1649413" cy="3425825"/>
                </a:xfrm>
                <a:custGeom>
                  <a:avLst/>
                  <a:gdLst>
                    <a:gd name="T0" fmla="*/ 0 w 437"/>
                    <a:gd name="T1" fmla="*/ 911 h 911"/>
                    <a:gd name="T2" fmla="*/ 437 w 437"/>
                    <a:gd name="T3" fmla="*/ 911 h 911"/>
                    <a:gd name="T4" fmla="*/ 437 w 437"/>
                    <a:gd name="T5" fmla="*/ 0 h 911"/>
                    <a:gd name="T6" fmla="*/ 0 w 437"/>
                    <a:gd name="T7" fmla="*/ 0 h 911"/>
                    <a:gd name="T8" fmla="*/ 0 w 437"/>
                    <a:gd name="T9" fmla="*/ 911 h 911"/>
                    <a:gd name="T10" fmla="*/ 70 w 437"/>
                    <a:gd name="T11" fmla="*/ 785 h 911"/>
                    <a:gd name="T12" fmla="*/ 70 w 437"/>
                    <a:gd name="T13" fmla="*/ 65 h 911"/>
                    <a:gd name="T14" fmla="*/ 70 w 437"/>
                    <a:gd name="T15" fmla="*/ 60 h 911"/>
                    <a:gd name="T16" fmla="*/ 75 w 437"/>
                    <a:gd name="T17" fmla="*/ 60 h 911"/>
                    <a:gd name="T18" fmla="*/ 362 w 437"/>
                    <a:gd name="T19" fmla="*/ 60 h 911"/>
                    <a:gd name="T20" fmla="*/ 367 w 437"/>
                    <a:gd name="T21" fmla="*/ 60 h 911"/>
                    <a:gd name="T22" fmla="*/ 367 w 437"/>
                    <a:gd name="T23" fmla="*/ 65 h 911"/>
                    <a:gd name="T24" fmla="*/ 367 w 437"/>
                    <a:gd name="T25" fmla="*/ 785 h 911"/>
                    <a:gd name="T26" fmla="*/ 367 w 437"/>
                    <a:gd name="T27" fmla="*/ 790 h 911"/>
                    <a:gd name="T28" fmla="*/ 362 w 437"/>
                    <a:gd name="T29" fmla="*/ 790 h 911"/>
                    <a:gd name="T30" fmla="*/ 75 w 437"/>
                    <a:gd name="T31" fmla="*/ 790 h 911"/>
                    <a:gd name="T32" fmla="*/ 70 w 437"/>
                    <a:gd name="T33" fmla="*/ 790 h 911"/>
                    <a:gd name="T34" fmla="*/ 70 w 437"/>
                    <a:gd name="T35" fmla="*/ 785 h 911"/>
                    <a:gd name="T36" fmla="*/ 70 w 437"/>
                    <a:gd name="T37" fmla="*/ 885 h 911"/>
                    <a:gd name="T38" fmla="*/ 70 w 437"/>
                    <a:gd name="T39" fmla="*/ 810 h 911"/>
                    <a:gd name="T40" fmla="*/ 70 w 437"/>
                    <a:gd name="T41" fmla="*/ 805 h 911"/>
                    <a:gd name="T42" fmla="*/ 75 w 437"/>
                    <a:gd name="T43" fmla="*/ 805 h 911"/>
                    <a:gd name="T44" fmla="*/ 362 w 437"/>
                    <a:gd name="T45" fmla="*/ 805 h 911"/>
                    <a:gd name="T46" fmla="*/ 367 w 437"/>
                    <a:gd name="T47" fmla="*/ 805 h 911"/>
                    <a:gd name="T48" fmla="*/ 367 w 437"/>
                    <a:gd name="T49" fmla="*/ 810 h 911"/>
                    <a:gd name="T50" fmla="*/ 367 w 437"/>
                    <a:gd name="T51" fmla="*/ 885 h 911"/>
                    <a:gd name="T52" fmla="*/ 367 w 437"/>
                    <a:gd name="T53" fmla="*/ 890 h 911"/>
                    <a:gd name="T54" fmla="*/ 362 w 437"/>
                    <a:gd name="T55" fmla="*/ 890 h 911"/>
                    <a:gd name="T56" fmla="*/ 75 w 437"/>
                    <a:gd name="T57" fmla="*/ 890 h 911"/>
                    <a:gd name="T58" fmla="*/ 70 w 437"/>
                    <a:gd name="T59" fmla="*/ 890 h 911"/>
                    <a:gd name="T60" fmla="*/ 70 w 437"/>
                    <a:gd name="T61" fmla="*/ 88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7" h="911">
                      <a:moveTo>
                        <a:pt x="0" y="911"/>
                      </a:moveTo>
                      <a:cubicBezTo>
                        <a:pt x="437" y="911"/>
                        <a:pt x="437" y="911"/>
                        <a:pt x="437" y="911"/>
                      </a:cubicBez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11"/>
                        <a:pt x="0" y="911"/>
                        <a:pt x="0" y="911"/>
                      </a:cubicBezTo>
                      <a:close/>
                      <a:moveTo>
                        <a:pt x="70" y="785"/>
                      </a:moveTo>
                      <a:cubicBezTo>
                        <a:pt x="70" y="65"/>
                        <a:pt x="70" y="65"/>
                        <a:pt x="70" y="65"/>
                      </a:cubicBezTo>
                      <a:cubicBezTo>
                        <a:pt x="70" y="60"/>
                        <a:pt x="70" y="60"/>
                        <a:pt x="70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362" y="60"/>
                        <a:pt x="362" y="60"/>
                        <a:pt x="362" y="60"/>
                      </a:cubicBezTo>
                      <a:cubicBezTo>
                        <a:pt x="367" y="60"/>
                        <a:pt x="367" y="60"/>
                        <a:pt x="367" y="60"/>
                      </a:cubicBezTo>
                      <a:cubicBezTo>
                        <a:pt x="367" y="65"/>
                        <a:pt x="367" y="65"/>
                        <a:pt x="367" y="65"/>
                      </a:cubicBezTo>
                      <a:cubicBezTo>
                        <a:pt x="367" y="785"/>
                        <a:pt x="367" y="785"/>
                        <a:pt x="367" y="785"/>
                      </a:cubicBezTo>
                      <a:cubicBezTo>
                        <a:pt x="367" y="790"/>
                        <a:pt x="367" y="790"/>
                        <a:pt x="367" y="790"/>
                      </a:cubicBezTo>
                      <a:cubicBezTo>
                        <a:pt x="362" y="790"/>
                        <a:pt x="362" y="790"/>
                        <a:pt x="362" y="790"/>
                      </a:cubicBezTo>
                      <a:cubicBezTo>
                        <a:pt x="75" y="790"/>
                        <a:pt x="75" y="790"/>
                        <a:pt x="75" y="790"/>
                      </a:cubicBezTo>
                      <a:cubicBezTo>
                        <a:pt x="70" y="790"/>
                        <a:pt x="70" y="790"/>
                        <a:pt x="70" y="790"/>
                      </a:cubicBezTo>
                      <a:cubicBezTo>
                        <a:pt x="70" y="785"/>
                        <a:pt x="70" y="785"/>
                        <a:pt x="70" y="785"/>
                      </a:cubicBezTo>
                      <a:close/>
                      <a:moveTo>
                        <a:pt x="70" y="885"/>
                      </a:moveTo>
                      <a:cubicBezTo>
                        <a:pt x="70" y="810"/>
                        <a:pt x="70" y="810"/>
                        <a:pt x="70" y="810"/>
                      </a:cubicBezTo>
                      <a:cubicBezTo>
                        <a:pt x="70" y="805"/>
                        <a:pt x="70" y="805"/>
                        <a:pt x="70" y="805"/>
                      </a:cubicBezTo>
                      <a:cubicBezTo>
                        <a:pt x="75" y="805"/>
                        <a:pt x="75" y="805"/>
                        <a:pt x="75" y="805"/>
                      </a:cubicBezTo>
                      <a:cubicBezTo>
                        <a:pt x="362" y="805"/>
                        <a:pt x="362" y="805"/>
                        <a:pt x="362" y="805"/>
                      </a:cubicBezTo>
                      <a:cubicBezTo>
                        <a:pt x="367" y="805"/>
                        <a:pt x="367" y="805"/>
                        <a:pt x="367" y="805"/>
                      </a:cubicBezTo>
                      <a:cubicBezTo>
                        <a:pt x="367" y="810"/>
                        <a:pt x="367" y="810"/>
                        <a:pt x="367" y="810"/>
                      </a:cubicBezTo>
                      <a:cubicBezTo>
                        <a:pt x="367" y="885"/>
                        <a:pt x="367" y="885"/>
                        <a:pt x="367" y="885"/>
                      </a:cubicBezTo>
                      <a:cubicBezTo>
                        <a:pt x="367" y="890"/>
                        <a:pt x="367" y="890"/>
                        <a:pt x="367" y="890"/>
                      </a:cubicBezTo>
                      <a:cubicBezTo>
                        <a:pt x="362" y="890"/>
                        <a:pt x="362" y="890"/>
                        <a:pt x="362" y="890"/>
                      </a:cubicBezTo>
                      <a:cubicBezTo>
                        <a:pt x="75" y="890"/>
                        <a:pt x="75" y="890"/>
                        <a:pt x="75" y="890"/>
                      </a:cubicBezTo>
                      <a:cubicBezTo>
                        <a:pt x="70" y="890"/>
                        <a:pt x="70" y="890"/>
                        <a:pt x="70" y="890"/>
                      </a:cubicBezTo>
                      <a:cubicBezTo>
                        <a:pt x="70" y="885"/>
                        <a:pt x="70" y="885"/>
                        <a:pt x="70" y="885"/>
                      </a:cubicBezTo>
                      <a:close/>
                    </a:path>
                  </a:pathLst>
                </a:custGeom>
                <a:solidFill>
                  <a:srgbClr val="227E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0" name="Freeform 137"/>
              <p:cNvSpPr>
                <a:spLocks noEditPoints="1"/>
              </p:cNvSpPr>
              <p:nvPr/>
            </p:nvSpPr>
            <p:spPr bwMode="auto">
              <a:xfrm>
                <a:off x="5539243" y="2043995"/>
                <a:ext cx="50523" cy="76356"/>
              </a:xfrm>
              <a:custGeom>
                <a:avLst/>
                <a:gdLst>
                  <a:gd name="T0" fmla="*/ 62 w 68"/>
                  <a:gd name="T1" fmla="*/ 61 h 124"/>
                  <a:gd name="T2" fmla="*/ 39 w 68"/>
                  <a:gd name="T3" fmla="*/ 49 h 124"/>
                  <a:gd name="T4" fmla="*/ 39 w 68"/>
                  <a:gd name="T5" fmla="*/ 22 h 124"/>
                  <a:gd name="T6" fmla="*/ 48 w 68"/>
                  <a:gd name="T7" fmla="*/ 33 h 124"/>
                  <a:gd name="T8" fmla="*/ 65 w 68"/>
                  <a:gd name="T9" fmla="*/ 31 h 124"/>
                  <a:gd name="T10" fmla="*/ 57 w 68"/>
                  <a:gd name="T11" fmla="*/ 14 h 124"/>
                  <a:gd name="T12" fmla="*/ 39 w 68"/>
                  <a:gd name="T13" fmla="*/ 7 h 124"/>
                  <a:gd name="T14" fmla="*/ 39 w 68"/>
                  <a:gd name="T15" fmla="*/ 0 h 124"/>
                  <a:gd name="T16" fmla="*/ 29 w 68"/>
                  <a:gd name="T17" fmla="*/ 0 h 124"/>
                  <a:gd name="T18" fmla="*/ 29 w 68"/>
                  <a:gd name="T19" fmla="*/ 7 h 124"/>
                  <a:gd name="T20" fmla="*/ 10 w 68"/>
                  <a:gd name="T21" fmla="*/ 16 h 124"/>
                  <a:gd name="T22" fmla="*/ 3 w 68"/>
                  <a:gd name="T23" fmla="*/ 35 h 124"/>
                  <a:gd name="T24" fmla="*/ 9 w 68"/>
                  <a:gd name="T25" fmla="*/ 54 h 124"/>
                  <a:gd name="T26" fmla="*/ 29 w 68"/>
                  <a:gd name="T27" fmla="*/ 66 h 124"/>
                  <a:gd name="T28" fmla="*/ 29 w 68"/>
                  <a:gd name="T29" fmla="*/ 95 h 124"/>
                  <a:gd name="T30" fmla="*/ 22 w 68"/>
                  <a:gd name="T31" fmla="*/ 89 h 124"/>
                  <a:gd name="T32" fmla="*/ 18 w 68"/>
                  <a:gd name="T33" fmla="*/ 80 h 124"/>
                  <a:gd name="T34" fmla="*/ 0 w 68"/>
                  <a:gd name="T35" fmla="*/ 82 h 124"/>
                  <a:gd name="T36" fmla="*/ 10 w 68"/>
                  <a:gd name="T37" fmla="*/ 103 h 124"/>
                  <a:gd name="T38" fmla="*/ 29 w 68"/>
                  <a:gd name="T39" fmla="*/ 112 h 124"/>
                  <a:gd name="T40" fmla="*/ 29 w 68"/>
                  <a:gd name="T41" fmla="*/ 124 h 124"/>
                  <a:gd name="T42" fmla="*/ 39 w 68"/>
                  <a:gd name="T43" fmla="*/ 124 h 124"/>
                  <a:gd name="T44" fmla="*/ 39 w 68"/>
                  <a:gd name="T45" fmla="*/ 111 h 124"/>
                  <a:gd name="T46" fmla="*/ 60 w 68"/>
                  <a:gd name="T47" fmla="*/ 101 h 124"/>
                  <a:gd name="T48" fmla="*/ 68 w 68"/>
                  <a:gd name="T49" fmla="*/ 80 h 124"/>
                  <a:gd name="T50" fmla="*/ 62 w 68"/>
                  <a:gd name="T51" fmla="*/ 61 h 124"/>
                  <a:gd name="T52" fmla="*/ 29 w 68"/>
                  <a:gd name="T53" fmla="*/ 46 h 124"/>
                  <a:gd name="T54" fmla="*/ 22 w 68"/>
                  <a:gd name="T55" fmla="*/ 41 h 124"/>
                  <a:gd name="T56" fmla="*/ 20 w 68"/>
                  <a:gd name="T57" fmla="*/ 34 h 124"/>
                  <a:gd name="T58" fmla="*/ 23 w 68"/>
                  <a:gd name="T59" fmla="*/ 27 h 124"/>
                  <a:gd name="T60" fmla="*/ 29 w 68"/>
                  <a:gd name="T61" fmla="*/ 22 h 124"/>
                  <a:gd name="T62" fmla="*/ 29 w 68"/>
                  <a:gd name="T63" fmla="*/ 46 h 124"/>
                  <a:gd name="T64" fmla="*/ 48 w 68"/>
                  <a:gd name="T65" fmla="*/ 91 h 124"/>
                  <a:gd name="T66" fmla="*/ 39 w 68"/>
                  <a:gd name="T67" fmla="*/ 96 h 124"/>
                  <a:gd name="T68" fmla="*/ 39 w 68"/>
                  <a:gd name="T69" fmla="*/ 69 h 124"/>
                  <a:gd name="T70" fmla="*/ 48 w 68"/>
                  <a:gd name="T71" fmla="*/ 74 h 124"/>
                  <a:gd name="T72" fmla="*/ 51 w 68"/>
                  <a:gd name="T73" fmla="*/ 82 h 124"/>
                  <a:gd name="T74" fmla="*/ 48 w 68"/>
                  <a:gd name="T75" fmla="*/ 9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124">
                    <a:moveTo>
                      <a:pt x="62" y="61"/>
                    </a:moveTo>
                    <a:cubicBezTo>
                      <a:pt x="58" y="56"/>
                      <a:pt x="50" y="52"/>
                      <a:pt x="39" y="49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4" y="24"/>
                      <a:pt x="46" y="28"/>
                      <a:pt x="48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4" y="24"/>
                      <a:pt x="61" y="19"/>
                      <a:pt x="57" y="14"/>
                    </a:cubicBezTo>
                    <a:cubicBezTo>
                      <a:pt x="52" y="10"/>
                      <a:pt x="47" y="8"/>
                      <a:pt x="39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8"/>
                      <a:pt x="15" y="11"/>
                      <a:pt x="10" y="16"/>
                    </a:cubicBezTo>
                    <a:cubicBezTo>
                      <a:pt x="5" y="21"/>
                      <a:pt x="3" y="27"/>
                      <a:pt x="3" y="35"/>
                    </a:cubicBezTo>
                    <a:cubicBezTo>
                      <a:pt x="3" y="42"/>
                      <a:pt x="5" y="49"/>
                      <a:pt x="9" y="54"/>
                    </a:cubicBezTo>
                    <a:cubicBezTo>
                      <a:pt x="13" y="59"/>
                      <a:pt x="20" y="63"/>
                      <a:pt x="29" y="66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7" y="94"/>
                      <a:pt x="24" y="92"/>
                      <a:pt x="22" y="89"/>
                    </a:cubicBezTo>
                    <a:cubicBezTo>
                      <a:pt x="20" y="86"/>
                      <a:pt x="19" y="83"/>
                      <a:pt x="18" y="8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" y="91"/>
                      <a:pt x="5" y="98"/>
                      <a:pt x="10" y="103"/>
                    </a:cubicBezTo>
                    <a:cubicBezTo>
                      <a:pt x="15" y="108"/>
                      <a:pt x="21" y="111"/>
                      <a:pt x="29" y="112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8" y="110"/>
                      <a:pt x="55" y="106"/>
                      <a:pt x="60" y="101"/>
                    </a:cubicBezTo>
                    <a:cubicBezTo>
                      <a:pt x="65" y="95"/>
                      <a:pt x="68" y="88"/>
                      <a:pt x="68" y="80"/>
                    </a:cubicBezTo>
                    <a:cubicBezTo>
                      <a:pt x="68" y="72"/>
                      <a:pt x="66" y="66"/>
                      <a:pt x="62" y="61"/>
                    </a:cubicBezTo>
                    <a:close/>
                    <a:moveTo>
                      <a:pt x="29" y="46"/>
                    </a:moveTo>
                    <a:cubicBezTo>
                      <a:pt x="26" y="45"/>
                      <a:pt x="24" y="43"/>
                      <a:pt x="22" y="41"/>
                    </a:cubicBezTo>
                    <a:cubicBezTo>
                      <a:pt x="21" y="39"/>
                      <a:pt x="20" y="37"/>
                      <a:pt x="20" y="34"/>
                    </a:cubicBezTo>
                    <a:cubicBezTo>
                      <a:pt x="20" y="31"/>
                      <a:pt x="21" y="29"/>
                      <a:pt x="23" y="27"/>
                    </a:cubicBezTo>
                    <a:cubicBezTo>
                      <a:pt x="24" y="25"/>
                      <a:pt x="26" y="23"/>
                      <a:pt x="29" y="22"/>
                    </a:cubicBezTo>
                    <a:lnTo>
                      <a:pt x="29" y="46"/>
                    </a:lnTo>
                    <a:close/>
                    <a:moveTo>
                      <a:pt x="48" y="91"/>
                    </a:moveTo>
                    <a:cubicBezTo>
                      <a:pt x="46" y="94"/>
                      <a:pt x="43" y="95"/>
                      <a:pt x="39" y="96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43" y="70"/>
                      <a:pt x="46" y="72"/>
                      <a:pt x="48" y="74"/>
                    </a:cubicBezTo>
                    <a:cubicBezTo>
                      <a:pt x="50" y="76"/>
                      <a:pt x="51" y="79"/>
                      <a:pt x="51" y="82"/>
                    </a:cubicBezTo>
                    <a:cubicBezTo>
                      <a:pt x="51" y="86"/>
                      <a:pt x="50" y="89"/>
                      <a:pt x="48" y="91"/>
                    </a:cubicBezTo>
                    <a:close/>
                  </a:path>
                </a:pathLst>
              </a:custGeom>
              <a:solidFill>
                <a:schemeClr val="bg1">
                  <a:alpha val="61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1" name="任意多边形 120"/>
            <p:cNvSpPr/>
            <p:nvPr/>
          </p:nvSpPr>
          <p:spPr>
            <a:xfrm flipV="1">
              <a:off x="6237544" y="3680133"/>
              <a:ext cx="2906456" cy="1463367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2" name="组合 121"/>
            <p:cNvGrpSpPr/>
            <p:nvPr/>
          </p:nvGrpSpPr>
          <p:grpSpPr bwMode="auto">
            <a:xfrm>
              <a:off x="6868474" y="2431426"/>
              <a:ext cx="1422202" cy="1200858"/>
              <a:chOff x="5053006" y="645366"/>
              <a:chExt cx="1453124" cy="1226965"/>
            </a:xfrm>
          </p:grpSpPr>
          <p:sp>
            <p:nvSpPr>
              <p:cNvPr id="157" name="Freeform 155"/>
              <p:cNvSpPr>
                <a:spLocks noEditPoints="1"/>
              </p:cNvSpPr>
              <p:nvPr/>
            </p:nvSpPr>
            <p:spPr bwMode="auto">
              <a:xfrm>
                <a:off x="5105852" y="645366"/>
                <a:ext cx="1400278" cy="1126600"/>
              </a:xfrm>
              <a:custGeom>
                <a:avLst/>
                <a:gdLst>
                  <a:gd name="T0" fmla="*/ 2147483647 w 576"/>
                  <a:gd name="T1" fmla="*/ 2147483647 h 464"/>
                  <a:gd name="T2" fmla="*/ 726924179 w 576"/>
                  <a:gd name="T3" fmla="*/ 2147483647 h 464"/>
                  <a:gd name="T4" fmla="*/ 1341558703 w 576"/>
                  <a:gd name="T5" fmla="*/ 2147483647 h 464"/>
                  <a:gd name="T6" fmla="*/ 1737523774 w 576"/>
                  <a:gd name="T7" fmla="*/ 2016181813 h 464"/>
                  <a:gd name="T8" fmla="*/ 2147483647 w 576"/>
                  <a:gd name="T9" fmla="*/ 2016181813 h 464"/>
                  <a:gd name="T10" fmla="*/ 2147483647 w 576"/>
                  <a:gd name="T11" fmla="*/ 1898277296 h 464"/>
                  <a:gd name="T12" fmla="*/ 2147483647 w 576"/>
                  <a:gd name="T13" fmla="*/ 1721418092 h 464"/>
                  <a:gd name="T14" fmla="*/ 1814354305 w 576"/>
                  <a:gd name="T15" fmla="*/ 1992600909 h 464"/>
                  <a:gd name="T16" fmla="*/ 183207900 w 576"/>
                  <a:gd name="T17" fmla="*/ 1992600909 h 464"/>
                  <a:gd name="T18" fmla="*/ 726924179 w 576"/>
                  <a:gd name="T19" fmla="*/ 1432549597 h 464"/>
                  <a:gd name="T20" fmla="*/ 1938463667 w 576"/>
                  <a:gd name="T21" fmla="*/ 1432549597 h 464"/>
                  <a:gd name="T22" fmla="*/ 2147483647 w 576"/>
                  <a:gd name="T23" fmla="*/ 1627094478 h 464"/>
                  <a:gd name="T24" fmla="*/ 2147483647 w 576"/>
                  <a:gd name="T25" fmla="*/ 1432549597 h 464"/>
                  <a:gd name="T26" fmla="*/ 2147483647 w 576"/>
                  <a:gd name="T27" fmla="*/ 1355911660 h 464"/>
                  <a:gd name="T28" fmla="*/ 2147483647 w 576"/>
                  <a:gd name="T29" fmla="*/ 1155471553 h 464"/>
                  <a:gd name="T30" fmla="*/ 803752279 w 576"/>
                  <a:gd name="T31" fmla="*/ 1208531014 h 464"/>
                  <a:gd name="T32" fmla="*/ 183207900 w 576"/>
                  <a:gd name="T33" fmla="*/ 1143681101 h 464"/>
                  <a:gd name="T34" fmla="*/ 1453845927 w 576"/>
                  <a:gd name="T35" fmla="*/ 1025776584 h 464"/>
                  <a:gd name="T36" fmla="*/ 2147483647 w 576"/>
                  <a:gd name="T37" fmla="*/ 1261588047 h 464"/>
                  <a:gd name="T38" fmla="*/ 2147483647 w 576"/>
                  <a:gd name="T39" fmla="*/ 819441251 h 464"/>
                  <a:gd name="T40" fmla="*/ 2147483647 w 576"/>
                  <a:gd name="T41" fmla="*/ 548260861 h 464"/>
                  <a:gd name="T42" fmla="*/ 2147483647 w 576"/>
                  <a:gd name="T43" fmla="*/ 442144368 h 464"/>
                  <a:gd name="T44" fmla="*/ 2062570597 w 576"/>
                  <a:gd name="T45" fmla="*/ 713327185 h 464"/>
                  <a:gd name="T46" fmla="*/ 951501056 w 576"/>
                  <a:gd name="T47" fmla="*/ 412668238 h 464"/>
                  <a:gd name="T48" fmla="*/ 183207900 w 576"/>
                  <a:gd name="T49" fmla="*/ 259392366 h 464"/>
                  <a:gd name="T50" fmla="*/ 277767993 w 576"/>
                  <a:gd name="T51" fmla="*/ 229916237 h 464"/>
                  <a:gd name="T52" fmla="*/ 100469947 w 576"/>
                  <a:gd name="T53" fmla="*/ 247601914 h 464"/>
                  <a:gd name="T54" fmla="*/ 2147483647 w 576"/>
                  <a:gd name="T55" fmla="*/ 2147483647 h 464"/>
                  <a:gd name="T56" fmla="*/ 1926641528 w 576"/>
                  <a:gd name="T57" fmla="*/ 2147483647 h 464"/>
                  <a:gd name="T58" fmla="*/ 1684335089 w 576"/>
                  <a:gd name="T59" fmla="*/ 1939543877 h 464"/>
                  <a:gd name="T60" fmla="*/ 1684335089 w 576"/>
                  <a:gd name="T61" fmla="*/ 1939543877 h 464"/>
                  <a:gd name="T62" fmla="*/ 750563594 w 576"/>
                  <a:gd name="T63" fmla="*/ 2116400653 h 464"/>
                  <a:gd name="T64" fmla="*/ 183207900 w 576"/>
                  <a:gd name="T65" fmla="*/ 2016181813 h 464"/>
                  <a:gd name="T66" fmla="*/ 2147483647 w 576"/>
                  <a:gd name="T67" fmla="*/ 1456130500 h 464"/>
                  <a:gd name="T68" fmla="*/ 2147483647 w 576"/>
                  <a:gd name="T69" fmla="*/ 1243902369 h 464"/>
                  <a:gd name="T70" fmla="*/ 2147483647 w 576"/>
                  <a:gd name="T71" fmla="*/ 1243902369 h 464"/>
                  <a:gd name="T72" fmla="*/ 975140472 w 576"/>
                  <a:gd name="T73" fmla="*/ 1432549597 h 464"/>
                  <a:gd name="T74" fmla="*/ 851033541 w 576"/>
                  <a:gd name="T75" fmla="*/ 1408968693 h 464"/>
                  <a:gd name="T76" fmla="*/ 620544378 w 576"/>
                  <a:gd name="T77" fmla="*/ 1432549597 h 464"/>
                  <a:gd name="T78" fmla="*/ 183207900 w 576"/>
                  <a:gd name="T79" fmla="*/ 1432549597 h 464"/>
                  <a:gd name="T80" fmla="*/ 2147483647 w 576"/>
                  <a:gd name="T81" fmla="*/ 1137785875 h 464"/>
                  <a:gd name="T82" fmla="*/ 2044841036 w 576"/>
                  <a:gd name="T83" fmla="*/ 807650799 h 464"/>
                  <a:gd name="T84" fmla="*/ 2044841036 w 576"/>
                  <a:gd name="T85" fmla="*/ 807650799 h 464"/>
                  <a:gd name="T86" fmla="*/ 1388837534 w 576"/>
                  <a:gd name="T87" fmla="*/ 843022154 h 464"/>
                  <a:gd name="T88" fmla="*/ 1246998611 w 576"/>
                  <a:gd name="T89" fmla="*/ 819441251 h 464"/>
                  <a:gd name="T90" fmla="*/ 419606917 w 576"/>
                  <a:gd name="T91" fmla="*/ 843022154 h 464"/>
                  <a:gd name="T92" fmla="*/ 419606917 w 576"/>
                  <a:gd name="T93" fmla="*/ 843022154 h 46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76" h="464">
                    <a:moveTo>
                      <a:pt x="576" y="440"/>
                    </a:moveTo>
                    <a:cubicBezTo>
                      <a:pt x="535" y="416"/>
                      <a:pt x="535" y="416"/>
                      <a:pt x="535" y="416"/>
                    </a:cubicBezTo>
                    <a:cubicBezTo>
                      <a:pt x="535" y="433"/>
                      <a:pt x="535" y="433"/>
                      <a:pt x="535" y="433"/>
                    </a:cubicBezTo>
                    <a:cubicBezTo>
                      <a:pt x="31" y="433"/>
                      <a:pt x="31" y="433"/>
                      <a:pt x="31" y="433"/>
                    </a:cubicBezTo>
                    <a:cubicBezTo>
                      <a:pt x="31" y="407"/>
                      <a:pt x="31" y="407"/>
                      <a:pt x="31" y="407"/>
                    </a:cubicBezTo>
                    <a:cubicBezTo>
                      <a:pt x="123" y="373"/>
                      <a:pt x="123" y="373"/>
                      <a:pt x="123" y="373"/>
                    </a:cubicBezTo>
                    <a:cubicBezTo>
                      <a:pt x="216" y="419"/>
                      <a:pt x="216" y="419"/>
                      <a:pt x="216" y="419"/>
                    </a:cubicBezTo>
                    <a:cubicBezTo>
                      <a:pt x="220" y="421"/>
                      <a:pt x="222" y="422"/>
                      <a:pt x="224" y="422"/>
                    </a:cubicBezTo>
                    <a:cubicBezTo>
                      <a:pt x="225" y="422"/>
                      <a:pt x="226" y="422"/>
                      <a:pt x="227" y="421"/>
                    </a:cubicBezTo>
                    <a:cubicBezTo>
                      <a:pt x="228" y="420"/>
                      <a:pt x="228" y="420"/>
                      <a:pt x="228" y="420"/>
                    </a:cubicBezTo>
                    <a:cubicBezTo>
                      <a:pt x="277" y="342"/>
                      <a:pt x="277" y="342"/>
                      <a:pt x="277" y="342"/>
                    </a:cubicBezTo>
                    <a:cubicBezTo>
                      <a:pt x="294" y="342"/>
                      <a:pt x="294" y="342"/>
                      <a:pt x="294" y="342"/>
                    </a:cubicBezTo>
                    <a:cubicBezTo>
                      <a:pt x="320" y="386"/>
                      <a:pt x="320" y="386"/>
                      <a:pt x="320" y="386"/>
                    </a:cubicBezTo>
                    <a:cubicBezTo>
                      <a:pt x="459" y="342"/>
                      <a:pt x="459" y="342"/>
                      <a:pt x="459" y="342"/>
                    </a:cubicBezTo>
                    <a:cubicBezTo>
                      <a:pt x="559" y="342"/>
                      <a:pt x="559" y="342"/>
                      <a:pt x="559" y="342"/>
                    </a:cubicBezTo>
                    <a:cubicBezTo>
                      <a:pt x="559" y="338"/>
                      <a:pt x="559" y="338"/>
                      <a:pt x="559" y="338"/>
                    </a:cubicBezTo>
                    <a:cubicBezTo>
                      <a:pt x="472" y="338"/>
                      <a:pt x="472" y="338"/>
                      <a:pt x="472" y="338"/>
                    </a:cubicBezTo>
                    <a:cubicBezTo>
                      <a:pt x="524" y="322"/>
                      <a:pt x="524" y="322"/>
                      <a:pt x="524" y="322"/>
                    </a:cubicBezTo>
                    <a:cubicBezTo>
                      <a:pt x="529" y="338"/>
                      <a:pt x="529" y="338"/>
                      <a:pt x="529" y="338"/>
                    </a:cubicBezTo>
                    <a:cubicBezTo>
                      <a:pt x="562" y="303"/>
                      <a:pt x="562" y="303"/>
                      <a:pt x="562" y="303"/>
                    </a:cubicBezTo>
                    <a:cubicBezTo>
                      <a:pt x="515" y="292"/>
                      <a:pt x="515" y="292"/>
                      <a:pt x="515" y="292"/>
                    </a:cubicBezTo>
                    <a:cubicBezTo>
                      <a:pt x="520" y="309"/>
                      <a:pt x="520" y="309"/>
                      <a:pt x="520" y="309"/>
                    </a:cubicBezTo>
                    <a:cubicBezTo>
                      <a:pt x="426" y="338"/>
                      <a:pt x="426" y="338"/>
                      <a:pt x="426" y="338"/>
                    </a:cubicBezTo>
                    <a:cubicBezTo>
                      <a:pt x="307" y="338"/>
                      <a:pt x="307" y="338"/>
                      <a:pt x="307" y="338"/>
                    </a:cubicBezTo>
                    <a:cubicBezTo>
                      <a:pt x="286" y="302"/>
                      <a:pt x="286" y="302"/>
                      <a:pt x="286" y="302"/>
                    </a:cubicBezTo>
                    <a:cubicBezTo>
                      <a:pt x="263" y="338"/>
                      <a:pt x="263" y="338"/>
                      <a:pt x="263" y="338"/>
                    </a:cubicBezTo>
                    <a:cubicBezTo>
                      <a:pt x="31" y="338"/>
                      <a:pt x="31" y="338"/>
                      <a:pt x="31" y="338"/>
                    </a:cubicBezTo>
                    <a:cubicBezTo>
                      <a:pt x="31" y="267"/>
                      <a:pt x="31" y="267"/>
                      <a:pt x="31" y="267"/>
                    </a:cubicBezTo>
                    <a:cubicBezTo>
                      <a:pt x="75" y="300"/>
                      <a:pt x="75" y="300"/>
                      <a:pt x="75" y="300"/>
                    </a:cubicBezTo>
                    <a:cubicBezTo>
                      <a:pt x="123" y="243"/>
                      <a:pt x="123" y="243"/>
                      <a:pt x="123" y="243"/>
                    </a:cubicBezTo>
                    <a:cubicBezTo>
                      <a:pt x="148" y="243"/>
                      <a:pt x="148" y="243"/>
                      <a:pt x="148" y="243"/>
                    </a:cubicBezTo>
                    <a:cubicBezTo>
                      <a:pt x="209" y="325"/>
                      <a:pt x="209" y="325"/>
                      <a:pt x="209" y="325"/>
                    </a:cubicBezTo>
                    <a:cubicBezTo>
                      <a:pt x="328" y="243"/>
                      <a:pt x="328" y="243"/>
                      <a:pt x="328" y="243"/>
                    </a:cubicBezTo>
                    <a:cubicBezTo>
                      <a:pt x="469" y="243"/>
                      <a:pt x="469" y="243"/>
                      <a:pt x="469" y="243"/>
                    </a:cubicBezTo>
                    <a:cubicBezTo>
                      <a:pt x="520" y="260"/>
                      <a:pt x="520" y="260"/>
                      <a:pt x="520" y="260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61" y="266"/>
                      <a:pt x="561" y="266"/>
                      <a:pt x="561" y="266"/>
                    </a:cubicBezTo>
                    <a:cubicBezTo>
                      <a:pt x="541" y="243"/>
                      <a:pt x="541" y="243"/>
                      <a:pt x="541" y="243"/>
                    </a:cubicBezTo>
                    <a:cubicBezTo>
                      <a:pt x="559" y="243"/>
                      <a:pt x="559" y="243"/>
                      <a:pt x="559" y="243"/>
                    </a:cubicBezTo>
                    <a:cubicBezTo>
                      <a:pt x="559" y="239"/>
                      <a:pt x="559" y="239"/>
                      <a:pt x="559" y="239"/>
                    </a:cubicBezTo>
                    <a:cubicBezTo>
                      <a:pt x="537" y="239"/>
                      <a:pt x="537" y="239"/>
                      <a:pt x="537" y="239"/>
                    </a:cubicBezTo>
                    <a:cubicBezTo>
                      <a:pt x="530" y="230"/>
                      <a:pt x="530" y="230"/>
                      <a:pt x="530" y="230"/>
                    </a:cubicBezTo>
                    <a:cubicBezTo>
                      <a:pt x="527" y="239"/>
                      <a:pt x="527" y="239"/>
                      <a:pt x="527" y="239"/>
                    </a:cubicBezTo>
                    <a:cubicBezTo>
                      <a:pt x="500" y="239"/>
                      <a:pt x="500" y="239"/>
                      <a:pt x="500" y="239"/>
                    </a:cubicBezTo>
                    <a:cubicBezTo>
                      <a:pt x="372" y="196"/>
                      <a:pt x="372" y="196"/>
                      <a:pt x="372" y="196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08" y="239"/>
                      <a:pt x="108" y="239"/>
                      <a:pt x="108" y="239"/>
                    </a:cubicBezTo>
                    <a:cubicBezTo>
                      <a:pt x="31" y="239"/>
                      <a:pt x="31" y="239"/>
                      <a:pt x="31" y="239"/>
                    </a:cubicBezTo>
                    <a:cubicBezTo>
                      <a:pt x="31" y="194"/>
                      <a:pt x="31" y="194"/>
                      <a:pt x="31" y="194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215" y="143"/>
                      <a:pt x="215" y="143"/>
                      <a:pt x="215" y="143"/>
                    </a:cubicBezTo>
                    <a:cubicBezTo>
                      <a:pt x="246" y="174"/>
                      <a:pt x="246" y="174"/>
                      <a:pt x="246" y="174"/>
                    </a:cubicBezTo>
                    <a:cubicBezTo>
                      <a:pt x="329" y="143"/>
                      <a:pt x="329" y="143"/>
                      <a:pt x="329" y="143"/>
                    </a:cubicBezTo>
                    <a:cubicBezTo>
                      <a:pt x="354" y="143"/>
                      <a:pt x="354" y="143"/>
                      <a:pt x="354" y="143"/>
                    </a:cubicBezTo>
                    <a:cubicBezTo>
                      <a:pt x="436" y="214"/>
                      <a:pt x="436" y="214"/>
                      <a:pt x="436" y="214"/>
                    </a:cubicBezTo>
                    <a:cubicBezTo>
                      <a:pt x="485" y="143"/>
                      <a:pt x="485" y="143"/>
                      <a:pt x="485" y="143"/>
                    </a:cubicBezTo>
                    <a:cubicBezTo>
                      <a:pt x="559" y="143"/>
                      <a:pt x="559" y="143"/>
                      <a:pt x="559" y="143"/>
                    </a:cubicBezTo>
                    <a:cubicBezTo>
                      <a:pt x="559" y="139"/>
                      <a:pt x="559" y="139"/>
                      <a:pt x="559" y="139"/>
                    </a:cubicBezTo>
                    <a:cubicBezTo>
                      <a:pt x="488" y="139"/>
                      <a:pt x="488" y="139"/>
                      <a:pt x="488" y="139"/>
                    </a:cubicBezTo>
                    <a:cubicBezTo>
                      <a:pt x="528" y="83"/>
                      <a:pt x="528" y="83"/>
                      <a:pt x="528" y="83"/>
                    </a:cubicBezTo>
                    <a:cubicBezTo>
                      <a:pt x="542" y="93"/>
                      <a:pt x="542" y="93"/>
                      <a:pt x="542" y="93"/>
                    </a:cubicBezTo>
                    <a:cubicBezTo>
                      <a:pt x="546" y="45"/>
                      <a:pt x="546" y="45"/>
                      <a:pt x="546" y="45"/>
                    </a:cubicBezTo>
                    <a:cubicBezTo>
                      <a:pt x="502" y="65"/>
                      <a:pt x="502" y="65"/>
                      <a:pt x="502" y="65"/>
                    </a:cubicBezTo>
                    <a:cubicBezTo>
                      <a:pt x="516" y="75"/>
                      <a:pt x="516" y="75"/>
                      <a:pt x="516" y="75"/>
                    </a:cubicBezTo>
                    <a:cubicBezTo>
                      <a:pt x="471" y="139"/>
                      <a:pt x="471" y="139"/>
                      <a:pt x="471" y="139"/>
                    </a:cubicBezTo>
                    <a:cubicBezTo>
                      <a:pt x="370" y="139"/>
                      <a:pt x="370" y="139"/>
                      <a:pt x="370" y="139"/>
                    </a:cubicBezTo>
                    <a:cubicBezTo>
                      <a:pt x="349" y="121"/>
                      <a:pt x="349" y="121"/>
                      <a:pt x="349" y="121"/>
                    </a:cubicBezTo>
                    <a:cubicBezTo>
                      <a:pt x="300" y="139"/>
                      <a:pt x="300" y="139"/>
                      <a:pt x="300" y="139"/>
                    </a:cubicBezTo>
                    <a:cubicBezTo>
                      <a:pt x="231" y="139"/>
                      <a:pt x="231" y="139"/>
                      <a:pt x="231" y="139"/>
                    </a:cubicBezTo>
                    <a:cubicBezTo>
                      <a:pt x="161" y="70"/>
                      <a:pt x="161" y="70"/>
                      <a:pt x="161" y="70"/>
                    </a:cubicBezTo>
                    <a:cubicBezTo>
                      <a:pt x="76" y="139"/>
                      <a:pt x="76" y="139"/>
                      <a:pt x="76" y="139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559" y="44"/>
                      <a:pt x="559" y="44"/>
                      <a:pt x="559" y="44"/>
                    </a:cubicBezTo>
                    <a:cubicBezTo>
                      <a:pt x="559" y="39"/>
                      <a:pt x="559" y="39"/>
                      <a:pt x="559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47"/>
                      <a:pt x="17" y="447"/>
                      <a:pt x="17" y="447"/>
                    </a:cubicBezTo>
                    <a:cubicBezTo>
                      <a:pt x="535" y="447"/>
                      <a:pt x="535" y="447"/>
                      <a:pt x="535" y="447"/>
                    </a:cubicBezTo>
                    <a:cubicBezTo>
                      <a:pt x="535" y="464"/>
                      <a:pt x="535" y="464"/>
                      <a:pt x="535" y="464"/>
                    </a:cubicBezTo>
                    <a:lnTo>
                      <a:pt x="576" y="440"/>
                    </a:lnTo>
                    <a:close/>
                    <a:moveTo>
                      <a:pt x="413" y="342"/>
                    </a:moveTo>
                    <a:cubicBezTo>
                      <a:pt x="326" y="370"/>
                      <a:pt x="326" y="370"/>
                      <a:pt x="326" y="370"/>
                    </a:cubicBezTo>
                    <a:cubicBezTo>
                      <a:pt x="310" y="342"/>
                      <a:pt x="310" y="342"/>
                      <a:pt x="310" y="342"/>
                    </a:cubicBezTo>
                    <a:lnTo>
                      <a:pt x="413" y="342"/>
                    </a:lnTo>
                    <a:close/>
                    <a:moveTo>
                      <a:pt x="285" y="329"/>
                    </a:moveTo>
                    <a:cubicBezTo>
                      <a:pt x="291" y="338"/>
                      <a:pt x="291" y="338"/>
                      <a:pt x="291" y="338"/>
                    </a:cubicBezTo>
                    <a:cubicBezTo>
                      <a:pt x="279" y="338"/>
                      <a:pt x="279" y="338"/>
                      <a:pt x="279" y="338"/>
                    </a:cubicBezTo>
                    <a:lnTo>
                      <a:pt x="285" y="329"/>
                    </a:lnTo>
                    <a:close/>
                    <a:moveTo>
                      <a:pt x="260" y="342"/>
                    </a:moveTo>
                    <a:cubicBezTo>
                      <a:pt x="221" y="406"/>
                      <a:pt x="221" y="406"/>
                      <a:pt x="221" y="406"/>
                    </a:cubicBezTo>
                    <a:cubicBezTo>
                      <a:pt x="200" y="396"/>
                      <a:pt x="127" y="359"/>
                      <a:pt x="127" y="359"/>
                    </a:cubicBezTo>
                    <a:cubicBezTo>
                      <a:pt x="124" y="358"/>
                      <a:pt x="124" y="358"/>
                      <a:pt x="124" y="358"/>
                    </a:cubicBezTo>
                    <a:cubicBezTo>
                      <a:pt x="31" y="393"/>
                      <a:pt x="31" y="393"/>
                      <a:pt x="31" y="393"/>
                    </a:cubicBezTo>
                    <a:cubicBezTo>
                      <a:pt x="31" y="342"/>
                      <a:pt x="31" y="342"/>
                      <a:pt x="31" y="342"/>
                    </a:cubicBezTo>
                    <a:lnTo>
                      <a:pt x="260" y="342"/>
                    </a:lnTo>
                    <a:close/>
                    <a:moveTo>
                      <a:pt x="525" y="243"/>
                    </a:moveTo>
                    <a:cubicBezTo>
                      <a:pt x="524" y="247"/>
                      <a:pt x="524" y="247"/>
                      <a:pt x="524" y="247"/>
                    </a:cubicBezTo>
                    <a:cubicBezTo>
                      <a:pt x="513" y="243"/>
                      <a:pt x="513" y="243"/>
                      <a:pt x="513" y="243"/>
                    </a:cubicBezTo>
                    <a:lnTo>
                      <a:pt x="525" y="243"/>
                    </a:lnTo>
                    <a:close/>
                    <a:moveTo>
                      <a:pt x="374" y="211"/>
                    </a:moveTo>
                    <a:cubicBezTo>
                      <a:pt x="457" y="239"/>
                      <a:pt x="457" y="239"/>
                      <a:pt x="457" y="239"/>
                    </a:cubicBezTo>
                    <a:cubicBezTo>
                      <a:pt x="334" y="239"/>
                      <a:pt x="334" y="239"/>
                      <a:pt x="334" y="239"/>
                    </a:cubicBezTo>
                    <a:lnTo>
                      <a:pt x="374" y="211"/>
                    </a:lnTo>
                    <a:close/>
                    <a:moveTo>
                      <a:pt x="304" y="243"/>
                    </a:moveTo>
                    <a:cubicBezTo>
                      <a:pt x="212" y="306"/>
                      <a:pt x="212" y="306"/>
                      <a:pt x="212" y="306"/>
                    </a:cubicBezTo>
                    <a:cubicBezTo>
                      <a:pt x="165" y="243"/>
                      <a:pt x="165" y="243"/>
                      <a:pt x="165" y="243"/>
                    </a:cubicBezTo>
                    <a:lnTo>
                      <a:pt x="304" y="243"/>
                    </a:lnTo>
                    <a:close/>
                    <a:moveTo>
                      <a:pt x="136" y="227"/>
                    </a:moveTo>
                    <a:cubicBezTo>
                      <a:pt x="144" y="239"/>
                      <a:pt x="144" y="239"/>
                      <a:pt x="144" y="239"/>
                    </a:cubicBezTo>
                    <a:cubicBezTo>
                      <a:pt x="126" y="239"/>
                      <a:pt x="126" y="239"/>
                      <a:pt x="126" y="239"/>
                    </a:cubicBezTo>
                    <a:lnTo>
                      <a:pt x="136" y="227"/>
                    </a:lnTo>
                    <a:close/>
                    <a:moveTo>
                      <a:pt x="105" y="243"/>
                    </a:moveTo>
                    <a:cubicBezTo>
                      <a:pt x="73" y="281"/>
                      <a:pt x="73" y="281"/>
                      <a:pt x="73" y="281"/>
                    </a:cubicBezTo>
                    <a:cubicBezTo>
                      <a:pt x="31" y="250"/>
                      <a:pt x="31" y="250"/>
                      <a:pt x="31" y="250"/>
                    </a:cubicBezTo>
                    <a:cubicBezTo>
                      <a:pt x="31" y="243"/>
                      <a:pt x="31" y="243"/>
                      <a:pt x="31" y="243"/>
                    </a:cubicBezTo>
                    <a:lnTo>
                      <a:pt x="105" y="243"/>
                    </a:lnTo>
                    <a:close/>
                    <a:moveTo>
                      <a:pt x="469" y="143"/>
                    </a:moveTo>
                    <a:cubicBezTo>
                      <a:pt x="434" y="193"/>
                      <a:pt x="434" y="193"/>
                      <a:pt x="434" y="193"/>
                    </a:cubicBezTo>
                    <a:cubicBezTo>
                      <a:pt x="375" y="143"/>
                      <a:pt x="375" y="143"/>
                      <a:pt x="375" y="143"/>
                    </a:cubicBezTo>
                    <a:lnTo>
                      <a:pt x="469" y="143"/>
                    </a:lnTo>
                    <a:close/>
                    <a:moveTo>
                      <a:pt x="346" y="137"/>
                    </a:moveTo>
                    <a:cubicBezTo>
                      <a:pt x="349" y="139"/>
                      <a:pt x="349" y="139"/>
                      <a:pt x="349" y="139"/>
                    </a:cubicBezTo>
                    <a:cubicBezTo>
                      <a:pt x="340" y="139"/>
                      <a:pt x="340" y="139"/>
                      <a:pt x="340" y="139"/>
                    </a:cubicBezTo>
                    <a:lnTo>
                      <a:pt x="346" y="137"/>
                    </a:lnTo>
                    <a:close/>
                    <a:moveTo>
                      <a:pt x="289" y="143"/>
                    </a:moveTo>
                    <a:cubicBezTo>
                      <a:pt x="250" y="158"/>
                      <a:pt x="250" y="158"/>
                      <a:pt x="250" y="158"/>
                    </a:cubicBezTo>
                    <a:cubicBezTo>
                      <a:pt x="235" y="143"/>
                      <a:pt x="235" y="143"/>
                      <a:pt x="235" y="143"/>
                    </a:cubicBezTo>
                    <a:lnTo>
                      <a:pt x="289" y="143"/>
                    </a:lnTo>
                    <a:close/>
                    <a:moveTo>
                      <a:pt x="160" y="88"/>
                    </a:moveTo>
                    <a:cubicBezTo>
                      <a:pt x="211" y="139"/>
                      <a:pt x="211" y="139"/>
                      <a:pt x="211" y="139"/>
                    </a:cubicBezTo>
                    <a:cubicBezTo>
                      <a:pt x="98" y="139"/>
                      <a:pt x="98" y="139"/>
                      <a:pt x="98" y="139"/>
                    </a:cubicBezTo>
                    <a:lnTo>
                      <a:pt x="160" y="88"/>
                    </a:lnTo>
                    <a:close/>
                    <a:moveTo>
                      <a:pt x="71" y="143"/>
                    </a:moveTo>
                    <a:cubicBezTo>
                      <a:pt x="31" y="176"/>
                      <a:pt x="31" y="176"/>
                      <a:pt x="31" y="176"/>
                    </a:cubicBezTo>
                    <a:cubicBezTo>
                      <a:pt x="31" y="143"/>
                      <a:pt x="31" y="143"/>
                      <a:pt x="31" y="143"/>
                    </a:cubicBezTo>
                    <a:lnTo>
                      <a:pt x="71" y="143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8" name="组合 157"/>
              <p:cNvGrpSpPr/>
              <p:nvPr/>
            </p:nvGrpSpPr>
            <p:grpSpPr>
              <a:xfrm>
                <a:off x="5053006" y="1277615"/>
                <a:ext cx="633362" cy="594716"/>
                <a:chOff x="4437063" y="781050"/>
                <a:chExt cx="936625" cy="879476"/>
              </a:xfrm>
              <a:solidFill>
                <a:srgbClr val="F6C640"/>
              </a:solidFill>
            </p:grpSpPr>
            <p:sp>
              <p:nvSpPr>
                <p:cNvPr id="159" name="Freeform 142"/>
                <p:cNvSpPr>
                  <a:spLocks noEditPoints="1"/>
                </p:cNvSpPr>
                <p:nvPr/>
              </p:nvSpPr>
              <p:spPr bwMode="auto">
                <a:xfrm>
                  <a:off x="4475163" y="982663"/>
                  <a:ext cx="514350" cy="61913"/>
                </a:xfrm>
                <a:custGeom>
                  <a:avLst/>
                  <a:gdLst>
                    <a:gd name="T0" fmla="*/ 0 w 324"/>
                    <a:gd name="T1" fmla="*/ 0 h 39"/>
                    <a:gd name="T2" fmla="*/ 324 w 324"/>
                    <a:gd name="T3" fmla="*/ 39 h 39"/>
                    <a:gd name="T4" fmla="*/ 14 w 324"/>
                    <a:gd name="T5" fmla="*/ 33 h 39"/>
                    <a:gd name="T6" fmla="*/ 11 w 324"/>
                    <a:gd name="T7" fmla="*/ 6 h 39"/>
                    <a:gd name="T8" fmla="*/ 14 w 324"/>
                    <a:gd name="T9" fmla="*/ 33 h 39"/>
                    <a:gd name="T10" fmla="*/ 24 w 324"/>
                    <a:gd name="T11" fmla="*/ 33 h 39"/>
                    <a:gd name="T12" fmla="*/ 28 w 324"/>
                    <a:gd name="T13" fmla="*/ 6 h 39"/>
                    <a:gd name="T14" fmla="*/ 43 w 324"/>
                    <a:gd name="T15" fmla="*/ 33 h 39"/>
                    <a:gd name="T16" fmla="*/ 38 w 324"/>
                    <a:gd name="T17" fmla="*/ 6 h 39"/>
                    <a:gd name="T18" fmla="*/ 43 w 324"/>
                    <a:gd name="T19" fmla="*/ 33 h 39"/>
                    <a:gd name="T20" fmla="*/ 53 w 324"/>
                    <a:gd name="T21" fmla="*/ 33 h 39"/>
                    <a:gd name="T22" fmla="*/ 57 w 324"/>
                    <a:gd name="T23" fmla="*/ 6 h 39"/>
                    <a:gd name="T24" fmla="*/ 71 w 324"/>
                    <a:gd name="T25" fmla="*/ 33 h 39"/>
                    <a:gd name="T26" fmla="*/ 66 w 324"/>
                    <a:gd name="T27" fmla="*/ 6 h 39"/>
                    <a:gd name="T28" fmla="*/ 71 w 324"/>
                    <a:gd name="T29" fmla="*/ 33 h 39"/>
                    <a:gd name="T30" fmla="*/ 80 w 324"/>
                    <a:gd name="T31" fmla="*/ 33 h 39"/>
                    <a:gd name="T32" fmla="*/ 87 w 324"/>
                    <a:gd name="T33" fmla="*/ 6 h 39"/>
                    <a:gd name="T34" fmla="*/ 101 w 324"/>
                    <a:gd name="T35" fmla="*/ 33 h 39"/>
                    <a:gd name="T36" fmla="*/ 95 w 324"/>
                    <a:gd name="T37" fmla="*/ 6 h 39"/>
                    <a:gd name="T38" fmla="*/ 101 w 324"/>
                    <a:gd name="T39" fmla="*/ 33 h 39"/>
                    <a:gd name="T40" fmla="*/ 109 w 324"/>
                    <a:gd name="T41" fmla="*/ 33 h 39"/>
                    <a:gd name="T42" fmla="*/ 115 w 324"/>
                    <a:gd name="T43" fmla="*/ 6 h 39"/>
                    <a:gd name="T44" fmla="*/ 130 w 324"/>
                    <a:gd name="T45" fmla="*/ 33 h 39"/>
                    <a:gd name="T46" fmla="*/ 122 w 324"/>
                    <a:gd name="T47" fmla="*/ 6 h 39"/>
                    <a:gd name="T48" fmla="*/ 130 w 324"/>
                    <a:gd name="T49" fmla="*/ 33 h 39"/>
                    <a:gd name="T50" fmla="*/ 137 w 324"/>
                    <a:gd name="T51" fmla="*/ 33 h 39"/>
                    <a:gd name="T52" fmla="*/ 144 w 324"/>
                    <a:gd name="T53" fmla="*/ 6 h 39"/>
                    <a:gd name="T54" fmla="*/ 158 w 324"/>
                    <a:gd name="T55" fmla="*/ 33 h 39"/>
                    <a:gd name="T56" fmla="*/ 151 w 324"/>
                    <a:gd name="T57" fmla="*/ 6 h 39"/>
                    <a:gd name="T58" fmla="*/ 158 w 324"/>
                    <a:gd name="T59" fmla="*/ 33 h 39"/>
                    <a:gd name="T60" fmla="*/ 165 w 324"/>
                    <a:gd name="T61" fmla="*/ 33 h 39"/>
                    <a:gd name="T62" fmla="*/ 173 w 324"/>
                    <a:gd name="T63" fmla="*/ 6 h 39"/>
                    <a:gd name="T64" fmla="*/ 187 w 324"/>
                    <a:gd name="T65" fmla="*/ 33 h 39"/>
                    <a:gd name="T66" fmla="*/ 180 w 324"/>
                    <a:gd name="T67" fmla="*/ 6 h 39"/>
                    <a:gd name="T68" fmla="*/ 187 w 324"/>
                    <a:gd name="T69" fmla="*/ 33 h 39"/>
                    <a:gd name="T70" fmla="*/ 194 w 324"/>
                    <a:gd name="T71" fmla="*/ 33 h 39"/>
                    <a:gd name="T72" fmla="*/ 201 w 324"/>
                    <a:gd name="T73" fmla="*/ 6 h 39"/>
                    <a:gd name="T74" fmla="*/ 215 w 324"/>
                    <a:gd name="T75" fmla="*/ 33 h 39"/>
                    <a:gd name="T76" fmla="*/ 209 w 324"/>
                    <a:gd name="T77" fmla="*/ 6 h 39"/>
                    <a:gd name="T78" fmla="*/ 215 w 324"/>
                    <a:gd name="T79" fmla="*/ 33 h 39"/>
                    <a:gd name="T80" fmla="*/ 223 w 324"/>
                    <a:gd name="T81" fmla="*/ 33 h 39"/>
                    <a:gd name="T82" fmla="*/ 229 w 324"/>
                    <a:gd name="T83" fmla="*/ 6 h 39"/>
                    <a:gd name="T84" fmla="*/ 243 w 324"/>
                    <a:gd name="T85" fmla="*/ 33 h 39"/>
                    <a:gd name="T86" fmla="*/ 237 w 324"/>
                    <a:gd name="T87" fmla="*/ 6 h 39"/>
                    <a:gd name="T88" fmla="*/ 243 w 324"/>
                    <a:gd name="T89" fmla="*/ 33 h 39"/>
                    <a:gd name="T90" fmla="*/ 253 w 324"/>
                    <a:gd name="T91" fmla="*/ 33 h 39"/>
                    <a:gd name="T92" fmla="*/ 258 w 324"/>
                    <a:gd name="T93" fmla="*/ 6 h 39"/>
                    <a:gd name="T94" fmla="*/ 271 w 324"/>
                    <a:gd name="T95" fmla="*/ 33 h 39"/>
                    <a:gd name="T96" fmla="*/ 267 w 324"/>
                    <a:gd name="T97" fmla="*/ 6 h 39"/>
                    <a:gd name="T98" fmla="*/ 271 w 324"/>
                    <a:gd name="T99" fmla="*/ 33 h 39"/>
                    <a:gd name="T100" fmla="*/ 281 w 324"/>
                    <a:gd name="T101" fmla="*/ 33 h 39"/>
                    <a:gd name="T102" fmla="*/ 285 w 324"/>
                    <a:gd name="T103" fmla="*/ 6 h 39"/>
                    <a:gd name="T104" fmla="*/ 300 w 324"/>
                    <a:gd name="T105" fmla="*/ 33 h 39"/>
                    <a:gd name="T106" fmla="*/ 296 w 324"/>
                    <a:gd name="T107" fmla="*/ 6 h 39"/>
                    <a:gd name="T108" fmla="*/ 300 w 324"/>
                    <a:gd name="T109" fmla="*/ 33 h 39"/>
                    <a:gd name="T110" fmla="*/ 310 w 324"/>
                    <a:gd name="T111" fmla="*/ 33 h 39"/>
                    <a:gd name="T112" fmla="*/ 313 w 324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4" h="39">
                      <a:moveTo>
                        <a:pt x="324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4" y="39"/>
                      </a:lnTo>
                      <a:lnTo>
                        <a:pt x="324" y="0"/>
                      </a:lnTo>
                      <a:close/>
                      <a:moveTo>
                        <a:pt x="14" y="33"/>
                      </a:moveTo>
                      <a:lnTo>
                        <a:pt x="11" y="33"/>
                      </a:lnTo>
                      <a:lnTo>
                        <a:pt x="11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8" y="33"/>
                      </a:moveTo>
                      <a:lnTo>
                        <a:pt x="24" y="33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28" y="33"/>
                      </a:lnTo>
                      <a:close/>
                      <a:moveTo>
                        <a:pt x="43" y="33"/>
                      </a:moveTo>
                      <a:lnTo>
                        <a:pt x="38" y="33"/>
                      </a:lnTo>
                      <a:lnTo>
                        <a:pt x="38" y="6"/>
                      </a:lnTo>
                      <a:lnTo>
                        <a:pt x="43" y="6"/>
                      </a:lnTo>
                      <a:lnTo>
                        <a:pt x="43" y="33"/>
                      </a:lnTo>
                      <a:close/>
                      <a:moveTo>
                        <a:pt x="57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7" y="6"/>
                      </a:lnTo>
                      <a:lnTo>
                        <a:pt x="57" y="33"/>
                      </a:lnTo>
                      <a:close/>
                      <a:moveTo>
                        <a:pt x="71" y="33"/>
                      </a:moveTo>
                      <a:lnTo>
                        <a:pt x="66" y="33"/>
                      </a:lnTo>
                      <a:lnTo>
                        <a:pt x="66" y="6"/>
                      </a:lnTo>
                      <a:lnTo>
                        <a:pt x="71" y="6"/>
                      </a:lnTo>
                      <a:lnTo>
                        <a:pt x="71" y="33"/>
                      </a:lnTo>
                      <a:close/>
                      <a:moveTo>
                        <a:pt x="87" y="33"/>
                      </a:moveTo>
                      <a:lnTo>
                        <a:pt x="80" y="33"/>
                      </a:lnTo>
                      <a:lnTo>
                        <a:pt x="80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5" y="33"/>
                      </a:moveTo>
                      <a:lnTo>
                        <a:pt x="109" y="33"/>
                      </a:lnTo>
                      <a:lnTo>
                        <a:pt x="109" y="6"/>
                      </a:lnTo>
                      <a:lnTo>
                        <a:pt x="115" y="6"/>
                      </a:lnTo>
                      <a:lnTo>
                        <a:pt x="115" y="33"/>
                      </a:lnTo>
                      <a:close/>
                      <a:moveTo>
                        <a:pt x="130" y="33"/>
                      </a:moveTo>
                      <a:lnTo>
                        <a:pt x="122" y="33"/>
                      </a:lnTo>
                      <a:lnTo>
                        <a:pt x="122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4" y="33"/>
                      </a:moveTo>
                      <a:lnTo>
                        <a:pt x="137" y="33"/>
                      </a:lnTo>
                      <a:lnTo>
                        <a:pt x="137" y="6"/>
                      </a:lnTo>
                      <a:lnTo>
                        <a:pt x="144" y="6"/>
                      </a:lnTo>
                      <a:lnTo>
                        <a:pt x="144" y="33"/>
                      </a:lnTo>
                      <a:close/>
                      <a:moveTo>
                        <a:pt x="158" y="33"/>
                      </a:moveTo>
                      <a:lnTo>
                        <a:pt x="151" y="33"/>
                      </a:lnTo>
                      <a:lnTo>
                        <a:pt x="151" y="6"/>
                      </a:lnTo>
                      <a:lnTo>
                        <a:pt x="158" y="6"/>
                      </a:lnTo>
                      <a:lnTo>
                        <a:pt x="158" y="33"/>
                      </a:lnTo>
                      <a:close/>
                      <a:moveTo>
                        <a:pt x="173" y="33"/>
                      </a:moveTo>
                      <a:lnTo>
                        <a:pt x="165" y="33"/>
                      </a:lnTo>
                      <a:lnTo>
                        <a:pt x="165" y="6"/>
                      </a:lnTo>
                      <a:lnTo>
                        <a:pt x="173" y="6"/>
                      </a:lnTo>
                      <a:lnTo>
                        <a:pt x="173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1" y="33"/>
                      </a:moveTo>
                      <a:lnTo>
                        <a:pt x="194" y="33"/>
                      </a:lnTo>
                      <a:lnTo>
                        <a:pt x="194" y="6"/>
                      </a:lnTo>
                      <a:lnTo>
                        <a:pt x="201" y="6"/>
                      </a:lnTo>
                      <a:lnTo>
                        <a:pt x="201" y="33"/>
                      </a:lnTo>
                      <a:close/>
                      <a:moveTo>
                        <a:pt x="215" y="33"/>
                      </a:moveTo>
                      <a:lnTo>
                        <a:pt x="209" y="33"/>
                      </a:lnTo>
                      <a:lnTo>
                        <a:pt x="209" y="6"/>
                      </a:lnTo>
                      <a:lnTo>
                        <a:pt x="215" y="6"/>
                      </a:lnTo>
                      <a:lnTo>
                        <a:pt x="215" y="33"/>
                      </a:lnTo>
                      <a:close/>
                      <a:moveTo>
                        <a:pt x="229" y="33"/>
                      </a:moveTo>
                      <a:lnTo>
                        <a:pt x="223" y="33"/>
                      </a:lnTo>
                      <a:lnTo>
                        <a:pt x="223" y="6"/>
                      </a:lnTo>
                      <a:lnTo>
                        <a:pt x="229" y="6"/>
                      </a:lnTo>
                      <a:lnTo>
                        <a:pt x="229" y="33"/>
                      </a:lnTo>
                      <a:close/>
                      <a:moveTo>
                        <a:pt x="243" y="33"/>
                      </a:moveTo>
                      <a:lnTo>
                        <a:pt x="237" y="33"/>
                      </a:lnTo>
                      <a:lnTo>
                        <a:pt x="237" y="6"/>
                      </a:lnTo>
                      <a:lnTo>
                        <a:pt x="243" y="6"/>
                      </a:lnTo>
                      <a:lnTo>
                        <a:pt x="243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1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1" y="6"/>
                      </a:lnTo>
                      <a:lnTo>
                        <a:pt x="271" y="33"/>
                      </a:lnTo>
                      <a:close/>
                      <a:moveTo>
                        <a:pt x="285" y="33"/>
                      </a:moveTo>
                      <a:lnTo>
                        <a:pt x="281" y="33"/>
                      </a:lnTo>
                      <a:lnTo>
                        <a:pt x="281" y="6"/>
                      </a:lnTo>
                      <a:lnTo>
                        <a:pt x="285" y="6"/>
                      </a:lnTo>
                      <a:lnTo>
                        <a:pt x="285" y="33"/>
                      </a:lnTo>
                      <a:close/>
                      <a:moveTo>
                        <a:pt x="300" y="33"/>
                      </a:moveTo>
                      <a:lnTo>
                        <a:pt x="296" y="33"/>
                      </a:lnTo>
                      <a:lnTo>
                        <a:pt x="296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0" y="33"/>
                      </a:lnTo>
                      <a:lnTo>
                        <a:pt x="310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Freeform 143"/>
                <p:cNvSpPr>
                  <a:spLocks noEditPoints="1"/>
                </p:cNvSpPr>
                <p:nvPr/>
              </p:nvSpPr>
              <p:spPr bwMode="auto">
                <a:xfrm>
                  <a:off x="4527551" y="847725"/>
                  <a:ext cx="517525" cy="63500"/>
                </a:xfrm>
                <a:custGeom>
                  <a:avLst/>
                  <a:gdLst>
                    <a:gd name="T0" fmla="*/ 0 w 326"/>
                    <a:gd name="T1" fmla="*/ 0 h 40"/>
                    <a:gd name="T2" fmla="*/ 326 w 326"/>
                    <a:gd name="T3" fmla="*/ 40 h 40"/>
                    <a:gd name="T4" fmla="*/ 15 w 326"/>
                    <a:gd name="T5" fmla="*/ 33 h 40"/>
                    <a:gd name="T6" fmla="*/ 13 w 326"/>
                    <a:gd name="T7" fmla="*/ 7 h 40"/>
                    <a:gd name="T8" fmla="*/ 15 w 326"/>
                    <a:gd name="T9" fmla="*/ 33 h 40"/>
                    <a:gd name="T10" fmla="*/ 26 w 326"/>
                    <a:gd name="T11" fmla="*/ 33 h 40"/>
                    <a:gd name="T12" fmla="*/ 30 w 326"/>
                    <a:gd name="T13" fmla="*/ 7 h 40"/>
                    <a:gd name="T14" fmla="*/ 44 w 326"/>
                    <a:gd name="T15" fmla="*/ 33 h 40"/>
                    <a:gd name="T16" fmla="*/ 39 w 326"/>
                    <a:gd name="T17" fmla="*/ 7 h 40"/>
                    <a:gd name="T18" fmla="*/ 44 w 326"/>
                    <a:gd name="T19" fmla="*/ 33 h 40"/>
                    <a:gd name="T20" fmla="*/ 54 w 326"/>
                    <a:gd name="T21" fmla="*/ 33 h 40"/>
                    <a:gd name="T22" fmla="*/ 59 w 326"/>
                    <a:gd name="T23" fmla="*/ 7 h 40"/>
                    <a:gd name="T24" fmla="*/ 73 w 326"/>
                    <a:gd name="T25" fmla="*/ 33 h 40"/>
                    <a:gd name="T26" fmla="*/ 68 w 326"/>
                    <a:gd name="T27" fmla="*/ 7 h 40"/>
                    <a:gd name="T28" fmla="*/ 73 w 326"/>
                    <a:gd name="T29" fmla="*/ 33 h 40"/>
                    <a:gd name="T30" fmla="*/ 82 w 326"/>
                    <a:gd name="T31" fmla="*/ 33 h 40"/>
                    <a:gd name="T32" fmla="*/ 87 w 326"/>
                    <a:gd name="T33" fmla="*/ 7 h 40"/>
                    <a:gd name="T34" fmla="*/ 102 w 326"/>
                    <a:gd name="T35" fmla="*/ 33 h 40"/>
                    <a:gd name="T36" fmla="*/ 96 w 326"/>
                    <a:gd name="T37" fmla="*/ 7 h 40"/>
                    <a:gd name="T38" fmla="*/ 102 w 326"/>
                    <a:gd name="T39" fmla="*/ 33 h 40"/>
                    <a:gd name="T40" fmla="*/ 110 w 326"/>
                    <a:gd name="T41" fmla="*/ 33 h 40"/>
                    <a:gd name="T42" fmla="*/ 116 w 326"/>
                    <a:gd name="T43" fmla="*/ 7 h 40"/>
                    <a:gd name="T44" fmla="*/ 131 w 326"/>
                    <a:gd name="T45" fmla="*/ 33 h 40"/>
                    <a:gd name="T46" fmla="*/ 124 w 326"/>
                    <a:gd name="T47" fmla="*/ 7 h 40"/>
                    <a:gd name="T48" fmla="*/ 131 w 326"/>
                    <a:gd name="T49" fmla="*/ 33 h 40"/>
                    <a:gd name="T50" fmla="*/ 139 w 326"/>
                    <a:gd name="T51" fmla="*/ 33 h 40"/>
                    <a:gd name="T52" fmla="*/ 146 w 326"/>
                    <a:gd name="T53" fmla="*/ 7 h 40"/>
                    <a:gd name="T54" fmla="*/ 160 w 326"/>
                    <a:gd name="T55" fmla="*/ 33 h 40"/>
                    <a:gd name="T56" fmla="*/ 153 w 326"/>
                    <a:gd name="T57" fmla="*/ 7 h 40"/>
                    <a:gd name="T58" fmla="*/ 160 w 326"/>
                    <a:gd name="T59" fmla="*/ 33 h 40"/>
                    <a:gd name="T60" fmla="*/ 166 w 326"/>
                    <a:gd name="T61" fmla="*/ 33 h 40"/>
                    <a:gd name="T62" fmla="*/ 174 w 326"/>
                    <a:gd name="T63" fmla="*/ 7 h 40"/>
                    <a:gd name="T64" fmla="*/ 188 w 326"/>
                    <a:gd name="T65" fmla="*/ 33 h 40"/>
                    <a:gd name="T66" fmla="*/ 181 w 326"/>
                    <a:gd name="T67" fmla="*/ 7 h 40"/>
                    <a:gd name="T68" fmla="*/ 188 w 326"/>
                    <a:gd name="T69" fmla="*/ 33 h 40"/>
                    <a:gd name="T70" fmla="*/ 196 w 326"/>
                    <a:gd name="T71" fmla="*/ 33 h 40"/>
                    <a:gd name="T72" fmla="*/ 202 w 326"/>
                    <a:gd name="T73" fmla="*/ 7 h 40"/>
                    <a:gd name="T74" fmla="*/ 216 w 326"/>
                    <a:gd name="T75" fmla="*/ 33 h 40"/>
                    <a:gd name="T76" fmla="*/ 210 w 326"/>
                    <a:gd name="T77" fmla="*/ 7 h 40"/>
                    <a:gd name="T78" fmla="*/ 216 w 326"/>
                    <a:gd name="T79" fmla="*/ 33 h 40"/>
                    <a:gd name="T80" fmla="*/ 225 w 326"/>
                    <a:gd name="T81" fmla="*/ 33 h 40"/>
                    <a:gd name="T82" fmla="*/ 231 w 326"/>
                    <a:gd name="T83" fmla="*/ 7 h 40"/>
                    <a:gd name="T84" fmla="*/ 245 w 326"/>
                    <a:gd name="T85" fmla="*/ 33 h 40"/>
                    <a:gd name="T86" fmla="*/ 239 w 326"/>
                    <a:gd name="T87" fmla="*/ 7 h 40"/>
                    <a:gd name="T88" fmla="*/ 245 w 326"/>
                    <a:gd name="T89" fmla="*/ 33 h 40"/>
                    <a:gd name="T90" fmla="*/ 253 w 326"/>
                    <a:gd name="T91" fmla="*/ 33 h 40"/>
                    <a:gd name="T92" fmla="*/ 258 w 326"/>
                    <a:gd name="T93" fmla="*/ 7 h 40"/>
                    <a:gd name="T94" fmla="*/ 273 w 326"/>
                    <a:gd name="T95" fmla="*/ 33 h 40"/>
                    <a:gd name="T96" fmla="*/ 268 w 326"/>
                    <a:gd name="T97" fmla="*/ 7 h 40"/>
                    <a:gd name="T98" fmla="*/ 273 w 326"/>
                    <a:gd name="T99" fmla="*/ 33 h 40"/>
                    <a:gd name="T100" fmla="*/ 283 w 326"/>
                    <a:gd name="T101" fmla="*/ 33 h 40"/>
                    <a:gd name="T102" fmla="*/ 287 w 326"/>
                    <a:gd name="T103" fmla="*/ 7 h 40"/>
                    <a:gd name="T104" fmla="*/ 302 w 326"/>
                    <a:gd name="T105" fmla="*/ 33 h 40"/>
                    <a:gd name="T106" fmla="*/ 297 w 326"/>
                    <a:gd name="T107" fmla="*/ 7 h 40"/>
                    <a:gd name="T108" fmla="*/ 302 w 326"/>
                    <a:gd name="T109" fmla="*/ 33 h 40"/>
                    <a:gd name="T110" fmla="*/ 312 w 326"/>
                    <a:gd name="T111" fmla="*/ 33 h 40"/>
                    <a:gd name="T112" fmla="*/ 314 w 326"/>
                    <a:gd name="T113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40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326" y="40"/>
                      </a:lnTo>
                      <a:lnTo>
                        <a:pt x="326" y="0"/>
                      </a:lnTo>
                      <a:close/>
                      <a:moveTo>
                        <a:pt x="15" y="33"/>
                      </a:moveTo>
                      <a:lnTo>
                        <a:pt x="13" y="33"/>
                      </a:lnTo>
                      <a:lnTo>
                        <a:pt x="13" y="7"/>
                      </a:lnTo>
                      <a:lnTo>
                        <a:pt x="15" y="7"/>
                      </a:lnTo>
                      <a:lnTo>
                        <a:pt x="15" y="33"/>
                      </a:lnTo>
                      <a:close/>
                      <a:moveTo>
                        <a:pt x="30" y="33"/>
                      </a:moveTo>
                      <a:lnTo>
                        <a:pt x="26" y="33"/>
                      </a:lnTo>
                      <a:lnTo>
                        <a:pt x="26" y="7"/>
                      </a:lnTo>
                      <a:lnTo>
                        <a:pt x="30" y="7"/>
                      </a:lnTo>
                      <a:lnTo>
                        <a:pt x="30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7"/>
                      </a:lnTo>
                      <a:lnTo>
                        <a:pt x="44" y="7"/>
                      </a:lnTo>
                      <a:lnTo>
                        <a:pt x="44" y="33"/>
                      </a:lnTo>
                      <a:close/>
                      <a:moveTo>
                        <a:pt x="59" y="33"/>
                      </a:moveTo>
                      <a:lnTo>
                        <a:pt x="54" y="33"/>
                      </a:lnTo>
                      <a:lnTo>
                        <a:pt x="54" y="7"/>
                      </a:lnTo>
                      <a:lnTo>
                        <a:pt x="59" y="7"/>
                      </a:lnTo>
                      <a:lnTo>
                        <a:pt x="59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7"/>
                      </a:lnTo>
                      <a:lnTo>
                        <a:pt x="73" y="7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7"/>
                      </a:lnTo>
                      <a:lnTo>
                        <a:pt x="87" y="7"/>
                      </a:lnTo>
                      <a:lnTo>
                        <a:pt x="87" y="33"/>
                      </a:lnTo>
                      <a:close/>
                      <a:moveTo>
                        <a:pt x="102" y="33"/>
                      </a:moveTo>
                      <a:lnTo>
                        <a:pt x="96" y="33"/>
                      </a:lnTo>
                      <a:lnTo>
                        <a:pt x="96" y="7"/>
                      </a:lnTo>
                      <a:lnTo>
                        <a:pt x="102" y="7"/>
                      </a:lnTo>
                      <a:lnTo>
                        <a:pt x="102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7"/>
                      </a:lnTo>
                      <a:lnTo>
                        <a:pt x="116" y="7"/>
                      </a:lnTo>
                      <a:lnTo>
                        <a:pt x="116" y="33"/>
                      </a:lnTo>
                      <a:close/>
                      <a:moveTo>
                        <a:pt x="131" y="33"/>
                      </a:moveTo>
                      <a:lnTo>
                        <a:pt x="124" y="33"/>
                      </a:lnTo>
                      <a:lnTo>
                        <a:pt x="124" y="7"/>
                      </a:lnTo>
                      <a:lnTo>
                        <a:pt x="131" y="7"/>
                      </a:lnTo>
                      <a:lnTo>
                        <a:pt x="131" y="33"/>
                      </a:lnTo>
                      <a:close/>
                      <a:moveTo>
                        <a:pt x="146" y="33"/>
                      </a:moveTo>
                      <a:lnTo>
                        <a:pt x="139" y="33"/>
                      </a:lnTo>
                      <a:lnTo>
                        <a:pt x="139" y="7"/>
                      </a:lnTo>
                      <a:lnTo>
                        <a:pt x="146" y="7"/>
                      </a:lnTo>
                      <a:lnTo>
                        <a:pt x="146" y="33"/>
                      </a:lnTo>
                      <a:close/>
                      <a:moveTo>
                        <a:pt x="160" y="33"/>
                      </a:moveTo>
                      <a:lnTo>
                        <a:pt x="153" y="33"/>
                      </a:lnTo>
                      <a:lnTo>
                        <a:pt x="153" y="7"/>
                      </a:lnTo>
                      <a:lnTo>
                        <a:pt x="160" y="7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7"/>
                      </a:lnTo>
                      <a:lnTo>
                        <a:pt x="174" y="7"/>
                      </a:lnTo>
                      <a:lnTo>
                        <a:pt x="174" y="33"/>
                      </a:lnTo>
                      <a:close/>
                      <a:moveTo>
                        <a:pt x="188" y="33"/>
                      </a:moveTo>
                      <a:lnTo>
                        <a:pt x="181" y="33"/>
                      </a:lnTo>
                      <a:lnTo>
                        <a:pt x="181" y="7"/>
                      </a:lnTo>
                      <a:lnTo>
                        <a:pt x="188" y="7"/>
                      </a:lnTo>
                      <a:lnTo>
                        <a:pt x="188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7"/>
                      </a:lnTo>
                      <a:lnTo>
                        <a:pt x="202" y="7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7"/>
                      </a:lnTo>
                      <a:lnTo>
                        <a:pt x="216" y="7"/>
                      </a:lnTo>
                      <a:lnTo>
                        <a:pt x="216" y="33"/>
                      </a:lnTo>
                      <a:close/>
                      <a:moveTo>
                        <a:pt x="231" y="33"/>
                      </a:moveTo>
                      <a:lnTo>
                        <a:pt x="225" y="33"/>
                      </a:lnTo>
                      <a:lnTo>
                        <a:pt x="225" y="7"/>
                      </a:lnTo>
                      <a:lnTo>
                        <a:pt x="231" y="7"/>
                      </a:lnTo>
                      <a:lnTo>
                        <a:pt x="231" y="33"/>
                      </a:lnTo>
                      <a:close/>
                      <a:moveTo>
                        <a:pt x="245" y="33"/>
                      </a:moveTo>
                      <a:lnTo>
                        <a:pt x="239" y="33"/>
                      </a:lnTo>
                      <a:lnTo>
                        <a:pt x="239" y="7"/>
                      </a:lnTo>
                      <a:lnTo>
                        <a:pt x="245" y="7"/>
                      </a:lnTo>
                      <a:lnTo>
                        <a:pt x="245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7"/>
                      </a:lnTo>
                      <a:lnTo>
                        <a:pt x="258" y="7"/>
                      </a:lnTo>
                      <a:lnTo>
                        <a:pt x="258" y="33"/>
                      </a:lnTo>
                      <a:close/>
                      <a:moveTo>
                        <a:pt x="273" y="33"/>
                      </a:moveTo>
                      <a:lnTo>
                        <a:pt x="268" y="33"/>
                      </a:lnTo>
                      <a:lnTo>
                        <a:pt x="268" y="7"/>
                      </a:lnTo>
                      <a:lnTo>
                        <a:pt x="273" y="7"/>
                      </a:lnTo>
                      <a:lnTo>
                        <a:pt x="273" y="33"/>
                      </a:lnTo>
                      <a:close/>
                      <a:moveTo>
                        <a:pt x="287" y="33"/>
                      </a:moveTo>
                      <a:lnTo>
                        <a:pt x="283" y="33"/>
                      </a:lnTo>
                      <a:lnTo>
                        <a:pt x="283" y="7"/>
                      </a:lnTo>
                      <a:lnTo>
                        <a:pt x="287" y="7"/>
                      </a:lnTo>
                      <a:lnTo>
                        <a:pt x="287" y="33"/>
                      </a:lnTo>
                      <a:close/>
                      <a:moveTo>
                        <a:pt x="302" y="33"/>
                      </a:moveTo>
                      <a:lnTo>
                        <a:pt x="297" y="33"/>
                      </a:lnTo>
                      <a:lnTo>
                        <a:pt x="297" y="7"/>
                      </a:lnTo>
                      <a:lnTo>
                        <a:pt x="302" y="7"/>
                      </a:lnTo>
                      <a:lnTo>
                        <a:pt x="302" y="33"/>
                      </a:lnTo>
                      <a:close/>
                      <a:moveTo>
                        <a:pt x="314" y="33"/>
                      </a:moveTo>
                      <a:lnTo>
                        <a:pt x="312" y="33"/>
                      </a:lnTo>
                      <a:lnTo>
                        <a:pt x="312" y="7"/>
                      </a:lnTo>
                      <a:lnTo>
                        <a:pt x="314" y="7"/>
                      </a:lnTo>
                      <a:lnTo>
                        <a:pt x="314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Freeform 144"/>
                <p:cNvSpPr>
                  <a:spLocks noEditPoints="1"/>
                </p:cNvSpPr>
                <p:nvPr/>
              </p:nvSpPr>
              <p:spPr bwMode="auto">
                <a:xfrm>
                  <a:off x="4505326" y="781050"/>
                  <a:ext cx="517525" cy="61913"/>
                </a:xfrm>
                <a:custGeom>
                  <a:avLst/>
                  <a:gdLst>
                    <a:gd name="T0" fmla="*/ 0 w 326"/>
                    <a:gd name="T1" fmla="*/ 0 h 39"/>
                    <a:gd name="T2" fmla="*/ 326 w 326"/>
                    <a:gd name="T3" fmla="*/ 39 h 39"/>
                    <a:gd name="T4" fmla="*/ 14 w 326"/>
                    <a:gd name="T5" fmla="*/ 33 h 39"/>
                    <a:gd name="T6" fmla="*/ 12 w 326"/>
                    <a:gd name="T7" fmla="*/ 6 h 39"/>
                    <a:gd name="T8" fmla="*/ 14 w 326"/>
                    <a:gd name="T9" fmla="*/ 33 h 39"/>
                    <a:gd name="T10" fmla="*/ 26 w 326"/>
                    <a:gd name="T11" fmla="*/ 33 h 39"/>
                    <a:gd name="T12" fmla="*/ 29 w 326"/>
                    <a:gd name="T13" fmla="*/ 6 h 39"/>
                    <a:gd name="T14" fmla="*/ 44 w 326"/>
                    <a:gd name="T15" fmla="*/ 33 h 39"/>
                    <a:gd name="T16" fmla="*/ 39 w 326"/>
                    <a:gd name="T17" fmla="*/ 6 h 39"/>
                    <a:gd name="T18" fmla="*/ 44 w 326"/>
                    <a:gd name="T19" fmla="*/ 33 h 39"/>
                    <a:gd name="T20" fmla="*/ 53 w 326"/>
                    <a:gd name="T21" fmla="*/ 33 h 39"/>
                    <a:gd name="T22" fmla="*/ 58 w 326"/>
                    <a:gd name="T23" fmla="*/ 6 h 39"/>
                    <a:gd name="T24" fmla="*/ 73 w 326"/>
                    <a:gd name="T25" fmla="*/ 33 h 39"/>
                    <a:gd name="T26" fmla="*/ 68 w 326"/>
                    <a:gd name="T27" fmla="*/ 6 h 39"/>
                    <a:gd name="T28" fmla="*/ 73 w 326"/>
                    <a:gd name="T29" fmla="*/ 33 h 39"/>
                    <a:gd name="T30" fmla="*/ 82 w 326"/>
                    <a:gd name="T31" fmla="*/ 33 h 39"/>
                    <a:gd name="T32" fmla="*/ 87 w 326"/>
                    <a:gd name="T33" fmla="*/ 6 h 39"/>
                    <a:gd name="T34" fmla="*/ 101 w 326"/>
                    <a:gd name="T35" fmla="*/ 33 h 39"/>
                    <a:gd name="T36" fmla="*/ 95 w 326"/>
                    <a:gd name="T37" fmla="*/ 6 h 39"/>
                    <a:gd name="T38" fmla="*/ 101 w 326"/>
                    <a:gd name="T39" fmla="*/ 33 h 39"/>
                    <a:gd name="T40" fmla="*/ 110 w 326"/>
                    <a:gd name="T41" fmla="*/ 33 h 39"/>
                    <a:gd name="T42" fmla="*/ 116 w 326"/>
                    <a:gd name="T43" fmla="*/ 6 h 39"/>
                    <a:gd name="T44" fmla="*/ 130 w 326"/>
                    <a:gd name="T45" fmla="*/ 33 h 39"/>
                    <a:gd name="T46" fmla="*/ 124 w 326"/>
                    <a:gd name="T47" fmla="*/ 6 h 39"/>
                    <a:gd name="T48" fmla="*/ 130 w 326"/>
                    <a:gd name="T49" fmla="*/ 33 h 39"/>
                    <a:gd name="T50" fmla="*/ 138 w 326"/>
                    <a:gd name="T51" fmla="*/ 33 h 39"/>
                    <a:gd name="T52" fmla="*/ 145 w 326"/>
                    <a:gd name="T53" fmla="*/ 6 h 39"/>
                    <a:gd name="T54" fmla="*/ 160 w 326"/>
                    <a:gd name="T55" fmla="*/ 33 h 39"/>
                    <a:gd name="T56" fmla="*/ 152 w 326"/>
                    <a:gd name="T57" fmla="*/ 6 h 39"/>
                    <a:gd name="T58" fmla="*/ 160 w 326"/>
                    <a:gd name="T59" fmla="*/ 33 h 39"/>
                    <a:gd name="T60" fmla="*/ 166 w 326"/>
                    <a:gd name="T61" fmla="*/ 33 h 39"/>
                    <a:gd name="T62" fmla="*/ 174 w 326"/>
                    <a:gd name="T63" fmla="*/ 6 h 39"/>
                    <a:gd name="T64" fmla="*/ 187 w 326"/>
                    <a:gd name="T65" fmla="*/ 33 h 39"/>
                    <a:gd name="T66" fmla="*/ 180 w 326"/>
                    <a:gd name="T67" fmla="*/ 6 h 39"/>
                    <a:gd name="T68" fmla="*/ 187 w 326"/>
                    <a:gd name="T69" fmla="*/ 33 h 39"/>
                    <a:gd name="T70" fmla="*/ 196 w 326"/>
                    <a:gd name="T71" fmla="*/ 33 h 39"/>
                    <a:gd name="T72" fmla="*/ 202 w 326"/>
                    <a:gd name="T73" fmla="*/ 6 h 39"/>
                    <a:gd name="T74" fmla="*/ 216 w 326"/>
                    <a:gd name="T75" fmla="*/ 33 h 39"/>
                    <a:gd name="T76" fmla="*/ 210 w 326"/>
                    <a:gd name="T77" fmla="*/ 6 h 39"/>
                    <a:gd name="T78" fmla="*/ 216 w 326"/>
                    <a:gd name="T79" fmla="*/ 33 h 39"/>
                    <a:gd name="T80" fmla="*/ 224 w 326"/>
                    <a:gd name="T81" fmla="*/ 33 h 39"/>
                    <a:gd name="T82" fmla="*/ 230 w 326"/>
                    <a:gd name="T83" fmla="*/ 6 h 39"/>
                    <a:gd name="T84" fmla="*/ 244 w 326"/>
                    <a:gd name="T85" fmla="*/ 33 h 39"/>
                    <a:gd name="T86" fmla="*/ 239 w 326"/>
                    <a:gd name="T87" fmla="*/ 6 h 39"/>
                    <a:gd name="T88" fmla="*/ 244 w 326"/>
                    <a:gd name="T89" fmla="*/ 33 h 39"/>
                    <a:gd name="T90" fmla="*/ 253 w 326"/>
                    <a:gd name="T91" fmla="*/ 33 h 39"/>
                    <a:gd name="T92" fmla="*/ 258 w 326"/>
                    <a:gd name="T93" fmla="*/ 6 h 39"/>
                    <a:gd name="T94" fmla="*/ 272 w 326"/>
                    <a:gd name="T95" fmla="*/ 33 h 39"/>
                    <a:gd name="T96" fmla="*/ 267 w 326"/>
                    <a:gd name="T97" fmla="*/ 6 h 39"/>
                    <a:gd name="T98" fmla="*/ 272 w 326"/>
                    <a:gd name="T99" fmla="*/ 33 h 39"/>
                    <a:gd name="T100" fmla="*/ 282 w 326"/>
                    <a:gd name="T101" fmla="*/ 33 h 39"/>
                    <a:gd name="T102" fmla="*/ 287 w 326"/>
                    <a:gd name="T103" fmla="*/ 6 h 39"/>
                    <a:gd name="T104" fmla="*/ 300 w 326"/>
                    <a:gd name="T105" fmla="*/ 33 h 39"/>
                    <a:gd name="T106" fmla="*/ 297 w 326"/>
                    <a:gd name="T107" fmla="*/ 6 h 39"/>
                    <a:gd name="T108" fmla="*/ 300 w 326"/>
                    <a:gd name="T109" fmla="*/ 33 h 39"/>
                    <a:gd name="T110" fmla="*/ 311 w 326"/>
                    <a:gd name="T111" fmla="*/ 33 h 39"/>
                    <a:gd name="T112" fmla="*/ 313 w 326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6" y="39"/>
                      </a:lnTo>
                      <a:lnTo>
                        <a:pt x="326" y="0"/>
                      </a:lnTo>
                      <a:close/>
                      <a:moveTo>
                        <a:pt x="14" y="33"/>
                      </a:moveTo>
                      <a:lnTo>
                        <a:pt x="12" y="33"/>
                      </a:lnTo>
                      <a:lnTo>
                        <a:pt x="12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9" y="33"/>
                      </a:moveTo>
                      <a:lnTo>
                        <a:pt x="26" y="33"/>
                      </a:lnTo>
                      <a:lnTo>
                        <a:pt x="26" y="6"/>
                      </a:lnTo>
                      <a:lnTo>
                        <a:pt x="29" y="6"/>
                      </a:lnTo>
                      <a:lnTo>
                        <a:pt x="29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4" y="33"/>
                      </a:lnTo>
                      <a:close/>
                      <a:moveTo>
                        <a:pt x="58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8" y="6"/>
                      </a:lnTo>
                      <a:lnTo>
                        <a:pt x="58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6"/>
                      </a:lnTo>
                      <a:lnTo>
                        <a:pt x="73" y="6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16" y="33"/>
                      </a:lnTo>
                      <a:close/>
                      <a:moveTo>
                        <a:pt x="130" y="33"/>
                      </a:moveTo>
                      <a:lnTo>
                        <a:pt x="124" y="33"/>
                      </a:lnTo>
                      <a:lnTo>
                        <a:pt x="124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8" y="6"/>
                      </a:lnTo>
                      <a:lnTo>
                        <a:pt x="145" y="6"/>
                      </a:lnTo>
                      <a:lnTo>
                        <a:pt x="145" y="33"/>
                      </a:lnTo>
                      <a:close/>
                      <a:moveTo>
                        <a:pt x="160" y="33"/>
                      </a:moveTo>
                      <a:lnTo>
                        <a:pt x="152" y="33"/>
                      </a:lnTo>
                      <a:lnTo>
                        <a:pt x="152" y="6"/>
                      </a:lnTo>
                      <a:lnTo>
                        <a:pt x="160" y="6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6"/>
                      </a:lnTo>
                      <a:lnTo>
                        <a:pt x="174" y="6"/>
                      </a:lnTo>
                      <a:lnTo>
                        <a:pt x="174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6"/>
                      </a:lnTo>
                      <a:lnTo>
                        <a:pt x="202" y="6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6"/>
                      </a:lnTo>
                      <a:lnTo>
                        <a:pt x="216" y="6"/>
                      </a:lnTo>
                      <a:lnTo>
                        <a:pt x="216" y="33"/>
                      </a:lnTo>
                      <a:close/>
                      <a:moveTo>
                        <a:pt x="230" y="33"/>
                      </a:moveTo>
                      <a:lnTo>
                        <a:pt x="224" y="33"/>
                      </a:lnTo>
                      <a:lnTo>
                        <a:pt x="224" y="6"/>
                      </a:lnTo>
                      <a:lnTo>
                        <a:pt x="230" y="6"/>
                      </a:lnTo>
                      <a:lnTo>
                        <a:pt x="230" y="33"/>
                      </a:lnTo>
                      <a:close/>
                      <a:moveTo>
                        <a:pt x="244" y="33"/>
                      </a:moveTo>
                      <a:lnTo>
                        <a:pt x="239" y="33"/>
                      </a:lnTo>
                      <a:lnTo>
                        <a:pt x="239" y="6"/>
                      </a:lnTo>
                      <a:lnTo>
                        <a:pt x="244" y="6"/>
                      </a:lnTo>
                      <a:lnTo>
                        <a:pt x="244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2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2" y="6"/>
                      </a:lnTo>
                      <a:lnTo>
                        <a:pt x="272" y="33"/>
                      </a:lnTo>
                      <a:close/>
                      <a:moveTo>
                        <a:pt x="287" y="33"/>
                      </a:moveTo>
                      <a:lnTo>
                        <a:pt x="282" y="33"/>
                      </a:lnTo>
                      <a:lnTo>
                        <a:pt x="282" y="6"/>
                      </a:lnTo>
                      <a:lnTo>
                        <a:pt x="287" y="6"/>
                      </a:lnTo>
                      <a:lnTo>
                        <a:pt x="287" y="33"/>
                      </a:lnTo>
                      <a:close/>
                      <a:moveTo>
                        <a:pt x="300" y="33"/>
                      </a:moveTo>
                      <a:lnTo>
                        <a:pt x="297" y="33"/>
                      </a:lnTo>
                      <a:lnTo>
                        <a:pt x="297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1" y="33"/>
                      </a:lnTo>
                      <a:lnTo>
                        <a:pt x="311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Freeform 145"/>
                <p:cNvSpPr>
                  <a:spLocks noEditPoints="1"/>
                </p:cNvSpPr>
                <p:nvPr/>
              </p:nvSpPr>
              <p:spPr bwMode="auto">
                <a:xfrm>
                  <a:off x="4519613" y="915988"/>
                  <a:ext cx="517525" cy="61913"/>
                </a:xfrm>
                <a:custGeom>
                  <a:avLst/>
                  <a:gdLst>
                    <a:gd name="T0" fmla="*/ 326 w 326"/>
                    <a:gd name="T1" fmla="*/ 39 h 39"/>
                    <a:gd name="T2" fmla="*/ 0 w 326"/>
                    <a:gd name="T3" fmla="*/ 0 h 39"/>
                    <a:gd name="T4" fmla="*/ 312 w 326"/>
                    <a:gd name="T5" fmla="*/ 6 h 39"/>
                    <a:gd name="T6" fmla="*/ 314 w 326"/>
                    <a:gd name="T7" fmla="*/ 33 h 39"/>
                    <a:gd name="T8" fmla="*/ 312 w 326"/>
                    <a:gd name="T9" fmla="*/ 6 h 39"/>
                    <a:gd name="T10" fmla="*/ 301 w 326"/>
                    <a:gd name="T11" fmla="*/ 6 h 39"/>
                    <a:gd name="T12" fmla="*/ 297 w 326"/>
                    <a:gd name="T13" fmla="*/ 33 h 39"/>
                    <a:gd name="T14" fmla="*/ 282 w 326"/>
                    <a:gd name="T15" fmla="*/ 6 h 39"/>
                    <a:gd name="T16" fmla="*/ 287 w 326"/>
                    <a:gd name="T17" fmla="*/ 33 h 39"/>
                    <a:gd name="T18" fmla="*/ 282 w 326"/>
                    <a:gd name="T19" fmla="*/ 6 h 39"/>
                    <a:gd name="T20" fmla="*/ 273 w 326"/>
                    <a:gd name="T21" fmla="*/ 6 h 39"/>
                    <a:gd name="T22" fmla="*/ 268 w 326"/>
                    <a:gd name="T23" fmla="*/ 33 h 39"/>
                    <a:gd name="T24" fmla="*/ 253 w 326"/>
                    <a:gd name="T25" fmla="*/ 6 h 39"/>
                    <a:gd name="T26" fmla="*/ 258 w 326"/>
                    <a:gd name="T27" fmla="*/ 33 h 39"/>
                    <a:gd name="T28" fmla="*/ 253 w 326"/>
                    <a:gd name="T29" fmla="*/ 6 h 39"/>
                    <a:gd name="T30" fmla="*/ 244 w 326"/>
                    <a:gd name="T31" fmla="*/ 6 h 39"/>
                    <a:gd name="T32" fmla="*/ 239 w 326"/>
                    <a:gd name="T33" fmla="*/ 33 h 39"/>
                    <a:gd name="T34" fmla="*/ 225 w 326"/>
                    <a:gd name="T35" fmla="*/ 6 h 39"/>
                    <a:gd name="T36" fmla="*/ 231 w 326"/>
                    <a:gd name="T37" fmla="*/ 33 h 39"/>
                    <a:gd name="T38" fmla="*/ 225 w 326"/>
                    <a:gd name="T39" fmla="*/ 6 h 39"/>
                    <a:gd name="T40" fmla="*/ 216 w 326"/>
                    <a:gd name="T41" fmla="*/ 6 h 39"/>
                    <a:gd name="T42" fmla="*/ 210 w 326"/>
                    <a:gd name="T43" fmla="*/ 33 h 39"/>
                    <a:gd name="T44" fmla="*/ 196 w 326"/>
                    <a:gd name="T45" fmla="*/ 6 h 39"/>
                    <a:gd name="T46" fmla="*/ 202 w 326"/>
                    <a:gd name="T47" fmla="*/ 33 h 39"/>
                    <a:gd name="T48" fmla="*/ 196 w 326"/>
                    <a:gd name="T49" fmla="*/ 6 h 39"/>
                    <a:gd name="T50" fmla="*/ 188 w 326"/>
                    <a:gd name="T51" fmla="*/ 6 h 39"/>
                    <a:gd name="T52" fmla="*/ 181 w 326"/>
                    <a:gd name="T53" fmla="*/ 33 h 39"/>
                    <a:gd name="T54" fmla="*/ 166 w 326"/>
                    <a:gd name="T55" fmla="*/ 6 h 39"/>
                    <a:gd name="T56" fmla="*/ 174 w 326"/>
                    <a:gd name="T57" fmla="*/ 33 h 39"/>
                    <a:gd name="T58" fmla="*/ 166 w 326"/>
                    <a:gd name="T59" fmla="*/ 6 h 39"/>
                    <a:gd name="T60" fmla="*/ 160 w 326"/>
                    <a:gd name="T61" fmla="*/ 6 h 39"/>
                    <a:gd name="T62" fmla="*/ 152 w 326"/>
                    <a:gd name="T63" fmla="*/ 33 h 39"/>
                    <a:gd name="T64" fmla="*/ 139 w 326"/>
                    <a:gd name="T65" fmla="*/ 6 h 39"/>
                    <a:gd name="T66" fmla="*/ 146 w 326"/>
                    <a:gd name="T67" fmla="*/ 33 h 39"/>
                    <a:gd name="T68" fmla="*/ 139 w 326"/>
                    <a:gd name="T69" fmla="*/ 6 h 39"/>
                    <a:gd name="T70" fmla="*/ 131 w 326"/>
                    <a:gd name="T71" fmla="*/ 6 h 39"/>
                    <a:gd name="T72" fmla="*/ 124 w 326"/>
                    <a:gd name="T73" fmla="*/ 33 h 39"/>
                    <a:gd name="T74" fmla="*/ 110 w 326"/>
                    <a:gd name="T75" fmla="*/ 6 h 39"/>
                    <a:gd name="T76" fmla="*/ 116 w 326"/>
                    <a:gd name="T77" fmla="*/ 33 h 39"/>
                    <a:gd name="T78" fmla="*/ 110 w 326"/>
                    <a:gd name="T79" fmla="*/ 6 h 39"/>
                    <a:gd name="T80" fmla="*/ 102 w 326"/>
                    <a:gd name="T81" fmla="*/ 6 h 39"/>
                    <a:gd name="T82" fmla="*/ 96 w 326"/>
                    <a:gd name="T83" fmla="*/ 33 h 39"/>
                    <a:gd name="T84" fmla="*/ 82 w 326"/>
                    <a:gd name="T85" fmla="*/ 6 h 39"/>
                    <a:gd name="T86" fmla="*/ 87 w 326"/>
                    <a:gd name="T87" fmla="*/ 33 h 39"/>
                    <a:gd name="T88" fmla="*/ 82 w 326"/>
                    <a:gd name="T89" fmla="*/ 6 h 39"/>
                    <a:gd name="T90" fmla="*/ 73 w 326"/>
                    <a:gd name="T91" fmla="*/ 6 h 39"/>
                    <a:gd name="T92" fmla="*/ 68 w 326"/>
                    <a:gd name="T93" fmla="*/ 33 h 39"/>
                    <a:gd name="T94" fmla="*/ 54 w 326"/>
                    <a:gd name="T95" fmla="*/ 6 h 39"/>
                    <a:gd name="T96" fmla="*/ 59 w 326"/>
                    <a:gd name="T97" fmla="*/ 33 h 39"/>
                    <a:gd name="T98" fmla="*/ 54 w 326"/>
                    <a:gd name="T99" fmla="*/ 6 h 39"/>
                    <a:gd name="T100" fmla="*/ 44 w 326"/>
                    <a:gd name="T101" fmla="*/ 6 h 39"/>
                    <a:gd name="T102" fmla="*/ 39 w 326"/>
                    <a:gd name="T103" fmla="*/ 33 h 39"/>
                    <a:gd name="T104" fmla="*/ 26 w 326"/>
                    <a:gd name="T105" fmla="*/ 6 h 39"/>
                    <a:gd name="T106" fmla="*/ 29 w 326"/>
                    <a:gd name="T107" fmla="*/ 33 h 39"/>
                    <a:gd name="T108" fmla="*/ 26 w 326"/>
                    <a:gd name="T109" fmla="*/ 6 h 39"/>
                    <a:gd name="T110" fmla="*/ 15 w 326"/>
                    <a:gd name="T111" fmla="*/ 6 h 39"/>
                    <a:gd name="T112" fmla="*/ 13 w 326"/>
                    <a:gd name="T113" fmla="*/ 3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0" y="39"/>
                      </a:moveTo>
                      <a:lnTo>
                        <a:pt x="326" y="39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close/>
                      <a:moveTo>
                        <a:pt x="312" y="6"/>
                      </a:moveTo>
                      <a:lnTo>
                        <a:pt x="314" y="6"/>
                      </a:lnTo>
                      <a:lnTo>
                        <a:pt x="314" y="33"/>
                      </a:lnTo>
                      <a:lnTo>
                        <a:pt x="312" y="33"/>
                      </a:lnTo>
                      <a:lnTo>
                        <a:pt x="312" y="6"/>
                      </a:lnTo>
                      <a:close/>
                      <a:moveTo>
                        <a:pt x="297" y="6"/>
                      </a:moveTo>
                      <a:lnTo>
                        <a:pt x="301" y="6"/>
                      </a:lnTo>
                      <a:lnTo>
                        <a:pt x="301" y="33"/>
                      </a:lnTo>
                      <a:lnTo>
                        <a:pt x="297" y="33"/>
                      </a:lnTo>
                      <a:lnTo>
                        <a:pt x="297" y="6"/>
                      </a:lnTo>
                      <a:close/>
                      <a:moveTo>
                        <a:pt x="282" y="6"/>
                      </a:moveTo>
                      <a:lnTo>
                        <a:pt x="287" y="6"/>
                      </a:lnTo>
                      <a:lnTo>
                        <a:pt x="287" y="33"/>
                      </a:lnTo>
                      <a:lnTo>
                        <a:pt x="282" y="33"/>
                      </a:lnTo>
                      <a:lnTo>
                        <a:pt x="282" y="6"/>
                      </a:lnTo>
                      <a:close/>
                      <a:moveTo>
                        <a:pt x="268" y="6"/>
                      </a:moveTo>
                      <a:lnTo>
                        <a:pt x="273" y="6"/>
                      </a:lnTo>
                      <a:lnTo>
                        <a:pt x="273" y="33"/>
                      </a:lnTo>
                      <a:lnTo>
                        <a:pt x="268" y="33"/>
                      </a:lnTo>
                      <a:lnTo>
                        <a:pt x="268" y="6"/>
                      </a:lnTo>
                      <a:close/>
                      <a:moveTo>
                        <a:pt x="253" y="6"/>
                      </a:moveTo>
                      <a:lnTo>
                        <a:pt x="258" y="6"/>
                      </a:lnTo>
                      <a:lnTo>
                        <a:pt x="258" y="33"/>
                      </a:lnTo>
                      <a:lnTo>
                        <a:pt x="253" y="33"/>
                      </a:lnTo>
                      <a:lnTo>
                        <a:pt x="253" y="6"/>
                      </a:lnTo>
                      <a:close/>
                      <a:moveTo>
                        <a:pt x="239" y="6"/>
                      </a:moveTo>
                      <a:lnTo>
                        <a:pt x="244" y="6"/>
                      </a:lnTo>
                      <a:lnTo>
                        <a:pt x="244" y="33"/>
                      </a:lnTo>
                      <a:lnTo>
                        <a:pt x="239" y="33"/>
                      </a:lnTo>
                      <a:lnTo>
                        <a:pt x="239" y="6"/>
                      </a:lnTo>
                      <a:close/>
                      <a:moveTo>
                        <a:pt x="225" y="6"/>
                      </a:moveTo>
                      <a:lnTo>
                        <a:pt x="231" y="6"/>
                      </a:lnTo>
                      <a:lnTo>
                        <a:pt x="231" y="33"/>
                      </a:lnTo>
                      <a:lnTo>
                        <a:pt x="225" y="33"/>
                      </a:lnTo>
                      <a:lnTo>
                        <a:pt x="225" y="6"/>
                      </a:lnTo>
                      <a:close/>
                      <a:moveTo>
                        <a:pt x="210" y="6"/>
                      </a:moveTo>
                      <a:lnTo>
                        <a:pt x="216" y="6"/>
                      </a:lnTo>
                      <a:lnTo>
                        <a:pt x="216" y="33"/>
                      </a:lnTo>
                      <a:lnTo>
                        <a:pt x="210" y="33"/>
                      </a:lnTo>
                      <a:lnTo>
                        <a:pt x="210" y="6"/>
                      </a:lnTo>
                      <a:close/>
                      <a:moveTo>
                        <a:pt x="196" y="6"/>
                      </a:moveTo>
                      <a:lnTo>
                        <a:pt x="202" y="6"/>
                      </a:lnTo>
                      <a:lnTo>
                        <a:pt x="202" y="33"/>
                      </a:lnTo>
                      <a:lnTo>
                        <a:pt x="196" y="33"/>
                      </a:lnTo>
                      <a:lnTo>
                        <a:pt x="196" y="6"/>
                      </a:lnTo>
                      <a:close/>
                      <a:moveTo>
                        <a:pt x="181" y="6"/>
                      </a:moveTo>
                      <a:lnTo>
                        <a:pt x="188" y="6"/>
                      </a:lnTo>
                      <a:lnTo>
                        <a:pt x="188" y="33"/>
                      </a:lnTo>
                      <a:lnTo>
                        <a:pt x="181" y="33"/>
                      </a:lnTo>
                      <a:lnTo>
                        <a:pt x="181" y="6"/>
                      </a:lnTo>
                      <a:close/>
                      <a:moveTo>
                        <a:pt x="166" y="6"/>
                      </a:moveTo>
                      <a:lnTo>
                        <a:pt x="174" y="6"/>
                      </a:lnTo>
                      <a:lnTo>
                        <a:pt x="174" y="33"/>
                      </a:lnTo>
                      <a:lnTo>
                        <a:pt x="166" y="33"/>
                      </a:lnTo>
                      <a:lnTo>
                        <a:pt x="166" y="6"/>
                      </a:lnTo>
                      <a:close/>
                      <a:moveTo>
                        <a:pt x="152" y="6"/>
                      </a:moveTo>
                      <a:lnTo>
                        <a:pt x="160" y="6"/>
                      </a:lnTo>
                      <a:lnTo>
                        <a:pt x="160" y="33"/>
                      </a:lnTo>
                      <a:lnTo>
                        <a:pt x="152" y="33"/>
                      </a:lnTo>
                      <a:lnTo>
                        <a:pt x="152" y="6"/>
                      </a:lnTo>
                      <a:close/>
                      <a:moveTo>
                        <a:pt x="139" y="6"/>
                      </a:moveTo>
                      <a:lnTo>
                        <a:pt x="146" y="6"/>
                      </a:lnTo>
                      <a:lnTo>
                        <a:pt x="146" y="33"/>
                      </a:lnTo>
                      <a:lnTo>
                        <a:pt x="139" y="33"/>
                      </a:lnTo>
                      <a:lnTo>
                        <a:pt x="139" y="6"/>
                      </a:lnTo>
                      <a:close/>
                      <a:moveTo>
                        <a:pt x="124" y="6"/>
                      </a:moveTo>
                      <a:lnTo>
                        <a:pt x="131" y="6"/>
                      </a:lnTo>
                      <a:lnTo>
                        <a:pt x="131" y="33"/>
                      </a:lnTo>
                      <a:lnTo>
                        <a:pt x="124" y="33"/>
                      </a:lnTo>
                      <a:lnTo>
                        <a:pt x="124" y="6"/>
                      </a:lnTo>
                      <a:close/>
                      <a:moveTo>
                        <a:pt x="110" y="6"/>
                      </a:moveTo>
                      <a:lnTo>
                        <a:pt x="116" y="6"/>
                      </a:lnTo>
                      <a:lnTo>
                        <a:pt x="116" y="33"/>
                      </a:lnTo>
                      <a:lnTo>
                        <a:pt x="110" y="33"/>
                      </a:lnTo>
                      <a:lnTo>
                        <a:pt x="110" y="6"/>
                      </a:lnTo>
                      <a:close/>
                      <a:moveTo>
                        <a:pt x="96" y="6"/>
                      </a:moveTo>
                      <a:lnTo>
                        <a:pt x="102" y="6"/>
                      </a:lnTo>
                      <a:lnTo>
                        <a:pt x="102" y="33"/>
                      </a:lnTo>
                      <a:lnTo>
                        <a:pt x="96" y="33"/>
                      </a:lnTo>
                      <a:lnTo>
                        <a:pt x="96" y="6"/>
                      </a:lnTo>
                      <a:close/>
                      <a:moveTo>
                        <a:pt x="82" y="6"/>
                      </a:moveTo>
                      <a:lnTo>
                        <a:pt x="87" y="6"/>
                      </a:lnTo>
                      <a:lnTo>
                        <a:pt x="87" y="33"/>
                      </a:lnTo>
                      <a:lnTo>
                        <a:pt x="82" y="33"/>
                      </a:lnTo>
                      <a:lnTo>
                        <a:pt x="82" y="6"/>
                      </a:lnTo>
                      <a:close/>
                      <a:moveTo>
                        <a:pt x="68" y="6"/>
                      </a:moveTo>
                      <a:lnTo>
                        <a:pt x="73" y="6"/>
                      </a:lnTo>
                      <a:lnTo>
                        <a:pt x="73" y="33"/>
                      </a:lnTo>
                      <a:lnTo>
                        <a:pt x="68" y="33"/>
                      </a:lnTo>
                      <a:lnTo>
                        <a:pt x="68" y="6"/>
                      </a:lnTo>
                      <a:close/>
                      <a:moveTo>
                        <a:pt x="54" y="6"/>
                      </a:moveTo>
                      <a:lnTo>
                        <a:pt x="59" y="6"/>
                      </a:lnTo>
                      <a:lnTo>
                        <a:pt x="59" y="33"/>
                      </a:lnTo>
                      <a:lnTo>
                        <a:pt x="54" y="33"/>
                      </a:lnTo>
                      <a:lnTo>
                        <a:pt x="54" y="6"/>
                      </a:lnTo>
                      <a:close/>
                      <a:moveTo>
                        <a:pt x="39" y="6"/>
                      </a:moveTo>
                      <a:lnTo>
                        <a:pt x="44" y="6"/>
                      </a:lnTo>
                      <a:lnTo>
                        <a:pt x="44" y="33"/>
                      </a:lnTo>
                      <a:lnTo>
                        <a:pt x="39" y="33"/>
                      </a:lnTo>
                      <a:lnTo>
                        <a:pt x="39" y="6"/>
                      </a:lnTo>
                      <a:close/>
                      <a:moveTo>
                        <a:pt x="26" y="6"/>
                      </a:moveTo>
                      <a:lnTo>
                        <a:pt x="29" y="6"/>
                      </a:lnTo>
                      <a:lnTo>
                        <a:pt x="29" y="33"/>
                      </a:lnTo>
                      <a:lnTo>
                        <a:pt x="26" y="33"/>
                      </a:lnTo>
                      <a:lnTo>
                        <a:pt x="26" y="6"/>
                      </a:lnTo>
                      <a:close/>
                      <a:moveTo>
                        <a:pt x="13" y="6"/>
                      </a:moveTo>
                      <a:lnTo>
                        <a:pt x="15" y="6"/>
                      </a:lnTo>
                      <a:lnTo>
                        <a:pt x="15" y="33"/>
                      </a:lnTo>
                      <a:lnTo>
                        <a:pt x="13" y="33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Freeform 147"/>
                <p:cNvSpPr/>
                <p:nvPr/>
              </p:nvSpPr>
              <p:spPr bwMode="auto">
                <a:xfrm>
                  <a:off x="5086351" y="1376363"/>
                  <a:ext cx="30163" cy="73025"/>
                </a:xfrm>
                <a:custGeom>
                  <a:avLst/>
                  <a:gdLst>
                    <a:gd name="T0" fmla="*/ 0 w 19"/>
                    <a:gd name="T1" fmla="*/ 0 h 44"/>
                    <a:gd name="T2" fmla="*/ 0 w 19"/>
                    <a:gd name="T3" fmla="*/ 44 h 44"/>
                    <a:gd name="T4" fmla="*/ 14 w 19"/>
                    <a:gd name="T5" fmla="*/ 36 h 44"/>
                    <a:gd name="T6" fmla="*/ 19 w 19"/>
                    <a:gd name="T7" fmla="*/ 21 h 44"/>
                    <a:gd name="T8" fmla="*/ 15 w 19"/>
                    <a:gd name="T9" fmla="*/ 8 h 44"/>
                    <a:gd name="T10" fmla="*/ 0 w 19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44">
                      <a:moveTo>
                        <a:pt x="0" y="0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6" y="43"/>
                        <a:pt x="10" y="40"/>
                        <a:pt x="14" y="36"/>
                      </a:cubicBezTo>
                      <a:cubicBezTo>
                        <a:pt x="17" y="32"/>
                        <a:pt x="19" y="27"/>
                        <a:pt x="19" y="21"/>
                      </a:cubicBezTo>
                      <a:cubicBezTo>
                        <a:pt x="19" y="16"/>
                        <a:pt x="18" y="12"/>
                        <a:pt x="15" y="8"/>
                      </a:cubicBezTo>
                      <a:cubicBezTo>
                        <a:pt x="12" y="5"/>
                        <a:pt x="7" y="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Freeform 148"/>
                <p:cNvSpPr>
                  <a:spLocks noEditPoints="1"/>
                </p:cNvSpPr>
                <p:nvPr/>
              </p:nvSpPr>
              <p:spPr bwMode="auto">
                <a:xfrm>
                  <a:off x="4437063" y="1049338"/>
                  <a:ext cx="936625" cy="611188"/>
                </a:xfrm>
                <a:custGeom>
                  <a:avLst/>
                  <a:gdLst>
                    <a:gd name="T0" fmla="*/ 240 w 576"/>
                    <a:gd name="T1" fmla="*/ 83 h 375"/>
                    <a:gd name="T2" fmla="*/ 206 w 576"/>
                    <a:gd name="T3" fmla="*/ 204 h 375"/>
                    <a:gd name="T4" fmla="*/ 5 w 576"/>
                    <a:gd name="T5" fmla="*/ 328 h 375"/>
                    <a:gd name="T6" fmla="*/ 41 w 576"/>
                    <a:gd name="T7" fmla="*/ 74 h 375"/>
                    <a:gd name="T8" fmla="*/ 69 w 576"/>
                    <a:gd name="T9" fmla="*/ 48 h 375"/>
                    <a:gd name="T10" fmla="*/ 102 w 576"/>
                    <a:gd name="T11" fmla="*/ 48 h 375"/>
                    <a:gd name="T12" fmla="*/ 130 w 576"/>
                    <a:gd name="T13" fmla="*/ 74 h 375"/>
                    <a:gd name="T14" fmla="*/ 172 w 576"/>
                    <a:gd name="T15" fmla="*/ 74 h 375"/>
                    <a:gd name="T16" fmla="*/ 193 w 576"/>
                    <a:gd name="T17" fmla="*/ 74 h 375"/>
                    <a:gd name="T18" fmla="*/ 221 w 576"/>
                    <a:gd name="T19" fmla="*/ 48 h 375"/>
                    <a:gd name="T20" fmla="*/ 48 w 576"/>
                    <a:gd name="T21" fmla="*/ 172 h 375"/>
                    <a:gd name="T22" fmla="*/ 76 w 576"/>
                    <a:gd name="T23" fmla="*/ 198 h 375"/>
                    <a:gd name="T24" fmla="*/ 118 w 576"/>
                    <a:gd name="T25" fmla="*/ 198 h 375"/>
                    <a:gd name="T26" fmla="*/ 141 w 576"/>
                    <a:gd name="T27" fmla="*/ 198 h 375"/>
                    <a:gd name="T28" fmla="*/ 168 w 576"/>
                    <a:gd name="T29" fmla="*/ 172 h 375"/>
                    <a:gd name="T30" fmla="*/ 203 w 576"/>
                    <a:gd name="T31" fmla="*/ 172 h 375"/>
                    <a:gd name="T32" fmla="*/ 28 w 576"/>
                    <a:gd name="T33" fmla="*/ 157 h 375"/>
                    <a:gd name="T34" fmla="*/ 71 w 576"/>
                    <a:gd name="T35" fmla="*/ 157 h 375"/>
                    <a:gd name="T36" fmla="*/ 93 w 576"/>
                    <a:gd name="T37" fmla="*/ 157 h 375"/>
                    <a:gd name="T38" fmla="*/ 121 w 576"/>
                    <a:gd name="T39" fmla="*/ 131 h 375"/>
                    <a:gd name="T40" fmla="*/ 156 w 576"/>
                    <a:gd name="T41" fmla="*/ 131 h 375"/>
                    <a:gd name="T42" fmla="*/ 183 w 576"/>
                    <a:gd name="T43" fmla="*/ 157 h 375"/>
                    <a:gd name="T44" fmla="*/ 40 w 576"/>
                    <a:gd name="T45" fmla="*/ 239 h 375"/>
                    <a:gd name="T46" fmla="*/ 63 w 576"/>
                    <a:gd name="T47" fmla="*/ 239 h 375"/>
                    <a:gd name="T48" fmla="*/ 91 w 576"/>
                    <a:gd name="T49" fmla="*/ 214 h 375"/>
                    <a:gd name="T50" fmla="*/ 125 w 576"/>
                    <a:gd name="T51" fmla="*/ 214 h 375"/>
                    <a:gd name="T52" fmla="*/ 153 w 576"/>
                    <a:gd name="T53" fmla="*/ 239 h 375"/>
                    <a:gd name="T54" fmla="*/ 195 w 576"/>
                    <a:gd name="T55" fmla="*/ 239 h 375"/>
                    <a:gd name="T56" fmla="*/ 211 w 576"/>
                    <a:gd name="T57" fmla="*/ 146 h 375"/>
                    <a:gd name="T58" fmla="*/ 34 w 576"/>
                    <a:gd name="T59" fmla="*/ 322 h 375"/>
                    <a:gd name="T60" fmla="*/ 57 w 576"/>
                    <a:gd name="T61" fmla="*/ 322 h 375"/>
                    <a:gd name="T62" fmla="*/ 85 w 576"/>
                    <a:gd name="T63" fmla="*/ 297 h 375"/>
                    <a:gd name="T64" fmla="*/ 119 w 576"/>
                    <a:gd name="T65" fmla="*/ 297 h 375"/>
                    <a:gd name="T66" fmla="*/ 147 w 576"/>
                    <a:gd name="T67" fmla="*/ 322 h 375"/>
                    <a:gd name="T68" fmla="*/ 189 w 576"/>
                    <a:gd name="T69" fmla="*/ 322 h 375"/>
                    <a:gd name="T70" fmla="*/ 210 w 576"/>
                    <a:gd name="T71" fmla="*/ 322 h 375"/>
                    <a:gd name="T72" fmla="*/ 339 w 576"/>
                    <a:gd name="T73" fmla="*/ 12 h 375"/>
                    <a:gd name="T74" fmla="*/ 308 w 576"/>
                    <a:gd name="T75" fmla="*/ 25 h 375"/>
                    <a:gd name="T76" fmla="*/ 47 w 576"/>
                    <a:gd name="T77" fmla="*/ 7 h 375"/>
                    <a:gd name="T78" fmla="*/ 75 w 576"/>
                    <a:gd name="T79" fmla="*/ 32 h 375"/>
                    <a:gd name="T80" fmla="*/ 117 w 576"/>
                    <a:gd name="T81" fmla="*/ 32 h 375"/>
                    <a:gd name="T82" fmla="*/ 139 w 576"/>
                    <a:gd name="T83" fmla="*/ 32 h 375"/>
                    <a:gd name="T84" fmla="*/ 167 w 576"/>
                    <a:gd name="T85" fmla="*/ 7 h 375"/>
                    <a:gd name="T86" fmla="*/ 202 w 576"/>
                    <a:gd name="T87" fmla="*/ 7 h 375"/>
                    <a:gd name="T88" fmla="*/ 229 w 576"/>
                    <a:gd name="T89" fmla="*/ 32 h 375"/>
                    <a:gd name="T90" fmla="*/ 271 w 576"/>
                    <a:gd name="T91" fmla="*/ 32 h 375"/>
                    <a:gd name="T92" fmla="*/ 269 w 576"/>
                    <a:gd name="T93" fmla="*/ 48 h 375"/>
                    <a:gd name="T94" fmla="*/ 231 w 576"/>
                    <a:gd name="T95" fmla="*/ 96 h 375"/>
                    <a:gd name="T96" fmla="*/ 55 w 576"/>
                    <a:gd name="T97" fmla="*/ 115 h 375"/>
                    <a:gd name="T98" fmla="*/ 97 w 576"/>
                    <a:gd name="T99" fmla="*/ 115 h 375"/>
                    <a:gd name="T100" fmla="*/ 120 w 576"/>
                    <a:gd name="T101" fmla="*/ 115 h 375"/>
                    <a:gd name="T102" fmla="*/ 147 w 576"/>
                    <a:gd name="T103" fmla="*/ 90 h 375"/>
                    <a:gd name="T104" fmla="*/ 182 w 576"/>
                    <a:gd name="T105" fmla="*/ 90 h 375"/>
                    <a:gd name="T106" fmla="*/ 210 w 576"/>
                    <a:gd name="T107" fmla="*/ 115 h 375"/>
                    <a:gd name="T108" fmla="*/ 35 w 576"/>
                    <a:gd name="T109" fmla="*/ 281 h 375"/>
                    <a:gd name="T110" fmla="*/ 78 w 576"/>
                    <a:gd name="T111" fmla="*/ 281 h 375"/>
                    <a:gd name="T112" fmla="*/ 101 w 576"/>
                    <a:gd name="T113" fmla="*/ 281 h 375"/>
                    <a:gd name="T114" fmla="*/ 128 w 576"/>
                    <a:gd name="T115" fmla="*/ 255 h 375"/>
                    <a:gd name="T116" fmla="*/ 163 w 576"/>
                    <a:gd name="T117" fmla="*/ 255 h 375"/>
                    <a:gd name="T118" fmla="*/ 191 w 576"/>
                    <a:gd name="T119" fmla="*/ 281 h 375"/>
                    <a:gd name="T120" fmla="*/ 218 w 576"/>
                    <a:gd name="T121" fmla="*/ 281 h 375"/>
                    <a:gd name="T122" fmla="*/ 258 w 576"/>
                    <a:gd name="T123" fmla="*/ 322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6" h="375">
                      <a:moveTo>
                        <a:pt x="391" y="5"/>
                      </a:moveTo>
                      <a:cubicBezTo>
                        <a:pt x="377" y="5"/>
                        <a:pt x="363" y="7"/>
                        <a:pt x="350" y="9"/>
                      </a:cubicBezTo>
                      <a:cubicBezTo>
                        <a:pt x="350" y="0"/>
                        <a:pt x="350" y="0"/>
                        <a:pt x="350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39"/>
                        <a:pt x="32" y="39"/>
                        <a:pt x="32" y="39"/>
                      </a:cubicBezTo>
                      <a:cubicBezTo>
                        <a:pt x="284" y="39"/>
                        <a:pt x="284" y="39"/>
                        <a:pt x="284" y="39"/>
                      </a:cubicBezTo>
                      <a:cubicBezTo>
                        <a:pt x="283" y="40"/>
                        <a:pt x="281" y="41"/>
                        <a:pt x="280" y="42"/>
                      </a:cubicBezTo>
                      <a:cubicBezTo>
                        <a:pt x="17" y="42"/>
                        <a:pt x="17" y="42"/>
                        <a:pt x="17" y="42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cubicBezTo>
                        <a:pt x="242" y="80"/>
                        <a:pt x="242" y="80"/>
                        <a:pt x="242" y="80"/>
                      </a:cubicBezTo>
                      <a:cubicBezTo>
                        <a:pt x="241" y="81"/>
                        <a:pt x="240" y="82"/>
                        <a:pt x="240" y="83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122"/>
                        <a:pt x="27" y="122"/>
                        <a:pt x="27" y="122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8" y="123"/>
                        <a:pt x="218" y="124"/>
                        <a:pt x="218" y="1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208" y="163"/>
                        <a:pt x="208" y="163"/>
                        <a:pt x="208" y="163"/>
                      </a:cubicBezTo>
                      <a:cubicBezTo>
                        <a:pt x="207" y="164"/>
                        <a:pt x="207" y="165"/>
                        <a:pt x="207" y="166"/>
                      </a:cubicBezTo>
                      <a:cubicBezTo>
                        <a:pt x="33" y="166"/>
                        <a:pt x="33" y="166"/>
                        <a:pt x="33" y="166"/>
                      </a:cubicBezTo>
                      <a:cubicBezTo>
                        <a:pt x="33" y="204"/>
                        <a:pt x="33" y="204"/>
                        <a:pt x="33" y="204"/>
                      </a:cubicBezTo>
                      <a:cubicBezTo>
                        <a:pt x="206" y="204"/>
                        <a:pt x="206" y="204"/>
                        <a:pt x="206" y="204"/>
                      </a:cubicBezTo>
                      <a:cubicBezTo>
                        <a:pt x="206" y="205"/>
                        <a:pt x="206" y="206"/>
                        <a:pt x="206" y="207"/>
                      </a:cubicBezTo>
                      <a:cubicBezTo>
                        <a:pt x="11" y="207"/>
                        <a:pt x="11" y="207"/>
                        <a:pt x="11" y="207"/>
                      </a:cubicBezTo>
                      <a:cubicBezTo>
                        <a:pt x="11" y="246"/>
                        <a:pt x="11" y="246"/>
                        <a:pt x="11" y="246"/>
                      </a:cubicBezTo>
                      <a:cubicBezTo>
                        <a:pt x="214" y="246"/>
                        <a:pt x="214" y="246"/>
                        <a:pt x="214" y="246"/>
                      </a:cubicBezTo>
                      <a:cubicBezTo>
                        <a:pt x="214" y="247"/>
                        <a:pt x="215" y="248"/>
                        <a:pt x="215" y="249"/>
                      </a:cubicBezTo>
                      <a:cubicBezTo>
                        <a:pt x="21" y="249"/>
                        <a:pt x="21" y="249"/>
                        <a:pt x="21" y="249"/>
                      </a:cubicBezTo>
                      <a:cubicBezTo>
                        <a:pt x="21" y="287"/>
                        <a:pt x="21" y="287"/>
                        <a:pt x="21" y="287"/>
                      </a:cubicBezTo>
                      <a:cubicBezTo>
                        <a:pt x="233" y="287"/>
                        <a:pt x="233" y="287"/>
                        <a:pt x="233" y="287"/>
                      </a:cubicBezTo>
                      <a:cubicBezTo>
                        <a:pt x="234" y="288"/>
                        <a:pt x="234" y="289"/>
                        <a:pt x="235" y="290"/>
                      </a:cubicBezTo>
                      <a:cubicBezTo>
                        <a:pt x="5" y="290"/>
                        <a:pt x="5" y="290"/>
                        <a:pt x="5" y="290"/>
                      </a:cubicBezTo>
                      <a:cubicBezTo>
                        <a:pt x="5" y="328"/>
                        <a:pt x="5" y="328"/>
                        <a:pt x="5" y="328"/>
                      </a:cubicBezTo>
                      <a:cubicBezTo>
                        <a:pt x="268" y="328"/>
                        <a:pt x="268" y="328"/>
                        <a:pt x="268" y="328"/>
                      </a:cubicBezTo>
                      <a:cubicBezTo>
                        <a:pt x="301" y="358"/>
                        <a:pt x="344" y="375"/>
                        <a:pt x="391" y="375"/>
                      </a:cubicBezTo>
                      <a:cubicBezTo>
                        <a:pt x="493" y="375"/>
                        <a:pt x="576" y="292"/>
                        <a:pt x="576" y="190"/>
                      </a:cubicBezTo>
                      <a:cubicBezTo>
                        <a:pt x="576" y="88"/>
                        <a:pt x="493" y="5"/>
                        <a:pt x="391" y="5"/>
                      </a:cubicBezTo>
                      <a:close/>
                      <a:moveTo>
                        <a:pt x="31" y="74"/>
                      </a:moveTo>
                      <a:cubicBezTo>
                        <a:pt x="28" y="74"/>
                        <a:pt x="28" y="74"/>
                        <a:pt x="28" y="74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lnTo>
                        <a:pt x="31" y="74"/>
                      </a:lnTo>
                      <a:close/>
                      <a:moveTo>
                        <a:pt x="45" y="74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45" y="48"/>
                        <a:pt x="45" y="48"/>
                        <a:pt x="45" y="48"/>
                      </a:cubicBezTo>
                      <a:lnTo>
                        <a:pt x="45" y="74"/>
                      </a:lnTo>
                      <a:close/>
                      <a:moveTo>
                        <a:pt x="59" y="74"/>
                      </a:moveTo>
                      <a:cubicBezTo>
                        <a:pt x="55" y="74"/>
                        <a:pt x="55" y="74"/>
                        <a:pt x="55" y="74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9" y="48"/>
                        <a:pt x="59" y="48"/>
                        <a:pt x="59" y="48"/>
                      </a:cubicBezTo>
                      <a:lnTo>
                        <a:pt x="59" y="74"/>
                      </a:lnTo>
                      <a:close/>
                      <a:moveTo>
                        <a:pt x="73" y="74"/>
                      </a:moveTo>
                      <a:cubicBezTo>
                        <a:pt x="69" y="74"/>
                        <a:pt x="69" y="74"/>
                        <a:pt x="69" y="74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3" y="48"/>
                        <a:pt x="73" y="48"/>
                        <a:pt x="73" y="48"/>
                      </a:cubicBezTo>
                      <a:lnTo>
                        <a:pt x="73" y="74"/>
                      </a:lnTo>
                      <a:close/>
                      <a:moveTo>
                        <a:pt x="87" y="74"/>
                      </a:moveTo>
                      <a:cubicBezTo>
                        <a:pt x="82" y="74"/>
                        <a:pt x="82" y="74"/>
                        <a:pt x="82" y="74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lnTo>
                        <a:pt x="87" y="74"/>
                      </a:lnTo>
                      <a:close/>
                      <a:moveTo>
                        <a:pt x="102" y="74"/>
                      </a:moveTo>
                      <a:cubicBezTo>
                        <a:pt x="96" y="74"/>
                        <a:pt x="96" y="74"/>
                        <a:pt x="96" y="74"/>
                      </a:cubicBezTo>
                      <a:cubicBezTo>
                        <a:pt x="96" y="48"/>
                        <a:pt x="96" y="48"/>
                        <a:pt x="96" y="48"/>
                      </a:cubicBezTo>
                      <a:cubicBezTo>
                        <a:pt x="102" y="48"/>
                        <a:pt x="102" y="48"/>
                        <a:pt x="102" y="48"/>
                      </a:cubicBezTo>
                      <a:lnTo>
                        <a:pt x="102" y="74"/>
                      </a:lnTo>
                      <a:close/>
                      <a:moveTo>
                        <a:pt x="116" y="74"/>
                      </a:move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0" y="48"/>
                        <a:pt x="110" y="48"/>
                        <a:pt x="110" y="48"/>
                      </a:cubicBezTo>
                      <a:cubicBezTo>
                        <a:pt x="116" y="48"/>
                        <a:pt x="116" y="48"/>
                        <a:pt x="116" y="48"/>
                      </a:cubicBezTo>
                      <a:lnTo>
                        <a:pt x="116" y="74"/>
                      </a:lnTo>
                      <a:close/>
                      <a:moveTo>
                        <a:pt x="130" y="74"/>
                      </a:moveTo>
                      <a:cubicBezTo>
                        <a:pt x="124" y="74"/>
                        <a:pt x="124" y="74"/>
                        <a:pt x="124" y="74"/>
                      </a:cubicBezTo>
                      <a:cubicBezTo>
                        <a:pt x="124" y="48"/>
                        <a:pt x="124" y="48"/>
                        <a:pt x="124" y="48"/>
                      </a:cubicBezTo>
                      <a:cubicBezTo>
                        <a:pt x="130" y="48"/>
                        <a:pt x="130" y="48"/>
                        <a:pt x="130" y="48"/>
                      </a:cubicBezTo>
                      <a:lnTo>
                        <a:pt x="130" y="74"/>
                      </a:lnTo>
                      <a:close/>
                      <a:moveTo>
                        <a:pt x="144" y="74"/>
                      </a:moveTo>
                      <a:cubicBezTo>
                        <a:pt x="138" y="74"/>
                        <a:pt x="138" y="74"/>
                        <a:pt x="138" y="74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44" y="48"/>
                        <a:pt x="144" y="48"/>
                        <a:pt x="144" y="48"/>
                      </a:cubicBezTo>
                      <a:lnTo>
                        <a:pt x="144" y="74"/>
                      </a:lnTo>
                      <a:close/>
                      <a:moveTo>
                        <a:pt x="158" y="74"/>
                      </a:moveTo>
                      <a:cubicBezTo>
                        <a:pt x="151" y="74"/>
                        <a:pt x="151" y="74"/>
                        <a:pt x="151" y="74"/>
                      </a:cubicBezTo>
                      <a:cubicBezTo>
                        <a:pt x="151" y="48"/>
                        <a:pt x="151" y="48"/>
                        <a:pt x="151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lnTo>
                        <a:pt x="158" y="74"/>
                      </a:lnTo>
                      <a:close/>
                      <a:moveTo>
                        <a:pt x="172" y="74"/>
                      </a:moveTo>
                      <a:cubicBezTo>
                        <a:pt x="165" y="74"/>
                        <a:pt x="165" y="74"/>
                        <a:pt x="165" y="74"/>
                      </a:cubicBezTo>
                      <a:cubicBezTo>
                        <a:pt x="165" y="48"/>
                        <a:pt x="165" y="48"/>
                        <a:pt x="165" y="48"/>
                      </a:cubicBezTo>
                      <a:cubicBezTo>
                        <a:pt x="172" y="48"/>
                        <a:pt x="172" y="48"/>
                        <a:pt x="172" y="48"/>
                      </a:cubicBezTo>
                      <a:lnTo>
                        <a:pt x="172" y="74"/>
                      </a:lnTo>
                      <a:close/>
                      <a:moveTo>
                        <a:pt x="186" y="74"/>
                      </a:moveTo>
                      <a:cubicBezTo>
                        <a:pt x="179" y="74"/>
                        <a:pt x="179" y="74"/>
                        <a:pt x="179" y="74"/>
                      </a:cubicBezTo>
                      <a:cubicBezTo>
                        <a:pt x="179" y="48"/>
                        <a:pt x="179" y="48"/>
                        <a:pt x="179" y="48"/>
                      </a:cubicBezTo>
                      <a:cubicBezTo>
                        <a:pt x="186" y="48"/>
                        <a:pt x="186" y="48"/>
                        <a:pt x="186" y="48"/>
                      </a:cubicBezTo>
                      <a:lnTo>
                        <a:pt x="186" y="74"/>
                      </a:lnTo>
                      <a:close/>
                      <a:moveTo>
                        <a:pt x="200" y="74"/>
                      </a:moveTo>
                      <a:cubicBezTo>
                        <a:pt x="193" y="74"/>
                        <a:pt x="193" y="74"/>
                        <a:pt x="193" y="74"/>
                      </a:cubicBezTo>
                      <a:cubicBezTo>
                        <a:pt x="193" y="48"/>
                        <a:pt x="193" y="48"/>
                        <a:pt x="193" y="48"/>
                      </a:cubicBezTo>
                      <a:cubicBezTo>
                        <a:pt x="200" y="48"/>
                        <a:pt x="200" y="48"/>
                        <a:pt x="200" y="48"/>
                      </a:cubicBezTo>
                      <a:lnTo>
                        <a:pt x="200" y="74"/>
                      </a:lnTo>
                      <a:close/>
                      <a:moveTo>
                        <a:pt x="214" y="74"/>
                      </a:moveTo>
                      <a:cubicBezTo>
                        <a:pt x="207" y="74"/>
                        <a:pt x="207" y="74"/>
                        <a:pt x="207" y="74"/>
                      </a:cubicBezTo>
                      <a:cubicBezTo>
                        <a:pt x="207" y="48"/>
                        <a:pt x="207" y="48"/>
                        <a:pt x="207" y="48"/>
                      </a:cubicBezTo>
                      <a:cubicBezTo>
                        <a:pt x="214" y="48"/>
                        <a:pt x="214" y="48"/>
                        <a:pt x="214" y="48"/>
                      </a:cubicBezTo>
                      <a:lnTo>
                        <a:pt x="214" y="74"/>
                      </a:lnTo>
                      <a:close/>
                      <a:moveTo>
                        <a:pt x="227" y="74"/>
                      </a:moveTo>
                      <a:cubicBezTo>
                        <a:pt x="221" y="74"/>
                        <a:pt x="221" y="74"/>
                        <a:pt x="221" y="74"/>
                      </a:cubicBezTo>
                      <a:cubicBezTo>
                        <a:pt x="221" y="48"/>
                        <a:pt x="221" y="48"/>
                        <a:pt x="221" y="48"/>
                      </a:cubicBezTo>
                      <a:cubicBezTo>
                        <a:pt x="227" y="48"/>
                        <a:pt x="227" y="48"/>
                        <a:pt x="227" y="48"/>
                      </a:cubicBezTo>
                      <a:lnTo>
                        <a:pt x="227" y="74"/>
                      </a:lnTo>
                      <a:close/>
                      <a:moveTo>
                        <a:pt x="241" y="74"/>
                      </a:moveTo>
                      <a:cubicBezTo>
                        <a:pt x="235" y="74"/>
                        <a:pt x="235" y="74"/>
                        <a:pt x="235" y="74"/>
                      </a:cubicBezTo>
                      <a:cubicBezTo>
                        <a:pt x="235" y="48"/>
                        <a:pt x="235" y="48"/>
                        <a:pt x="235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74"/>
                      </a:lnTo>
                      <a:close/>
                      <a:moveTo>
                        <a:pt x="48" y="198"/>
                      </a:moveTo>
                      <a:cubicBezTo>
                        <a:pt x="45" y="198"/>
                        <a:pt x="45" y="198"/>
                        <a:pt x="45" y="198"/>
                      </a:cubicBezTo>
                      <a:cubicBezTo>
                        <a:pt x="45" y="172"/>
                        <a:pt x="45" y="172"/>
                        <a:pt x="45" y="172"/>
                      </a:cubicBezTo>
                      <a:cubicBezTo>
                        <a:pt x="48" y="172"/>
                        <a:pt x="48" y="172"/>
                        <a:pt x="48" y="172"/>
                      </a:cubicBezTo>
                      <a:lnTo>
                        <a:pt x="48" y="198"/>
                      </a:lnTo>
                      <a:close/>
                      <a:moveTo>
                        <a:pt x="62" y="198"/>
                      </a:moveTo>
                      <a:cubicBezTo>
                        <a:pt x="58" y="198"/>
                        <a:pt x="58" y="198"/>
                        <a:pt x="58" y="198"/>
                      </a:cubicBezTo>
                      <a:cubicBezTo>
                        <a:pt x="58" y="172"/>
                        <a:pt x="58" y="172"/>
                        <a:pt x="58" y="172"/>
                      </a:cubicBezTo>
                      <a:cubicBezTo>
                        <a:pt x="62" y="172"/>
                        <a:pt x="62" y="172"/>
                        <a:pt x="62" y="172"/>
                      </a:cubicBezTo>
                      <a:lnTo>
                        <a:pt x="62" y="198"/>
                      </a:lnTo>
                      <a:close/>
                      <a:moveTo>
                        <a:pt x="76" y="198"/>
                      </a:moveTo>
                      <a:cubicBezTo>
                        <a:pt x="72" y="198"/>
                        <a:pt x="72" y="198"/>
                        <a:pt x="72" y="198"/>
                      </a:cubicBezTo>
                      <a:cubicBezTo>
                        <a:pt x="72" y="172"/>
                        <a:pt x="72" y="172"/>
                        <a:pt x="72" y="172"/>
                      </a:cubicBezTo>
                      <a:cubicBezTo>
                        <a:pt x="76" y="172"/>
                        <a:pt x="76" y="172"/>
                        <a:pt x="76" y="172"/>
                      </a:cubicBezTo>
                      <a:lnTo>
                        <a:pt x="76" y="198"/>
                      </a:lnTo>
                      <a:close/>
                      <a:moveTo>
                        <a:pt x="90" y="198"/>
                      </a:moveTo>
                      <a:cubicBezTo>
                        <a:pt x="85" y="198"/>
                        <a:pt x="85" y="198"/>
                        <a:pt x="85" y="198"/>
                      </a:cubicBezTo>
                      <a:cubicBezTo>
                        <a:pt x="85" y="172"/>
                        <a:pt x="85" y="172"/>
                        <a:pt x="85" y="172"/>
                      </a:cubicBezTo>
                      <a:cubicBezTo>
                        <a:pt x="90" y="172"/>
                        <a:pt x="90" y="172"/>
                        <a:pt x="90" y="172"/>
                      </a:cubicBezTo>
                      <a:lnTo>
                        <a:pt x="90" y="198"/>
                      </a:lnTo>
                      <a:close/>
                      <a:moveTo>
                        <a:pt x="104" y="198"/>
                      </a:moveTo>
                      <a:cubicBezTo>
                        <a:pt x="99" y="198"/>
                        <a:pt x="99" y="198"/>
                        <a:pt x="99" y="198"/>
                      </a:cubicBezTo>
                      <a:cubicBezTo>
                        <a:pt x="99" y="172"/>
                        <a:pt x="99" y="172"/>
                        <a:pt x="99" y="172"/>
                      </a:cubicBezTo>
                      <a:cubicBezTo>
                        <a:pt x="104" y="172"/>
                        <a:pt x="104" y="172"/>
                        <a:pt x="104" y="172"/>
                      </a:cubicBezTo>
                      <a:lnTo>
                        <a:pt x="104" y="198"/>
                      </a:lnTo>
                      <a:close/>
                      <a:moveTo>
                        <a:pt x="118" y="198"/>
                      </a:moveTo>
                      <a:cubicBezTo>
                        <a:pt x="113" y="198"/>
                        <a:pt x="113" y="198"/>
                        <a:pt x="113" y="198"/>
                      </a:cubicBezTo>
                      <a:cubicBezTo>
                        <a:pt x="113" y="172"/>
                        <a:pt x="113" y="172"/>
                        <a:pt x="113" y="172"/>
                      </a:cubicBezTo>
                      <a:cubicBezTo>
                        <a:pt x="118" y="172"/>
                        <a:pt x="118" y="172"/>
                        <a:pt x="118" y="172"/>
                      </a:cubicBezTo>
                      <a:lnTo>
                        <a:pt x="118" y="198"/>
                      </a:lnTo>
                      <a:close/>
                      <a:moveTo>
                        <a:pt x="133" y="198"/>
                      </a:moveTo>
                      <a:cubicBezTo>
                        <a:pt x="127" y="198"/>
                        <a:pt x="127" y="198"/>
                        <a:pt x="127" y="198"/>
                      </a:cubicBezTo>
                      <a:cubicBezTo>
                        <a:pt x="127" y="172"/>
                        <a:pt x="127" y="172"/>
                        <a:pt x="127" y="172"/>
                      </a:cubicBezTo>
                      <a:cubicBezTo>
                        <a:pt x="133" y="172"/>
                        <a:pt x="133" y="172"/>
                        <a:pt x="133" y="172"/>
                      </a:cubicBezTo>
                      <a:lnTo>
                        <a:pt x="133" y="198"/>
                      </a:lnTo>
                      <a:close/>
                      <a:moveTo>
                        <a:pt x="147" y="198"/>
                      </a:moveTo>
                      <a:cubicBezTo>
                        <a:pt x="141" y="198"/>
                        <a:pt x="141" y="198"/>
                        <a:pt x="141" y="198"/>
                      </a:cubicBezTo>
                      <a:cubicBezTo>
                        <a:pt x="141" y="172"/>
                        <a:pt x="141" y="172"/>
                        <a:pt x="141" y="172"/>
                      </a:cubicBezTo>
                      <a:cubicBezTo>
                        <a:pt x="147" y="172"/>
                        <a:pt x="147" y="172"/>
                        <a:pt x="147" y="172"/>
                      </a:cubicBezTo>
                      <a:lnTo>
                        <a:pt x="147" y="198"/>
                      </a:lnTo>
                      <a:close/>
                      <a:moveTo>
                        <a:pt x="161" y="198"/>
                      </a:moveTo>
                      <a:cubicBezTo>
                        <a:pt x="154" y="198"/>
                        <a:pt x="154" y="198"/>
                        <a:pt x="154" y="198"/>
                      </a:cubicBezTo>
                      <a:cubicBezTo>
                        <a:pt x="154" y="172"/>
                        <a:pt x="154" y="172"/>
                        <a:pt x="154" y="172"/>
                      </a:cubicBezTo>
                      <a:cubicBezTo>
                        <a:pt x="161" y="172"/>
                        <a:pt x="161" y="172"/>
                        <a:pt x="161" y="172"/>
                      </a:cubicBezTo>
                      <a:lnTo>
                        <a:pt x="161" y="198"/>
                      </a:lnTo>
                      <a:close/>
                      <a:moveTo>
                        <a:pt x="175" y="198"/>
                      </a:moveTo>
                      <a:cubicBezTo>
                        <a:pt x="168" y="198"/>
                        <a:pt x="168" y="198"/>
                        <a:pt x="168" y="198"/>
                      </a:cubicBezTo>
                      <a:cubicBezTo>
                        <a:pt x="168" y="172"/>
                        <a:pt x="168" y="172"/>
                        <a:pt x="168" y="172"/>
                      </a:cubicBezTo>
                      <a:cubicBezTo>
                        <a:pt x="175" y="172"/>
                        <a:pt x="175" y="172"/>
                        <a:pt x="175" y="172"/>
                      </a:cubicBezTo>
                      <a:lnTo>
                        <a:pt x="175" y="198"/>
                      </a:lnTo>
                      <a:close/>
                      <a:moveTo>
                        <a:pt x="189" y="198"/>
                      </a:moveTo>
                      <a:cubicBezTo>
                        <a:pt x="182" y="198"/>
                        <a:pt x="182" y="198"/>
                        <a:pt x="182" y="198"/>
                      </a:cubicBezTo>
                      <a:cubicBezTo>
                        <a:pt x="182" y="172"/>
                        <a:pt x="182" y="172"/>
                        <a:pt x="182" y="172"/>
                      </a:cubicBezTo>
                      <a:cubicBezTo>
                        <a:pt x="189" y="172"/>
                        <a:pt x="189" y="172"/>
                        <a:pt x="189" y="172"/>
                      </a:cubicBezTo>
                      <a:lnTo>
                        <a:pt x="189" y="198"/>
                      </a:lnTo>
                      <a:close/>
                      <a:moveTo>
                        <a:pt x="203" y="198"/>
                      </a:moveTo>
                      <a:cubicBezTo>
                        <a:pt x="196" y="198"/>
                        <a:pt x="196" y="198"/>
                        <a:pt x="196" y="198"/>
                      </a:cubicBezTo>
                      <a:cubicBezTo>
                        <a:pt x="196" y="172"/>
                        <a:pt x="196" y="172"/>
                        <a:pt x="196" y="172"/>
                      </a:cubicBezTo>
                      <a:cubicBezTo>
                        <a:pt x="203" y="172"/>
                        <a:pt x="203" y="172"/>
                        <a:pt x="203" y="172"/>
                      </a:cubicBezTo>
                      <a:lnTo>
                        <a:pt x="203" y="198"/>
                      </a:lnTo>
                      <a:close/>
                      <a:moveTo>
                        <a:pt x="14" y="157"/>
                      </a:moveTo>
                      <a:cubicBezTo>
                        <a:pt x="12" y="157"/>
                        <a:pt x="12" y="157"/>
                        <a:pt x="12" y="157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14" y="131"/>
                        <a:pt x="14" y="131"/>
                        <a:pt x="14" y="131"/>
                      </a:cubicBezTo>
                      <a:lnTo>
                        <a:pt x="14" y="157"/>
                      </a:lnTo>
                      <a:close/>
                      <a:moveTo>
                        <a:pt x="28" y="157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5" y="131"/>
                        <a:pt x="25" y="131"/>
                        <a:pt x="25" y="131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lnTo>
                        <a:pt x="28" y="157"/>
                      </a:lnTo>
                      <a:close/>
                      <a:moveTo>
                        <a:pt x="43" y="157"/>
                      </a:moveTo>
                      <a:cubicBezTo>
                        <a:pt x="38" y="157"/>
                        <a:pt x="38" y="157"/>
                        <a:pt x="38" y="157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43" y="131"/>
                        <a:pt x="43" y="131"/>
                        <a:pt x="43" y="131"/>
                      </a:cubicBezTo>
                      <a:lnTo>
                        <a:pt x="43" y="157"/>
                      </a:lnTo>
                      <a:close/>
                      <a:moveTo>
                        <a:pt x="57" y="157"/>
                      </a:moveTo>
                      <a:cubicBezTo>
                        <a:pt x="52" y="157"/>
                        <a:pt x="52" y="157"/>
                        <a:pt x="52" y="157"/>
                      </a:cubicBezTo>
                      <a:cubicBezTo>
                        <a:pt x="52" y="131"/>
                        <a:pt x="52" y="131"/>
                        <a:pt x="52" y="131"/>
                      </a:cubicBezTo>
                      <a:cubicBezTo>
                        <a:pt x="57" y="131"/>
                        <a:pt x="57" y="131"/>
                        <a:pt x="57" y="131"/>
                      </a:cubicBezTo>
                      <a:lnTo>
                        <a:pt x="57" y="157"/>
                      </a:lnTo>
                      <a:close/>
                      <a:moveTo>
                        <a:pt x="71" y="157"/>
                      </a:moveTo>
                      <a:cubicBezTo>
                        <a:pt x="66" y="157"/>
                        <a:pt x="66" y="157"/>
                        <a:pt x="66" y="157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71" y="131"/>
                        <a:pt x="71" y="131"/>
                        <a:pt x="71" y="131"/>
                      </a:cubicBezTo>
                      <a:lnTo>
                        <a:pt x="71" y="157"/>
                      </a:lnTo>
                      <a:close/>
                      <a:moveTo>
                        <a:pt x="85" y="157"/>
                      </a:moveTo>
                      <a:cubicBezTo>
                        <a:pt x="80" y="157"/>
                        <a:pt x="80" y="157"/>
                        <a:pt x="80" y="157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85" y="131"/>
                        <a:pt x="85" y="131"/>
                        <a:pt x="85" y="131"/>
                      </a:cubicBezTo>
                      <a:lnTo>
                        <a:pt x="85" y="157"/>
                      </a:lnTo>
                      <a:close/>
                      <a:moveTo>
                        <a:pt x="99" y="157"/>
                      </a:moveTo>
                      <a:cubicBezTo>
                        <a:pt x="93" y="157"/>
                        <a:pt x="93" y="157"/>
                        <a:pt x="93" y="157"/>
                      </a:cubicBezTo>
                      <a:cubicBezTo>
                        <a:pt x="93" y="131"/>
                        <a:pt x="93" y="131"/>
                        <a:pt x="93" y="131"/>
                      </a:cubicBezTo>
                      <a:cubicBezTo>
                        <a:pt x="99" y="131"/>
                        <a:pt x="99" y="131"/>
                        <a:pt x="99" y="131"/>
                      </a:cubicBezTo>
                      <a:lnTo>
                        <a:pt x="99" y="157"/>
                      </a:lnTo>
                      <a:close/>
                      <a:moveTo>
                        <a:pt x="113" y="157"/>
                      </a:moveTo>
                      <a:cubicBezTo>
                        <a:pt x="107" y="157"/>
                        <a:pt x="107" y="157"/>
                        <a:pt x="107" y="157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113" y="131"/>
                        <a:pt x="113" y="131"/>
                        <a:pt x="113" y="131"/>
                      </a:cubicBezTo>
                      <a:lnTo>
                        <a:pt x="113" y="157"/>
                      </a:lnTo>
                      <a:close/>
                      <a:moveTo>
                        <a:pt x="128" y="157"/>
                      </a:moveTo>
                      <a:cubicBezTo>
                        <a:pt x="121" y="157"/>
                        <a:pt x="121" y="157"/>
                        <a:pt x="121" y="157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lnTo>
                        <a:pt x="128" y="157"/>
                      </a:lnTo>
                      <a:close/>
                      <a:moveTo>
                        <a:pt x="142" y="157"/>
                      </a:moveTo>
                      <a:cubicBezTo>
                        <a:pt x="135" y="157"/>
                        <a:pt x="135" y="157"/>
                        <a:pt x="135" y="157"/>
                      </a:cubicBezTo>
                      <a:cubicBezTo>
                        <a:pt x="135" y="131"/>
                        <a:pt x="135" y="131"/>
                        <a:pt x="135" y="131"/>
                      </a:cubicBezTo>
                      <a:cubicBezTo>
                        <a:pt x="142" y="131"/>
                        <a:pt x="142" y="131"/>
                        <a:pt x="142" y="131"/>
                      </a:cubicBezTo>
                      <a:lnTo>
                        <a:pt x="142" y="157"/>
                      </a:lnTo>
                      <a:close/>
                      <a:moveTo>
                        <a:pt x="156" y="157"/>
                      </a:moveTo>
                      <a:cubicBezTo>
                        <a:pt x="149" y="157"/>
                        <a:pt x="149" y="157"/>
                        <a:pt x="149" y="157"/>
                      </a:cubicBezTo>
                      <a:cubicBezTo>
                        <a:pt x="149" y="131"/>
                        <a:pt x="149" y="131"/>
                        <a:pt x="149" y="131"/>
                      </a:cubicBezTo>
                      <a:cubicBezTo>
                        <a:pt x="156" y="131"/>
                        <a:pt x="156" y="131"/>
                        <a:pt x="156" y="131"/>
                      </a:cubicBezTo>
                      <a:lnTo>
                        <a:pt x="156" y="157"/>
                      </a:lnTo>
                      <a:close/>
                      <a:moveTo>
                        <a:pt x="170" y="157"/>
                      </a:moveTo>
                      <a:cubicBezTo>
                        <a:pt x="162" y="157"/>
                        <a:pt x="162" y="157"/>
                        <a:pt x="162" y="157"/>
                      </a:cubicBezTo>
                      <a:cubicBezTo>
                        <a:pt x="162" y="131"/>
                        <a:pt x="162" y="131"/>
                        <a:pt x="162" y="131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lnTo>
                        <a:pt x="170" y="157"/>
                      </a:lnTo>
                      <a:close/>
                      <a:moveTo>
                        <a:pt x="183" y="157"/>
                      </a:moveTo>
                      <a:cubicBezTo>
                        <a:pt x="176" y="157"/>
                        <a:pt x="176" y="157"/>
                        <a:pt x="176" y="157"/>
                      </a:cubicBezTo>
                      <a:cubicBezTo>
                        <a:pt x="176" y="131"/>
                        <a:pt x="176" y="131"/>
                        <a:pt x="176" y="131"/>
                      </a:cubicBezTo>
                      <a:cubicBezTo>
                        <a:pt x="183" y="131"/>
                        <a:pt x="183" y="131"/>
                        <a:pt x="183" y="131"/>
                      </a:cubicBezTo>
                      <a:lnTo>
                        <a:pt x="183" y="157"/>
                      </a:lnTo>
                      <a:close/>
                      <a:moveTo>
                        <a:pt x="197" y="157"/>
                      </a:moveTo>
                      <a:cubicBezTo>
                        <a:pt x="191" y="157"/>
                        <a:pt x="191" y="157"/>
                        <a:pt x="191" y="157"/>
                      </a:cubicBezTo>
                      <a:cubicBezTo>
                        <a:pt x="191" y="131"/>
                        <a:pt x="191" y="131"/>
                        <a:pt x="191" y="131"/>
                      </a:cubicBezTo>
                      <a:cubicBezTo>
                        <a:pt x="197" y="131"/>
                        <a:pt x="197" y="131"/>
                        <a:pt x="197" y="131"/>
                      </a:cubicBezTo>
                      <a:lnTo>
                        <a:pt x="197" y="157"/>
                      </a:lnTo>
                      <a:close/>
                      <a:moveTo>
                        <a:pt x="26" y="239"/>
                      </a:moveTo>
                      <a:cubicBezTo>
                        <a:pt x="23" y="239"/>
                        <a:pt x="23" y="239"/>
                        <a:pt x="23" y="239"/>
                      </a:cubicBezTo>
                      <a:cubicBezTo>
                        <a:pt x="23" y="214"/>
                        <a:pt x="23" y="214"/>
                        <a:pt x="23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lnTo>
                        <a:pt x="26" y="239"/>
                      </a:lnTo>
                      <a:close/>
                      <a:moveTo>
                        <a:pt x="40" y="239"/>
                      </a:moveTo>
                      <a:cubicBezTo>
                        <a:pt x="36" y="239"/>
                        <a:pt x="36" y="239"/>
                        <a:pt x="36" y="239"/>
                      </a:cubicBezTo>
                      <a:cubicBezTo>
                        <a:pt x="36" y="214"/>
                        <a:pt x="36" y="214"/>
                        <a:pt x="36" y="214"/>
                      </a:cubicBezTo>
                      <a:cubicBezTo>
                        <a:pt x="40" y="214"/>
                        <a:pt x="40" y="214"/>
                        <a:pt x="40" y="214"/>
                      </a:cubicBezTo>
                      <a:lnTo>
                        <a:pt x="40" y="239"/>
                      </a:lnTo>
                      <a:close/>
                      <a:moveTo>
                        <a:pt x="54" y="239"/>
                      </a:moveTo>
                      <a:cubicBezTo>
                        <a:pt x="50" y="239"/>
                        <a:pt x="50" y="239"/>
                        <a:pt x="50" y="239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4" y="214"/>
                        <a:pt x="54" y="214"/>
                        <a:pt x="54" y="214"/>
                      </a:cubicBezTo>
                      <a:lnTo>
                        <a:pt x="54" y="239"/>
                      </a:lnTo>
                      <a:close/>
                      <a:moveTo>
                        <a:pt x="68" y="239"/>
                      </a:moveTo>
                      <a:cubicBezTo>
                        <a:pt x="63" y="239"/>
                        <a:pt x="63" y="239"/>
                        <a:pt x="63" y="239"/>
                      </a:cubicBezTo>
                      <a:cubicBezTo>
                        <a:pt x="63" y="214"/>
                        <a:pt x="63" y="214"/>
                        <a:pt x="63" y="214"/>
                      </a:cubicBezTo>
                      <a:cubicBezTo>
                        <a:pt x="68" y="214"/>
                        <a:pt x="68" y="214"/>
                        <a:pt x="68" y="214"/>
                      </a:cubicBezTo>
                      <a:lnTo>
                        <a:pt x="68" y="239"/>
                      </a:lnTo>
                      <a:close/>
                      <a:moveTo>
                        <a:pt x="82" y="239"/>
                      </a:moveTo>
                      <a:cubicBezTo>
                        <a:pt x="77" y="239"/>
                        <a:pt x="77" y="239"/>
                        <a:pt x="77" y="239"/>
                      </a:cubicBezTo>
                      <a:cubicBezTo>
                        <a:pt x="77" y="214"/>
                        <a:pt x="77" y="214"/>
                        <a:pt x="77" y="214"/>
                      </a:cubicBezTo>
                      <a:cubicBezTo>
                        <a:pt x="82" y="214"/>
                        <a:pt x="82" y="214"/>
                        <a:pt x="82" y="214"/>
                      </a:cubicBezTo>
                      <a:lnTo>
                        <a:pt x="82" y="239"/>
                      </a:lnTo>
                      <a:close/>
                      <a:moveTo>
                        <a:pt x="96" y="239"/>
                      </a:moveTo>
                      <a:cubicBezTo>
                        <a:pt x="91" y="239"/>
                        <a:pt x="91" y="239"/>
                        <a:pt x="91" y="239"/>
                      </a:cubicBezTo>
                      <a:cubicBezTo>
                        <a:pt x="91" y="214"/>
                        <a:pt x="91" y="214"/>
                        <a:pt x="91" y="214"/>
                      </a:cubicBezTo>
                      <a:cubicBezTo>
                        <a:pt x="96" y="214"/>
                        <a:pt x="96" y="214"/>
                        <a:pt x="96" y="214"/>
                      </a:cubicBezTo>
                      <a:lnTo>
                        <a:pt x="96" y="239"/>
                      </a:lnTo>
                      <a:close/>
                      <a:moveTo>
                        <a:pt x="110" y="239"/>
                      </a:moveTo>
                      <a:cubicBezTo>
                        <a:pt x="105" y="239"/>
                        <a:pt x="105" y="239"/>
                        <a:pt x="105" y="239"/>
                      </a:cubicBezTo>
                      <a:cubicBezTo>
                        <a:pt x="105" y="214"/>
                        <a:pt x="105" y="214"/>
                        <a:pt x="105" y="214"/>
                      </a:cubicBezTo>
                      <a:cubicBezTo>
                        <a:pt x="110" y="214"/>
                        <a:pt x="110" y="214"/>
                        <a:pt x="110" y="214"/>
                      </a:cubicBezTo>
                      <a:lnTo>
                        <a:pt x="110" y="239"/>
                      </a:lnTo>
                      <a:close/>
                      <a:moveTo>
                        <a:pt x="125" y="239"/>
                      </a:moveTo>
                      <a:cubicBezTo>
                        <a:pt x="118" y="239"/>
                        <a:pt x="118" y="239"/>
                        <a:pt x="118" y="239"/>
                      </a:cubicBezTo>
                      <a:cubicBezTo>
                        <a:pt x="118" y="214"/>
                        <a:pt x="118" y="214"/>
                        <a:pt x="118" y="214"/>
                      </a:cubicBezTo>
                      <a:cubicBezTo>
                        <a:pt x="125" y="214"/>
                        <a:pt x="125" y="214"/>
                        <a:pt x="125" y="214"/>
                      </a:cubicBezTo>
                      <a:lnTo>
                        <a:pt x="125" y="239"/>
                      </a:lnTo>
                      <a:close/>
                      <a:moveTo>
                        <a:pt x="139" y="239"/>
                      </a:moveTo>
                      <a:cubicBezTo>
                        <a:pt x="132" y="239"/>
                        <a:pt x="132" y="239"/>
                        <a:pt x="132" y="239"/>
                      </a:cubicBezTo>
                      <a:cubicBezTo>
                        <a:pt x="132" y="214"/>
                        <a:pt x="132" y="214"/>
                        <a:pt x="132" y="214"/>
                      </a:cubicBezTo>
                      <a:cubicBezTo>
                        <a:pt x="139" y="214"/>
                        <a:pt x="139" y="214"/>
                        <a:pt x="139" y="214"/>
                      </a:cubicBezTo>
                      <a:lnTo>
                        <a:pt x="139" y="239"/>
                      </a:lnTo>
                      <a:close/>
                      <a:moveTo>
                        <a:pt x="153" y="239"/>
                      </a:moveTo>
                      <a:cubicBezTo>
                        <a:pt x="146" y="239"/>
                        <a:pt x="146" y="239"/>
                        <a:pt x="146" y="239"/>
                      </a:cubicBezTo>
                      <a:cubicBezTo>
                        <a:pt x="146" y="214"/>
                        <a:pt x="146" y="214"/>
                        <a:pt x="146" y="214"/>
                      </a:cubicBezTo>
                      <a:cubicBezTo>
                        <a:pt x="153" y="214"/>
                        <a:pt x="153" y="214"/>
                        <a:pt x="153" y="214"/>
                      </a:cubicBezTo>
                      <a:lnTo>
                        <a:pt x="153" y="239"/>
                      </a:lnTo>
                      <a:close/>
                      <a:moveTo>
                        <a:pt x="167" y="239"/>
                      </a:moveTo>
                      <a:cubicBezTo>
                        <a:pt x="160" y="239"/>
                        <a:pt x="160" y="239"/>
                        <a:pt x="160" y="239"/>
                      </a:cubicBezTo>
                      <a:cubicBezTo>
                        <a:pt x="160" y="214"/>
                        <a:pt x="160" y="214"/>
                        <a:pt x="160" y="214"/>
                      </a:cubicBezTo>
                      <a:cubicBezTo>
                        <a:pt x="167" y="214"/>
                        <a:pt x="167" y="214"/>
                        <a:pt x="167" y="214"/>
                      </a:cubicBezTo>
                      <a:lnTo>
                        <a:pt x="167" y="239"/>
                      </a:lnTo>
                      <a:close/>
                      <a:moveTo>
                        <a:pt x="181" y="239"/>
                      </a:moveTo>
                      <a:cubicBezTo>
                        <a:pt x="173" y="239"/>
                        <a:pt x="173" y="239"/>
                        <a:pt x="173" y="239"/>
                      </a:cubicBezTo>
                      <a:cubicBezTo>
                        <a:pt x="173" y="214"/>
                        <a:pt x="173" y="214"/>
                        <a:pt x="173" y="214"/>
                      </a:cubicBezTo>
                      <a:cubicBezTo>
                        <a:pt x="181" y="214"/>
                        <a:pt x="181" y="214"/>
                        <a:pt x="181" y="214"/>
                      </a:cubicBezTo>
                      <a:lnTo>
                        <a:pt x="181" y="239"/>
                      </a:lnTo>
                      <a:close/>
                      <a:moveTo>
                        <a:pt x="195" y="239"/>
                      </a:moveTo>
                      <a:cubicBezTo>
                        <a:pt x="188" y="239"/>
                        <a:pt x="188" y="239"/>
                        <a:pt x="188" y="239"/>
                      </a:cubicBezTo>
                      <a:cubicBezTo>
                        <a:pt x="188" y="214"/>
                        <a:pt x="188" y="214"/>
                        <a:pt x="188" y="214"/>
                      </a:cubicBezTo>
                      <a:cubicBezTo>
                        <a:pt x="195" y="214"/>
                        <a:pt x="195" y="214"/>
                        <a:pt x="195" y="214"/>
                      </a:cubicBezTo>
                      <a:lnTo>
                        <a:pt x="195" y="239"/>
                      </a:lnTo>
                      <a:close/>
                      <a:moveTo>
                        <a:pt x="208" y="239"/>
                      </a:moveTo>
                      <a:cubicBezTo>
                        <a:pt x="202" y="239"/>
                        <a:pt x="202" y="239"/>
                        <a:pt x="202" y="239"/>
                      </a:cubicBezTo>
                      <a:cubicBezTo>
                        <a:pt x="202" y="214"/>
                        <a:pt x="202" y="214"/>
                        <a:pt x="202" y="214"/>
                      </a:cubicBezTo>
                      <a:cubicBezTo>
                        <a:pt x="207" y="214"/>
                        <a:pt x="207" y="214"/>
                        <a:pt x="207" y="214"/>
                      </a:cubicBezTo>
                      <a:cubicBezTo>
                        <a:pt x="207" y="217"/>
                        <a:pt x="208" y="219"/>
                        <a:pt x="208" y="222"/>
                      </a:cubicBezTo>
                      <a:lnTo>
                        <a:pt x="208" y="239"/>
                      </a:lnTo>
                      <a:close/>
                      <a:moveTo>
                        <a:pt x="211" y="146"/>
                      </a:moveTo>
                      <a:cubicBezTo>
                        <a:pt x="210" y="149"/>
                        <a:pt x="209" y="153"/>
                        <a:pt x="209" y="157"/>
                      </a:cubicBezTo>
                      <a:cubicBezTo>
                        <a:pt x="205" y="157"/>
                        <a:pt x="205" y="157"/>
                        <a:pt x="205" y="157"/>
                      </a:cubicBezTo>
                      <a:cubicBezTo>
                        <a:pt x="205" y="131"/>
                        <a:pt x="205" y="131"/>
                        <a:pt x="205" y="131"/>
                      </a:cubicBezTo>
                      <a:cubicBezTo>
                        <a:pt x="211" y="131"/>
                        <a:pt x="211" y="131"/>
                        <a:pt x="211" y="131"/>
                      </a:cubicBezTo>
                      <a:lnTo>
                        <a:pt x="211" y="146"/>
                      </a:lnTo>
                      <a:close/>
                      <a:moveTo>
                        <a:pt x="20" y="322"/>
                      </a:moveTo>
                      <a:cubicBezTo>
                        <a:pt x="17" y="322"/>
                        <a:pt x="17" y="322"/>
                        <a:pt x="17" y="322"/>
                      </a:cubicBezTo>
                      <a:cubicBezTo>
                        <a:pt x="17" y="297"/>
                        <a:pt x="17" y="297"/>
                        <a:pt x="17" y="297"/>
                      </a:cubicBezTo>
                      <a:cubicBezTo>
                        <a:pt x="20" y="297"/>
                        <a:pt x="20" y="297"/>
                        <a:pt x="20" y="297"/>
                      </a:cubicBezTo>
                      <a:lnTo>
                        <a:pt x="20" y="322"/>
                      </a:lnTo>
                      <a:close/>
                      <a:moveTo>
                        <a:pt x="34" y="322"/>
                      </a:moveTo>
                      <a:cubicBezTo>
                        <a:pt x="30" y="322"/>
                        <a:pt x="30" y="322"/>
                        <a:pt x="30" y="322"/>
                      </a:cubicBezTo>
                      <a:cubicBezTo>
                        <a:pt x="30" y="297"/>
                        <a:pt x="30" y="297"/>
                        <a:pt x="30" y="297"/>
                      </a:cubicBezTo>
                      <a:cubicBezTo>
                        <a:pt x="34" y="297"/>
                        <a:pt x="34" y="297"/>
                        <a:pt x="34" y="297"/>
                      </a:cubicBezTo>
                      <a:lnTo>
                        <a:pt x="34" y="322"/>
                      </a:lnTo>
                      <a:close/>
                      <a:moveTo>
                        <a:pt x="48" y="322"/>
                      </a:moveTo>
                      <a:cubicBezTo>
                        <a:pt x="44" y="322"/>
                        <a:pt x="44" y="322"/>
                        <a:pt x="44" y="322"/>
                      </a:cubicBezTo>
                      <a:cubicBezTo>
                        <a:pt x="44" y="297"/>
                        <a:pt x="44" y="297"/>
                        <a:pt x="44" y="297"/>
                      </a:cubicBezTo>
                      <a:cubicBezTo>
                        <a:pt x="48" y="297"/>
                        <a:pt x="48" y="297"/>
                        <a:pt x="48" y="297"/>
                      </a:cubicBezTo>
                      <a:lnTo>
                        <a:pt x="48" y="322"/>
                      </a:lnTo>
                      <a:close/>
                      <a:moveTo>
                        <a:pt x="62" y="322"/>
                      </a:moveTo>
                      <a:cubicBezTo>
                        <a:pt x="57" y="322"/>
                        <a:pt x="57" y="322"/>
                        <a:pt x="57" y="322"/>
                      </a:cubicBezTo>
                      <a:cubicBezTo>
                        <a:pt x="57" y="297"/>
                        <a:pt x="57" y="297"/>
                        <a:pt x="57" y="297"/>
                      </a:cubicBezTo>
                      <a:cubicBezTo>
                        <a:pt x="62" y="297"/>
                        <a:pt x="62" y="297"/>
                        <a:pt x="62" y="297"/>
                      </a:cubicBezTo>
                      <a:lnTo>
                        <a:pt x="62" y="322"/>
                      </a:lnTo>
                      <a:close/>
                      <a:moveTo>
                        <a:pt x="76" y="322"/>
                      </a:moveTo>
                      <a:cubicBezTo>
                        <a:pt x="71" y="322"/>
                        <a:pt x="71" y="322"/>
                        <a:pt x="71" y="322"/>
                      </a:cubicBezTo>
                      <a:cubicBezTo>
                        <a:pt x="71" y="297"/>
                        <a:pt x="71" y="297"/>
                        <a:pt x="71" y="297"/>
                      </a:cubicBezTo>
                      <a:cubicBezTo>
                        <a:pt x="76" y="297"/>
                        <a:pt x="76" y="297"/>
                        <a:pt x="76" y="297"/>
                      </a:cubicBezTo>
                      <a:lnTo>
                        <a:pt x="76" y="322"/>
                      </a:lnTo>
                      <a:close/>
                      <a:moveTo>
                        <a:pt x="90" y="322"/>
                      </a:moveTo>
                      <a:cubicBezTo>
                        <a:pt x="85" y="322"/>
                        <a:pt x="85" y="322"/>
                        <a:pt x="85" y="322"/>
                      </a:cubicBezTo>
                      <a:cubicBezTo>
                        <a:pt x="85" y="297"/>
                        <a:pt x="85" y="297"/>
                        <a:pt x="85" y="297"/>
                      </a:cubicBezTo>
                      <a:cubicBezTo>
                        <a:pt x="90" y="297"/>
                        <a:pt x="90" y="297"/>
                        <a:pt x="90" y="297"/>
                      </a:cubicBezTo>
                      <a:lnTo>
                        <a:pt x="90" y="322"/>
                      </a:lnTo>
                      <a:close/>
                      <a:moveTo>
                        <a:pt x="105" y="322"/>
                      </a:moveTo>
                      <a:cubicBezTo>
                        <a:pt x="99" y="322"/>
                        <a:pt x="99" y="322"/>
                        <a:pt x="99" y="322"/>
                      </a:cubicBezTo>
                      <a:cubicBezTo>
                        <a:pt x="99" y="297"/>
                        <a:pt x="99" y="297"/>
                        <a:pt x="99" y="297"/>
                      </a:cubicBezTo>
                      <a:cubicBezTo>
                        <a:pt x="105" y="297"/>
                        <a:pt x="105" y="297"/>
                        <a:pt x="105" y="297"/>
                      </a:cubicBezTo>
                      <a:lnTo>
                        <a:pt x="105" y="322"/>
                      </a:lnTo>
                      <a:close/>
                      <a:moveTo>
                        <a:pt x="119" y="322"/>
                      </a:moveTo>
                      <a:cubicBezTo>
                        <a:pt x="113" y="322"/>
                        <a:pt x="113" y="322"/>
                        <a:pt x="113" y="322"/>
                      </a:cubicBezTo>
                      <a:cubicBezTo>
                        <a:pt x="113" y="297"/>
                        <a:pt x="113" y="297"/>
                        <a:pt x="113" y="297"/>
                      </a:cubicBezTo>
                      <a:cubicBezTo>
                        <a:pt x="119" y="297"/>
                        <a:pt x="119" y="297"/>
                        <a:pt x="119" y="297"/>
                      </a:cubicBezTo>
                      <a:lnTo>
                        <a:pt x="119" y="322"/>
                      </a:lnTo>
                      <a:close/>
                      <a:moveTo>
                        <a:pt x="133" y="322"/>
                      </a:moveTo>
                      <a:cubicBezTo>
                        <a:pt x="126" y="322"/>
                        <a:pt x="126" y="322"/>
                        <a:pt x="126" y="322"/>
                      </a:cubicBezTo>
                      <a:cubicBezTo>
                        <a:pt x="126" y="297"/>
                        <a:pt x="126" y="297"/>
                        <a:pt x="126" y="297"/>
                      </a:cubicBezTo>
                      <a:cubicBezTo>
                        <a:pt x="133" y="297"/>
                        <a:pt x="133" y="297"/>
                        <a:pt x="133" y="297"/>
                      </a:cubicBezTo>
                      <a:lnTo>
                        <a:pt x="133" y="322"/>
                      </a:lnTo>
                      <a:close/>
                      <a:moveTo>
                        <a:pt x="147" y="322"/>
                      </a:moveTo>
                      <a:cubicBezTo>
                        <a:pt x="140" y="322"/>
                        <a:pt x="140" y="322"/>
                        <a:pt x="140" y="322"/>
                      </a:cubicBezTo>
                      <a:cubicBezTo>
                        <a:pt x="140" y="297"/>
                        <a:pt x="140" y="297"/>
                        <a:pt x="140" y="297"/>
                      </a:cubicBezTo>
                      <a:cubicBezTo>
                        <a:pt x="147" y="297"/>
                        <a:pt x="147" y="297"/>
                        <a:pt x="147" y="297"/>
                      </a:cubicBezTo>
                      <a:lnTo>
                        <a:pt x="147" y="322"/>
                      </a:lnTo>
                      <a:close/>
                      <a:moveTo>
                        <a:pt x="161" y="322"/>
                      </a:moveTo>
                      <a:cubicBezTo>
                        <a:pt x="154" y="322"/>
                        <a:pt x="154" y="322"/>
                        <a:pt x="154" y="322"/>
                      </a:cubicBezTo>
                      <a:cubicBezTo>
                        <a:pt x="154" y="297"/>
                        <a:pt x="154" y="297"/>
                        <a:pt x="154" y="297"/>
                      </a:cubicBezTo>
                      <a:cubicBezTo>
                        <a:pt x="161" y="297"/>
                        <a:pt x="161" y="297"/>
                        <a:pt x="161" y="297"/>
                      </a:cubicBezTo>
                      <a:lnTo>
                        <a:pt x="161" y="322"/>
                      </a:lnTo>
                      <a:close/>
                      <a:moveTo>
                        <a:pt x="175" y="322"/>
                      </a:moveTo>
                      <a:cubicBezTo>
                        <a:pt x="168" y="322"/>
                        <a:pt x="168" y="322"/>
                        <a:pt x="168" y="322"/>
                      </a:cubicBezTo>
                      <a:cubicBezTo>
                        <a:pt x="168" y="297"/>
                        <a:pt x="168" y="297"/>
                        <a:pt x="168" y="297"/>
                      </a:cubicBezTo>
                      <a:cubicBezTo>
                        <a:pt x="175" y="297"/>
                        <a:pt x="175" y="297"/>
                        <a:pt x="175" y="297"/>
                      </a:cubicBezTo>
                      <a:lnTo>
                        <a:pt x="175" y="322"/>
                      </a:lnTo>
                      <a:close/>
                      <a:moveTo>
                        <a:pt x="189" y="322"/>
                      </a:moveTo>
                      <a:cubicBezTo>
                        <a:pt x="182" y="322"/>
                        <a:pt x="182" y="322"/>
                        <a:pt x="182" y="322"/>
                      </a:cubicBezTo>
                      <a:cubicBezTo>
                        <a:pt x="182" y="297"/>
                        <a:pt x="182" y="297"/>
                        <a:pt x="182" y="297"/>
                      </a:cubicBezTo>
                      <a:cubicBezTo>
                        <a:pt x="189" y="297"/>
                        <a:pt x="189" y="297"/>
                        <a:pt x="189" y="297"/>
                      </a:cubicBezTo>
                      <a:lnTo>
                        <a:pt x="189" y="322"/>
                      </a:lnTo>
                      <a:close/>
                      <a:moveTo>
                        <a:pt x="202" y="322"/>
                      </a:moveTo>
                      <a:cubicBezTo>
                        <a:pt x="196" y="322"/>
                        <a:pt x="196" y="322"/>
                        <a:pt x="196" y="322"/>
                      </a:cubicBezTo>
                      <a:cubicBezTo>
                        <a:pt x="196" y="297"/>
                        <a:pt x="196" y="297"/>
                        <a:pt x="196" y="297"/>
                      </a:cubicBezTo>
                      <a:cubicBezTo>
                        <a:pt x="202" y="297"/>
                        <a:pt x="202" y="297"/>
                        <a:pt x="202" y="297"/>
                      </a:cubicBezTo>
                      <a:lnTo>
                        <a:pt x="202" y="322"/>
                      </a:lnTo>
                      <a:close/>
                      <a:moveTo>
                        <a:pt x="216" y="322"/>
                      </a:moveTo>
                      <a:cubicBezTo>
                        <a:pt x="210" y="322"/>
                        <a:pt x="210" y="322"/>
                        <a:pt x="210" y="322"/>
                      </a:cubicBezTo>
                      <a:cubicBezTo>
                        <a:pt x="210" y="297"/>
                        <a:pt x="210" y="297"/>
                        <a:pt x="210" y="297"/>
                      </a:cubicBezTo>
                      <a:cubicBezTo>
                        <a:pt x="216" y="297"/>
                        <a:pt x="216" y="297"/>
                        <a:pt x="216" y="297"/>
                      </a:cubicBezTo>
                      <a:lnTo>
                        <a:pt x="216" y="322"/>
                      </a:lnTo>
                      <a:close/>
                      <a:moveTo>
                        <a:pt x="230" y="322"/>
                      </a:moveTo>
                      <a:cubicBezTo>
                        <a:pt x="224" y="322"/>
                        <a:pt x="224" y="322"/>
                        <a:pt x="224" y="322"/>
                      </a:cubicBezTo>
                      <a:cubicBezTo>
                        <a:pt x="224" y="297"/>
                        <a:pt x="224" y="297"/>
                        <a:pt x="224" y="297"/>
                      </a:cubicBezTo>
                      <a:cubicBezTo>
                        <a:pt x="230" y="297"/>
                        <a:pt x="230" y="297"/>
                        <a:pt x="230" y="297"/>
                      </a:cubicBezTo>
                      <a:lnTo>
                        <a:pt x="230" y="322"/>
                      </a:lnTo>
                      <a:close/>
                      <a:moveTo>
                        <a:pt x="336" y="7"/>
                      </a:moveTo>
                      <a:cubicBezTo>
                        <a:pt x="339" y="7"/>
                        <a:pt x="339" y="7"/>
                        <a:pt x="339" y="7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8" y="13"/>
                        <a:pt x="337" y="13"/>
                        <a:pt x="336" y="13"/>
                      </a:cubicBezTo>
                      <a:lnTo>
                        <a:pt x="336" y="7"/>
                      </a:lnTo>
                      <a:close/>
                      <a:moveTo>
                        <a:pt x="322" y="7"/>
                      </a:moveTo>
                      <a:cubicBezTo>
                        <a:pt x="326" y="7"/>
                        <a:pt x="326" y="7"/>
                        <a:pt x="326" y="7"/>
                      </a:cubicBezTo>
                      <a:cubicBezTo>
                        <a:pt x="326" y="17"/>
                        <a:pt x="326" y="17"/>
                        <a:pt x="326" y="17"/>
                      </a:cubicBezTo>
                      <a:cubicBezTo>
                        <a:pt x="325" y="17"/>
                        <a:pt x="323" y="18"/>
                        <a:pt x="322" y="18"/>
                      </a:cubicBezTo>
                      <a:lnTo>
                        <a:pt x="322" y="7"/>
                      </a:lnTo>
                      <a:close/>
                      <a:moveTo>
                        <a:pt x="308" y="7"/>
                      </a:moveTo>
                      <a:cubicBezTo>
                        <a:pt x="312" y="7"/>
                        <a:pt x="312" y="7"/>
                        <a:pt x="312" y="7"/>
                      </a:cubicBezTo>
                      <a:cubicBezTo>
                        <a:pt x="312" y="23"/>
                        <a:pt x="312" y="23"/>
                        <a:pt x="312" y="23"/>
                      </a:cubicBezTo>
                      <a:cubicBezTo>
                        <a:pt x="311" y="23"/>
                        <a:pt x="309" y="24"/>
                        <a:pt x="308" y="25"/>
                      </a:cubicBezTo>
                      <a:lnTo>
                        <a:pt x="308" y="7"/>
                      </a:lnTo>
                      <a:close/>
                      <a:moveTo>
                        <a:pt x="294" y="7"/>
                      </a:moveTo>
                      <a:cubicBezTo>
                        <a:pt x="298" y="7"/>
                        <a:pt x="298" y="7"/>
                        <a:pt x="298" y="7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7" y="31"/>
                        <a:pt x="295" y="31"/>
                        <a:pt x="294" y="32"/>
                      </a:cubicBezTo>
                      <a:cubicBezTo>
                        <a:pt x="294" y="32"/>
                        <a:pt x="294" y="32"/>
                        <a:pt x="294" y="32"/>
                      </a:cubicBezTo>
                      <a:lnTo>
                        <a:pt x="294" y="7"/>
                      </a:lnTo>
                      <a:close/>
                      <a:moveTo>
                        <a:pt x="47" y="32"/>
                      </a:move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lnTo>
                        <a:pt x="47" y="32"/>
                      </a:lnTo>
                      <a:close/>
                      <a:moveTo>
                        <a:pt x="61" y="32"/>
                      </a:move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lnTo>
                        <a:pt x="61" y="32"/>
                      </a:lnTo>
                      <a:close/>
                      <a:moveTo>
                        <a:pt x="75" y="32"/>
                      </a:move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71" y="7"/>
                        <a:pt x="71" y="7"/>
                        <a:pt x="71" y="7"/>
                      </a:cubicBezTo>
                      <a:cubicBezTo>
                        <a:pt x="75" y="7"/>
                        <a:pt x="75" y="7"/>
                        <a:pt x="75" y="7"/>
                      </a:cubicBezTo>
                      <a:lnTo>
                        <a:pt x="75" y="32"/>
                      </a:lnTo>
                      <a:close/>
                      <a:moveTo>
                        <a:pt x="89" y="3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7"/>
                        <a:pt x="84" y="7"/>
                        <a:pt x="84" y="7"/>
                      </a:cubicBezTo>
                      <a:cubicBezTo>
                        <a:pt x="89" y="7"/>
                        <a:pt x="89" y="7"/>
                        <a:pt x="89" y="7"/>
                      </a:cubicBezTo>
                      <a:lnTo>
                        <a:pt x="89" y="32"/>
                      </a:lnTo>
                      <a:close/>
                      <a:moveTo>
                        <a:pt x="103" y="32"/>
                      </a:move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7"/>
                        <a:pt x="103" y="7"/>
                        <a:pt x="103" y="7"/>
                      </a:cubicBezTo>
                      <a:lnTo>
                        <a:pt x="103" y="32"/>
                      </a:lnTo>
                      <a:close/>
                      <a:moveTo>
                        <a:pt x="117" y="32"/>
                      </a:moveTo>
                      <a:cubicBezTo>
                        <a:pt x="112" y="32"/>
                        <a:pt x="112" y="32"/>
                        <a:pt x="112" y="32"/>
                      </a:cubicBezTo>
                      <a:cubicBezTo>
                        <a:pt x="112" y="7"/>
                        <a:pt x="112" y="7"/>
                        <a:pt x="112" y="7"/>
                      </a:cubicBezTo>
                      <a:cubicBezTo>
                        <a:pt x="117" y="7"/>
                        <a:pt x="117" y="7"/>
                        <a:pt x="117" y="7"/>
                      </a:cubicBezTo>
                      <a:lnTo>
                        <a:pt x="117" y="32"/>
                      </a:lnTo>
                      <a:close/>
                      <a:moveTo>
                        <a:pt x="132" y="32"/>
                      </a:moveTo>
                      <a:cubicBezTo>
                        <a:pt x="126" y="32"/>
                        <a:pt x="126" y="32"/>
                        <a:pt x="126" y="32"/>
                      </a:cubicBezTo>
                      <a:cubicBezTo>
                        <a:pt x="126" y="7"/>
                        <a:pt x="126" y="7"/>
                        <a:pt x="126" y="7"/>
                      </a:cubicBezTo>
                      <a:cubicBezTo>
                        <a:pt x="132" y="7"/>
                        <a:pt x="132" y="7"/>
                        <a:pt x="132" y="7"/>
                      </a:cubicBezTo>
                      <a:lnTo>
                        <a:pt x="132" y="32"/>
                      </a:lnTo>
                      <a:close/>
                      <a:moveTo>
                        <a:pt x="146" y="32"/>
                      </a:moveTo>
                      <a:cubicBezTo>
                        <a:pt x="139" y="32"/>
                        <a:pt x="139" y="32"/>
                        <a:pt x="139" y="32"/>
                      </a:cubicBezTo>
                      <a:cubicBezTo>
                        <a:pt x="139" y="7"/>
                        <a:pt x="139" y="7"/>
                        <a:pt x="139" y="7"/>
                      </a:cubicBezTo>
                      <a:cubicBezTo>
                        <a:pt x="146" y="7"/>
                        <a:pt x="146" y="7"/>
                        <a:pt x="146" y="7"/>
                      </a:cubicBezTo>
                      <a:lnTo>
                        <a:pt x="146" y="32"/>
                      </a:lnTo>
                      <a:close/>
                      <a:moveTo>
                        <a:pt x="160" y="32"/>
                      </a:moveTo>
                      <a:cubicBezTo>
                        <a:pt x="153" y="32"/>
                        <a:pt x="153" y="32"/>
                        <a:pt x="153" y="32"/>
                      </a:cubicBezTo>
                      <a:cubicBezTo>
                        <a:pt x="153" y="7"/>
                        <a:pt x="153" y="7"/>
                        <a:pt x="153" y="7"/>
                      </a:cubicBezTo>
                      <a:cubicBezTo>
                        <a:pt x="160" y="7"/>
                        <a:pt x="160" y="7"/>
                        <a:pt x="160" y="7"/>
                      </a:cubicBezTo>
                      <a:lnTo>
                        <a:pt x="160" y="32"/>
                      </a:lnTo>
                      <a:close/>
                      <a:moveTo>
                        <a:pt x="174" y="32"/>
                      </a:moveTo>
                      <a:cubicBezTo>
                        <a:pt x="167" y="32"/>
                        <a:pt x="167" y="32"/>
                        <a:pt x="167" y="32"/>
                      </a:cubicBezTo>
                      <a:cubicBezTo>
                        <a:pt x="167" y="7"/>
                        <a:pt x="167" y="7"/>
                        <a:pt x="167" y="7"/>
                      </a:cubicBezTo>
                      <a:cubicBezTo>
                        <a:pt x="174" y="7"/>
                        <a:pt x="174" y="7"/>
                        <a:pt x="174" y="7"/>
                      </a:cubicBezTo>
                      <a:lnTo>
                        <a:pt x="174" y="32"/>
                      </a:lnTo>
                      <a:close/>
                      <a:moveTo>
                        <a:pt x="188" y="32"/>
                      </a:moveTo>
                      <a:cubicBezTo>
                        <a:pt x="181" y="32"/>
                        <a:pt x="181" y="32"/>
                        <a:pt x="181" y="32"/>
                      </a:cubicBezTo>
                      <a:cubicBezTo>
                        <a:pt x="181" y="7"/>
                        <a:pt x="181" y="7"/>
                        <a:pt x="181" y="7"/>
                      </a:cubicBezTo>
                      <a:cubicBezTo>
                        <a:pt x="188" y="7"/>
                        <a:pt x="188" y="7"/>
                        <a:pt x="188" y="7"/>
                      </a:cubicBezTo>
                      <a:lnTo>
                        <a:pt x="188" y="32"/>
                      </a:lnTo>
                      <a:close/>
                      <a:moveTo>
                        <a:pt x="202" y="32"/>
                      </a:moveTo>
                      <a:cubicBezTo>
                        <a:pt x="195" y="32"/>
                        <a:pt x="195" y="32"/>
                        <a:pt x="195" y="32"/>
                      </a:cubicBezTo>
                      <a:cubicBezTo>
                        <a:pt x="195" y="7"/>
                        <a:pt x="195" y="7"/>
                        <a:pt x="195" y="7"/>
                      </a:cubicBezTo>
                      <a:cubicBezTo>
                        <a:pt x="202" y="7"/>
                        <a:pt x="202" y="7"/>
                        <a:pt x="202" y="7"/>
                      </a:cubicBezTo>
                      <a:lnTo>
                        <a:pt x="202" y="32"/>
                      </a:lnTo>
                      <a:close/>
                      <a:moveTo>
                        <a:pt x="216" y="32"/>
                      </a:moveTo>
                      <a:cubicBezTo>
                        <a:pt x="209" y="32"/>
                        <a:pt x="209" y="32"/>
                        <a:pt x="209" y="32"/>
                      </a:cubicBezTo>
                      <a:cubicBezTo>
                        <a:pt x="209" y="7"/>
                        <a:pt x="209" y="7"/>
                        <a:pt x="209" y="7"/>
                      </a:cubicBezTo>
                      <a:cubicBezTo>
                        <a:pt x="216" y="7"/>
                        <a:pt x="216" y="7"/>
                        <a:pt x="216" y="7"/>
                      </a:cubicBezTo>
                      <a:lnTo>
                        <a:pt x="216" y="32"/>
                      </a:lnTo>
                      <a:close/>
                      <a:moveTo>
                        <a:pt x="229" y="32"/>
                      </a:moveTo>
                      <a:cubicBezTo>
                        <a:pt x="223" y="32"/>
                        <a:pt x="223" y="32"/>
                        <a:pt x="223" y="32"/>
                      </a:cubicBezTo>
                      <a:cubicBezTo>
                        <a:pt x="223" y="7"/>
                        <a:pt x="223" y="7"/>
                        <a:pt x="223" y="7"/>
                      </a:cubicBezTo>
                      <a:cubicBezTo>
                        <a:pt x="229" y="7"/>
                        <a:pt x="229" y="7"/>
                        <a:pt x="229" y="7"/>
                      </a:cubicBezTo>
                      <a:lnTo>
                        <a:pt x="229" y="32"/>
                      </a:lnTo>
                      <a:close/>
                      <a:moveTo>
                        <a:pt x="243" y="32"/>
                      </a:moveTo>
                      <a:cubicBezTo>
                        <a:pt x="237" y="32"/>
                        <a:pt x="237" y="32"/>
                        <a:pt x="237" y="32"/>
                      </a:cubicBezTo>
                      <a:cubicBezTo>
                        <a:pt x="237" y="7"/>
                        <a:pt x="237" y="7"/>
                        <a:pt x="237" y="7"/>
                      </a:cubicBezTo>
                      <a:cubicBezTo>
                        <a:pt x="243" y="7"/>
                        <a:pt x="243" y="7"/>
                        <a:pt x="243" y="7"/>
                      </a:cubicBezTo>
                      <a:lnTo>
                        <a:pt x="243" y="32"/>
                      </a:lnTo>
                      <a:close/>
                      <a:moveTo>
                        <a:pt x="257" y="32"/>
                      </a:moveTo>
                      <a:cubicBezTo>
                        <a:pt x="251" y="32"/>
                        <a:pt x="251" y="32"/>
                        <a:pt x="251" y="32"/>
                      </a:cubicBezTo>
                      <a:cubicBezTo>
                        <a:pt x="251" y="7"/>
                        <a:pt x="251" y="7"/>
                        <a:pt x="251" y="7"/>
                      </a:cubicBezTo>
                      <a:cubicBezTo>
                        <a:pt x="257" y="7"/>
                        <a:pt x="257" y="7"/>
                        <a:pt x="257" y="7"/>
                      </a:cubicBezTo>
                      <a:lnTo>
                        <a:pt x="257" y="32"/>
                      </a:lnTo>
                      <a:close/>
                      <a:moveTo>
                        <a:pt x="271" y="32"/>
                      </a:moveTo>
                      <a:cubicBezTo>
                        <a:pt x="265" y="32"/>
                        <a:pt x="265" y="32"/>
                        <a:pt x="265" y="32"/>
                      </a:cubicBezTo>
                      <a:cubicBezTo>
                        <a:pt x="265" y="7"/>
                        <a:pt x="265" y="7"/>
                        <a:pt x="265" y="7"/>
                      </a:cubicBezTo>
                      <a:cubicBezTo>
                        <a:pt x="271" y="7"/>
                        <a:pt x="271" y="7"/>
                        <a:pt x="271" y="7"/>
                      </a:cubicBezTo>
                      <a:lnTo>
                        <a:pt x="271" y="32"/>
                      </a:lnTo>
                      <a:close/>
                      <a:moveTo>
                        <a:pt x="280" y="32"/>
                      </a:moveTo>
                      <a:cubicBezTo>
                        <a:pt x="280" y="7"/>
                        <a:pt x="280" y="7"/>
                        <a:pt x="280" y="7"/>
                      </a:cubicBezTo>
                      <a:cubicBezTo>
                        <a:pt x="285" y="7"/>
                        <a:pt x="285" y="7"/>
                        <a:pt x="285" y="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lnTo>
                        <a:pt x="280" y="32"/>
                      </a:lnTo>
                      <a:close/>
                      <a:moveTo>
                        <a:pt x="264" y="48"/>
                      </a:moveTo>
                      <a:cubicBezTo>
                        <a:pt x="269" y="48"/>
                        <a:pt x="269" y="48"/>
                        <a:pt x="269" y="48"/>
                      </a:cubicBezTo>
                      <a:cubicBezTo>
                        <a:pt x="269" y="51"/>
                        <a:pt x="269" y="51"/>
                        <a:pt x="269" y="51"/>
                      </a:cubicBezTo>
                      <a:cubicBezTo>
                        <a:pt x="267" y="52"/>
                        <a:pt x="265" y="54"/>
                        <a:pt x="264" y="55"/>
                      </a:cubicBezTo>
                      <a:lnTo>
                        <a:pt x="264" y="48"/>
                      </a:lnTo>
                      <a:close/>
                      <a:moveTo>
                        <a:pt x="250" y="48"/>
                      </a:moveTo>
                      <a:cubicBezTo>
                        <a:pt x="255" y="48"/>
                        <a:pt x="255" y="48"/>
                        <a:pt x="255" y="48"/>
                      </a:cubicBezTo>
                      <a:cubicBezTo>
                        <a:pt x="255" y="64"/>
                        <a:pt x="255" y="64"/>
                        <a:pt x="255" y="64"/>
                      </a:cubicBezTo>
                      <a:cubicBezTo>
                        <a:pt x="253" y="66"/>
                        <a:pt x="251" y="68"/>
                        <a:pt x="250" y="70"/>
                      </a:cubicBezTo>
                      <a:lnTo>
                        <a:pt x="250" y="48"/>
                      </a:lnTo>
                      <a:close/>
                      <a:moveTo>
                        <a:pt x="231" y="90"/>
                      </a:moveTo>
                      <a:cubicBezTo>
                        <a:pt x="235" y="90"/>
                        <a:pt x="235" y="90"/>
                        <a:pt x="235" y="90"/>
                      </a:cubicBezTo>
                      <a:cubicBezTo>
                        <a:pt x="234" y="92"/>
                        <a:pt x="233" y="94"/>
                        <a:pt x="231" y="96"/>
                      </a:cubicBezTo>
                      <a:lnTo>
                        <a:pt x="231" y="90"/>
                      </a:lnTo>
                      <a:close/>
                      <a:moveTo>
                        <a:pt x="41" y="115"/>
                      </a:move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90"/>
                        <a:pt x="38" y="90"/>
                        <a:pt x="38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lnTo>
                        <a:pt x="41" y="115"/>
                      </a:lnTo>
                      <a:close/>
                      <a:moveTo>
                        <a:pt x="55" y="115"/>
                      </a:moveTo>
                      <a:cubicBezTo>
                        <a:pt x="51" y="115"/>
                        <a:pt x="51" y="115"/>
                        <a:pt x="51" y="115"/>
                      </a:cubicBez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55" y="90"/>
                        <a:pt x="55" y="90"/>
                        <a:pt x="55" y="90"/>
                      </a:cubicBezTo>
                      <a:lnTo>
                        <a:pt x="55" y="115"/>
                      </a:lnTo>
                      <a:close/>
                      <a:moveTo>
                        <a:pt x="69" y="115"/>
                      </a:moveTo>
                      <a:cubicBezTo>
                        <a:pt x="65" y="115"/>
                        <a:pt x="65" y="115"/>
                        <a:pt x="65" y="115"/>
                      </a:cubicBezTo>
                      <a:cubicBezTo>
                        <a:pt x="65" y="90"/>
                        <a:pt x="65" y="90"/>
                        <a:pt x="65" y="90"/>
                      </a:cubicBezTo>
                      <a:cubicBezTo>
                        <a:pt x="69" y="90"/>
                        <a:pt x="69" y="90"/>
                        <a:pt x="69" y="90"/>
                      </a:cubicBezTo>
                      <a:lnTo>
                        <a:pt x="69" y="115"/>
                      </a:lnTo>
                      <a:close/>
                      <a:moveTo>
                        <a:pt x="83" y="115"/>
                      </a:move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3" y="90"/>
                        <a:pt x="83" y="90"/>
                        <a:pt x="83" y="90"/>
                      </a:cubicBezTo>
                      <a:lnTo>
                        <a:pt x="83" y="115"/>
                      </a:lnTo>
                      <a:close/>
                      <a:moveTo>
                        <a:pt x="97" y="115"/>
                      </a:move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90"/>
                        <a:pt x="92" y="90"/>
                        <a:pt x="92" y="90"/>
                      </a:cubicBezTo>
                      <a:cubicBezTo>
                        <a:pt x="97" y="90"/>
                        <a:pt x="97" y="90"/>
                        <a:pt x="97" y="90"/>
                      </a:cubicBezTo>
                      <a:lnTo>
                        <a:pt x="97" y="115"/>
                      </a:lnTo>
                      <a:close/>
                      <a:moveTo>
                        <a:pt x="112" y="115"/>
                      </a:moveTo>
                      <a:cubicBezTo>
                        <a:pt x="106" y="115"/>
                        <a:pt x="106" y="115"/>
                        <a:pt x="106" y="115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12" y="90"/>
                        <a:pt x="112" y="90"/>
                        <a:pt x="112" y="90"/>
                      </a:cubicBezTo>
                      <a:lnTo>
                        <a:pt x="112" y="115"/>
                      </a:lnTo>
                      <a:close/>
                      <a:moveTo>
                        <a:pt x="126" y="115"/>
                      </a:move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90"/>
                        <a:pt x="120" y="90"/>
                        <a:pt x="120" y="90"/>
                      </a:cubicBezTo>
                      <a:cubicBezTo>
                        <a:pt x="126" y="90"/>
                        <a:pt x="126" y="90"/>
                        <a:pt x="126" y="90"/>
                      </a:cubicBezTo>
                      <a:lnTo>
                        <a:pt x="126" y="115"/>
                      </a:lnTo>
                      <a:close/>
                      <a:moveTo>
                        <a:pt x="140" y="115"/>
                      </a:moveTo>
                      <a:cubicBezTo>
                        <a:pt x="134" y="115"/>
                        <a:pt x="134" y="115"/>
                        <a:pt x="134" y="115"/>
                      </a:cubicBezTo>
                      <a:cubicBezTo>
                        <a:pt x="134" y="90"/>
                        <a:pt x="134" y="90"/>
                        <a:pt x="134" y="90"/>
                      </a:cubicBezTo>
                      <a:cubicBezTo>
                        <a:pt x="140" y="90"/>
                        <a:pt x="140" y="90"/>
                        <a:pt x="140" y="90"/>
                      </a:cubicBezTo>
                      <a:lnTo>
                        <a:pt x="140" y="115"/>
                      </a:lnTo>
                      <a:close/>
                      <a:moveTo>
                        <a:pt x="154" y="115"/>
                      </a:moveTo>
                      <a:cubicBezTo>
                        <a:pt x="147" y="115"/>
                        <a:pt x="147" y="115"/>
                        <a:pt x="147" y="115"/>
                      </a:cubicBezTo>
                      <a:cubicBezTo>
                        <a:pt x="147" y="90"/>
                        <a:pt x="147" y="90"/>
                        <a:pt x="147" y="90"/>
                      </a:cubicBezTo>
                      <a:cubicBezTo>
                        <a:pt x="154" y="90"/>
                        <a:pt x="154" y="90"/>
                        <a:pt x="154" y="90"/>
                      </a:cubicBezTo>
                      <a:lnTo>
                        <a:pt x="154" y="115"/>
                      </a:lnTo>
                      <a:close/>
                      <a:moveTo>
                        <a:pt x="168" y="115"/>
                      </a:moveTo>
                      <a:cubicBezTo>
                        <a:pt x="161" y="115"/>
                        <a:pt x="161" y="115"/>
                        <a:pt x="161" y="115"/>
                      </a:cubicBezTo>
                      <a:cubicBezTo>
                        <a:pt x="161" y="90"/>
                        <a:pt x="161" y="90"/>
                        <a:pt x="161" y="90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lnTo>
                        <a:pt x="168" y="115"/>
                      </a:lnTo>
                      <a:close/>
                      <a:moveTo>
                        <a:pt x="182" y="115"/>
                      </a:moveTo>
                      <a:cubicBezTo>
                        <a:pt x="175" y="115"/>
                        <a:pt x="175" y="115"/>
                        <a:pt x="175" y="115"/>
                      </a:cubicBezTo>
                      <a:cubicBezTo>
                        <a:pt x="175" y="90"/>
                        <a:pt x="175" y="90"/>
                        <a:pt x="175" y="90"/>
                      </a:cubicBezTo>
                      <a:cubicBezTo>
                        <a:pt x="182" y="90"/>
                        <a:pt x="182" y="90"/>
                        <a:pt x="182" y="90"/>
                      </a:cubicBezTo>
                      <a:lnTo>
                        <a:pt x="182" y="115"/>
                      </a:lnTo>
                      <a:close/>
                      <a:moveTo>
                        <a:pt x="196" y="115"/>
                      </a:moveTo>
                      <a:cubicBezTo>
                        <a:pt x="189" y="115"/>
                        <a:pt x="189" y="115"/>
                        <a:pt x="189" y="115"/>
                      </a:cubicBezTo>
                      <a:cubicBezTo>
                        <a:pt x="189" y="90"/>
                        <a:pt x="189" y="90"/>
                        <a:pt x="189" y="90"/>
                      </a:cubicBezTo>
                      <a:cubicBezTo>
                        <a:pt x="196" y="90"/>
                        <a:pt x="196" y="90"/>
                        <a:pt x="196" y="90"/>
                      </a:cubicBezTo>
                      <a:lnTo>
                        <a:pt x="196" y="115"/>
                      </a:lnTo>
                      <a:close/>
                      <a:moveTo>
                        <a:pt x="210" y="115"/>
                      </a:moveTo>
                      <a:cubicBezTo>
                        <a:pt x="203" y="115"/>
                        <a:pt x="203" y="115"/>
                        <a:pt x="203" y="115"/>
                      </a:cubicBezTo>
                      <a:cubicBezTo>
                        <a:pt x="203" y="90"/>
                        <a:pt x="203" y="90"/>
                        <a:pt x="203" y="90"/>
                      </a:cubicBezTo>
                      <a:cubicBezTo>
                        <a:pt x="210" y="90"/>
                        <a:pt x="210" y="90"/>
                        <a:pt x="210" y="90"/>
                      </a:cubicBezTo>
                      <a:lnTo>
                        <a:pt x="210" y="115"/>
                      </a:lnTo>
                      <a:close/>
                      <a:moveTo>
                        <a:pt x="217" y="115"/>
                      </a:moveTo>
                      <a:cubicBezTo>
                        <a:pt x="217" y="90"/>
                        <a:pt x="217" y="90"/>
                        <a:pt x="217" y="90"/>
                      </a:cubicBezTo>
                      <a:cubicBezTo>
                        <a:pt x="224" y="90"/>
                        <a:pt x="224" y="90"/>
                        <a:pt x="224" y="90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23" y="112"/>
                        <a:pt x="222" y="114"/>
                        <a:pt x="221" y="115"/>
                      </a:cubicBezTo>
                      <a:lnTo>
                        <a:pt x="217" y="115"/>
                      </a:lnTo>
                      <a:close/>
                      <a:moveTo>
                        <a:pt x="35" y="281"/>
                      </a:moveTo>
                      <a:cubicBezTo>
                        <a:pt x="33" y="281"/>
                        <a:pt x="33" y="281"/>
                        <a:pt x="33" y="281"/>
                      </a:cubicBezTo>
                      <a:cubicBezTo>
                        <a:pt x="33" y="255"/>
                        <a:pt x="33" y="255"/>
                        <a:pt x="33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lnTo>
                        <a:pt x="35" y="281"/>
                      </a:lnTo>
                      <a:close/>
                      <a:moveTo>
                        <a:pt x="50" y="281"/>
                      </a:moveTo>
                      <a:cubicBezTo>
                        <a:pt x="46" y="281"/>
                        <a:pt x="46" y="281"/>
                        <a:pt x="46" y="281"/>
                      </a:cubicBezTo>
                      <a:cubicBezTo>
                        <a:pt x="46" y="255"/>
                        <a:pt x="46" y="255"/>
                        <a:pt x="46" y="255"/>
                      </a:cubicBezTo>
                      <a:cubicBezTo>
                        <a:pt x="50" y="255"/>
                        <a:pt x="50" y="255"/>
                        <a:pt x="50" y="255"/>
                      </a:cubicBezTo>
                      <a:lnTo>
                        <a:pt x="50" y="281"/>
                      </a:lnTo>
                      <a:close/>
                      <a:moveTo>
                        <a:pt x="64" y="281"/>
                      </a:moveTo>
                      <a:cubicBezTo>
                        <a:pt x="59" y="281"/>
                        <a:pt x="59" y="281"/>
                        <a:pt x="59" y="281"/>
                      </a:cubicBezTo>
                      <a:cubicBezTo>
                        <a:pt x="59" y="255"/>
                        <a:pt x="59" y="255"/>
                        <a:pt x="59" y="255"/>
                      </a:cubicBezTo>
                      <a:cubicBezTo>
                        <a:pt x="64" y="255"/>
                        <a:pt x="64" y="255"/>
                        <a:pt x="64" y="255"/>
                      </a:cubicBezTo>
                      <a:lnTo>
                        <a:pt x="64" y="281"/>
                      </a:lnTo>
                      <a:close/>
                      <a:moveTo>
                        <a:pt x="78" y="281"/>
                      </a:moveTo>
                      <a:cubicBezTo>
                        <a:pt x="73" y="281"/>
                        <a:pt x="73" y="281"/>
                        <a:pt x="73" y="281"/>
                      </a:cubicBezTo>
                      <a:cubicBezTo>
                        <a:pt x="73" y="255"/>
                        <a:pt x="73" y="255"/>
                        <a:pt x="73" y="255"/>
                      </a:cubicBezTo>
                      <a:cubicBezTo>
                        <a:pt x="78" y="255"/>
                        <a:pt x="78" y="255"/>
                        <a:pt x="78" y="255"/>
                      </a:cubicBezTo>
                      <a:lnTo>
                        <a:pt x="78" y="281"/>
                      </a:lnTo>
                      <a:close/>
                      <a:moveTo>
                        <a:pt x="92" y="281"/>
                      </a:moveTo>
                      <a:cubicBezTo>
                        <a:pt x="87" y="281"/>
                        <a:pt x="87" y="281"/>
                        <a:pt x="87" y="281"/>
                      </a:cubicBezTo>
                      <a:cubicBezTo>
                        <a:pt x="87" y="255"/>
                        <a:pt x="87" y="255"/>
                        <a:pt x="87" y="255"/>
                      </a:cubicBezTo>
                      <a:cubicBezTo>
                        <a:pt x="92" y="255"/>
                        <a:pt x="92" y="255"/>
                        <a:pt x="92" y="255"/>
                      </a:cubicBezTo>
                      <a:lnTo>
                        <a:pt x="92" y="281"/>
                      </a:lnTo>
                      <a:close/>
                      <a:moveTo>
                        <a:pt x="106" y="281"/>
                      </a:moveTo>
                      <a:cubicBezTo>
                        <a:pt x="101" y="281"/>
                        <a:pt x="101" y="281"/>
                        <a:pt x="101" y="281"/>
                      </a:cubicBezTo>
                      <a:cubicBezTo>
                        <a:pt x="101" y="255"/>
                        <a:pt x="101" y="255"/>
                        <a:pt x="101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lnTo>
                        <a:pt x="106" y="281"/>
                      </a:lnTo>
                      <a:close/>
                      <a:moveTo>
                        <a:pt x="120" y="281"/>
                      </a:moveTo>
                      <a:cubicBezTo>
                        <a:pt x="114" y="281"/>
                        <a:pt x="114" y="281"/>
                        <a:pt x="114" y="281"/>
                      </a:cubicBezTo>
                      <a:cubicBezTo>
                        <a:pt x="114" y="255"/>
                        <a:pt x="114" y="255"/>
                        <a:pt x="114" y="255"/>
                      </a:cubicBezTo>
                      <a:cubicBezTo>
                        <a:pt x="120" y="255"/>
                        <a:pt x="120" y="255"/>
                        <a:pt x="120" y="255"/>
                      </a:cubicBezTo>
                      <a:lnTo>
                        <a:pt x="120" y="281"/>
                      </a:lnTo>
                      <a:close/>
                      <a:moveTo>
                        <a:pt x="134" y="281"/>
                      </a:moveTo>
                      <a:cubicBezTo>
                        <a:pt x="128" y="281"/>
                        <a:pt x="128" y="281"/>
                        <a:pt x="128" y="281"/>
                      </a:cubicBezTo>
                      <a:cubicBezTo>
                        <a:pt x="128" y="255"/>
                        <a:pt x="128" y="255"/>
                        <a:pt x="128" y="255"/>
                      </a:cubicBezTo>
                      <a:cubicBezTo>
                        <a:pt x="134" y="255"/>
                        <a:pt x="134" y="255"/>
                        <a:pt x="134" y="255"/>
                      </a:cubicBezTo>
                      <a:lnTo>
                        <a:pt x="134" y="281"/>
                      </a:lnTo>
                      <a:close/>
                      <a:moveTo>
                        <a:pt x="149" y="281"/>
                      </a:moveTo>
                      <a:cubicBezTo>
                        <a:pt x="142" y="281"/>
                        <a:pt x="142" y="281"/>
                        <a:pt x="142" y="281"/>
                      </a:cubicBezTo>
                      <a:cubicBezTo>
                        <a:pt x="142" y="255"/>
                        <a:pt x="142" y="255"/>
                        <a:pt x="142" y="255"/>
                      </a:cubicBezTo>
                      <a:cubicBezTo>
                        <a:pt x="149" y="255"/>
                        <a:pt x="149" y="255"/>
                        <a:pt x="149" y="255"/>
                      </a:cubicBezTo>
                      <a:lnTo>
                        <a:pt x="149" y="281"/>
                      </a:lnTo>
                      <a:close/>
                      <a:moveTo>
                        <a:pt x="163" y="281"/>
                      </a:moveTo>
                      <a:cubicBezTo>
                        <a:pt x="156" y="281"/>
                        <a:pt x="156" y="281"/>
                        <a:pt x="156" y="281"/>
                      </a:cubicBezTo>
                      <a:cubicBezTo>
                        <a:pt x="156" y="255"/>
                        <a:pt x="156" y="255"/>
                        <a:pt x="156" y="255"/>
                      </a:cubicBezTo>
                      <a:cubicBezTo>
                        <a:pt x="163" y="255"/>
                        <a:pt x="163" y="255"/>
                        <a:pt x="163" y="255"/>
                      </a:cubicBezTo>
                      <a:lnTo>
                        <a:pt x="163" y="281"/>
                      </a:lnTo>
                      <a:close/>
                      <a:moveTo>
                        <a:pt x="177" y="281"/>
                      </a:moveTo>
                      <a:cubicBezTo>
                        <a:pt x="170" y="281"/>
                        <a:pt x="170" y="281"/>
                        <a:pt x="170" y="281"/>
                      </a:cubicBezTo>
                      <a:cubicBezTo>
                        <a:pt x="170" y="255"/>
                        <a:pt x="170" y="255"/>
                        <a:pt x="170" y="255"/>
                      </a:cubicBezTo>
                      <a:cubicBezTo>
                        <a:pt x="177" y="255"/>
                        <a:pt x="177" y="255"/>
                        <a:pt x="177" y="255"/>
                      </a:cubicBezTo>
                      <a:lnTo>
                        <a:pt x="177" y="281"/>
                      </a:lnTo>
                      <a:close/>
                      <a:moveTo>
                        <a:pt x="191" y="281"/>
                      </a:moveTo>
                      <a:cubicBezTo>
                        <a:pt x="183" y="281"/>
                        <a:pt x="183" y="281"/>
                        <a:pt x="183" y="281"/>
                      </a:cubicBezTo>
                      <a:cubicBezTo>
                        <a:pt x="183" y="255"/>
                        <a:pt x="183" y="255"/>
                        <a:pt x="183" y="255"/>
                      </a:cubicBezTo>
                      <a:cubicBezTo>
                        <a:pt x="191" y="255"/>
                        <a:pt x="191" y="255"/>
                        <a:pt x="191" y="255"/>
                      </a:cubicBezTo>
                      <a:lnTo>
                        <a:pt x="191" y="281"/>
                      </a:lnTo>
                      <a:close/>
                      <a:moveTo>
                        <a:pt x="204" y="281"/>
                      </a:move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97" y="255"/>
                        <a:pt x="197" y="255"/>
                        <a:pt x="197" y="255"/>
                      </a:cubicBezTo>
                      <a:cubicBezTo>
                        <a:pt x="204" y="255"/>
                        <a:pt x="204" y="255"/>
                        <a:pt x="204" y="255"/>
                      </a:cubicBezTo>
                      <a:lnTo>
                        <a:pt x="204" y="281"/>
                      </a:lnTo>
                      <a:close/>
                      <a:moveTo>
                        <a:pt x="218" y="281"/>
                      </a:moveTo>
                      <a:cubicBezTo>
                        <a:pt x="212" y="281"/>
                        <a:pt x="212" y="281"/>
                        <a:pt x="212" y="281"/>
                      </a:cubicBezTo>
                      <a:cubicBezTo>
                        <a:pt x="212" y="255"/>
                        <a:pt x="212" y="255"/>
                        <a:pt x="212" y="255"/>
                      </a:cubicBezTo>
                      <a:cubicBezTo>
                        <a:pt x="217" y="255"/>
                        <a:pt x="217" y="255"/>
                        <a:pt x="217" y="255"/>
                      </a:cubicBezTo>
                      <a:cubicBezTo>
                        <a:pt x="218" y="256"/>
                        <a:pt x="218" y="257"/>
                        <a:pt x="218" y="257"/>
                      </a:cubicBezTo>
                      <a:lnTo>
                        <a:pt x="218" y="281"/>
                      </a:lnTo>
                      <a:close/>
                      <a:moveTo>
                        <a:pt x="226" y="281"/>
                      </a:moveTo>
                      <a:cubicBezTo>
                        <a:pt x="226" y="274"/>
                        <a:pt x="226" y="274"/>
                        <a:pt x="226" y="274"/>
                      </a:cubicBezTo>
                      <a:cubicBezTo>
                        <a:pt x="227" y="276"/>
                        <a:pt x="228" y="279"/>
                        <a:pt x="229" y="281"/>
                      </a:cubicBezTo>
                      <a:lnTo>
                        <a:pt x="226" y="281"/>
                      </a:lnTo>
                      <a:close/>
                      <a:moveTo>
                        <a:pt x="244" y="322"/>
                      </a:moveTo>
                      <a:cubicBezTo>
                        <a:pt x="238" y="322"/>
                        <a:pt x="238" y="322"/>
                        <a:pt x="238" y="322"/>
                      </a:cubicBezTo>
                      <a:cubicBezTo>
                        <a:pt x="238" y="297"/>
                        <a:pt x="238" y="297"/>
                        <a:pt x="238" y="297"/>
                      </a:cubicBezTo>
                      <a:cubicBezTo>
                        <a:pt x="239" y="297"/>
                        <a:pt x="239" y="297"/>
                        <a:pt x="239" y="297"/>
                      </a:cubicBezTo>
                      <a:cubicBezTo>
                        <a:pt x="241" y="299"/>
                        <a:pt x="242" y="301"/>
                        <a:pt x="244" y="303"/>
                      </a:cubicBezTo>
                      <a:lnTo>
                        <a:pt x="244" y="322"/>
                      </a:lnTo>
                      <a:close/>
                      <a:moveTo>
                        <a:pt x="258" y="322"/>
                      </a:moveTo>
                      <a:cubicBezTo>
                        <a:pt x="253" y="322"/>
                        <a:pt x="253" y="322"/>
                        <a:pt x="253" y="322"/>
                      </a:cubicBezTo>
                      <a:cubicBezTo>
                        <a:pt x="253" y="313"/>
                        <a:pt x="253" y="313"/>
                        <a:pt x="253" y="313"/>
                      </a:cubicBezTo>
                      <a:cubicBezTo>
                        <a:pt x="254" y="315"/>
                        <a:pt x="256" y="317"/>
                        <a:pt x="258" y="319"/>
                      </a:cubicBezTo>
                      <a:lnTo>
                        <a:pt x="258" y="322"/>
                      </a:lnTo>
                      <a:close/>
                      <a:moveTo>
                        <a:pt x="391" y="366"/>
                      </a:moveTo>
                      <a:cubicBezTo>
                        <a:pt x="294" y="366"/>
                        <a:pt x="215" y="287"/>
                        <a:pt x="215" y="190"/>
                      </a:cubicBezTo>
                      <a:cubicBezTo>
                        <a:pt x="215" y="93"/>
                        <a:pt x="294" y="15"/>
                        <a:pt x="391" y="15"/>
                      </a:cubicBezTo>
                      <a:cubicBezTo>
                        <a:pt x="487" y="15"/>
                        <a:pt x="566" y="93"/>
                        <a:pt x="566" y="190"/>
                      </a:cubicBezTo>
                      <a:cubicBezTo>
                        <a:pt x="566" y="287"/>
                        <a:pt x="487" y="366"/>
                        <a:pt x="391" y="366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Freeform 150"/>
                <p:cNvSpPr/>
                <p:nvPr/>
              </p:nvSpPr>
              <p:spPr bwMode="auto">
                <a:xfrm>
                  <a:off x="5035551" y="1252538"/>
                  <a:ext cx="23813" cy="63500"/>
                </a:xfrm>
                <a:custGeom>
                  <a:avLst/>
                  <a:gdLst>
                    <a:gd name="T0" fmla="*/ 4 w 15"/>
                    <a:gd name="T1" fmla="*/ 8 h 39"/>
                    <a:gd name="T2" fmla="*/ 0 w 15"/>
                    <a:gd name="T3" fmla="*/ 20 h 39"/>
                    <a:gd name="T4" fmla="*/ 4 w 15"/>
                    <a:gd name="T5" fmla="*/ 31 h 39"/>
                    <a:gd name="T6" fmla="*/ 15 w 15"/>
                    <a:gd name="T7" fmla="*/ 39 h 39"/>
                    <a:gd name="T8" fmla="*/ 15 w 15"/>
                    <a:gd name="T9" fmla="*/ 0 h 39"/>
                    <a:gd name="T10" fmla="*/ 4 w 15"/>
                    <a:gd name="T11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9">
                      <a:moveTo>
                        <a:pt x="4" y="8"/>
                      </a:moveTo>
                      <a:cubicBezTo>
                        <a:pt x="2" y="11"/>
                        <a:pt x="0" y="15"/>
                        <a:pt x="0" y="20"/>
                      </a:cubicBezTo>
                      <a:cubicBezTo>
                        <a:pt x="0" y="24"/>
                        <a:pt x="2" y="27"/>
                        <a:pt x="4" y="31"/>
                      </a:cubicBezTo>
                      <a:cubicBezTo>
                        <a:pt x="6" y="34"/>
                        <a:pt x="10" y="37"/>
                        <a:pt x="15" y="39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0" y="2"/>
                        <a:pt x="7" y="4"/>
                        <a:pt x="4" y="8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7" name="Freeform 146"/>
                <p:cNvSpPr>
                  <a:spLocks noEditPoints="1"/>
                </p:cNvSpPr>
                <p:nvPr/>
              </p:nvSpPr>
              <p:spPr bwMode="auto">
                <a:xfrm>
                  <a:off x="4865688" y="1154113"/>
                  <a:ext cx="412750" cy="411163"/>
                </a:xfrm>
                <a:custGeom>
                  <a:avLst/>
                  <a:gdLst>
                    <a:gd name="T0" fmla="*/ 127 w 253"/>
                    <a:gd name="T1" fmla="*/ 0 h 253"/>
                    <a:gd name="T2" fmla="*/ 0 w 253"/>
                    <a:gd name="T3" fmla="*/ 126 h 253"/>
                    <a:gd name="T4" fmla="*/ 127 w 253"/>
                    <a:gd name="T5" fmla="*/ 253 h 253"/>
                    <a:gd name="T6" fmla="*/ 253 w 253"/>
                    <a:gd name="T7" fmla="*/ 126 h 253"/>
                    <a:gd name="T8" fmla="*/ 127 w 253"/>
                    <a:gd name="T9" fmla="*/ 0 h 253"/>
                    <a:gd name="T10" fmla="*/ 169 w 253"/>
                    <a:gd name="T11" fmla="*/ 189 h 253"/>
                    <a:gd name="T12" fmla="*/ 135 w 253"/>
                    <a:gd name="T13" fmla="*/ 206 h 253"/>
                    <a:gd name="T14" fmla="*/ 135 w 253"/>
                    <a:gd name="T15" fmla="*/ 227 h 253"/>
                    <a:gd name="T16" fmla="*/ 119 w 253"/>
                    <a:gd name="T17" fmla="*/ 227 h 253"/>
                    <a:gd name="T18" fmla="*/ 119 w 253"/>
                    <a:gd name="T19" fmla="*/ 206 h 253"/>
                    <a:gd name="T20" fmla="*/ 87 w 253"/>
                    <a:gd name="T21" fmla="*/ 192 h 253"/>
                    <a:gd name="T22" fmla="*/ 72 w 253"/>
                    <a:gd name="T23" fmla="*/ 157 h 253"/>
                    <a:gd name="T24" fmla="*/ 101 w 253"/>
                    <a:gd name="T25" fmla="*/ 154 h 253"/>
                    <a:gd name="T26" fmla="*/ 108 w 253"/>
                    <a:gd name="T27" fmla="*/ 170 h 253"/>
                    <a:gd name="T28" fmla="*/ 119 w 253"/>
                    <a:gd name="T29" fmla="*/ 179 h 253"/>
                    <a:gd name="T30" fmla="*/ 119 w 253"/>
                    <a:gd name="T31" fmla="*/ 132 h 253"/>
                    <a:gd name="T32" fmla="*/ 87 w 253"/>
                    <a:gd name="T33" fmla="*/ 113 h 253"/>
                    <a:gd name="T34" fmla="*/ 76 w 253"/>
                    <a:gd name="T35" fmla="*/ 82 h 253"/>
                    <a:gd name="T36" fmla="*/ 88 w 253"/>
                    <a:gd name="T37" fmla="*/ 51 h 253"/>
                    <a:gd name="T38" fmla="*/ 119 w 253"/>
                    <a:gd name="T39" fmla="*/ 37 h 253"/>
                    <a:gd name="T40" fmla="*/ 119 w 253"/>
                    <a:gd name="T41" fmla="*/ 25 h 253"/>
                    <a:gd name="T42" fmla="*/ 135 w 253"/>
                    <a:gd name="T43" fmla="*/ 25 h 253"/>
                    <a:gd name="T44" fmla="*/ 135 w 253"/>
                    <a:gd name="T45" fmla="*/ 37 h 253"/>
                    <a:gd name="T46" fmla="*/ 164 w 253"/>
                    <a:gd name="T47" fmla="*/ 49 h 253"/>
                    <a:gd name="T48" fmla="*/ 177 w 253"/>
                    <a:gd name="T49" fmla="*/ 76 h 253"/>
                    <a:gd name="T50" fmla="*/ 149 w 253"/>
                    <a:gd name="T51" fmla="*/ 79 h 253"/>
                    <a:gd name="T52" fmla="*/ 135 w 253"/>
                    <a:gd name="T53" fmla="*/ 61 h 253"/>
                    <a:gd name="T54" fmla="*/ 135 w 253"/>
                    <a:gd name="T55" fmla="*/ 105 h 253"/>
                    <a:gd name="T56" fmla="*/ 172 w 253"/>
                    <a:gd name="T57" fmla="*/ 124 h 253"/>
                    <a:gd name="T58" fmla="*/ 182 w 253"/>
                    <a:gd name="T59" fmla="*/ 154 h 253"/>
                    <a:gd name="T60" fmla="*/ 169 w 253"/>
                    <a:gd name="T61" fmla="*/ 189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53" h="253">
                      <a:moveTo>
                        <a:pt x="127" y="0"/>
                      </a:moveTo>
                      <a:cubicBezTo>
                        <a:pt x="57" y="0"/>
                        <a:pt x="0" y="56"/>
                        <a:pt x="0" y="126"/>
                      </a:cubicBezTo>
                      <a:cubicBezTo>
                        <a:pt x="0" y="196"/>
                        <a:pt x="57" y="253"/>
                        <a:pt x="127" y="253"/>
                      </a:cubicBezTo>
                      <a:cubicBezTo>
                        <a:pt x="197" y="253"/>
                        <a:pt x="253" y="196"/>
                        <a:pt x="253" y="126"/>
                      </a:cubicBezTo>
                      <a:cubicBezTo>
                        <a:pt x="253" y="56"/>
                        <a:pt x="197" y="0"/>
                        <a:pt x="127" y="0"/>
                      </a:cubicBezTo>
                      <a:close/>
                      <a:moveTo>
                        <a:pt x="169" y="189"/>
                      </a:moveTo>
                      <a:cubicBezTo>
                        <a:pt x="161" y="198"/>
                        <a:pt x="150" y="204"/>
                        <a:pt x="135" y="206"/>
                      </a:cubicBezTo>
                      <a:cubicBezTo>
                        <a:pt x="135" y="227"/>
                        <a:pt x="135" y="227"/>
                        <a:pt x="135" y="227"/>
                      </a:cubicBezTo>
                      <a:cubicBezTo>
                        <a:pt x="119" y="227"/>
                        <a:pt x="119" y="227"/>
                        <a:pt x="119" y="227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ubicBezTo>
                        <a:pt x="106" y="205"/>
                        <a:pt x="95" y="200"/>
                        <a:pt x="87" y="192"/>
                      </a:cubicBezTo>
                      <a:cubicBezTo>
                        <a:pt x="79" y="184"/>
                        <a:pt x="74" y="172"/>
                        <a:pt x="72" y="157"/>
                      </a:cubicBezTo>
                      <a:cubicBezTo>
                        <a:pt x="101" y="154"/>
                        <a:pt x="101" y="154"/>
                        <a:pt x="101" y="154"/>
                      </a:cubicBezTo>
                      <a:cubicBezTo>
                        <a:pt x="102" y="160"/>
                        <a:pt x="105" y="165"/>
                        <a:pt x="108" y="170"/>
                      </a:cubicBezTo>
                      <a:cubicBezTo>
                        <a:pt x="111" y="174"/>
                        <a:pt x="115" y="177"/>
                        <a:pt x="119" y="179"/>
                      </a:cubicBezTo>
                      <a:cubicBezTo>
                        <a:pt x="119" y="132"/>
                        <a:pt x="119" y="132"/>
                        <a:pt x="119" y="132"/>
                      </a:cubicBezTo>
                      <a:cubicBezTo>
                        <a:pt x="104" y="128"/>
                        <a:pt x="93" y="122"/>
                        <a:pt x="87" y="113"/>
                      </a:cubicBezTo>
                      <a:cubicBezTo>
                        <a:pt x="80" y="105"/>
                        <a:pt x="76" y="94"/>
                        <a:pt x="76" y="82"/>
                      </a:cubicBezTo>
                      <a:cubicBezTo>
                        <a:pt x="76" y="70"/>
                        <a:pt x="80" y="59"/>
                        <a:pt x="88" y="51"/>
                      </a:cubicBezTo>
                      <a:cubicBezTo>
                        <a:pt x="96" y="43"/>
                        <a:pt x="106" y="38"/>
                        <a:pt x="119" y="37"/>
                      </a:cubicBezTo>
                      <a:cubicBezTo>
                        <a:pt x="119" y="25"/>
                        <a:pt x="119" y="25"/>
                        <a:pt x="119" y="25"/>
                      </a:cubicBezTo>
                      <a:cubicBezTo>
                        <a:pt x="135" y="25"/>
                        <a:pt x="135" y="25"/>
                        <a:pt x="135" y="25"/>
                      </a:cubicBezTo>
                      <a:cubicBezTo>
                        <a:pt x="135" y="37"/>
                        <a:pt x="135" y="37"/>
                        <a:pt x="135" y="37"/>
                      </a:cubicBezTo>
                      <a:cubicBezTo>
                        <a:pt x="147" y="38"/>
                        <a:pt x="157" y="42"/>
                        <a:pt x="164" y="49"/>
                      </a:cubicBezTo>
                      <a:cubicBezTo>
                        <a:pt x="171" y="56"/>
                        <a:pt x="175" y="65"/>
                        <a:pt x="177" y="76"/>
                      </a:cubicBezTo>
                      <a:cubicBezTo>
                        <a:pt x="149" y="79"/>
                        <a:pt x="149" y="79"/>
                        <a:pt x="149" y="79"/>
                      </a:cubicBezTo>
                      <a:cubicBezTo>
                        <a:pt x="147" y="71"/>
                        <a:pt x="142" y="65"/>
                        <a:pt x="135" y="61"/>
                      </a:cubicBezTo>
                      <a:cubicBezTo>
                        <a:pt x="135" y="105"/>
                        <a:pt x="135" y="105"/>
                        <a:pt x="135" y="105"/>
                      </a:cubicBezTo>
                      <a:cubicBezTo>
                        <a:pt x="153" y="110"/>
                        <a:pt x="165" y="117"/>
                        <a:pt x="172" y="124"/>
                      </a:cubicBezTo>
                      <a:cubicBezTo>
                        <a:pt x="178" y="132"/>
                        <a:pt x="182" y="142"/>
                        <a:pt x="182" y="154"/>
                      </a:cubicBezTo>
                      <a:cubicBezTo>
                        <a:pt x="182" y="168"/>
                        <a:pt x="178" y="179"/>
                        <a:pt x="169" y="189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Freeform 149"/>
                <p:cNvSpPr>
                  <a:spLocks noEditPoints="1"/>
                </p:cNvSpPr>
                <p:nvPr/>
              </p:nvSpPr>
              <p:spPr bwMode="auto">
                <a:xfrm>
                  <a:off x="4802188" y="1090613"/>
                  <a:ext cx="539750" cy="536575"/>
                </a:xfrm>
                <a:custGeom>
                  <a:avLst/>
                  <a:gdLst>
                    <a:gd name="T0" fmla="*/ 166 w 331"/>
                    <a:gd name="T1" fmla="*/ 330 h 330"/>
                    <a:gd name="T2" fmla="*/ 289 w 331"/>
                    <a:gd name="T3" fmla="*/ 86 h 330"/>
                    <a:gd name="T4" fmla="*/ 305 w 331"/>
                    <a:gd name="T5" fmla="*/ 84 h 330"/>
                    <a:gd name="T6" fmla="*/ 295 w 331"/>
                    <a:gd name="T7" fmla="*/ 97 h 330"/>
                    <a:gd name="T8" fmla="*/ 281 w 331"/>
                    <a:gd name="T9" fmla="*/ 89 h 330"/>
                    <a:gd name="T10" fmla="*/ 239 w 331"/>
                    <a:gd name="T11" fmla="*/ 30 h 330"/>
                    <a:gd name="T12" fmla="*/ 252 w 331"/>
                    <a:gd name="T13" fmla="*/ 39 h 330"/>
                    <a:gd name="T14" fmla="*/ 237 w 331"/>
                    <a:gd name="T15" fmla="*/ 42 h 330"/>
                    <a:gd name="T16" fmla="*/ 231 w 331"/>
                    <a:gd name="T17" fmla="*/ 27 h 330"/>
                    <a:gd name="T18" fmla="*/ 170 w 331"/>
                    <a:gd name="T19" fmla="*/ 12 h 330"/>
                    <a:gd name="T20" fmla="*/ 174 w 331"/>
                    <a:gd name="T21" fmla="*/ 27 h 330"/>
                    <a:gd name="T22" fmla="*/ 160 w 331"/>
                    <a:gd name="T23" fmla="*/ 19 h 330"/>
                    <a:gd name="T24" fmla="*/ 86 w 331"/>
                    <a:gd name="T25" fmla="*/ 25 h 330"/>
                    <a:gd name="T26" fmla="*/ 99 w 331"/>
                    <a:gd name="T27" fmla="*/ 35 h 330"/>
                    <a:gd name="T28" fmla="*/ 91 w 331"/>
                    <a:gd name="T29" fmla="*/ 49 h 330"/>
                    <a:gd name="T30" fmla="*/ 87 w 331"/>
                    <a:gd name="T31" fmla="*/ 33 h 330"/>
                    <a:gd name="T32" fmla="*/ 41 w 331"/>
                    <a:gd name="T33" fmla="*/ 77 h 330"/>
                    <a:gd name="T34" fmla="*/ 44 w 331"/>
                    <a:gd name="T35" fmla="*/ 93 h 330"/>
                    <a:gd name="T36" fmla="*/ 28 w 331"/>
                    <a:gd name="T37" fmla="*/ 98 h 330"/>
                    <a:gd name="T38" fmla="*/ 36 w 331"/>
                    <a:gd name="T39" fmla="*/ 84 h 330"/>
                    <a:gd name="T40" fmla="*/ 5 w 331"/>
                    <a:gd name="T41" fmla="*/ 163 h 330"/>
                    <a:gd name="T42" fmla="*/ 20 w 331"/>
                    <a:gd name="T43" fmla="*/ 157 h 330"/>
                    <a:gd name="T44" fmla="*/ 28 w 331"/>
                    <a:gd name="T45" fmla="*/ 171 h 330"/>
                    <a:gd name="T46" fmla="*/ 41 w 331"/>
                    <a:gd name="T47" fmla="*/ 241 h 330"/>
                    <a:gd name="T48" fmla="*/ 25 w 331"/>
                    <a:gd name="T49" fmla="*/ 243 h 330"/>
                    <a:gd name="T50" fmla="*/ 35 w 331"/>
                    <a:gd name="T51" fmla="*/ 230 h 330"/>
                    <a:gd name="T52" fmla="*/ 49 w 331"/>
                    <a:gd name="T53" fmla="*/ 238 h 330"/>
                    <a:gd name="T54" fmla="*/ 89 w 331"/>
                    <a:gd name="T55" fmla="*/ 298 h 330"/>
                    <a:gd name="T56" fmla="*/ 76 w 331"/>
                    <a:gd name="T57" fmla="*/ 289 h 330"/>
                    <a:gd name="T58" fmla="*/ 92 w 331"/>
                    <a:gd name="T59" fmla="*/ 286 h 330"/>
                    <a:gd name="T60" fmla="*/ 97 w 331"/>
                    <a:gd name="T61" fmla="*/ 302 h 330"/>
                    <a:gd name="T62" fmla="*/ 161 w 331"/>
                    <a:gd name="T63" fmla="*/ 319 h 330"/>
                    <a:gd name="T64" fmla="*/ 157 w 331"/>
                    <a:gd name="T65" fmla="*/ 303 h 330"/>
                    <a:gd name="T66" fmla="*/ 171 w 331"/>
                    <a:gd name="T67" fmla="*/ 311 h 330"/>
                    <a:gd name="T68" fmla="*/ 248 w 331"/>
                    <a:gd name="T69" fmla="*/ 303 h 330"/>
                    <a:gd name="T70" fmla="*/ 235 w 331"/>
                    <a:gd name="T71" fmla="*/ 294 h 330"/>
                    <a:gd name="T72" fmla="*/ 243 w 331"/>
                    <a:gd name="T73" fmla="*/ 280 h 330"/>
                    <a:gd name="T74" fmla="*/ 248 w 331"/>
                    <a:gd name="T75" fmla="*/ 295 h 330"/>
                    <a:gd name="T76" fmla="*/ 31 w 331"/>
                    <a:gd name="T77" fmla="*/ 165 h 330"/>
                    <a:gd name="T78" fmla="*/ 166 w 331"/>
                    <a:gd name="T79" fmla="*/ 299 h 330"/>
                    <a:gd name="T80" fmla="*/ 290 w 331"/>
                    <a:gd name="T81" fmla="*/ 242 h 330"/>
                    <a:gd name="T82" fmla="*/ 290 w 331"/>
                    <a:gd name="T83" fmla="*/ 226 h 330"/>
                    <a:gd name="T84" fmla="*/ 301 w 331"/>
                    <a:gd name="T85" fmla="*/ 237 h 330"/>
                    <a:gd name="T86" fmla="*/ 318 w 331"/>
                    <a:gd name="T87" fmla="*/ 176 h 330"/>
                    <a:gd name="T88" fmla="*/ 308 w 331"/>
                    <a:gd name="T89" fmla="*/ 164 h 330"/>
                    <a:gd name="T90" fmla="*/ 318 w 331"/>
                    <a:gd name="T91" fmla="*/ 152 h 330"/>
                    <a:gd name="T92" fmla="*/ 319 w 331"/>
                    <a:gd name="T93" fmla="*/ 168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31" h="330">
                      <a:moveTo>
                        <a:pt x="166" y="0"/>
                      </a:moveTo>
                      <a:cubicBezTo>
                        <a:pt x="75" y="0"/>
                        <a:pt x="0" y="74"/>
                        <a:pt x="0" y="165"/>
                      </a:cubicBezTo>
                      <a:cubicBezTo>
                        <a:pt x="0" y="256"/>
                        <a:pt x="75" y="330"/>
                        <a:pt x="166" y="330"/>
                      </a:cubicBezTo>
                      <a:cubicBezTo>
                        <a:pt x="257" y="330"/>
                        <a:pt x="331" y="256"/>
                        <a:pt x="331" y="165"/>
                      </a:cubicBezTo>
                      <a:cubicBezTo>
                        <a:pt x="331" y="74"/>
                        <a:pt x="257" y="0"/>
                        <a:pt x="166" y="0"/>
                      </a:cubicBezTo>
                      <a:close/>
                      <a:moveTo>
                        <a:pt x="289" y="86"/>
                      </a:moveTo>
                      <a:cubicBezTo>
                        <a:pt x="291" y="78"/>
                        <a:pt x="291" y="78"/>
                        <a:pt x="291" y="78"/>
                      </a:cubicBezTo>
                      <a:cubicBezTo>
                        <a:pt x="296" y="85"/>
                        <a:pt x="296" y="85"/>
                        <a:pt x="296" y="85"/>
                      </a:cubicBezTo>
                      <a:cubicBezTo>
                        <a:pt x="305" y="84"/>
                        <a:pt x="305" y="84"/>
                        <a:pt x="305" y="84"/>
                      </a:cubicBezTo>
                      <a:cubicBezTo>
                        <a:pt x="300" y="91"/>
                        <a:pt x="300" y="91"/>
                        <a:pt x="300" y="91"/>
                      </a:cubicBezTo>
                      <a:cubicBezTo>
                        <a:pt x="303" y="99"/>
                        <a:pt x="303" y="99"/>
                        <a:pt x="303" y="99"/>
                      </a:cubicBezTo>
                      <a:cubicBezTo>
                        <a:pt x="295" y="97"/>
                        <a:pt x="295" y="97"/>
                        <a:pt x="295" y="97"/>
                      </a:cubicBezTo>
                      <a:cubicBezTo>
                        <a:pt x="289" y="102"/>
                        <a:pt x="289" y="102"/>
                        <a:pt x="289" y="102"/>
                      </a:cubicBezTo>
                      <a:cubicBezTo>
                        <a:pt x="288" y="94"/>
                        <a:pt x="288" y="94"/>
                        <a:pt x="288" y="94"/>
                      </a:cubicBezTo>
                      <a:cubicBezTo>
                        <a:pt x="281" y="89"/>
                        <a:pt x="281" y="89"/>
                        <a:pt x="281" y="89"/>
                      </a:cubicBezTo>
                      <a:lnTo>
                        <a:pt x="289" y="86"/>
                      </a:lnTo>
                      <a:close/>
                      <a:moveTo>
                        <a:pt x="231" y="27"/>
                      </a:moveTo>
                      <a:cubicBezTo>
                        <a:pt x="239" y="30"/>
                        <a:pt x="239" y="30"/>
                        <a:pt x="239" y="30"/>
                      </a:cubicBezTo>
                      <a:cubicBezTo>
                        <a:pt x="246" y="25"/>
                        <a:pt x="246" y="25"/>
                        <a:pt x="246" y="25"/>
                      </a:cubicBezTo>
                      <a:cubicBezTo>
                        <a:pt x="246" y="34"/>
                        <a:pt x="246" y="34"/>
                        <a:pt x="246" y="34"/>
                      </a:cubicBezTo>
                      <a:cubicBezTo>
                        <a:pt x="252" y="39"/>
                        <a:pt x="252" y="39"/>
                        <a:pt x="252" y="39"/>
                      </a:cubicBezTo>
                      <a:cubicBezTo>
                        <a:pt x="244" y="41"/>
                        <a:pt x="244" y="41"/>
                        <a:pt x="244" y="41"/>
                      </a:cubicBezTo>
                      <a:cubicBezTo>
                        <a:pt x="241" y="49"/>
                        <a:pt x="241" y="49"/>
                        <a:pt x="241" y="49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28" y="42"/>
                        <a:pt x="228" y="42"/>
                        <a:pt x="228" y="42"/>
                      </a:cubicBezTo>
                      <a:cubicBezTo>
                        <a:pt x="234" y="35"/>
                        <a:pt x="234" y="35"/>
                        <a:pt x="234" y="35"/>
                      </a:cubicBezTo>
                      <a:lnTo>
                        <a:pt x="231" y="27"/>
                      </a:lnTo>
                      <a:close/>
                      <a:moveTo>
                        <a:pt x="163" y="12"/>
                      </a:moveTo>
                      <a:cubicBezTo>
                        <a:pt x="166" y="4"/>
                        <a:pt x="166" y="4"/>
                        <a:pt x="166" y="4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9" y="13"/>
                        <a:pt x="179" y="13"/>
                        <a:pt x="179" y="13"/>
                      </a:cubicBezTo>
                      <a:cubicBezTo>
                        <a:pt x="172" y="19"/>
                        <a:pt x="172" y="19"/>
                        <a:pt x="172" y="19"/>
                      </a:cubicBezTo>
                      <a:cubicBezTo>
                        <a:pt x="174" y="27"/>
                        <a:pt x="174" y="27"/>
                        <a:pt x="174" y="27"/>
                      </a:cubicBezTo>
                      <a:cubicBezTo>
                        <a:pt x="166" y="23"/>
                        <a:pt x="166" y="23"/>
                        <a:pt x="166" y="23"/>
                      </a:cubicBezTo>
                      <a:cubicBezTo>
                        <a:pt x="159" y="27"/>
                        <a:pt x="159" y="27"/>
                        <a:pt x="159" y="27"/>
                      </a:cubicBezTo>
                      <a:cubicBezTo>
                        <a:pt x="160" y="19"/>
                        <a:pt x="160" y="19"/>
                        <a:pt x="160" y="19"/>
                      </a:cubicBezTo>
                      <a:cubicBezTo>
                        <a:pt x="154" y="13"/>
                        <a:pt x="154" y="13"/>
                        <a:pt x="154" y="13"/>
                      </a:cubicBezTo>
                      <a:lnTo>
                        <a:pt x="163" y="12"/>
                      </a:lnTo>
                      <a:close/>
                      <a:moveTo>
                        <a:pt x="86" y="25"/>
                      </a:move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101" y="27"/>
                        <a:pt x="101" y="27"/>
                        <a:pt x="101" y="27"/>
                      </a:cubicBezTo>
                      <a:cubicBezTo>
                        <a:pt x="99" y="35"/>
                        <a:pt x="99" y="35"/>
                        <a:pt x="99" y="3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96" y="42"/>
                        <a:pt x="96" y="42"/>
                        <a:pt x="96" y="42"/>
                      </a:cubicBezTo>
                      <a:cubicBezTo>
                        <a:pt x="91" y="49"/>
                        <a:pt x="91" y="49"/>
                        <a:pt x="91" y="49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lnTo>
                        <a:pt x="86" y="25"/>
                      </a:lnTo>
                      <a:close/>
                      <a:moveTo>
                        <a:pt x="36" y="84"/>
                      </a:move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3" y="85"/>
                        <a:pt x="43" y="85"/>
                        <a:pt x="43" y="85"/>
                      </a:cubicBezTo>
                      <a:cubicBezTo>
                        <a:pt x="51" y="88"/>
                        <a:pt x="51" y="88"/>
                        <a:pt x="51" y="88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3" y="101"/>
                        <a:pt x="43" y="101"/>
                        <a:pt x="43" y="101"/>
                      </a:cubicBezTo>
                      <a:cubicBezTo>
                        <a:pt x="37" y="96"/>
                        <a:pt x="37" y="96"/>
                        <a:pt x="37" y="96"/>
                      </a:cubicBezTo>
                      <a:cubicBezTo>
                        <a:pt x="28" y="98"/>
                        <a:pt x="28" y="98"/>
                        <a:pt x="28" y="98"/>
                      </a:cubicBezTo>
                      <a:cubicBezTo>
                        <a:pt x="32" y="90"/>
                        <a:pt x="32" y="90"/>
                        <a:pt x="32" y="90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lnTo>
                        <a:pt x="36" y="84"/>
                      </a:lnTo>
                      <a:close/>
                      <a:moveTo>
                        <a:pt x="13" y="175"/>
                      </a:moveTo>
                      <a:cubicBezTo>
                        <a:pt x="12" y="167"/>
                        <a:pt x="12" y="167"/>
                        <a:pt x="12" y="167"/>
                      </a:cubicBezTo>
                      <a:cubicBezTo>
                        <a:pt x="5" y="163"/>
                        <a:pt x="5" y="163"/>
                        <a:pt x="5" y="163"/>
                      </a:cubicBezTo>
                      <a:cubicBezTo>
                        <a:pt x="12" y="159"/>
                        <a:pt x="12" y="159"/>
                        <a:pt x="12" y="159"/>
                      </a:cubicBezTo>
                      <a:cubicBezTo>
                        <a:pt x="14" y="151"/>
                        <a:pt x="14" y="151"/>
                        <a:pt x="14" y="151"/>
                      </a:cubicBezTo>
                      <a:cubicBezTo>
                        <a:pt x="20" y="157"/>
                        <a:pt x="20" y="157"/>
                        <a:pt x="20" y="157"/>
                      </a:cubicBezTo>
                      <a:cubicBezTo>
                        <a:pt x="28" y="155"/>
                        <a:pt x="28" y="155"/>
                        <a:pt x="28" y="155"/>
                      </a:cubicBezTo>
                      <a:cubicBezTo>
                        <a:pt x="24" y="163"/>
                        <a:pt x="24" y="163"/>
                        <a:pt x="24" y="163"/>
                      </a:cubicBezTo>
                      <a:cubicBezTo>
                        <a:pt x="28" y="171"/>
                        <a:pt x="28" y="171"/>
                        <a:pt x="28" y="171"/>
                      </a:cubicBezTo>
                      <a:cubicBezTo>
                        <a:pt x="19" y="169"/>
                        <a:pt x="19" y="169"/>
                        <a:pt x="19" y="169"/>
                      </a:cubicBezTo>
                      <a:lnTo>
                        <a:pt x="13" y="175"/>
                      </a:lnTo>
                      <a:close/>
                      <a:moveTo>
                        <a:pt x="41" y="241"/>
                      </a:moveTo>
                      <a:cubicBezTo>
                        <a:pt x="38" y="249"/>
                        <a:pt x="38" y="249"/>
                        <a:pt x="38" y="249"/>
                      </a:cubicBezTo>
                      <a:cubicBezTo>
                        <a:pt x="33" y="243"/>
                        <a:pt x="33" y="243"/>
                        <a:pt x="33" y="243"/>
                      </a:cubicBezTo>
                      <a:cubicBezTo>
                        <a:pt x="25" y="243"/>
                        <a:pt x="25" y="243"/>
                        <a:pt x="25" y="243"/>
                      </a:cubicBezTo>
                      <a:cubicBezTo>
                        <a:pt x="30" y="236"/>
                        <a:pt x="30" y="236"/>
                        <a:pt x="30" y="236"/>
                      </a:cubicBezTo>
                      <a:cubicBezTo>
                        <a:pt x="27" y="228"/>
                        <a:pt x="27" y="228"/>
                        <a:pt x="27" y="228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41" y="225"/>
                        <a:pt x="41" y="225"/>
                        <a:pt x="41" y="225"/>
                      </a:cubicBezTo>
                      <a:cubicBezTo>
                        <a:pt x="42" y="234"/>
                        <a:pt x="42" y="234"/>
                        <a:pt x="42" y="234"/>
                      </a:cubicBezTo>
                      <a:cubicBezTo>
                        <a:pt x="49" y="238"/>
                        <a:pt x="49" y="238"/>
                        <a:pt x="49" y="238"/>
                      </a:cubicBezTo>
                      <a:lnTo>
                        <a:pt x="41" y="241"/>
                      </a:lnTo>
                      <a:close/>
                      <a:moveTo>
                        <a:pt x="97" y="302"/>
                      </a:moveTo>
                      <a:cubicBezTo>
                        <a:pt x="89" y="298"/>
                        <a:pt x="89" y="298"/>
                        <a:pt x="89" y="298"/>
                      </a:cubicBezTo>
                      <a:cubicBezTo>
                        <a:pt x="82" y="303"/>
                        <a:pt x="82" y="303"/>
                        <a:pt x="82" y="303"/>
                      </a:cubicBezTo>
                      <a:cubicBezTo>
                        <a:pt x="83" y="294"/>
                        <a:pt x="83" y="294"/>
                        <a:pt x="83" y="294"/>
                      </a:cubicBezTo>
                      <a:cubicBezTo>
                        <a:pt x="76" y="289"/>
                        <a:pt x="76" y="289"/>
                        <a:pt x="76" y="289"/>
                      </a:cubicBezTo>
                      <a:cubicBezTo>
                        <a:pt x="85" y="287"/>
                        <a:pt x="85" y="287"/>
                        <a:pt x="85" y="287"/>
                      </a:cubicBezTo>
                      <a:cubicBezTo>
                        <a:pt x="88" y="279"/>
                        <a:pt x="88" y="279"/>
                        <a:pt x="88" y="279"/>
                      </a:cubicBezTo>
                      <a:cubicBezTo>
                        <a:pt x="92" y="286"/>
                        <a:pt x="92" y="286"/>
                        <a:pt x="92" y="286"/>
                      </a:cubicBezTo>
                      <a:cubicBezTo>
                        <a:pt x="101" y="287"/>
                        <a:pt x="101" y="287"/>
                        <a:pt x="101" y="287"/>
                      </a:cubicBezTo>
                      <a:cubicBezTo>
                        <a:pt x="95" y="293"/>
                        <a:pt x="95" y="293"/>
                        <a:pt x="95" y="293"/>
                      </a:cubicBezTo>
                      <a:lnTo>
                        <a:pt x="97" y="302"/>
                      </a:lnTo>
                      <a:close/>
                      <a:moveTo>
                        <a:pt x="168" y="319"/>
                      </a:moveTo>
                      <a:cubicBezTo>
                        <a:pt x="165" y="326"/>
                        <a:pt x="165" y="326"/>
                        <a:pt x="165" y="326"/>
                      </a:cubicBezTo>
                      <a:cubicBezTo>
                        <a:pt x="161" y="319"/>
                        <a:pt x="161" y="319"/>
                        <a:pt x="161" y="319"/>
                      </a:cubicBezTo>
                      <a:cubicBezTo>
                        <a:pt x="152" y="317"/>
                        <a:pt x="152" y="317"/>
                        <a:pt x="152" y="317"/>
                      </a:cubicBezTo>
                      <a:cubicBezTo>
                        <a:pt x="159" y="311"/>
                        <a:pt x="159" y="311"/>
                        <a:pt x="159" y="311"/>
                      </a:cubicBezTo>
                      <a:cubicBezTo>
                        <a:pt x="157" y="303"/>
                        <a:pt x="157" y="303"/>
                        <a:pt x="157" y="303"/>
                      </a:cubicBezTo>
                      <a:cubicBezTo>
                        <a:pt x="165" y="307"/>
                        <a:pt x="165" y="307"/>
                        <a:pt x="165" y="307"/>
                      </a:cubicBezTo>
                      <a:cubicBezTo>
                        <a:pt x="172" y="303"/>
                        <a:pt x="172" y="303"/>
                        <a:pt x="172" y="303"/>
                      </a:cubicBezTo>
                      <a:cubicBezTo>
                        <a:pt x="171" y="311"/>
                        <a:pt x="171" y="311"/>
                        <a:pt x="171" y="311"/>
                      </a:cubicBezTo>
                      <a:cubicBezTo>
                        <a:pt x="177" y="317"/>
                        <a:pt x="177" y="317"/>
                        <a:pt x="177" y="317"/>
                      </a:cubicBezTo>
                      <a:lnTo>
                        <a:pt x="168" y="319"/>
                      </a:lnTo>
                      <a:close/>
                      <a:moveTo>
                        <a:pt x="248" y="303"/>
                      </a:move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33" y="302"/>
                        <a:pt x="233" y="302"/>
                        <a:pt x="233" y="302"/>
                      </a:cubicBezTo>
                      <a:cubicBezTo>
                        <a:pt x="235" y="294"/>
                        <a:pt x="235" y="294"/>
                        <a:pt x="235" y="294"/>
                      </a:cubicBezTo>
                      <a:cubicBezTo>
                        <a:pt x="230" y="287"/>
                        <a:pt x="230" y="287"/>
                        <a:pt x="230" y="287"/>
                      </a:cubicBezTo>
                      <a:cubicBezTo>
                        <a:pt x="238" y="287"/>
                        <a:pt x="238" y="287"/>
                        <a:pt x="238" y="287"/>
                      </a:cubicBezTo>
                      <a:cubicBezTo>
                        <a:pt x="243" y="280"/>
                        <a:pt x="243" y="280"/>
                        <a:pt x="243" y="280"/>
                      </a:cubicBezTo>
                      <a:cubicBezTo>
                        <a:pt x="246" y="288"/>
                        <a:pt x="246" y="288"/>
                        <a:pt x="246" y="288"/>
                      </a:cubicBezTo>
                      <a:cubicBezTo>
                        <a:pt x="254" y="290"/>
                        <a:pt x="254" y="290"/>
                        <a:pt x="254" y="290"/>
                      </a:cubicBezTo>
                      <a:cubicBezTo>
                        <a:pt x="248" y="295"/>
                        <a:pt x="248" y="295"/>
                        <a:pt x="248" y="295"/>
                      </a:cubicBezTo>
                      <a:lnTo>
                        <a:pt x="248" y="303"/>
                      </a:lnTo>
                      <a:close/>
                      <a:moveTo>
                        <a:pt x="166" y="299"/>
                      </a:moveTo>
                      <a:cubicBezTo>
                        <a:pt x="92" y="299"/>
                        <a:pt x="31" y="239"/>
                        <a:pt x="31" y="165"/>
                      </a:cubicBezTo>
                      <a:cubicBezTo>
                        <a:pt x="31" y="91"/>
                        <a:pt x="92" y="31"/>
                        <a:pt x="166" y="31"/>
                      </a:cubicBezTo>
                      <a:cubicBezTo>
                        <a:pt x="240" y="31"/>
                        <a:pt x="300" y="91"/>
                        <a:pt x="300" y="165"/>
                      </a:cubicBezTo>
                      <a:cubicBezTo>
                        <a:pt x="300" y="239"/>
                        <a:pt x="240" y="299"/>
                        <a:pt x="166" y="299"/>
                      </a:cubicBezTo>
                      <a:close/>
                      <a:moveTo>
                        <a:pt x="298" y="244"/>
                      </a:moveTo>
                      <a:cubicBezTo>
                        <a:pt x="292" y="250"/>
                        <a:pt x="292" y="250"/>
                        <a:pt x="292" y="250"/>
                      </a:cubicBezTo>
                      <a:cubicBezTo>
                        <a:pt x="290" y="242"/>
                        <a:pt x="290" y="242"/>
                        <a:pt x="290" y="242"/>
                      </a:cubicBezTo>
                      <a:cubicBezTo>
                        <a:pt x="282" y="239"/>
                        <a:pt x="282" y="239"/>
                        <a:pt x="282" y="239"/>
                      </a:cubicBezTo>
                      <a:cubicBezTo>
                        <a:pt x="289" y="235"/>
                        <a:pt x="289" y="235"/>
                        <a:pt x="289" y="235"/>
                      </a:cubicBezTo>
                      <a:cubicBezTo>
                        <a:pt x="290" y="226"/>
                        <a:pt x="290" y="226"/>
                        <a:pt x="290" y="226"/>
                      </a:cubicBezTo>
                      <a:cubicBezTo>
                        <a:pt x="296" y="231"/>
                        <a:pt x="296" y="231"/>
                        <a:pt x="296" y="231"/>
                      </a:cubicBezTo>
                      <a:cubicBezTo>
                        <a:pt x="304" y="229"/>
                        <a:pt x="304" y="229"/>
                        <a:pt x="304" y="229"/>
                      </a:cubicBezTo>
                      <a:cubicBezTo>
                        <a:pt x="301" y="237"/>
                        <a:pt x="301" y="237"/>
                        <a:pt x="301" y="237"/>
                      </a:cubicBezTo>
                      <a:cubicBezTo>
                        <a:pt x="306" y="244"/>
                        <a:pt x="306" y="244"/>
                        <a:pt x="306" y="244"/>
                      </a:cubicBezTo>
                      <a:lnTo>
                        <a:pt x="298" y="244"/>
                      </a:lnTo>
                      <a:close/>
                      <a:moveTo>
                        <a:pt x="318" y="176"/>
                      </a:moveTo>
                      <a:cubicBezTo>
                        <a:pt x="312" y="170"/>
                        <a:pt x="312" y="170"/>
                        <a:pt x="312" y="170"/>
                      </a:cubicBezTo>
                      <a:cubicBezTo>
                        <a:pt x="304" y="172"/>
                        <a:pt x="304" y="172"/>
                        <a:pt x="304" y="172"/>
                      </a:cubicBezTo>
                      <a:cubicBezTo>
                        <a:pt x="308" y="164"/>
                        <a:pt x="308" y="164"/>
                        <a:pt x="308" y="164"/>
                      </a:cubicBezTo>
                      <a:cubicBezTo>
                        <a:pt x="304" y="156"/>
                        <a:pt x="304" y="156"/>
                        <a:pt x="304" y="156"/>
                      </a:cubicBezTo>
                      <a:cubicBezTo>
                        <a:pt x="312" y="158"/>
                        <a:pt x="312" y="158"/>
                        <a:pt x="312" y="158"/>
                      </a:cubicBezTo>
                      <a:cubicBezTo>
                        <a:pt x="318" y="152"/>
                        <a:pt x="318" y="152"/>
                        <a:pt x="318" y="152"/>
                      </a:cubicBezTo>
                      <a:cubicBezTo>
                        <a:pt x="319" y="160"/>
                        <a:pt x="319" y="160"/>
                        <a:pt x="319" y="160"/>
                      </a:cubicBezTo>
                      <a:cubicBezTo>
                        <a:pt x="327" y="164"/>
                        <a:pt x="327" y="164"/>
                        <a:pt x="327" y="164"/>
                      </a:cubicBezTo>
                      <a:cubicBezTo>
                        <a:pt x="319" y="168"/>
                        <a:pt x="319" y="168"/>
                        <a:pt x="319" y="168"/>
                      </a:cubicBezTo>
                      <a:lnTo>
                        <a:pt x="318" y="17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23" name="Freeform 6"/>
            <p:cNvSpPr>
              <a:spLocks noEditPoints="1"/>
            </p:cNvSpPr>
            <p:nvPr/>
          </p:nvSpPr>
          <p:spPr bwMode="auto">
            <a:xfrm>
              <a:off x="6251212" y="2813426"/>
              <a:ext cx="564532" cy="767411"/>
            </a:xfrm>
            <a:custGeom>
              <a:avLst/>
              <a:gdLst>
                <a:gd name="T0" fmla="*/ 2147483647 w 412"/>
                <a:gd name="T1" fmla="*/ 323852602 h 560"/>
                <a:gd name="T2" fmla="*/ 2147483647 w 412"/>
                <a:gd name="T3" fmla="*/ 1177636948 h 560"/>
                <a:gd name="T4" fmla="*/ 2147483647 w 412"/>
                <a:gd name="T5" fmla="*/ 235525219 h 560"/>
                <a:gd name="T6" fmla="*/ 2147483647 w 412"/>
                <a:gd name="T7" fmla="*/ 1207077601 h 560"/>
                <a:gd name="T8" fmla="*/ 2147483647 w 412"/>
                <a:gd name="T9" fmla="*/ 2147483647 h 560"/>
                <a:gd name="T10" fmla="*/ 2147483647 w 412"/>
                <a:gd name="T11" fmla="*/ 2147483647 h 560"/>
                <a:gd name="T12" fmla="*/ 2147483647 w 412"/>
                <a:gd name="T13" fmla="*/ 2147483647 h 560"/>
                <a:gd name="T14" fmla="*/ 2147483647 w 412"/>
                <a:gd name="T15" fmla="*/ 2147483647 h 560"/>
                <a:gd name="T16" fmla="*/ 2147483647 w 412"/>
                <a:gd name="T17" fmla="*/ 2147483647 h 560"/>
                <a:gd name="T18" fmla="*/ 2147483647 w 412"/>
                <a:gd name="T19" fmla="*/ 2147483647 h 560"/>
                <a:gd name="T20" fmla="*/ 2147483647 w 412"/>
                <a:gd name="T21" fmla="*/ 2147483647 h 560"/>
                <a:gd name="T22" fmla="*/ 2147483647 w 412"/>
                <a:gd name="T23" fmla="*/ 2147483647 h 560"/>
                <a:gd name="T24" fmla="*/ 2147483647 w 412"/>
                <a:gd name="T25" fmla="*/ 2147483647 h 560"/>
                <a:gd name="T26" fmla="*/ 2147483647 w 412"/>
                <a:gd name="T27" fmla="*/ 2147483647 h 560"/>
                <a:gd name="T28" fmla="*/ 2147483647 w 412"/>
                <a:gd name="T29" fmla="*/ 2147483647 h 560"/>
                <a:gd name="T30" fmla="*/ 2147483647 w 412"/>
                <a:gd name="T31" fmla="*/ 2147483647 h 560"/>
                <a:gd name="T32" fmla="*/ 2147483647 w 412"/>
                <a:gd name="T33" fmla="*/ 2147483647 h 560"/>
                <a:gd name="T34" fmla="*/ 2147483647 w 412"/>
                <a:gd name="T35" fmla="*/ 2147483647 h 560"/>
                <a:gd name="T36" fmla="*/ 2147483647 w 412"/>
                <a:gd name="T37" fmla="*/ 2147483647 h 560"/>
                <a:gd name="T38" fmla="*/ 2147483647 w 412"/>
                <a:gd name="T39" fmla="*/ 2147483647 h 560"/>
                <a:gd name="T40" fmla="*/ 2147483647 w 412"/>
                <a:gd name="T41" fmla="*/ 2147483647 h 560"/>
                <a:gd name="T42" fmla="*/ 1883335033 w 412"/>
                <a:gd name="T43" fmla="*/ 2147483647 h 560"/>
                <a:gd name="T44" fmla="*/ 2147483647 w 412"/>
                <a:gd name="T45" fmla="*/ 2147483647 h 560"/>
                <a:gd name="T46" fmla="*/ 2147483647 w 412"/>
                <a:gd name="T47" fmla="*/ 2147483647 h 560"/>
                <a:gd name="T48" fmla="*/ 2147483647 w 412"/>
                <a:gd name="T49" fmla="*/ 2147483647 h 560"/>
                <a:gd name="T50" fmla="*/ 2147483647 w 412"/>
                <a:gd name="T51" fmla="*/ 2147483647 h 560"/>
                <a:gd name="T52" fmla="*/ 2147483647 w 412"/>
                <a:gd name="T53" fmla="*/ 2147483647 h 560"/>
                <a:gd name="T54" fmla="*/ 2147483647 w 412"/>
                <a:gd name="T55" fmla="*/ 2147483647 h 560"/>
                <a:gd name="T56" fmla="*/ 2147483647 w 412"/>
                <a:gd name="T57" fmla="*/ 2147483647 h 560"/>
                <a:gd name="T58" fmla="*/ 2147483647 w 412"/>
                <a:gd name="T59" fmla="*/ 2147483647 h 560"/>
                <a:gd name="T60" fmla="*/ 2147483647 w 412"/>
                <a:gd name="T61" fmla="*/ 2147483647 h 560"/>
                <a:gd name="T62" fmla="*/ 2147483647 w 412"/>
                <a:gd name="T63" fmla="*/ 2147483647 h 560"/>
                <a:gd name="T64" fmla="*/ 735679188 w 412"/>
                <a:gd name="T65" fmla="*/ 2147483647 h 560"/>
                <a:gd name="T66" fmla="*/ 735679188 w 412"/>
                <a:gd name="T67" fmla="*/ 2147483647 h 560"/>
                <a:gd name="T68" fmla="*/ 1206514303 w 412"/>
                <a:gd name="T69" fmla="*/ 2147483647 h 560"/>
                <a:gd name="T70" fmla="*/ 1706770509 w 412"/>
                <a:gd name="T71" fmla="*/ 2147483647 h 560"/>
                <a:gd name="T72" fmla="*/ 2147483647 w 412"/>
                <a:gd name="T73" fmla="*/ 2147483647 h 560"/>
                <a:gd name="T74" fmla="*/ 2147483647 w 412"/>
                <a:gd name="T75" fmla="*/ 2147483647 h 560"/>
                <a:gd name="T76" fmla="*/ 2147483647 w 412"/>
                <a:gd name="T77" fmla="*/ 2147483647 h 560"/>
                <a:gd name="T78" fmla="*/ 2147483647 w 412"/>
                <a:gd name="T79" fmla="*/ 2147483647 h 560"/>
                <a:gd name="T80" fmla="*/ 2147483647 w 412"/>
                <a:gd name="T81" fmla="*/ 2147483647 h 560"/>
                <a:gd name="T82" fmla="*/ 2147483647 w 412"/>
                <a:gd name="T83" fmla="*/ 2147483647 h 560"/>
                <a:gd name="T84" fmla="*/ 2147483647 w 412"/>
                <a:gd name="T85" fmla="*/ 2147483647 h 560"/>
                <a:gd name="T86" fmla="*/ 2147483647 w 412"/>
                <a:gd name="T87" fmla="*/ 2147483647 h 560"/>
                <a:gd name="T88" fmla="*/ 2147483647 w 412"/>
                <a:gd name="T89" fmla="*/ 2147483647 h 560"/>
                <a:gd name="T90" fmla="*/ 2147483647 w 412"/>
                <a:gd name="T91" fmla="*/ 2147483647 h 560"/>
                <a:gd name="T92" fmla="*/ 2147483647 w 412"/>
                <a:gd name="T93" fmla="*/ 2147483647 h 560"/>
                <a:gd name="T94" fmla="*/ 2147483647 w 412"/>
                <a:gd name="T95" fmla="*/ 2147483647 h 560"/>
                <a:gd name="T96" fmla="*/ 2147483647 w 412"/>
                <a:gd name="T97" fmla="*/ 2147483647 h 560"/>
                <a:gd name="T98" fmla="*/ 2147483647 w 412"/>
                <a:gd name="T99" fmla="*/ 2147483647 h 560"/>
                <a:gd name="T100" fmla="*/ 2147483647 w 412"/>
                <a:gd name="T101" fmla="*/ 2147483647 h 560"/>
                <a:gd name="T102" fmla="*/ 0 w 412"/>
                <a:gd name="T103" fmla="*/ 2147483647 h 5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2" h="560">
                  <a:moveTo>
                    <a:pt x="204" y="0"/>
                  </a:moveTo>
                  <a:cubicBezTo>
                    <a:pt x="204" y="8"/>
                    <a:pt x="204" y="8"/>
                    <a:pt x="204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197" y="23"/>
                    <a:pt x="191" y="31"/>
                    <a:pt x="190" y="40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31"/>
                    <a:pt x="216" y="23"/>
                    <a:pt x="208" y="22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14" y="11"/>
                    <a:pt x="214" y="11"/>
                    <a:pt x="214" y="11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204" y="0"/>
                  </a:lnTo>
                  <a:close/>
                  <a:moveTo>
                    <a:pt x="194" y="41"/>
                  </a:moveTo>
                  <a:cubicBezTo>
                    <a:pt x="194" y="77"/>
                    <a:pt x="194" y="77"/>
                    <a:pt x="194" y="77"/>
                  </a:cubicBezTo>
                  <a:cubicBezTo>
                    <a:pt x="150" y="84"/>
                    <a:pt x="116" y="124"/>
                    <a:pt x="112" y="175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6" y="124"/>
                    <a:pt x="262" y="84"/>
                    <a:pt x="219" y="77"/>
                  </a:cubicBezTo>
                  <a:cubicBezTo>
                    <a:pt x="219" y="41"/>
                    <a:pt x="219" y="41"/>
                    <a:pt x="219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2" y="76"/>
                    <a:pt x="210" y="76"/>
                    <a:pt x="209" y="76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1" y="76"/>
                    <a:pt x="199" y="76"/>
                  </a:cubicBezTo>
                  <a:cubicBezTo>
                    <a:pt x="199" y="41"/>
                    <a:pt x="199" y="41"/>
                    <a:pt x="199" y="41"/>
                  </a:cubicBezTo>
                  <a:lnTo>
                    <a:pt x="194" y="41"/>
                  </a:lnTo>
                  <a:close/>
                  <a:moveTo>
                    <a:pt x="104" y="176"/>
                  </a:moveTo>
                  <a:cubicBezTo>
                    <a:pt x="104" y="207"/>
                    <a:pt x="104" y="207"/>
                    <a:pt x="104" y="207"/>
                  </a:cubicBezTo>
                  <a:cubicBezTo>
                    <a:pt x="308" y="207"/>
                    <a:pt x="308" y="207"/>
                    <a:pt x="308" y="207"/>
                  </a:cubicBezTo>
                  <a:cubicBezTo>
                    <a:pt x="308" y="176"/>
                    <a:pt x="308" y="176"/>
                    <a:pt x="308" y="176"/>
                  </a:cubicBezTo>
                  <a:lnTo>
                    <a:pt x="104" y="176"/>
                  </a:lnTo>
                  <a:close/>
                  <a:moveTo>
                    <a:pt x="125" y="208"/>
                  </a:moveTo>
                  <a:cubicBezTo>
                    <a:pt x="125" y="208"/>
                    <a:pt x="125" y="208"/>
                    <a:pt x="125" y="208"/>
                  </a:cubicBezTo>
                  <a:cubicBezTo>
                    <a:pt x="125" y="269"/>
                    <a:pt x="125" y="269"/>
                    <a:pt x="125" y="269"/>
                  </a:cubicBezTo>
                  <a:cubicBezTo>
                    <a:pt x="141" y="261"/>
                    <a:pt x="141" y="261"/>
                    <a:pt x="141" y="261"/>
                  </a:cubicBezTo>
                  <a:cubicBezTo>
                    <a:pt x="141" y="208"/>
                    <a:pt x="141" y="208"/>
                    <a:pt x="141" y="208"/>
                  </a:cubicBezTo>
                  <a:lnTo>
                    <a:pt x="125" y="208"/>
                  </a:lnTo>
                  <a:close/>
                  <a:moveTo>
                    <a:pt x="101" y="208"/>
                  </a:moveTo>
                  <a:cubicBezTo>
                    <a:pt x="101" y="281"/>
                    <a:pt x="101" y="281"/>
                    <a:pt x="101" y="281"/>
                  </a:cubicBezTo>
                  <a:cubicBezTo>
                    <a:pt x="117" y="273"/>
                    <a:pt x="117" y="273"/>
                    <a:pt x="117" y="273"/>
                  </a:cubicBezTo>
                  <a:cubicBezTo>
                    <a:pt x="117" y="208"/>
                    <a:pt x="117" y="208"/>
                    <a:pt x="117" y="208"/>
                  </a:cubicBezTo>
                  <a:lnTo>
                    <a:pt x="101" y="208"/>
                  </a:lnTo>
                  <a:close/>
                  <a:moveTo>
                    <a:pt x="150" y="208"/>
                  </a:moveTo>
                  <a:cubicBezTo>
                    <a:pt x="150" y="256"/>
                    <a:pt x="150" y="256"/>
                    <a:pt x="150" y="256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208"/>
                    <a:pt x="166" y="208"/>
                    <a:pt x="166" y="208"/>
                  </a:cubicBezTo>
                  <a:lnTo>
                    <a:pt x="150" y="208"/>
                  </a:lnTo>
                  <a:close/>
                  <a:moveTo>
                    <a:pt x="174" y="208"/>
                  </a:moveTo>
                  <a:cubicBezTo>
                    <a:pt x="174" y="244"/>
                    <a:pt x="174" y="244"/>
                    <a:pt x="174" y="244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90" y="208"/>
                    <a:pt x="190" y="208"/>
                    <a:pt x="190" y="208"/>
                  </a:cubicBezTo>
                  <a:lnTo>
                    <a:pt x="174" y="208"/>
                  </a:lnTo>
                  <a:close/>
                  <a:moveTo>
                    <a:pt x="198" y="208"/>
                  </a:moveTo>
                  <a:cubicBezTo>
                    <a:pt x="198" y="232"/>
                    <a:pt x="198" y="232"/>
                    <a:pt x="198" y="232"/>
                  </a:cubicBezTo>
                  <a:cubicBezTo>
                    <a:pt x="206" y="227"/>
                    <a:pt x="206" y="227"/>
                    <a:pt x="206" y="227"/>
                  </a:cubicBezTo>
                  <a:cubicBezTo>
                    <a:pt x="214" y="232"/>
                    <a:pt x="214" y="232"/>
                    <a:pt x="214" y="232"/>
                  </a:cubicBezTo>
                  <a:cubicBezTo>
                    <a:pt x="214" y="208"/>
                    <a:pt x="214" y="208"/>
                    <a:pt x="214" y="208"/>
                  </a:cubicBezTo>
                  <a:lnTo>
                    <a:pt x="198" y="208"/>
                  </a:lnTo>
                  <a:close/>
                  <a:moveTo>
                    <a:pt x="223" y="208"/>
                  </a:moveTo>
                  <a:cubicBezTo>
                    <a:pt x="223" y="236"/>
                    <a:pt x="223" y="236"/>
                    <a:pt x="223" y="236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39" y="208"/>
                    <a:pt x="239" y="208"/>
                    <a:pt x="239" y="208"/>
                  </a:cubicBezTo>
                  <a:lnTo>
                    <a:pt x="223" y="208"/>
                  </a:lnTo>
                  <a:close/>
                  <a:moveTo>
                    <a:pt x="247" y="208"/>
                  </a:moveTo>
                  <a:cubicBezTo>
                    <a:pt x="247" y="248"/>
                    <a:pt x="247" y="248"/>
                    <a:pt x="247" y="248"/>
                  </a:cubicBezTo>
                  <a:cubicBezTo>
                    <a:pt x="263" y="256"/>
                    <a:pt x="263" y="256"/>
                    <a:pt x="263" y="256"/>
                  </a:cubicBezTo>
                  <a:cubicBezTo>
                    <a:pt x="263" y="208"/>
                    <a:pt x="263" y="208"/>
                    <a:pt x="263" y="208"/>
                  </a:cubicBezTo>
                  <a:lnTo>
                    <a:pt x="247" y="208"/>
                  </a:lnTo>
                  <a:close/>
                  <a:moveTo>
                    <a:pt x="271" y="208"/>
                  </a:moveTo>
                  <a:cubicBezTo>
                    <a:pt x="271" y="261"/>
                    <a:pt x="271" y="261"/>
                    <a:pt x="271" y="261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7" y="208"/>
                    <a:pt x="287" y="208"/>
                    <a:pt x="287" y="208"/>
                  </a:cubicBezTo>
                  <a:lnTo>
                    <a:pt x="271" y="208"/>
                  </a:lnTo>
                  <a:close/>
                  <a:moveTo>
                    <a:pt x="296" y="208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08"/>
                    <a:pt x="312" y="208"/>
                    <a:pt x="312" y="208"/>
                  </a:cubicBezTo>
                  <a:lnTo>
                    <a:pt x="296" y="208"/>
                  </a:lnTo>
                  <a:close/>
                  <a:moveTo>
                    <a:pt x="206" y="230"/>
                  </a:moveTo>
                  <a:cubicBezTo>
                    <a:pt x="82" y="293"/>
                    <a:pt x="82" y="293"/>
                    <a:pt x="82" y="293"/>
                  </a:cubicBezTo>
                  <a:cubicBezTo>
                    <a:pt x="331" y="293"/>
                    <a:pt x="331" y="293"/>
                    <a:pt x="331" y="293"/>
                  </a:cubicBezTo>
                  <a:lnTo>
                    <a:pt x="206" y="230"/>
                  </a:lnTo>
                  <a:close/>
                  <a:moveTo>
                    <a:pt x="64" y="295"/>
                  </a:moveTo>
                  <a:cubicBezTo>
                    <a:pt x="64" y="309"/>
                    <a:pt x="64" y="309"/>
                    <a:pt x="64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8" y="295"/>
                    <a:pt x="348" y="295"/>
                    <a:pt x="348" y="295"/>
                  </a:cubicBezTo>
                  <a:lnTo>
                    <a:pt x="64" y="295"/>
                  </a:lnTo>
                  <a:close/>
                  <a:moveTo>
                    <a:pt x="92" y="310"/>
                  </a:moveTo>
                  <a:cubicBezTo>
                    <a:pt x="92" y="383"/>
                    <a:pt x="92" y="383"/>
                    <a:pt x="92" y="383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4" y="310"/>
                    <a:pt x="104" y="310"/>
                    <a:pt x="104" y="310"/>
                  </a:cubicBezTo>
                  <a:lnTo>
                    <a:pt x="92" y="310"/>
                  </a:lnTo>
                  <a:close/>
                  <a:moveTo>
                    <a:pt x="109" y="310"/>
                  </a:moveTo>
                  <a:cubicBezTo>
                    <a:pt x="109" y="383"/>
                    <a:pt x="109" y="383"/>
                    <a:pt x="109" y="383"/>
                  </a:cubicBezTo>
                  <a:cubicBezTo>
                    <a:pt x="122" y="383"/>
                    <a:pt x="122" y="383"/>
                    <a:pt x="122" y="383"/>
                  </a:cubicBezTo>
                  <a:cubicBezTo>
                    <a:pt x="122" y="310"/>
                    <a:pt x="122" y="310"/>
                    <a:pt x="122" y="310"/>
                  </a:cubicBezTo>
                  <a:lnTo>
                    <a:pt x="109" y="310"/>
                  </a:lnTo>
                  <a:close/>
                  <a:moveTo>
                    <a:pt x="158" y="310"/>
                  </a:moveTo>
                  <a:cubicBezTo>
                    <a:pt x="158" y="383"/>
                    <a:pt x="158" y="383"/>
                    <a:pt x="158" y="383"/>
                  </a:cubicBezTo>
                  <a:cubicBezTo>
                    <a:pt x="171" y="383"/>
                    <a:pt x="171" y="383"/>
                    <a:pt x="171" y="383"/>
                  </a:cubicBezTo>
                  <a:cubicBezTo>
                    <a:pt x="171" y="310"/>
                    <a:pt x="171" y="310"/>
                    <a:pt x="171" y="310"/>
                  </a:cubicBezTo>
                  <a:lnTo>
                    <a:pt x="158" y="310"/>
                  </a:lnTo>
                  <a:close/>
                  <a:moveTo>
                    <a:pt x="175" y="310"/>
                  </a:moveTo>
                  <a:cubicBezTo>
                    <a:pt x="175" y="383"/>
                    <a:pt x="175" y="383"/>
                    <a:pt x="175" y="383"/>
                  </a:cubicBezTo>
                  <a:cubicBezTo>
                    <a:pt x="188" y="383"/>
                    <a:pt x="188" y="383"/>
                    <a:pt x="188" y="383"/>
                  </a:cubicBezTo>
                  <a:cubicBezTo>
                    <a:pt x="188" y="310"/>
                    <a:pt x="188" y="310"/>
                    <a:pt x="188" y="310"/>
                  </a:cubicBezTo>
                  <a:lnTo>
                    <a:pt x="175" y="310"/>
                  </a:lnTo>
                  <a:close/>
                  <a:moveTo>
                    <a:pt x="224" y="310"/>
                  </a:moveTo>
                  <a:cubicBezTo>
                    <a:pt x="224" y="383"/>
                    <a:pt x="224" y="383"/>
                    <a:pt x="224" y="383"/>
                  </a:cubicBezTo>
                  <a:cubicBezTo>
                    <a:pt x="237" y="383"/>
                    <a:pt x="237" y="383"/>
                    <a:pt x="237" y="383"/>
                  </a:cubicBezTo>
                  <a:cubicBezTo>
                    <a:pt x="237" y="310"/>
                    <a:pt x="237" y="310"/>
                    <a:pt x="237" y="310"/>
                  </a:cubicBezTo>
                  <a:lnTo>
                    <a:pt x="224" y="310"/>
                  </a:lnTo>
                  <a:close/>
                  <a:moveTo>
                    <a:pt x="242" y="310"/>
                  </a:moveTo>
                  <a:cubicBezTo>
                    <a:pt x="242" y="383"/>
                    <a:pt x="242" y="383"/>
                    <a:pt x="242" y="383"/>
                  </a:cubicBezTo>
                  <a:cubicBezTo>
                    <a:pt x="254" y="383"/>
                    <a:pt x="254" y="383"/>
                    <a:pt x="254" y="383"/>
                  </a:cubicBezTo>
                  <a:cubicBezTo>
                    <a:pt x="254" y="310"/>
                    <a:pt x="254" y="310"/>
                    <a:pt x="254" y="310"/>
                  </a:cubicBezTo>
                  <a:lnTo>
                    <a:pt x="242" y="310"/>
                  </a:lnTo>
                  <a:close/>
                  <a:moveTo>
                    <a:pt x="291" y="310"/>
                  </a:moveTo>
                  <a:cubicBezTo>
                    <a:pt x="291" y="383"/>
                    <a:pt x="291" y="383"/>
                    <a:pt x="291" y="383"/>
                  </a:cubicBezTo>
                  <a:cubicBezTo>
                    <a:pt x="303" y="383"/>
                    <a:pt x="303" y="383"/>
                    <a:pt x="303" y="383"/>
                  </a:cubicBezTo>
                  <a:cubicBezTo>
                    <a:pt x="303" y="310"/>
                    <a:pt x="303" y="310"/>
                    <a:pt x="303" y="310"/>
                  </a:cubicBezTo>
                  <a:lnTo>
                    <a:pt x="291" y="310"/>
                  </a:lnTo>
                  <a:close/>
                  <a:moveTo>
                    <a:pt x="308" y="310"/>
                  </a:moveTo>
                  <a:cubicBezTo>
                    <a:pt x="308" y="383"/>
                    <a:pt x="308" y="383"/>
                    <a:pt x="308" y="383"/>
                  </a:cubicBezTo>
                  <a:cubicBezTo>
                    <a:pt x="321" y="383"/>
                    <a:pt x="321" y="383"/>
                    <a:pt x="321" y="383"/>
                  </a:cubicBezTo>
                  <a:cubicBezTo>
                    <a:pt x="321" y="310"/>
                    <a:pt x="321" y="310"/>
                    <a:pt x="321" y="310"/>
                  </a:cubicBezTo>
                  <a:lnTo>
                    <a:pt x="308" y="310"/>
                  </a:lnTo>
                  <a:close/>
                  <a:moveTo>
                    <a:pt x="25" y="385"/>
                  </a:moveTo>
                  <a:cubicBezTo>
                    <a:pt x="25" y="406"/>
                    <a:pt x="25" y="406"/>
                    <a:pt x="25" y="406"/>
                  </a:cubicBezTo>
                  <a:cubicBezTo>
                    <a:pt x="388" y="406"/>
                    <a:pt x="388" y="406"/>
                    <a:pt x="388" y="406"/>
                  </a:cubicBezTo>
                  <a:cubicBezTo>
                    <a:pt x="388" y="385"/>
                    <a:pt x="388" y="385"/>
                    <a:pt x="388" y="385"/>
                  </a:cubicBezTo>
                  <a:lnTo>
                    <a:pt x="25" y="385"/>
                  </a:lnTo>
                  <a:close/>
                  <a:moveTo>
                    <a:pt x="28" y="408"/>
                  </a:moveTo>
                  <a:cubicBezTo>
                    <a:pt x="28" y="503"/>
                    <a:pt x="28" y="503"/>
                    <a:pt x="28" y="503"/>
                  </a:cubicBezTo>
                  <a:cubicBezTo>
                    <a:pt x="41" y="503"/>
                    <a:pt x="41" y="503"/>
                    <a:pt x="41" y="503"/>
                  </a:cubicBezTo>
                  <a:cubicBezTo>
                    <a:pt x="41" y="408"/>
                    <a:pt x="41" y="408"/>
                    <a:pt x="41" y="408"/>
                  </a:cubicBezTo>
                  <a:lnTo>
                    <a:pt x="28" y="408"/>
                  </a:lnTo>
                  <a:close/>
                  <a:moveTo>
                    <a:pt x="45" y="408"/>
                  </a:moveTo>
                  <a:cubicBezTo>
                    <a:pt x="45" y="503"/>
                    <a:pt x="45" y="503"/>
                    <a:pt x="45" y="503"/>
                  </a:cubicBezTo>
                  <a:cubicBezTo>
                    <a:pt x="58" y="503"/>
                    <a:pt x="58" y="503"/>
                    <a:pt x="58" y="503"/>
                  </a:cubicBezTo>
                  <a:cubicBezTo>
                    <a:pt x="58" y="408"/>
                    <a:pt x="58" y="408"/>
                    <a:pt x="58" y="408"/>
                  </a:cubicBezTo>
                  <a:lnTo>
                    <a:pt x="45" y="408"/>
                  </a:lnTo>
                  <a:close/>
                  <a:moveTo>
                    <a:pt x="92" y="408"/>
                  </a:moveTo>
                  <a:cubicBezTo>
                    <a:pt x="92" y="503"/>
                    <a:pt x="92" y="503"/>
                    <a:pt x="92" y="503"/>
                  </a:cubicBezTo>
                  <a:cubicBezTo>
                    <a:pt x="104" y="503"/>
                    <a:pt x="104" y="503"/>
                    <a:pt x="104" y="503"/>
                  </a:cubicBezTo>
                  <a:cubicBezTo>
                    <a:pt x="104" y="408"/>
                    <a:pt x="104" y="408"/>
                    <a:pt x="104" y="408"/>
                  </a:cubicBezTo>
                  <a:lnTo>
                    <a:pt x="92" y="408"/>
                  </a:lnTo>
                  <a:close/>
                  <a:moveTo>
                    <a:pt x="109" y="408"/>
                  </a:moveTo>
                  <a:cubicBezTo>
                    <a:pt x="109" y="503"/>
                    <a:pt x="109" y="503"/>
                    <a:pt x="109" y="503"/>
                  </a:cubicBezTo>
                  <a:cubicBezTo>
                    <a:pt x="122" y="503"/>
                    <a:pt x="122" y="503"/>
                    <a:pt x="122" y="503"/>
                  </a:cubicBezTo>
                  <a:cubicBezTo>
                    <a:pt x="122" y="408"/>
                    <a:pt x="122" y="408"/>
                    <a:pt x="122" y="408"/>
                  </a:cubicBezTo>
                  <a:lnTo>
                    <a:pt x="109" y="408"/>
                  </a:lnTo>
                  <a:close/>
                  <a:moveTo>
                    <a:pt x="158" y="408"/>
                  </a:moveTo>
                  <a:cubicBezTo>
                    <a:pt x="158" y="503"/>
                    <a:pt x="158" y="503"/>
                    <a:pt x="158" y="503"/>
                  </a:cubicBezTo>
                  <a:cubicBezTo>
                    <a:pt x="171" y="503"/>
                    <a:pt x="171" y="503"/>
                    <a:pt x="171" y="503"/>
                  </a:cubicBezTo>
                  <a:cubicBezTo>
                    <a:pt x="171" y="408"/>
                    <a:pt x="171" y="408"/>
                    <a:pt x="171" y="408"/>
                  </a:cubicBezTo>
                  <a:lnTo>
                    <a:pt x="158" y="408"/>
                  </a:lnTo>
                  <a:close/>
                  <a:moveTo>
                    <a:pt x="175" y="408"/>
                  </a:moveTo>
                  <a:cubicBezTo>
                    <a:pt x="175" y="503"/>
                    <a:pt x="175" y="503"/>
                    <a:pt x="175" y="503"/>
                  </a:cubicBezTo>
                  <a:cubicBezTo>
                    <a:pt x="188" y="503"/>
                    <a:pt x="188" y="503"/>
                    <a:pt x="188" y="503"/>
                  </a:cubicBezTo>
                  <a:cubicBezTo>
                    <a:pt x="188" y="408"/>
                    <a:pt x="188" y="408"/>
                    <a:pt x="188" y="408"/>
                  </a:cubicBezTo>
                  <a:lnTo>
                    <a:pt x="175" y="408"/>
                  </a:lnTo>
                  <a:close/>
                  <a:moveTo>
                    <a:pt x="224" y="408"/>
                  </a:moveTo>
                  <a:cubicBezTo>
                    <a:pt x="224" y="503"/>
                    <a:pt x="224" y="503"/>
                    <a:pt x="224" y="503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408"/>
                    <a:pt x="237" y="408"/>
                    <a:pt x="237" y="408"/>
                  </a:cubicBezTo>
                  <a:lnTo>
                    <a:pt x="224" y="408"/>
                  </a:lnTo>
                  <a:close/>
                  <a:moveTo>
                    <a:pt x="242" y="408"/>
                  </a:moveTo>
                  <a:cubicBezTo>
                    <a:pt x="242" y="503"/>
                    <a:pt x="242" y="503"/>
                    <a:pt x="242" y="503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4" y="408"/>
                    <a:pt x="254" y="408"/>
                    <a:pt x="254" y="408"/>
                  </a:cubicBezTo>
                  <a:lnTo>
                    <a:pt x="242" y="408"/>
                  </a:lnTo>
                  <a:close/>
                  <a:moveTo>
                    <a:pt x="291" y="408"/>
                  </a:moveTo>
                  <a:cubicBezTo>
                    <a:pt x="291" y="503"/>
                    <a:pt x="291" y="503"/>
                    <a:pt x="291" y="503"/>
                  </a:cubicBezTo>
                  <a:cubicBezTo>
                    <a:pt x="303" y="503"/>
                    <a:pt x="303" y="503"/>
                    <a:pt x="303" y="503"/>
                  </a:cubicBezTo>
                  <a:cubicBezTo>
                    <a:pt x="303" y="408"/>
                    <a:pt x="303" y="408"/>
                    <a:pt x="303" y="408"/>
                  </a:cubicBezTo>
                  <a:lnTo>
                    <a:pt x="291" y="408"/>
                  </a:lnTo>
                  <a:close/>
                  <a:moveTo>
                    <a:pt x="308" y="408"/>
                  </a:moveTo>
                  <a:cubicBezTo>
                    <a:pt x="308" y="503"/>
                    <a:pt x="308" y="503"/>
                    <a:pt x="308" y="503"/>
                  </a:cubicBezTo>
                  <a:cubicBezTo>
                    <a:pt x="321" y="503"/>
                    <a:pt x="321" y="503"/>
                    <a:pt x="321" y="503"/>
                  </a:cubicBezTo>
                  <a:cubicBezTo>
                    <a:pt x="321" y="408"/>
                    <a:pt x="321" y="408"/>
                    <a:pt x="321" y="408"/>
                  </a:cubicBezTo>
                  <a:lnTo>
                    <a:pt x="308" y="408"/>
                  </a:lnTo>
                  <a:close/>
                  <a:moveTo>
                    <a:pt x="355" y="408"/>
                  </a:moveTo>
                  <a:cubicBezTo>
                    <a:pt x="355" y="503"/>
                    <a:pt x="355" y="503"/>
                    <a:pt x="355" y="503"/>
                  </a:cubicBezTo>
                  <a:cubicBezTo>
                    <a:pt x="368" y="503"/>
                    <a:pt x="368" y="503"/>
                    <a:pt x="368" y="503"/>
                  </a:cubicBezTo>
                  <a:cubicBezTo>
                    <a:pt x="368" y="408"/>
                    <a:pt x="368" y="408"/>
                    <a:pt x="368" y="408"/>
                  </a:cubicBezTo>
                  <a:lnTo>
                    <a:pt x="355" y="408"/>
                  </a:lnTo>
                  <a:close/>
                  <a:moveTo>
                    <a:pt x="373" y="408"/>
                  </a:moveTo>
                  <a:cubicBezTo>
                    <a:pt x="373" y="503"/>
                    <a:pt x="373" y="503"/>
                    <a:pt x="373" y="503"/>
                  </a:cubicBezTo>
                  <a:cubicBezTo>
                    <a:pt x="385" y="503"/>
                    <a:pt x="385" y="503"/>
                    <a:pt x="385" y="503"/>
                  </a:cubicBezTo>
                  <a:cubicBezTo>
                    <a:pt x="385" y="408"/>
                    <a:pt x="385" y="408"/>
                    <a:pt x="385" y="408"/>
                  </a:cubicBezTo>
                  <a:lnTo>
                    <a:pt x="373" y="408"/>
                  </a:lnTo>
                  <a:close/>
                  <a:moveTo>
                    <a:pt x="25" y="505"/>
                  </a:moveTo>
                  <a:cubicBezTo>
                    <a:pt x="25" y="522"/>
                    <a:pt x="25" y="522"/>
                    <a:pt x="25" y="522"/>
                  </a:cubicBezTo>
                  <a:cubicBezTo>
                    <a:pt x="388" y="522"/>
                    <a:pt x="388" y="522"/>
                    <a:pt x="388" y="522"/>
                  </a:cubicBezTo>
                  <a:cubicBezTo>
                    <a:pt x="388" y="505"/>
                    <a:pt x="388" y="505"/>
                    <a:pt x="388" y="505"/>
                  </a:cubicBezTo>
                  <a:lnTo>
                    <a:pt x="25" y="505"/>
                  </a:lnTo>
                  <a:close/>
                  <a:moveTo>
                    <a:pt x="12" y="524"/>
                  </a:moveTo>
                  <a:cubicBezTo>
                    <a:pt x="12" y="541"/>
                    <a:pt x="12" y="541"/>
                    <a:pt x="12" y="541"/>
                  </a:cubicBezTo>
                  <a:cubicBezTo>
                    <a:pt x="400" y="541"/>
                    <a:pt x="400" y="541"/>
                    <a:pt x="400" y="541"/>
                  </a:cubicBezTo>
                  <a:cubicBezTo>
                    <a:pt x="400" y="524"/>
                    <a:pt x="400" y="524"/>
                    <a:pt x="400" y="524"/>
                  </a:cubicBezTo>
                  <a:lnTo>
                    <a:pt x="12" y="524"/>
                  </a:lnTo>
                  <a:close/>
                  <a:moveTo>
                    <a:pt x="0" y="543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412" y="560"/>
                    <a:pt x="412" y="560"/>
                    <a:pt x="412" y="560"/>
                  </a:cubicBezTo>
                  <a:cubicBezTo>
                    <a:pt x="412" y="543"/>
                    <a:pt x="412" y="543"/>
                    <a:pt x="412" y="543"/>
                  </a:cubicBezTo>
                  <a:lnTo>
                    <a:pt x="0" y="543"/>
                  </a:lnTo>
                  <a:close/>
                </a:path>
              </a:pathLst>
            </a:cu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5959854" y="4117677"/>
              <a:ext cx="650945" cy="650945"/>
            </a:xfrm>
            <a:prstGeom prst="ellipse">
              <a:avLst/>
            </a:prstGeom>
            <a:solidFill>
              <a:srgbClr val="F39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844356" y="3530139"/>
              <a:ext cx="247997" cy="24799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 bwMode="auto">
            <a:xfrm>
              <a:off x="4020126" y="3728399"/>
              <a:ext cx="1120875" cy="970195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4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任意多边形 126"/>
            <p:cNvSpPr/>
            <p:nvPr/>
          </p:nvSpPr>
          <p:spPr>
            <a:xfrm flipH="1">
              <a:off x="5197848" y="3669442"/>
              <a:ext cx="347356" cy="326314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8" name="任意多边形 127"/>
            <p:cNvSpPr/>
            <p:nvPr/>
          </p:nvSpPr>
          <p:spPr bwMode="auto">
            <a:xfrm>
              <a:off x="6600315" y="1336751"/>
              <a:ext cx="345614" cy="34569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39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9" name="任意多边形 128"/>
            <p:cNvSpPr/>
            <p:nvPr/>
          </p:nvSpPr>
          <p:spPr bwMode="auto">
            <a:xfrm rot="20380406">
              <a:off x="6935422" y="1441996"/>
              <a:ext cx="250400" cy="250456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0" name="任意多边形 129"/>
            <p:cNvSpPr/>
            <p:nvPr/>
          </p:nvSpPr>
          <p:spPr bwMode="auto">
            <a:xfrm rot="3416223">
              <a:off x="6686247" y="1644927"/>
              <a:ext cx="362470" cy="362551"/>
            </a:xfrm>
            <a:custGeom>
              <a:avLst/>
              <a:gdLst>
                <a:gd name="connsiteX0" fmla="*/ 965778 w 1931556"/>
                <a:gd name="connsiteY0" fmla="*/ 414450 h 1931987"/>
                <a:gd name="connsiteX1" fmla="*/ 414235 w 1931556"/>
                <a:gd name="connsiteY1" fmla="*/ 965993 h 1931987"/>
                <a:gd name="connsiteX2" fmla="*/ 965778 w 1931556"/>
                <a:gd name="connsiteY2" fmla="*/ 1517536 h 1931987"/>
                <a:gd name="connsiteX3" fmla="*/ 1517321 w 1931556"/>
                <a:gd name="connsiteY3" fmla="*/ 965993 h 1931987"/>
                <a:gd name="connsiteX4" fmla="*/ 965778 w 1931556"/>
                <a:gd name="connsiteY4" fmla="*/ 414450 h 1931987"/>
                <a:gd name="connsiteX5" fmla="*/ 1059347 w 1931556"/>
                <a:gd name="connsiteY5" fmla="*/ 0 h 1931987"/>
                <a:gd name="connsiteX6" fmla="*/ 1065727 w 1931556"/>
                <a:gd name="connsiteY6" fmla="*/ 2128 h 1931987"/>
                <a:gd name="connsiteX7" fmla="*/ 1231598 w 1931556"/>
                <a:gd name="connsiteY7" fmla="*/ 34044 h 1931987"/>
                <a:gd name="connsiteX8" fmla="*/ 1257116 w 1931556"/>
                <a:gd name="connsiteY8" fmla="*/ 65960 h 1931987"/>
                <a:gd name="connsiteX9" fmla="*/ 1240104 w 1931556"/>
                <a:gd name="connsiteY9" fmla="*/ 321289 h 1931987"/>
                <a:gd name="connsiteX10" fmla="*/ 1450633 w 1931556"/>
                <a:gd name="connsiteY10" fmla="*/ 459592 h 1931987"/>
                <a:gd name="connsiteX11" fmla="*/ 1678174 w 1931556"/>
                <a:gd name="connsiteY11" fmla="*/ 344694 h 1931987"/>
                <a:gd name="connsiteX12" fmla="*/ 1690933 w 1931556"/>
                <a:gd name="connsiteY12" fmla="*/ 340438 h 1931987"/>
                <a:gd name="connsiteX13" fmla="*/ 1718578 w 1931556"/>
                <a:gd name="connsiteY13" fmla="*/ 355332 h 1931987"/>
                <a:gd name="connsiteX14" fmla="*/ 1812147 w 1931556"/>
                <a:gd name="connsiteY14" fmla="*/ 493636 h 1931987"/>
                <a:gd name="connsiteX15" fmla="*/ 1807893 w 1931556"/>
                <a:gd name="connsiteY15" fmla="*/ 536190 h 1931987"/>
                <a:gd name="connsiteX16" fmla="*/ 1616504 w 1931556"/>
                <a:gd name="connsiteY16" fmla="*/ 704282 h 1931987"/>
                <a:gd name="connsiteX17" fmla="*/ 1667541 w 1931556"/>
                <a:gd name="connsiteY17" fmla="*/ 951099 h 1931987"/>
                <a:gd name="connsiteX18" fmla="*/ 1909968 w 1931556"/>
                <a:gd name="connsiteY18" fmla="*/ 1029826 h 1931987"/>
                <a:gd name="connsiteX19" fmla="*/ 1931233 w 1931556"/>
                <a:gd name="connsiteY19" fmla="*/ 1065997 h 1931987"/>
                <a:gd name="connsiteX20" fmla="*/ 1899335 w 1931556"/>
                <a:gd name="connsiteY20" fmla="*/ 1231961 h 1931987"/>
                <a:gd name="connsiteX21" fmla="*/ 1867437 w 1931556"/>
                <a:gd name="connsiteY21" fmla="*/ 1257494 h 1931987"/>
                <a:gd name="connsiteX22" fmla="*/ 1865310 w 1931556"/>
                <a:gd name="connsiteY22" fmla="*/ 1257494 h 1931987"/>
                <a:gd name="connsiteX23" fmla="*/ 1612251 w 1931556"/>
                <a:gd name="connsiteY23" fmla="*/ 1240472 h 1931987"/>
                <a:gd name="connsiteX24" fmla="*/ 1471898 w 1931556"/>
                <a:gd name="connsiteY24" fmla="*/ 1453246 h 1931987"/>
                <a:gd name="connsiteX25" fmla="*/ 1588859 w 1931556"/>
                <a:gd name="connsiteY25" fmla="*/ 1678786 h 1931987"/>
                <a:gd name="connsiteX26" fmla="*/ 1578226 w 1931556"/>
                <a:gd name="connsiteY26" fmla="*/ 1719213 h 1931987"/>
                <a:gd name="connsiteX27" fmla="*/ 1437873 w 1931556"/>
                <a:gd name="connsiteY27" fmla="*/ 1814962 h 1931987"/>
                <a:gd name="connsiteX28" fmla="*/ 1420861 w 1931556"/>
                <a:gd name="connsiteY28" fmla="*/ 1819217 h 1931987"/>
                <a:gd name="connsiteX29" fmla="*/ 1395342 w 1931556"/>
                <a:gd name="connsiteY29" fmla="*/ 1808578 h 1931987"/>
                <a:gd name="connsiteX30" fmla="*/ 1229471 w 1931556"/>
                <a:gd name="connsiteY30" fmla="*/ 1617082 h 1931987"/>
                <a:gd name="connsiteX31" fmla="*/ 980665 w 1931556"/>
                <a:gd name="connsiteY31" fmla="*/ 1668148 h 1931987"/>
                <a:gd name="connsiteX32" fmla="*/ 901982 w 1931556"/>
                <a:gd name="connsiteY32" fmla="*/ 1910710 h 1931987"/>
                <a:gd name="connsiteX33" fmla="*/ 872210 w 1931556"/>
                <a:gd name="connsiteY33" fmla="*/ 1931987 h 1931987"/>
                <a:gd name="connsiteX34" fmla="*/ 865831 w 1931556"/>
                <a:gd name="connsiteY34" fmla="*/ 1931987 h 1931987"/>
                <a:gd name="connsiteX35" fmla="*/ 699960 w 1931556"/>
                <a:gd name="connsiteY35" fmla="*/ 1900071 h 1931987"/>
                <a:gd name="connsiteX36" fmla="*/ 674441 w 1931556"/>
                <a:gd name="connsiteY36" fmla="*/ 1868155 h 1931987"/>
                <a:gd name="connsiteX37" fmla="*/ 691453 w 1931556"/>
                <a:gd name="connsiteY37" fmla="*/ 1612826 h 1931987"/>
                <a:gd name="connsiteX38" fmla="*/ 480925 w 1931556"/>
                <a:gd name="connsiteY38" fmla="*/ 1474523 h 1931987"/>
                <a:gd name="connsiteX39" fmla="*/ 253384 w 1931556"/>
                <a:gd name="connsiteY39" fmla="*/ 1589421 h 1931987"/>
                <a:gd name="connsiteX40" fmla="*/ 238498 w 1931556"/>
                <a:gd name="connsiteY40" fmla="*/ 1593677 h 1931987"/>
                <a:gd name="connsiteX41" fmla="*/ 212979 w 1931556"/>
                <a:gd name="connsiteY41" fmla="*/ 1578783 h 1931987"/>
                <a:gd name="connsiteX42" fmla="*/ 119411 w 1931556"/>
                <a:gd name="connsiteY42" fmla="*/ 1440479 h 1931987"/>
                <a:gd name="connsiteX43" fmla="*/ 123664 w 1931556"/>
                <a:gd name="connsiteY43" fmla="*/ 1397925 h 1931987"/>
                <a:gd name="connsiteX44" fmla="*/ 315054 w 1931556"/>
                <a:gd name="connsiteY44" fmla="*/ 1229833 h 1931987"/>
                <a:gd name="connsiteX45" fmla="*/ 264016 w 1931556"/>
                <a:gd name="connsiteY45" fmla="*/ 980888 h 1931987"/>
                <a:gd name="connsiteX46" fmla="*/ 21589 w 1931556"/>
                <a:gd name="connsiteY46" fmla="*/ 904289 h 1931987"/>
                <a:gd name="connsiteX47" fmla="*/ 324 w 1931556"/>
                <a:gd name="connsiteY47" fmla="*/ 868118 h 1931987"/>
                <a:gd name="connsiteX48" fmla="*/ 32222 w 1931556"/>
                <a:gd name="connsiteY48" fmla="*/ 702154 h 1931987"/>
                <a:gd name="connsiteX49" fmla="*/ 64120 w 1931556"/>
                <a:gd name="connsiteY49" fmla="*/ 676621 h 1931987"/>
                <a:gd name="connsiteX50" fmla="*/ 66247 w 1931556"/>
                <a:gd name="connsiteY50" fmla="*/ 676621 h 1931987"/>
                <a:gd name="connsiteX51" fmla="*/ 319307 w 1931556"/>
                <a:gd name="connsiteY51" fmla="*/ 693643 h 1931987"/>
                <a:gd name="connsiteX52" fmla="*/ 459659 w 1931556"/>
                <a:gd name="connsiteY52" fmla="*/ 480869 h 1931987"/>
                <a:gd name="connsiteX53" fmla="*/ 342699 w 1931556"/>
                <a:gd name="connsiteY53" fmla="*/ 255329 h 1931987"/>
                <a:gd name="connsiteX54" fmla="*/ 353332 w 1931556"/>
                <a:gd name="connsiteY54" fmla="*/ 212774 h 1931987"/>
                <a:gd name="connsiteX55" fmla="*/ 493684 w 1931556"/>
                <a:gd name="connsiteY55" fmla="*/ 119153 h 1931987"/>
                <a:gd name="connsiteX56" fmla="*/ 510696 w 1931556"/>
                <a:gd name="connsiteY56" fmla="*/ 112770 h 1931987"/>
                <a:gd name="connsiteX57" fmla="*/ 534089 w 1931556"/>
                <a:gd name="connsiteY57" fmla="*/ 125537 h 1931987"/>
                <a:gd name="connsiteX58" fmla="*/ 702086 w 1931556"/>
                <a:gd name="connsiteY58" fmla="*/ 317033 h 1931987"/>
                <a:gd name="connsiteX59" fmla="*/ 950893 w 1931556"/>
                <a:gd name="connsiteY59" fmla="*/ 265967 h 1931987"/>
                <a:gd name="connsiteX60" fmla="*/ 1029575 w 1931556"/>
                <a:gd name="connsiteY60" fmla="*/ 23405 h 1931987"/>
                <a:gd name="connsiteX61" fmla="*/ 1059347 w 1931556"/>
                <a:gd name="connsiteY61" fmla="*/ 0 h 19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931556" h="1931987">
                  <a:moveTo>
                    <a:pt x="965778" y="414450"/>
                  </a:moveTo>
                  <a:cubicBezTo>
                    <a:pt x="661169" y="414450"/>
                    <a:pt x="414235" y="661384"/>
                    <a:pt x="414235" y="965993"/>
                  </a:cubicBezTo>
                  <a:cubicBezTo>
                    <a:pt x="414235" y="1270602"/>
                    <a:pt x="661169" y="1517536"/>
                    <a:pt x="965778" y="1517536"/>
                  </a:cubicBezTo>
                  <a:cubicBezTo>
                    <a:pt x="1270387" y="1517536"/>
                    <a:pt x="1517321" y="1270602"/>
                    <a:pt x="1517321" y="965993"/>
                  </a:cubicBezTo>
                  <a:cubicBezTo>
                    <a:pt x="1517321" y="661384"/>
                    <a:pt x="1270387" y="414450"/>
                    <a:pt x="965778" y="414450"/>
                  </a:cubicBezTo>
                  <a:close/>
                  <a:moveTo>
                    <a:pt x="1059347" y="0"/>
                  </a:moveTo>
                  <a:cubicBezTo>
                    <a:pt x="1061474" y="0"/>
                    <a:pt x="1063600" y="0"/>
                    <a:pt x="1065727" y="2128"/>
                  </a:cubicBezTo>
                  <a:cubicBezTo>
                    <a:pt x="1231598" y="34044"/>
                    <a:pt x="1231598" y="34044"/>
                    <a:pt x="1231598" y="34044"/>
                  </a:cubicBezTo>
                  <a:cubicBezTo>
                    <a:pt x="1246484" y="36172"/>
                    <a:pt x="1257116" y="51066"/>
                    <a:pt x="1257116" y="65960"/>
                  </a:cubicBezTo>
                  <a:cubicBezTo>
                    <a:pt x="1240104" y="321289"/>
                    <a:pt x="1240104" y="321289"/>
                    <a:pt x="1240104" y="321289"/>
                  </a:cubicBezTo>
                  <a:cubicBezTo>
                    <a:pt x="1318786" y="353205"/>
                    <a:pt x="1388963" y="400015"/>
                    <a:pt x="1450633" y="459592"/>
                  </a:cubicBezTo>
                  <a:cubicBezTo>
                    <a:pt x="1678174" y="344694"/>
                    <a:pt x="1678174" y="344694"/>
                    <a:pt x="1678174" y="344694"/>
                  </a:cubicBezTo>
                  <a:cubicBezTo>
                    <a:pt x="1682427" y="342566"/>
                    <a:pt x="1686680" y="340438"/>
                    <a:pt x="1690933" y="340438"/>
                  </a:cubicBezTo>
                  <a:cubicBezTo>
                    <a:pt x="1701566" y="340438"/>
                    <a:pt x="1712199" y="344694"/>
                    <a:pt x="1718578" y="355332"/>
                  </a:cubicBezTo>
                  <a:cubicBezTo>
                    <a:pt x="1812147" y="493636"/>
                    <a:pt x="1812147" y="493636"/>
                    <a:pt x="1812147" y="493636"/>
                  </a:cubicBezTo>
                  <a:cubicBezTo>
                    <a:pt x="1822779" y="508530"/>
                    <a:pt x="1820653" y="525552"/>
                    <a:pt x="1807893" y="536190"/>
                  </a:cubicBezTo>
                  <a:cubicBezTo>
                    <a:pt x="1616504" y="704282"/>
                    <a:pt x="1616504" y="704282"/>
                    <a:pt x="1616504" y="704282"/>
                  </a:cubicBezTo>
                  <a:cubicBezTo>
                    <a:pt x="1648402" y="783008"/>
                    <a:pt x="1665414" y="865990"/>
                    <a:pt x="1667541" y="951099"/>
                  </a:cubicBezTo>
                  <a:cubicBezTo>
                    <a:pt x="1909968" y="1029826"/>
                    <a:pt x="1909968" y="1029826"/>
                    <a:pt x="1909968" y="1029826"/>
                  </a:cubicBezTo>
                  <a:cubicBezTo>
                    <a:pt x="1924854" y="1034081"/>
                    <a:pt x="1933360" y="1051103"/>
                    <a:pt x="1931233" y="1065997"/>
                  </a:cubicBezTo>
                  <a:cubicBezTo>
                    <a:pt x="1899335" y="1231961"/>
                    <a:pt x="1899335" y="1231961"/>
                    <a:pt x="1899335" y="1231961"/>
                  </a:cubicBezTo>
                  <a:cubicBezTo>
                    <a:pt x="1895082" y="1246855"/>
                    <a:pt x="1882323" y="1257494"/>
                    <a:pt x="1867437" y="1257494"/>
                  </a:cubicBezTo>
                  <a:cubicBezTo>
                    <a:pt x="1865310" y="1257494"/>
                    <a:pt x="1865310" y="1257494"/>
                    <a:pt x="1865310" y="1257494"/>
                  </a:cubicBezTo>
                  <a:cubicBezTo>
                    <a:pt x="1612251" y="1240472"/>
                    <a:pt x="1612251" y="1240472"/>
                    <a:pt x="1612251" y="1240472"/>
                  </a:cubicBezTo>
                  <a:cubicBezTo>
                    <a:pt x="1578226" y="1319198"/>
                    <a:pt x="1531441" y="1391541"/>
                    <a:pt x="1471898" y="1453246"/>
                  </a:cubicBezTo>
                  <a:cubicBezTo>
                    <a:pt x="1588859" y="1678786"/>
                    <a:pt x="1588859" y="1678786"/>
                    <a:pt x="1588859" y="1678786"/>
                  </a:cubicBezTo>
                  <a:cubicBezTo>
                    <a:pt x="1595238" y="1693680"/>
                    <a:pt x="1590985" y="1710702"/>
                    <a:pt x="1578226" y="1719213"/>
                  </a:cubicBezTo>
                  <a:cubicBezTo>
                    <a:pt x="1437873" y="1814962"/>
                    <a:pt x="1437873" y="1814962"/>
                    <a:pt x="1437873" y="1814962"/>
                  </a:cubicBezTo>
                  <a:cubicBezTo>
                    <a:pt x="1433620" y="1819217"/>
                    <a:pt x="1427241" y="1819217"/>
                    <a:pt x="1420861" y="1819217"/>
                  </a:cubicBezTo>
                  <a:cubicBezTo>
                    <a:pt x="1412355" y="1819217"/>
                    <a:pt x="1401722" y="1817089"/>
                    <a:pt x="1395342" y="1808578"/>
                  </a:cubicBezTo>
                  <a:cubicBezTo>
                    <a:pt x="1229471" y="1617082"/>
                    <a:pt x="1229471" y="1617082"/>
                    <a:pt x="1229471" y="1617082"/>
                  </a:cubicBezTo>
                  <a:cubicBezTo>
                    <a:pt x="1148662" y="1648998"/>
                    <a:pt x="1065727" y="1666020"/>
                    <a:pt x="980665" y="1668148"/>
                  </a:cubicBezTo>
                  <a:cubicBezTo>
                    <a:pt x="901982" y="1910710"/>
                    <a:pt x="901982" y="1910710"/>
                    <a:pt x="901982" y="1910710"/>
                  </a:cubicBezTo>
                  <a:cubicBezTo>
                    <a:pt x="897729" y="1923476"/>
                    <a:pt x="884970" y="1931987"/>
                    <a:pt x="872210" y="1931987"/>
                  </a:cubicBezTo>
                  <a:cubicBezTo>
                    <a:pt x="870084" y="1931987"/>
                    <a:pt x="867957" y="1931987"/>
                    <a:pt x="865831" y="1931987"/>
                  </a:cubicBezTo>
                  <a:cubicBezTo>
                    <a:pt x="699960" y="1900071"/>
                    <a:pt x="699960" y="1900071"/>
                    <a:pt x="699960" y="1900071"/>
                  </a:cubicBezTo>
                  <a:cubicBezTo>
                    <a:pt x="685074" y="1897943"/>
                    <a:pt x="674441" y="1883049"/>
                    <a:pt x="674441" y="1868155"/>
                  </a:cubicBezTo>
                  <a:cubicBezTo>
                    <a:pt x="691453" y="1612826"/>
                    <a:pt x="691453" y="1612826"/>
                    <a:pt x="691453" y="1612826"/>
                  </a:cubicBezTo>
                  <a:cubicBezTo>
                    <a:pt x="612771" y="1578783"/>
                    <a:pt x="542595" y="1534100"/>
                    <a:pt x="480925" y="1474523"/>
                  </a:cubicBezTo>
                  <a:cubicBezTo>
                    <a:pt x="253384" y="1589421"/>
                    <a:pt x="253384" y="1589421"/>
                    <a:pt x="253384" y="1589421"/>
                  </a:cubicBezTo>
                  <a:cubicBezTo>
                    <a:pt x="249130" y="1591549"/>
                    <a:pt x="244877" y="1593677"/>
                    <a:pt x="238498" y="1593677"/>
                  </a:cubicBezTo>
                  <a:cubicBezTo>
                    <a:pt x="229991" y="1593677"/>
                    <a:pt x="219359" y="1587293"/>
                    <a:pt x="212979" y="1578783"/>
                  </a:cubicBezTo>
                  <a:cubicBezTo>
                    <a:pt x="119411" y="1440479"/>
                    <a:pt x="119411" y="1440479"/>
                    <a:pt x="119411" y="1440479"/>
                  </a:cubicBezTo>
                  <a:cubicBezTo>
                    <a:pt x="108778" y="1425585"/>
                    <a:pt x="110905" y="1408563"/>
                    <a:pt x="123664" y="1397925"/>
                  </a:cubicBezTo>
                  <a:cubicBezTo>
                    <a:pt x="315054" y="1229833"/>
                    <a:pt x="315054" y="1229833"/>
                    <a:pt x="315054" y="1229833"/>
                  </a:cubicBezTo>
                  <a:cubicBezTo>
                    <a:pt x="283155" y="1151107"/>
                    <a:pt x="266143" y="1068125"/>
                    <a:pt x="264016" y="980888"/>
                  </a:cubicBezTo>
                  <a:cubicBezTo>
                    <a:pt x="21589" y="904289"/>
                    <a:pt x="21589" y="904289"/>
                    <a:pt x="21589" y="904289"/>
                  </a:cubicBezTo>
                  <a:cubicBezTo>
                    <a:pt x="6703" y="897906"/>
                    <a:pt x="-1803" y="883012"/>
                    <a:pt x="324" y="868118"/>
                  </a:cubicBezTo>
                  <a:cubicBezTo>
                    <a:pt x="32222" y="702154"/>
                    <a:pt x="32222" y="702154"/>
                    <a:pt x="32222" y="702154"/>
                  </a:cubicBezTo>
                  <a:cubicBezTo>
                    <a:pt x="36475" y="687260"/>
                    <a:pt x="49235" y="676621"/>
                    <a:pt x="64120" y="676621"/>
                  </a:cubicBezTo>
                  <a:cubicBezTo>
                    <a:pt x="66247" y="676621"/>
                    <a:pt x="66247" y="676621"/>
                    <a:pt x="66247" y="676621"/>
                  </a:cubicBezTo>
                  <a:cubicBezTo>
                    <a:pt x="319307" y="693643"/>
                    <a:pt x="319307" y="693643"/>
                    <a:pt x="319307" y="693643"/>
                  </a:cubicBezTo>
                  <a:cubicBezTo>
                    <a:pt x="353332" y="614917"/>
                    <a:pt x="400116" y="542574"/>
                    <a:pt x="459659" y="480869"/>
                  </a:cubicBezTo>
                  <a:cubicBezTo>
                    <a:pt x="342699" y="255329"/>
                    <a:pt x="342699" y="255329"/>
                    <a:pt x="342699" y="255329"/>
                  </a:cubicBezTo>
                  <a:cubicBezTo>
                    <a:pt x="336319" y="240435"/>
                    <a:pt x="340572" y="223413"/>
                    <a:pt x="353332" y="212774"/>
                  </a:cubicBezTo>
                  <a:cubicBezTo>
                    <a:pt x="493684" y="119153"/>
                    <a:pt x="493684" y="119153"/>
                    <a:pt x="493684" y="119153"/>
                  </a:cubicBezTo>
                  <a:cubicBezTo>
                    <a:pt x="497937" y="114898"/>
                    <a:pt x="504317" y="112770"/>
                    <a:pt x="510696" y="112770"/>
                  </a:cubicBezTo>
                  <a:cubicBezTo>
                    <a:pt x="519203" y="112770"/>
                    <a:pt x="529835" y="117026"/>
                    <a:pt x="534089" y="125537"/>
                  </a:cubicBezTo>
                  <a:cubicBezTo>
                    <a:pt x="702086" y="317033"/>
                    <a:pt x="702086" y="317033"/>
                    <a:pt x="702086" y="317033"/>
                  </a:cubicBezTo>
                  <a:cubicBezTo>
                    <a:pt x="782895" y="282989"/>
                    <a:pt x="865831" y="265967"/>
                    <a:pt x="950893" y="265967"/>
                  </a:cubicBezTo>
                  <a:cubicBezTo>
                    <a:pt x="1029575" y="23405"/>
                    <a:pt x="1029575" y="23405"/>
                    <a:pt x="1029575" y="23405"/>
                  </a:cubicBezTo>
                  <a:cubicBezTo>
                    <a:pt x="1033828" y="8511"/>
                    <a:pt x="1046588" y="0"/>
                    <a:pt x="1059347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1" name="Freeform 41"/>
            <p:cNvSpPr/>
            <p:nvPr/>
          </p:nvSpPr>
          <p:spPr bwMode="auto">
            <a:xfrm>
              <a:off x="6328004" y="2326710"/>
              <a:ext cx="500776" cy="271817"/>
            </a:xfrm>
            <a:custGeom>
              <a:avLst/>
              <a:gdLst>
                <a:gd name="T0" fmla="*/ 228 w 1847"/>
                <a:gd name="T1" fmla="*/ 977 h 1001"/>
                <a:gd name="T2" fmla="*/ 11 w 1847"/>
                <a:gd name="T3" fmla="*/ 791 h 1001"/>
                <a:gd name="T4" fmla="*/ 163 w 1847"/>
                <a:gd name="T5" fmla="*/ 547 h 1001"/>
                <a:gd name="T6" fmla="*/ 309 w 1847"/>
                <a:gd name="T7" fmla="*/ 436 h 1001"/>
                <a:gd name="T8" fmla="*/ 568 w 1847"/>
                <a:gd name="T9" fmla="*/ 318 h 1001"/>
                <a:gd name="T10" fmla="*/ 707 w 1847"/>
                <a:gd name="T11" fmla="*/ 250 h 1001"/>
                <a:gd name="T12" fmla="*/ 1381 w 1847"/>
                <a:gd name="T13" fmla="*/ 284 h 1001"/>
                <a:gd name="T14" fmla="*/ 1494 w 1847"/>
                <a:gd name="T15" fmla="*/ 349 h 1001"/>
                <a:gd name="T16" fmla="*/ 1843 w 1847"/>
                <a:gd name="T17" fmla="*/ 679 h 1001"/>
                <a:gd name="T18" fmla="*/ 1472 w 1847"/>
                <a:gd name="T19" fmla="*/ 1001 h 1001"/>
                <a:gd name="T20" fmla="*/ 228 w 1847"/>
                <a:gd name="T21" fmla="*/ 977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7" h="1001">
                  <a:moveTo>
                    <a:pt x="228" y="977"/>
                  </a:moveTo>
                  <a:cubicBezTo>
                    <a:pt x="106" y="976"/>
                    <a:pt x="21" y="901"/>
                    <a:pt x="11" y="791"/>
                  </a:cubicBezTo>
                  <a:cubicBezTo>
                    <a:pt x="0" y="674"/>
                    <a:pt x="47" y="581"/>
                    <a:pt x="163" y="547"/>
                  </a:cubicBezTo>
                  <a:cubicBezTo>
                    <a:pt x="232" y="528"/>
                    <a:pt x="273" y="497"/>
                    <a:pt x="309" y="436"/>
                  </a:cubicBezTo>
                  <a:cubicBezTo>
                    <a:pt x="365" y="341"/>
                    <a:pt x="459" y="305"/>
                    <a:pt x="568" y="318"/>
                  </a:cubicBezTo>
                  <a:cubicBezTo>
                    <a:pt x="631" y="325"/>
                    <a:pt x="667" y="303"/>
                    <a:pt x="707" y="250"/>
                  </a:cubicBezTo>
                  <a:cubicBezTo>
                    <a:pt x="895" y="0"/>
                    <a:pt x="1210" y="17"/>
                    <a:pt x="1381" y="284"/>
                  </a:cubicBezTo>
                  <a:cubicBezTo>
                    <a:pt x="1411" y="331"/>
                    <a:pt x="1440" y="347"/>
                    <a:pt x="1494" y="349"/>
                  </a:cubicBezTo>
                  <a:cubicBezTo>
                    <a:pt x="1703" y="355"/>
                    <a:pt x="1847" y="494"/>
                    <a:pt x="1843" y="679"/>
                  </a:cubicBezTo>
                  <a:cubicBezTo>
                    <a:pt x="1839" y="869"/>
                    <a:pt x="1687" y="1001"/>
                    <a:pt x="1472" y="1001"/>
                  </a:cubicBezTo>
                  <a:cubicBezTo>
                    <a:pt x="1354" y="1001"/>
                    <a:pt x="525" y="980"/>
                    <a:pt x="228" y="977"/>
                  </a:cubicBez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2" name="Freeform 10"/>
            <p:cNvSpPr>
              <a:spLocks noEditPoints="1"/>
            </p:cNvSpPr>
            <p:nvPr/>
          </p:nvSpPr>
          <p:spPr bwMode="auto">
            <a:xfrm>
              <a:off x="7792828" y="722661"/>
              <a:ext cx="544208" cy="1712187"/>
            </a:xfrm>
            <a:custGeom>
              <a:avLst/>
              <a:gdLst>
                <a:gd name="T0" fmla="*/ 1371092097 w 690"/>
                <a:gd name="T1" fmla="*/ 579996198 h 2171"/>
                <a:gd name="T2" fmla="*/ 1198373470 w 690"/>
                <a:gd name="T3" fmla="*/ 0 h 2171"/>
                <a:gd name="T4" fmla="*/ 695141365 w 690"/>
                <a:gd name="T5" fmla="*/ 579996198 h 2171"/>
                <a:gd name="T6" fmla="*/ 1471312124 w 690"/>
                <a:gd name="T7" fmla="*/ 2147483647 h 2171"/>
                <a:gd name="T8" fmla="*/ 439261377 w 690"/>
                <a:gd name="T9" fmla="*/ 2147483647 h 2171"/>
                <a:gd name="T10" fmla="*/ 439261377 w 690"/>
                <a:gd name="T11" fmla="*/ 2147483647 h 2171"/>
                <a:gd name="T12" fmla="*/ 565069403 w 690"/>
                <a:gd name="T13" fmla="*/ 2147483647 h 2171"/>
                <a:gd name="T14" fmla="*/ 439261377 w 690"/>
                <a:gd name="T15" fmla="*/ 2147483647 h 2171"/>
                <a:gd name="T16" fmla="*/ 439261377 w 690"/>
                <a:gd name="T17" fmla="*/ 2147483647 h 2171"/>
                <a:gd name="T18" fmla="*/ 565069403 w 690"/>
                <a:gd name="T19" fmla="*/ 2147483647 h 2171"/>
                <a:gd name="T20" fmla="*/ 439261377 w 690"/>
                <a:gd name="T21" fmla="*/ 2147483647 h 2171"/>
                <a:gd name="T22" fmla="*/ 439261377 w 690"/>
                <a:gd name="T23" fmla="*/ 2147483647 h 2171"/>
                <a:gd name="T24" fmla="*/ 565069403 w 690"/>
                <a:gd name="T25" fmla="*/ 2147483647 h 2171"/>
                <a:gd name="T26" fmla="*/ 439261377 w 690"/>
                <a:gd name="T27" fmla="*/ 2147483647 h 2171"/>
                <a:gd name="T28" fmla="*/ 439261377 w 690"/>
                <a:gd name="T29" fmla="*/ 2147483647 h 2171"/>
                <a:gd name="T30" fmla="*/ 565069403 w 690"/>
                <a:gd name="T31" fmla="*/ 2147483647 h 2171"/>
                <a:gd name="T32" fmla="*/ 439261377 w 690"/>
                <a:gd name="T33" fmla="*/ 2147483647 h 2171"/>
                <a:gd name="T34" fmla="*/ 439261377 w 690"/>
                <a:gd name="T35" fmla="*/ 2147483647 h 2171"/>
                <a:gd name="T36" fmla="*/ 565069403 w 690"/>
                <a:gd name="T37" fmla="*/ 2147483647 h 2171"/>
                <a:gd name="T38" fmla="*/ 439261377 w 690"/>
                <a:gd name="T39" fmla="*/ 2147483647 h 2171"/>
                <a:gd name="T40" fmla="*/ 439261377 w 690"/>
                <a:gd name="T41" fmla="*/ 2147483647 h 2171"/>
                <a:gd name="T42" fmla="*/ 565069403 w 690"/>
                <a:gd name="T43" fmla="*/ 2147483647 h 2171"/>
                <a:gd name="T44" fmla="*/ 439261377 w 690"/>
                <a:gd name="T45" fmla="*/ 2147483647 h 2171"/>
                <a:gd name="T46" fmla="*/ 439261377 w 690"/>
                <a:gd name="T47" fmla="*/ 2147483647 h 2171"/>
                <a:gd name="T48" fmla="*/ 565069403 w 690"/>
                <a:gd name="T49" fmla="*/ 2147483647 h 2171"/>
                <a:gd name="T50" fmla="*/ 439261377 w 690"/>
                <a:gd name="T51" fmla="*/ 2147483647 h 2171"/>
                <a:gd name="T52" fmla="*/ 439261377 w 690"/>
                <a:gd name="T53" fmla="*/ 2147483647 h 2171"/>
                <a:gd name="T54" fmla="*/ 565069403 w 690"/>
                <a:gd name="T55" fmla="*/ 2147483647 h 2171"/>
                <a:gd name="T56" fmla="*/ 439261377 w 690"/>
                <a:gd name="T57" fmla="*/ 2147483647 h 2171"/>
                <a:gd name="T58" fmla="*/ 439261377 w 690"/>
                <a:gd name="T59" fmla="*/ 2147483647 h 2171"/>
                <a:gd name="T60" fmla="*/ 565069403 w 690"/>
                <a:gd name="T61" fmla="*/ 2147483647 h 2171"/>
                <a:gd name="T62" fmla="*/ 439261377 w 690"/>
                <a:gd name="T63" fmla="*/ 2147483647 h 2171"/>
                <a:gd name="T64" fmla="*/ 439261377 w 690"/>
                <a:gd name="T65" fmla="*/ 2147483647 h 2171"/>
                <a:gd name="T66" fmla="*/ 565069403 w 690"/>
                <a:gd name="T67" fmla="*/ 2147483647 h 2171"/>
                <a:gd name="T68" fmla="*/ 439261377 w 690"/>
                <a:gd name="T69" fmla="*/ 2147483647 h 2171"/>
                <a:gd name="T70" fmla="*/ 439261377 w 690"/>
                <a:gd name="T71" fmla="*/ 2096087208 h 2171"/>
                <a:gd name="T72" fmla="*/ 565069403 w 690"/>
                <a:gd name="T73" fmla="*/ 2096087208 h 2171"/>
                <a:gd name="T74" fmla="*/ 439261377 w 690"/>
                <a:gd name="T75" fmla="*/ 1974544558 h 2171"/>
                <a:gd name="T76" fmla="*/ 439261377 w 690"/>
                <a:gd name="T77" fmla="*/ 1867927149 h 2171"/>
                <a:gd name="T78" fmla="*/ 565069403 w 690"/>
                <a:gd name="T79" fmla="*/ 1867927149 h 2171"/>
                <a:gd name="T80" fmla="*/ 439261377 w 690"/>
                <a:gd name="T81" fmla="*/ 1748516467 h 2171"/>
                <a:gd name="T82" fmla="*/ 439261377 w 690"/>
                <a:gd name="T83" fmla="*/ 1641899058 h 2171"/>
                <a:gd name="T84" fmla="*/ 565069403 w 690"/>
                <a:gd name="T85" fmla="*/ 1641899058 h 2171"/>
                <a:gd name="T86" fmla="*/ 439261377 w 690"/>
                <a:gd name="T87" fmla="*/ 1520356408 h 2171"/>
                <a:gd name="T88" fmla="*/ 439261377 w 690"/>
                <a:gd name="T89" fmla="*/ 1415872427 h 2171"/>
                <a:gd name="T90" fmla="*/ 565069403 w 690"/>
                <a:gd name="T91" fmla="*/ 1415872427 h 2171"/>
                <a:gd name="T92" fmla="*/ 439261377 w 690"/>
                <a:gd name="T93" fmla="*/ 1294328317 h 2171"/>
                <a:gd name="T94" fmla="*/ 439261377 w 690"/>
                <a:gd name="T95" fmla="*/ 1187712367 h 2171"/>
                <a:gd name="T96" fmla="*/ 565069403 w 690"/>
                <a:gd name="T97" fmla="*/ 1187712367 h 2171"/>
                <a:gd name="T98" fmla="*/ 439261377 w 690"/>
                <a:gd name="T99" fmla="*/ 1072565623 h 2171"/>
                <a:gd name="T100" fmla="*/ 439261377 w 690"/>
                <a:gd name="T101" fmla="*/ 961684276 h 2171"/>
                <a:gd name="T102" fmla="*/ 565069403 w 690"/>
                <a:gd name="T103" fmla="*/ 961684276 h 21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90" h="2171">
                  <a:moveTo>
                    <a:pt x="690" y="385"/>
                  </a:moveTo>
                  <a:lnTo>
                    <a:pt x="643" y="385"/>
                  </a:lnTo>
                  <a:lnTo>
                    <a:pt x="643" y="317"/>
                  </a:lnTo>
                  <a:lnTo>
                    <a:pt x="643" y="272"/>
                  </a:lnTo>
                  <a:lnTo>
                    <a:pt x="643" y="184"/>
                  </a:lnTo>
                  <a:lnTo>
                    <a:pt x="586" y="184"/>
                  </a:lnTo>
                  <a:lnTo>
                    <a:pt x="586" y="0"/>
                  </a:lnTo>
                  <a:lnTo>
                    <a:pt x="562" y="0"/>
                  </a:lnTo>
                  <a:lnTo>
                    <a:pt x="562" y="184"/>
                  </a:lnTo>
                  <a:lnTo>
                    <a:pt x="484" y="184"/>
                  </a:lnTo>
                  <a:lnTo>
                    <a:pt x="484" y="272"/>
                  </a:lnTo>
                  <a:lnTo>
                    <a:pt x="326" y="272"/>
                  </a:lnTo>
                  <a:lnTo>
                    <a:pt x="326" y="385"/>
                  </a:lnTo>
                  <a:lnTo>
                    <a:pt x="0" y="385"/>
                  </a:lnTo>
                  <a:lnTo>
                    <a:pt x="0" y="2171"/>
                  </a:lnTo>
                  <a:lnTo>
                    <a:pt x="690" y="2171"/>
                  </a:lnTo>
                  <a:lnTo>
                    <a:pt x="690" y="385"/>
                  </a:lnTo>
                  <a:close/>
                  <a:moveTo>
                    <a:pt x="206" y="2043"/>
                  </a:moveTo>
                  <a:lnTo>
                    <a:pt x="206" y="2095"/>
                  </a:lnTo>
                  <a:lnTo>
                    <a:pt x="76" y="2095"/>
                  </a:lnTo>
                  <a:lnTo>
                    <a:pt x="76" y="2043"/>
                  </a:lnTo>
                  <a:lnTo>
                    <a:pt x="206" y="2043"/>
                  </a:lnTo>
                  <a:close/>
                  <a:moveTo>
                    <a:pt x="614" y="2043"/>
                  </a:moveTo>
                  <a:lnTo>
                    <a:pt x="614" y="2095"/>
                  </a:lnTo>
                  <a:lnTo>
                    <a:pt x="265" y="2095"/>
                  </a:lnTo>
                  <a:lnTo>
                    <a:pt x="265" y="2043"/>
                  </a:lnTo>
                  <a:lnTo>
                    <a:pt x="614" y="2043"/>
                  </a:lnTo>
                  <a:close/>
                  <a:moveTo>
                    <a:pt x="206" y="1937"/>
                  </a:moveTo>
                  <a:lnTo>
                    <a:pt x="206" y="1989"/>
                  </a:lnTo>
                  <a:lnTo>
                    <a:pt x="76" y="1989"/>
                  </a:lnTo>
                  <a:lnTo>
                    <a:pt x="76" y="1937"/>
                  </a:lnTo>
                  <a:lnTo>
                    <a:pt x="206" y="1937"/>
                  </a:lnTo>
                  <a:close/>
                  <a:moveTo>
                    <a:pt x="614" y="1937"/>
                  </a:moveTo>
                  <a:lnTo>
                    <a:pt x="614" y="1989"/>
                  </a:lnTo>
                  <a:lnTo>
                    <a:pt x="265" y="1989"/>
                  </a:lnTo>
                  <a:lnTo>
                    <a:pt x="265" y="1937"/>
                  </a:lnTo>
                  <a:lnTo>
                    <a:pt x="614" y="1937"/>
                  </a:lnTo>
                  <a:close/>
                  <a:moveTo>
                    <a:pt x="206" y="1831"/>
                  </a:moveTo>
                  <a:lnTo>
                    <a:pt x="206" y="1883"/>
                  </a:lnTo>
                  <a:lnTo>
                    <a:pt x="76" y="1883"/>
                  </a:lnTo>
                  <a:lnTo>
                    <a:pt x="76" y="1831"/>
                  </a:lnTo>
                  <a:lnTo>
                    <a:pt x="206" y="1831"/>
                  </a:lnTo>
                  <a:close/>
                  <a:moveTo>
                    <a:pt x="614" y="1831"/>
                  </a:moveTo>
                  <a:lnTo>
                    <a:pt x="614" y="1883"/>
                  </a:lnTo>
                  <a:lnTo>
                    <a:pt x="265" y="1883"/>
                  </a:lnTo>
                  <a:lnTo>
                    <a:pt x="265" y="1831"/>
                  </a:lnTo>
                  <a:lnTo>
                    <a:pt x="614" y="1831"/>
                  </a:lnTo>
                  <a:close/>
                  <a:moveTo>
                    <a:pt x="206" y="1725"/>
                  </a:moveTo>
                  <a:lnTo>
                    <a:pt x="206" y="1776"/>
                  </a:lnTo>
                  <a:lnTo>
                    <a:pt x="76" y="1776"/>
                  </a:lnTo>
                  <a:lnTo>
                    <a:pt x="76" y="1725"/>
                  </a:lnTo>
                  <a:lnTo>
                    <a:pt x="206" y="1725"/>
                  </a:lnTo>
                  <a:close/>
                  <a:moveTo>
                    <a:pt x="614" y="1725"/>
                  </a:moveTo>
                  <a:lnTo>
                    <a:pt x="614" y="1776"/>
                  </a:lnTo>
                  <a:lnTo>
                    <a:pt x="265" y="1776"/>
                  </a:lnTo>
                  <a:lnTo>
                    <a:pt x="265" y="1725"/>
                  </a:lnTo>
                  <a:lnTo>
                    <a:pt x="614" y="1725"/>
                  </a:lnTo>
                  <a:close/>
                  <a:moveTo>
                    <a:pt x="206" y="1618"/>
                  </a:moveTo>
                  <a:lnTo>
                    <a:pt x="206" y="1670"/>
                  </a:lnTo>
                  <a:lnTo>
                    <a:pt x="76" y="1670"/>
                  </a:lnTo>
                  <a:lnTo>
                    <a:pt x="76" y="1618"/>
                  </a:lnTo>
                  <a:lnTo>
                    <a:pt x="206" y="1618"/>
                  </a:lnTo>
                  <a:close/>
                  <a:moveTo>
                    <a:pt x="614" y="1618"/>
                  </a:moveTo>
                  <a:lnTo>
                    <a:pt x="614" y="1670"/>
                  </a:lnTo>
                  <a:lnTo>
                    <a:pt x="265" y="1670"/>
                  </a:lnTo>
                  <a:lnTo>
                    <a:pt x="265" y="1618"/>
                  </a:lnTo>
                  <a:lnTo>
                    <a:pt x="614" y="1618"/>
                  </a:lnTo>
                  <a:close/>
                  <a:moveTo>
                    <a:pt x="206" y="1512"/>
                  </a:moveTo>
                  <a:lnTo>
                    <a:pt x="206" y="1564"/>
                  </a:lnTo>
                  <a:lnTo>
                    <a:pt x="76" y="1564"/>
                  </a:lnTo>
                  <a:lnTo>
                    <a:pt x="76" y="1512"/>
                  </a:lnTo>
                  <a:lnTo>
                    <a:pt x="206" y="1512"/>
                  </a:lnTo>
                  <a:close/>
                  <a:moveTo>
                    <a:pt x="614" y="1512"/>
                  </a:moveTo>
                  <a:lnTo>
                    <a:pt x="614" y="1564"/>
                  </a:lnTo>
                  <a:lnTo>
                    <a:pt x="265" y="1564"/>
                  </a:lnTo>
                  <a:lnTo>
                    <a:pt x="265" y="1512"/>
                  </a:lnTo>
                  <a:lnTo>
                    <a:pt x="614" y="1512"/>
                  </a:lnTo>
                  <a:close/>
                  <a:moveTo>
                    <a:pt x="206" y="1406"/>
                  </a:moveTo>
                  <a:lnTo>
                    <a:pt x="206" y="1458"/>
                  </a:lnTo>
                  <a:lnTo>
                    <a:pt x="76" y="1458"/>
                  </a:lnTo>
                  <a:lnTo>
                    <a:pt x="76" y="1406"/>
                  </a:lnTo>
                  <a:lnTo>
                    <a:pt x="206" y="1406"/>
                  </a:lnTo>
                  <a:close/>
                  <a:moveTo>
                    <a:pt x="614" y="1406"/>
                  </a:moveTo>
                  <a:lnTo>
                    <a:pt x="614" y="1458"/>
                  </a:lnTo>
                  <a:lnTo>
                    <a:pt x="265" y="1458"/>
                  </a:lnTo>
                  <a:lnTo>
                    <a:pt x="265" y="1406"/>
                  </a:lnTo>
                  <a:lnTo>
                    <a:pt x="614" y="1406"/>
                  </a:lnTo>
                  <a:close/>
                  <a:moveTo>
                    <a:pt x="206" y="1302"/>
                  </a:moveTo>
                  <a:lnTo>
                    <a:pt x="206" y="1351"/>
                  </a:lnTo>
                  <a:lnTo>
                    <a:pt x="76" y="1351"/>
                  </a:lnTo>
                  <a:lnTo>
                    <a:pt x="76" y="1302"/>
                  </a:lnTo>
                  <a:lnTo>
                    <a:pt x="206" y="1302"/>
                  </a:lnTo>
                  <a:close/>
                  <a:moveTo>
                    <a:pt x="614" y="1302"/>
                  </a:moveTo>
                  <a:lnTo>
                    <a:pt x="614" y="1351"/>
                  </a:lnTo>
                  <a:lnTo>
                    <a:pt x="265" y="1351"/>
                  </a:lnTo>
                  <a:lnTo>
                    <a:pt x="265" y="1302"/>
                  </a:lnTo>
                  <a:lnTo>
                    <a:pt x="614" y="1302"/>
                  </a:lnTo>
                  <a:close/>
                  <a:moveTo>
                    <a:pt x="206" y="1195"/>
                  </a:moveTo>
                  <a:lnTo>
                    <a:pt x="206" y="1245"/>
                  </a:lnTo>
                  <a:lnTo>
                    <a:pt x="76" y="1245"/>
                  </a:lnTo>
                  <a:lnTo>
                    <a:pt x="76" y="1195"/>
                  </a:lnTo>
                  <a:lnTo>
                    <a:pt x="206" y="1195"/>
                  </a:lnTo>
                  <a:close/>
                  <a:moveTo>
                    <a:pt x="614" y="1195"/>
                  </a:moveTo>
                  <a:lnTo>
                    <a:pt x="614" y="1245"/>
                  </a:lnTo>
                  <a:lnTo>
                    <a:pt x="265" y="1245"/>
                  </a:lnTo>
                  <a:lnTo>
                    <a:pt x="265" y="1195"/>
                  </a:lnTo>
                  <a:lnTo>
                    <a:pt x="614" y="1195"/>
                  </a:lnTo>
                  <a:close/>
                  <a:moveTo>
                    <a:pt x="206" y="1089"/>
                  </a:moveTo>
                  <a:lnTo>
                    <a:pt x="206" y="1139"/>
                  </a:lnTo>
                  <a:lnTo>
                    <a:pt x="76" y="1139"/>
                  </a:lnTo>
                  <a:lnTo>
                    <a:pt x="76" y="1089"/>
                  </a:lnTo>
                  <a:lnTo>
                    <a:pt x="206" y="1089"/>
                  </a:lnTo>
                  <a:close/>
                  <a:moveTo>
                    <a:pt x="614" y="1089"/>
                  </a:moveTo>
                  <a:lnTo>
                    <a:pt x="614" y="1139"/>
                  </a:lnTo>
                  <a:lnTo>
                    <a:pt x="265" y="1139"/>
                  </a:lnTo>
                  <a:lnTo>
                    <a:pt x="265" y="1089"/>
                  </a:lnTo>
                  <a:lnTo>
                    <a:pt x="614" y="1089"/>
                  </a:lnTo>
                  <a:close/>
                  <a:moveTo>
                    <a:pt x="206" y="983"/>
                  </a:moveTo>
                  <a:lnTo>
                    <a:pt x="206" y="1032"/>
                  </a:lnTo>
                  <a:lnTo>
                    <a:pt x="76" y="1032"/>
                  </a:lnTo>
                  <a:lnTo>
                    <a:pt x="76" y="983"/>
                  </a:lnTo>
                  <a:lnTo>
                    <a:pt x="206" y="983"/>
                  </a:lnTo>
                  <a:close/>
                  <a:moveTo>
                    <a:pt x="614" y="983"/>
                  </a:moveTo>
                  <a:lnTo>
                    <a:pt x="614" y="1032"/>
                  </a:lnTo>
                  <a:lnTo>
                    <a:pt x="265" y="1032"/>
                  </a:lnTo>
                  <a:lnTo>
                    <a:pt x="265" y="983"/>
                  </a:lnTo>
                  <a:lnTo>
                    <a:pt x="614" y="983"/>
                  </a:lnTo>
                  <a:close/>
                  <a:moveTo>
                    <a:pt x="206" y="876"/>
                  </a:moveTo>
                  <a:lnTo>
                    <a:pt x="206" y="926"/>
                  </a:lnTo>
                  <a:lnTo>
                    <a:pt x="76" y="926"/>
                  </a:lnTo>
                  <a:lnTo>
                    <a:pt x="76" y="876"/>
                  </a:lnTo>
                  <a:lnTo>
                    <a:pt x="206" y="876"/>
                  </a:lnTo>
                  <a:close/>
                  <a:moveTo>
                    <a:pt x="614" y="876"/>
                  </a:moveTo>
                  <a:lnTo>
                    <a:pt x="614" y="926"/>
                  </a:lnTo>
                  <a:lnTo>
                    <a:pt x="265" y="926"/>
                  </a:lnTo>
                  <a:lnTo>
                    <a:pt x="265" y="876"/>
                  </a:lnTo>
                  <a:lnTo>
                    <a:pt x="614" y="876"/>
                  </a:lnTo>
                  <a:close/>
                  <a:moveTo>
                    <a:pt x="206" y="770"/>
                  </a:moveTo>
                  <a:lnTo>
                    <a:pt x="206" y="820"/>
                  </a:lnTo>
                  <a:lnTo>
                    <a:pt x="76" y="820"/>
                  </a:lnTo>
                  <a:lnTo>
                    <a:pt x="76" y="770"/>
                  </a:lnTo>
                  <a:lnTo>
                    <a:pt x="206" y="770"/>
                  </a:lnTo>
                  <a:close/>
                  <a:moveTo>
                    <a:pt x="614" y="770"/>
                  </a:moveTo>
                  <a:lnTo>
                    <a:pt x="614" y="820"/>
                  </a:lnTo>
                  <a:lnTo>
                    <a:pt x="265" y="820"/>
                  </a:lnTo>
                  <a:lnTo>
                    <a:pt x="265" y="770"/>
                  </a:lnTo>
                  <a:lnTo>
                    <a:pt x="614" y="770"/>
                  </a:lnTo>
                  <a:close/>
                  <a:moveTo>
                    <a:pt x="206" y="664"/>
                  </a:moveTo>
                  <a:lnTo>
                    <a:pt x="206" y="713"/>
                  </a:lnTo>
                  <a:lnTo>
                    <a:pt x="76" y="713"/>
                  </a:lnTo>
                  <a:lnTo>
                    <a:pt x="76" y="664"/>
                  </a:lnTo>
                  <a:lnTo>
                    <a:pt x="206" y="664"/>
                  </a:lnTo>
                  <a:close/>
                  <a:moveTo>
                    <a:pt x="614" y="664"/>
                  </a:moveTo>
                  <a:lnTo>
                    <a:pt x="614" y="713"/>
                  </a:lnTo>
                  <a:lnTo>
                    <a:pt x="265" y="713"/>
                  </a:lnTo>
                  <a:lnTo>
                    <a:pt x="265" y="664"/>
                  </a:lnTo>
                  <a:lnTo>
                    <a:pt x="614" y="664"/>
                  </a:lnTo>
                  <a:close/>
                  <a:moveTo>
                    <a:pt x="206" y="557"/>
                  </a:moveTo>
                  <a:lnTo>
                    <a:pt x="206" y="607"/>
                  </a:lnTo>
                  <a:lnTo>
                    <a:pt x="76" y="607"/>
                  </a:lnTo>
                  <a:lnTo>
                    <a:pt x="76" y="557"/>
                  </a:lnTo>
                  <a:lnTo>
                    <a:pt x="206" y="557"/>
                  </a:lnTo>
                  <a:close/>
                  <a:moveTo>
                    <a:pt x="614" y="557"/>
                  </a:moveTo>
                  <a:lnTo>
                    <a:pt x="614" y="607"/>
                  </a:lnTo>
                  <a:lnTo>
                    <a:pt x="265" y="607"/>
                  </a:lnTo>
                  <a:lnTo>
                    <a:pt x="265" y="557"/>
                  </a:lnTo>
                  <a:lnTo>
                    <a:pt x="614" y="557"/>
                  </a:lnTo>
                  <a:close/>
                  <a:moveTo>
                    <a:pt x="206" y="451"/>
                  </a:moveTo>
                  <a:lnTo>
                    <a:pt x="206" y="503"/>
                  </a:lnTo>
                  <a:lnTo>
                    <a:pt x="76" y="503"/>
                  </a:lnTo>
                  <a:lnTo>
                    <a:pt x="76" y="451"/>
                  </a:lnTo>
                  <a:lnTo>
                    <a:pt x="206" y="451"/>
                  </a:lnTo>
                  <a:close/>
                  <a:moveTo>
                    <a:pt x="614" y="451"/>
                  </a:moveTo>
                  <a:lnTo>
                    <a:pt x="614" y="503"/>
                  </a:lnTo>
                  <a:lnTo>
                    <a:pt x="265" y="503"/>
                  </a:lnTo>
                  <a:lnTo>
                    <a:pt x="265" y="451"/>
                  </a:lnTo>
                  <a:lnTo>
                    <a:pt x="614" y="451"/>
                  </a:ln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3" name="任意多边形 132"/>
            <p:cNvSpPr/>
            <p:nvPr/>
          </p:nvSpPr>
          <p:spPr>
            <a:xfrm flipH="1">
              <a:off x="7058021" y="3970480"/>
              <a:ext cx="1552578" cy="1094161"/>
            </a:xfrm>
            <a:custGeom>
              <a:avLst/>
              <a:gdLst>
                <a:gd name="connsiteX0" fmla="*/ 380581 w 580295"/>
                <a:gd name="connsiteY0" fmla="*/ 180357 h 545144"/>
                <a:gd name="connsiteX1" fmla="*/ 340576 w 580295"/>
                <a:gd name="connsiteY1" fmla="*/ 220362 h 545144"/>
                <a:gd name="connsiteX2" fmla="*/ 380581 w 580295"/>
                <a:gd name="connsiteY2" fmla="*/ 260367 h 545144"/>
                <a:gd name="connsiteX3" fmla="*/ 420586 w 580295"/>
                <a:gd name="connsiteY3" fmla="*/ 220362 h 545144"/>
                <a:gd name="connsiteX4" fmla="*/ 380581 w 580295"/>
                <a:gd name="connsiteY4" fmla="*/ 180357 h 545144"/>
                <a:gd name="connsiteX5" fmla="*/ 250152 w 580295"/>
                <a:gd name="connsiteY5" fmla="*/ 180357 h 545144"/>
                <a:gd name="connsiteX6" fmla="*/ 210147 w 580295"/>
                <a:gd name="connsiteY6" fmla="*/ 220362 h 545144"/>
                <a:gd name="connsiteX7" fmla="*/ 250152 w 580295"/>
                <a:gd name="connsiteY7" fmla="*/ 260367 h 545144"/>
                <a:gd name="connsiteX8" fmla="*/ 290157 w 580295"/>
                <a:gd name="connsiteY8" fmla="*/ 220362 h 545144"/>
                <a:gd name="connsiteX9" fmla="*/ 250152 w 580295"/>
                <a:gd name="connsiteY9" fmla="*/ 180357 h 545144"/>
                <a:gd name="connsiteX10" fmla="*/ 135500 w 580295"/>
                <a:gd name="connsiteY10" fmla="*/ 180357 h 545144"/>
                <a:gd name="connsiteX11" fmla="*/ 95495 w 580295"/>
                <a:gd name="connsiteY11" fmla="*/ 220362 h 545144"/>
                <a:gd name="connsiteX12" fmla="*/ 135500 w 580295"/>
                <a:gd name="connsiteY12" fmla="*/ 260367 h 545144"/>
                <a:gd name="connsiteX13" fmla="*/ 175505 w 580295"/>
                <a:gd name="connsiteY13" fmla="*/ 220362 h 545144"/>
                <a:gd name="connsiteX14" fmla="*/ 135500 w 580295"/>
                <a:gd name="connsiteY14" fmla="*/ 180357 h 545144"/>
                <a:gd name="connsiteX15" fmla="*/ 303199 w 580295"/>
                <a:gd name="connsiteY15" fmla="*/ 229 h 545144"/>
                <a:gd name="connsiteX16" fmla="*/ 533815 w 580295"/>
                <a:gd name="connsiteY16" fmla="*/ 103517 h 545144"/>
                <a:gd name="connsiteX17" fmla="*/ 422934 w 580295"/>
                <a:gd name="connsiteY17" fmla="*/ 427488 h 545144"/>
                <a:gd name="connsiteX18" fmla="*/ 409221 w 580295"/>
                <a:gd name="connsiteY18" fmla="*/ 545144 h 545144"/>
                <a:gd name="connsiteX19" fmla="*/ 316654 w 580295"/>
                <a:gd name="connsiteY19" fmla="*/ 451639 h 545144"/>
                <a:gd name="connsiteX20" fmla="*/ 12704 w 580295"/>
                <a:gd name="connsiteY20" fmla="*/ 292327 h 545144"/>
                <a:gd name="connsiteX21" fmla="*/ 210668 w 580295"/>
                <a:gd name="connsiteY21" fmla="*/ 8679 h 545144"/>
                <a:gd name="connsiteX22" fmla="*/ 303199 w 580295"/>
                <a:gd name="connsiteY22" fmla="*/ 229 h 54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80295" h="545144">
                  <a:moveTo>
                    <a:pt x="380581" y="180357"/>
                  </a:moveTo>
                  <a:cubicBezTo>
                    <a:pt x="358487" y="180357"/>
                    <a:pt x="340576" y="198268"/>
                    <a:pt x="340576" y="220362"/>
                  </a:cubicBezTo>
                  <a:cubicBezTo>
                    <a:pt x="340576" y="242456"/>
                    <a:pt x="358487" y="260367"/>
                    <a:pt x="380581" y="260367"/>
                  </a:cubicBezTo>
                  <a:cubicBezTo>
                    <a:pt x="402675" y="260367"/>
                    <a:pt x="420586" y="242456"/>
                    <a:pt x="420586" y="220362"/>
                  </a:cubicBezTo>
                  <a:cubicBezTo>
                    <a:pt x="420586" y="198268"/>
                    <a:pt x="402675" y="180357"/>
                    <a:pt x="380581" y="180357"/>
                  </a:cubicBezTo>
                  <a:close/>
                  <a:moveTo>
                    <a:pt x="250152" y="180357"/>
                  </a:moveTo>
                  <a:cubicBezTo>
                    <a:pt x="228058" y="180357"/>
                    <a:pt x="210147" y="198268"/>
                    <a:pt x="210147" y="220362"/>
                  </a:cubicBezTo>
                  <a:cubicBezTo>
                    <a:pt x="210147" y="242456"/>
                    <a:pt x="228058" y="260367"/>
                    <a:pt x="250152" y="260367"/>
                  </a:cubicBezTo>
                  <a:cubicBezTo>
                    <a:pt x="272246" y="260367"/>
                    <a:pt x="290157" y="242456"/>
                    <a:pt x="290157" y="220362"/>
                  </a:cubicBezTo>
                  <a:cubicBezTo>
                    <a:pt x="290157" y="198268"/>
                    <a:pt x="272246" y="180357"/>
                    <a:pt x="250152" y="180357"/>
                  </a:cubicBezTo>
                  <a:close/>
                  <a:moveTo>
                    <a:pt x="135500" y="180357"/>
                  </a:moveTo>
                  <a:cubicBezTo>
                    <a:pt x="113406" y="180357"/>
                    <a:pt x="95495" y="198268"/>
                    <a:pt x="95495" y="220362"/>
                  </a:cubicBezTo>
                  <a:cubicBezTo>
                    <a:pt x="95495" y="242456"/>
                    <a:pt x="113406" y="260367"/>
                    <a:pt x="135500" y="260367"/>
                  </a:cubicBezTo>
                  <a:cubicBezTo>
                    <a:pt x="157594" y="260367"/>
                    <a:pt x="175505" y="242456"/>
                    <a:pt x="175505" y="220362"/>
                  </a:cubicBezTo>
                  <a:cubicBezTo>
                    <a:pt x="175505" y="198268"/>
                    <a:pt x="157594" y="180357"/>
                    <a:pt x="135500" y="180357"/>
                  </a:cubicBezTo>
                  <a:close/>
                  <a:moveTo>
                    <a:pt x="303199" y="229"/>
                  </a:moveTo>
                  <a:cubicBezTo>
                    <a:pt x="395114" y="3467"/>
                    <a:pt x="481881" y="40801"/>
                    <a:pt x="533815" y="103517"/>
                  </a:cubicBezTo>
                  <a:cubicBezTo>
                    <a:pt x="626836" y="215850"/>
                    <a:pt x="575353" y="366274"/>
                    <a:pt x="422934" y="427488"/>
                  </a:cubicBezTo>
                  <a:lnTo>
                    <a:pt x="409221" y="545144"/>
                  </a:lnTo>
                  <a:lnTo>
                    <a:pt x="316654" y="451639"/>
                  </a:lnTo>
                  <a:cubicBezTo>
                    <a:pt x="179743" y="461436"/>
                    <a:pt x="52821" y="394911"/>
                    <a:pt x="12704" y="292327"/>
                  </a:cubicBezTo>
                  <a:cubicBezTo>
                    <a:pt x="-34654" y="171224"/>
                    <a:pt x="54575" y="43374"/>
                    <a:pt x="210668" y="8679"/>
                  </a:cubicBezTo>
                  <a:cubicBezTo>
                    <a:pt x="241351" y="1859"/>
                    <a:pt x="272561" y="-850"/>
                    <a:pt x="303199" y="229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1"/>
            <a:srcRect t="5252"/>
            <a:stretch>
              <a:fillRect/>
            </a:stretch>
          </p:blipFill>
          <p:spPr>
            <a:xfrm>
              <a:off x="5612484" y="2422148"/>
              <a:ext cx="506332" cy="1252314"/>
            </a:xfrm>
            <a:custGeom>
              <a:avLst/>
              <a:gdLst>
                <a:gd name="connsiteX0" fmla="*/ 469433 w 469433"/>
                <a:gd name="connsiteY0" fmla="*/ 0 h 1161050"/>
                <a:gd name="connsiteX1" fmla="*/ 469433 w 469433"/>
                <a:gd name="connsiteY1" fmla="*/ 1161050 h 1161050"/>
                <a:gd name="connsiteX2" fmla="*/ 0 w 469433"/>
                <a:gd name="connsiteY2" fmla="*/ 1161050 h 1161050"/>
                <a:gd name="connsiteX3" fmla="*/ 0 w 469433"/>
                <a:gd name="connsiteY3" fmla="*/ 769420 h 1161050"/>
                <a:gd name="connsiteX4" fmla="*/ 66159 w 469433"/>
                <a:gd name="connsiteY4" fmla="*/ 556292 h 1161050"/>
                <a:gd name="connsiteX5" fmla="*/ 396575 w 469433"/>
                <a:gd name="connsiteY5" fmla="*/ 66218 h 116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433" h="1161050">
                  <a:moveTo>
                    <a:pt x="469433" y="0"/>
                  </a:moveTo>
                  <a:lnTo>
                    <a:pt x="469433" y="1161050"/>
                  </a:lnTo>
                  <a:lnTo>
                    <a:pt x="0" y="1161050"/>
                  </a:lnTo>
                  <a:lnTo>
                    <a:pt x="0" y="769420"/>
                  </a:lnTo>
                  <a:lnTo>
                    <a:pt x="66159" y="556292"/>
                  </a:lnTo>
                  <a:cubicBezTo>
                    <a:pt x="144177" y="371835"/>
                    <a:pt x="257071" y="205722"/>
                    <a:pt x="396575" y="66218"/>
                  </a:cubicBezTo>
                  <a:close/>
                </a:path>
              </a:pathLst>
            </a:custGeom>
          </p:spPr>
        </p:pic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2"/>
            <a:srcRect t="92108" r="49630"/>
            <a:stretch>
              <a:fillRect/>
            </a:stretch>
          </p:blipFill>
          <p:spPr>
            <a:xfrm>
              <a:off x="5612484" y="3570152"/>
              <a:ext cx="255039" cy="104311"/>
            </a:xfrm>
            <a:custGeom>
              <a:avLst/>
              <a:gdLst>
                <a:gd name="connsiteX0" fmla="*/ 0 w 236453"/>
                <a:gd name="connsiteY0" fmla="*/ 0 h 96709"/>
                <a:gd name="connsiteX1" fmla="*/ 236032 w 236453"/>
                <a:gd name="connsiteY1" fmla="*/ 0 h 96709"/>
                <a:gd name="connsiteX2" fmla="*/ 236453 w 236453"/>
                <a:gd name="connsiteY2" fmla="*/ 8340 h 96709"/>
                <a:gd name="connsiteX3" fmla="*/ 231991 w 236453"/>
                <a:gd name="connsiteY3" fmla="*/ 96709 h 96709"/>
                <a:gd name="connsiteX4" fmla="*/ 0 w 236453"/>
                <a:gd name="connsiteY4" fmla="*/ 96709 h 9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53" h="96709">
                  <a:moveTo>
                    <a:pt x="0" y="0"/>
                  </a:moveTo>
                  <a:lnTo>
                    <a:pt x="236032" y="0"/>
                  </a:lnTo>
                  <a:lnTo>
                    <a:pt x="236453" y="8340"/>
                  </a:lnTo>
                  <a:lnTo>
                    <a:pt x="231991" y="96709"/>
                  </a:lnTo>
                  <a:lnTo>
                    <a:pt x="0" y="96709"/>
                  </a:lnTo>
                  <a:close/>
                </a:path>
              </a:pathLst>
            </a:custGeom>
          </p:spPr>
        </p:pic>
        <p:sp>
          <p:nvSpPr>
            <p:cNvPr id="136" name="任意多边形 135"/>
            <p:cNvSpPr/>
            <p:nvPr/>
          </p:nvSpPr>
          <p:spPr>
            <a:xfrm flipV="1">
              <a:off x="6309588" y="4120122"/>
              <a:ext cx="301212" cy="487955"/>
            </a:xfrm>
            <a:custGeom>
              <a:avLst/>
              <a:gdLst>
                <a:gd name="connsiteX0" fmla="*/ 0 w 279261"/>
                <a:gd name="connsiteY0" fmla="*/ 452395 h 452395"/>
                <a:gd name="connsiteX1" fmla="*/ 38321 w 279261"/>
                <a:gd name="connsiteY1" fmla="*/ 448532 h 452395"/>
                <a:gd name="connsiteX2" fmla="*/ 279261 w 279261"/>
                <a:gd name="connsiteY2" fmla="*/ 152908 h 452395"/>
                <a:gd name="connsiteX3" fmla="*/ 255548 w 279261"/>
                <a:gd name="connsiteY3" fmla="*/ 35452 h 452395"/>
                <a:gd name="connsiteX4" fmla="*/ 236306 w 279261"/>
                <a:gd name="connsiteY4" fmla="*/ 0 h 452395"/>
                <a:gd name="connsiteX5" fmla="*/ 163308 w 279261"/>
                <a:gd name="connsiteY5" fmla="*/ 97619 h 452395"/>
                <a:gd name="connsiteX6" fmla="*/ 39085 w 279261"/>
                <a:gd name="connsiteY6" fmla="*/ 326481 h 4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61" h="452395">
                  <a:moveTo>
                    <a:pt x="0" y="452395"/>
                  </a:moveTo>
                  <a:lnTo>
                    <a:pt x="38321" y="448532"/>
                  </a:lnTo>
                  <a:cubicBezTo>
                    <a:pt x="175825" y="420394"/>
                    <a:pt x="279261" y="298730"/>
                    <a:pt x="279261" y="152908"/>
                  </a:cubicBezTo>
                  <a:cubicBezTo>
                    <a:pt x="279261" y="111245"/>
                    <a:pt x="270818" y="71553"/>
                    <a:pt x="255548" y="35452"/>
                  </a:cubicBezTo>
                  <a:lnTo>
                    <a:pt x="236306" y="0"/>
                  </a:lnTo>
                  <a:lnTo>
                    <a:pt x="163308" y="97619"/>
                  </a:lnTo>
                  <a:cubicBezTo>
                    <a:pt x="114883" y="169297"/>
                    <a:pt x="73175" y="245886"/>
                    <a:pt x="39085" y="326481"/>
                  </a:cubicBezTo>
                  <a:close/>
                </a:path>
              </a:pathLst>
            </a:custGeom>
            <a:solidFill>
              <a:srgbClr val="8D7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7" name="任意多边形 136"/>
            <p:cNvSpPr/>
            <p:nvPr/>
          </p:nvSpPr>
          <p:spPr>
            <a:xfrm>
              <a:off x="8844356" y="3575807"/>
              <a:ext cx="34744" cy="105265"/>
            </a:xfrm>
            <a:custGeom>
              <a:avLst/>
              <a:gdLst>
                <a:gd name="connsiteX0" fmla="*/ 27827 w 32212"/>
                <a:gd name="connsiteY0" fmla="*/ 0 h 97594"/>
                <a:gd name="connsiteX1" fmla="*/ 32212 w 32212"/>
                <a:gd name="connsiteY1" fmla="*/ 86838 h 97594"/>
                <a:gd name="connsiteX2" fmla="*/ 31669 w 32212"/>
                <a:gd name="connsiteY2" fmla="*/ 97594 h 97594"/>
                <a:gd name="connsiteX3" fmla="*/ 5042 w 32212"/>
                <a:gd name="connsiteY3" fmla="*/ 97594 h 97594"/>
                <a:gd name="connsiteX4" fmla="*/ 0 w 32212"/>
                <a:gd name="connsiteY4" fmla="*/ 72622 h 97594"/>
                <a:gd name="connsiteX5" fmla="*/ 9034 w 32212"/>
                <a:gd name="connsiteY5" fmla="*/ 27874 h 97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12" h="97594">
                  <a:moveTo>
                    <a:pt x="27827" y="0"/>
                  </a:moveTo>
                  <a:lnTo>
                    <a:pt x="32212" y="86838"/>
                  </a:lnTo>
                  <a:lnTo>
                    <a:pt x="31669" y="97594"/>
                  </a:lnTo>
                  <a:lnTo>
                    <a:pt x="5042" y="97594"/>
                  </a:lnTo>
                  <a:lnTo>
                    <a:pt x="0" y="72622"/>
                  </a:lnTo>
                  <a:cubicBezTo>
                    <a:pt x="0" y="56749"/>
                    <a:pt x="3217" y="41628"/>
                    <a:pt x="9034" y="27874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8" name="任意多边形 137"/>
            <p:cNvSpPr/>
            <p:nvPr/>
          </p:nvSpPr>
          <p:spPr>
            <a:xfrm>
              <a:off x="8849605" y="3680134"/>
              <a:ext cx="237500" cy="98003"/>
            </a:xfrm>
            <a:custGeom>
              <a:avLst/>
              <a:gdLst>
                <a:gd name="connsiteX0" fmla="*/ 0 w 220192"/>
                <a:gd name="connsiteY0" fmla="*/ 0 h 90861"/>
                <a:gd name="connsiteX1" fmla="*/ 220192 w 220192"/>
                <a:gd name="connsiteY1" fmla="*/ 0 h 90861"/>
                <a:gd name="connsiteX2" fmla="*/ 216024 w 220192"/>
                <a:gd name="connsiteY2" fmla="*/ 20648 h 90861"/>
                <a:gd name="connsiteX3" fmla="*/ 110096 w 220192"/>
                <a:gd name="connsiteY3" fmla="*/ 90861 h 90861"/>
                <a:gd name="connsiteX4" fmla="*/ 4169 w 220192"/>
                <a:gd name="connsiteY4" fmla="*/ 20648 h 9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192" h="90861">
                  <a:moveTo>
                    <a:pt x="0" y="0"/>
                  </a:moveTo>
                  <a:lnTo>
                    <a:pt x="220192" y="0"/>
                  </a:lnTo>
                  <a:lnTo>
                    <a:pt x="216024" y="20648"/>
                  </a:lnTo>
                  <a:cubicBezTo>
                    <a:pt x="198572" y="61909"/>
                    <a:pt x="157715" y="90861"/>
                    <a:pt x="110096" y="90861"/>
                  </a:cubicBezTo>
                  <a:cubicBezTo>
                    <a:pt x="62477" y="90861"/>
                    <a:pt x="21621" y="61909"/>
                    <a:pt x="4169" y="20648"/>
                  </a:cubicBezTo>
                  <a:close/>
                </a:path>
              </a:pathLst>
            </a:custGeom>
            <a:solidFill>
              <a:srgbClr val="8F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9" name="Freeform 153"/>
            <p:cNvSpPr/>
            <p:nvPr/>
          </p:nvSpPr>
          <p:spPr bwMode="auto">
            <a:xfrm>
              <a:off x="8924650" y="3674699"/>
              <a:ext cx="70888" cy="93059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8943553" y="3561665"/>
              <a:ext cx="146451" cy="119114"/>
              <a:chOff x="8406013" y="3161371"/>
              <a:chExt cx="116426" cy="94693"/>
            </a:xfrm>
          </p:grpSpPr>
          <p:sp>
            <p:nvSpPr>
              <p:cNvPr id="141" name="Freeform 152"/>
              <p:cNvSpPr/>
              <p:nvPr/>
            </p:nvSpPr>
            <p:spPr bwMode="auto">
              <a:xfrm>
                <a:off x="8470901" y="3161371"/>
                <a:ext cx="51538" cy="43465"/>
              </a:xfrm>
              <a:custGeom>
                <a:avLst/>
                <a:gdLst>
                  <a:gd name="T0" fmla="*/ 44 w 118"/>
                  <a:gd name="T1" fmla="*/ 0 h 99"/>
                  <a:gd name="T2" fmla="*/ 0 w 118"/>
                  <a:gd name="T3" fmla="*/ 42 h 99"/>
                  <a:gd name="T4" fmla="*/ 67 w 118"/>
                  <a:gd name="T5" fmla="*/ 99 h 99"/>
                  <a:gd name="T6" fmla="*/ 118 w 118"/>
                  <a:gd name="T7" fmla="*/ 55 h 99"/>
                  <a:gd name="T8" fmla="*/ 44 w 118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99">
                    <a:moveTo>
                      <a:pt x="44" y="0"/>
                    </a:moveTo>
                    <a:cubicBezTo>
                      <a:pt x="44" y="0"/>
                      <a:pt x="23" y="21"/>
                      <a:pt x="0" y="42"/>
                    </a:cubicBezTo>
                    <a:cubicBezTo>
                      <a:pt x="67" y="99"/>
                      <a:pt x="67" y="99"/>
                      <a:pt x="67" y="99"/>
                    </a:cubicBezTo>
                    <a:cubicBezTo>
                      <a:pt x="94" y="79"/>
                      <a:pt x="118" y="55"/>
                      <a:pt x="118" y="55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54"/>
              <p:cNvSpPr/>
              <p:nvPr/>
            </p:nvSpPr>
            <p:spPr bwMode="auto">
              <a:xfrm>
                <a:off x="8406013" y="3182793"/>
                <a:ext cx="84137" cy="73271"/>
              </a:xfrm>
              <a:custGeom>
                <a:avLst/>
                <a:gdLst>
                  <a:gd name="T0" fmla="*/ 124 w 192"/>
                  <a:gd name="T1" fmla="*/ 14 h 167"/>
                  <a:gd name="T2" fmla="*/ 44 w 192"/>
                  <a:gd name="T3" fmla="*/ 37 h 167"/>
                  <a:gd name="T4" fmla="*/ 2 w 192"/>
                  <a:gd name="T5" fmla="*/ 89 h 167"/>
                  <a:gd name="T6" fmla="*/ 2 w 192"/>
                  <a:gd name="T7" fmla="*/ 130 h 167"/>
                  <a:gd name="T8" fmla="*/ 34 w 192"/>
                  <a:gd name="T9" fmla="*/ 124 h 167"/>
                  <a:gd name="T10" fmla="*/ 36 w 192"/>
                  <a:gd name="T11" fmla="*/ 103 h 167"/>
                  <a:gd name="T12" fmla="*/ 60 w 192"/>
                  <a:gd name="T13" fmla="*/ 76 h 167"/>
                  <a:gd name="T14" fmla="*/ 82 w 192"/>
                  <a:gd name="T15" fmla="*/ 78 h 167"/>
                  <a:gd name="T16" fmla="*/ 86 w 192"/>
                  <a:gd name="T17" fmla="*/ 100 h 167"/>
                  <a:gd name="T18" fmla="*/ 59 w 192"/>
                  <a:gd name="T19" fmla="*/ 127 h 167"/>
                  <a:gd name="T20" fmla="*/ 70 w 192"/>
                  <a:gd name="T21" fmla="*/ 164 h 167"/>
                  <a:gd name="T22" fmla="*/ 130 w 192"/>
                  <a:gd name="T23" fmla="*/ 115 h 167"/>
                  <a:gd name="T24" fmla="*/ 175 w 192"/>
                  <a:gd name="T25" fmla="*/ 65 h 167"/>
                  <a:gd name="T26" fmla="*/ 192 w 192"/>
                  <a:gd name="T27" fmla="*/ 43 h 167"/>
                  <a:gd name="T28" fmla="*/ 142 w 192"/>
                  <a:gd name="T29" fmla="*/ 0 h 167"/>
                  <a:gd name="T30" fmla="*/ 124 w 192"/>
                  <a:gd name="T31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24" y="14"/>
                    </a:moveTo>
                    <a:cubicBezTo>
                      <a:pt x="92" y="25"/>
                      <a:pt x="74" y="27"/>
                      <a:pt x="44" y="37"/>
                    </a:cubicBezTo>
                    <a:cubicBezTo>
                      <a:pt x="39" y="37"/>
                      <a:pt x="2" y="89"/>
                      <a:pt x="2" y="89"/>
                    </a:cubicBezTo>
                    <a:cubicBezTo>
                      <a:pt x="2" y="89"/>
                      <a:pt x="0" y="100"/>
                      <a:pt x="2" y="130"/>
                    </a:cubicBezTo>
                    <a:cubicBezTo>
                      <a:pt x="2" y="133"/>
                      <a:pt x="34" y="124"/>
                      <a:pt x="34" y="124"/>
                    </a:cubicBezTo>
                    <a:cubicBezTo>
                      <a:pt x="35" y="110"/>
                      <a:pt x="36" y="103"/>
                      <a:pt x="36" y="103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9" y="80"/>
                      <a:pt x="87" y="84"/>
                      <a:pt x="82" y="78"/>
                    </a:cubicBezTo>
                    <a:cubicBezTo>
                      <a:pt x="88" y="85"/>
                      <a:pt x="88" y="93"/>
                      <a:pt x="86" y="100"/>
                    </a:cubicBezTo>
                    <a:cubicBezTo>
                      <a:pt x="81" y="106"/>
                      <a:pt x="69" y="118"/>
                      <a:pt x="59" y="127"/>
                    </a:cubicBezTo>
                    <a:cubicBezTo>
                      <a:pt x="47" y="136"/>
                      <a:pt x="47" y="167"/>
                      <a:pt x="70" y="164"/>
                    </a:cubicBezTo>
                    <a:cubicBezTo>
                      <a:pt x="81" y="152"/>
                      <a:pt x="102" y="129"/>
                      <a:pt x="130" y="115"/>
                    </a:cubicBezTo>
                    <a:cubicBezTo>
                      <a:pt x="147" y="106"/>
                      <a:pt x="162" y="91"/>
                      <a:pt x="175" y="65"/>
                    </a:cubicBezTo>
                    <a:cubicBezTo>
                      <a:pt x="177" y="62"/>
                      <a:pt x="189" y="48"/>
                      <a:pt x="192" y="4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3" y="8"/>
                      <a:pt x="126" y="13"/>
                      <a:pt x="124" y="1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7291553" y="2159412"/>
            <a:ext cx="1280474" cy="1280474"/>
          </a:xfrm>
          <a:prstGeom prst="ellipse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674397" y="700087"/>
            <a:ext cx="1930399" cy="1930399"/>
          </a:xfrm>
          <a:prstGeom prst="ellipse">
            <a:avLst/>
          </a:prstGeom>
          <a:solidFill>
            <a:srgbClr val="00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28809" y="557249"/>
            <a:ext cx="975241" cy="100485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33093" y="1422283"/>
            <a:ext cx="174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$6,464</a:t>
            </a:r>
            <a:endParaRPr lang="zh-CN" altLang="en-US" sz="24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39278" y="2660913"/>
            <a:ext cx="134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$304</a:t>
            </a:r>
            <a:endParaRPr lang="zh-CN" altLang="en-US" sz="24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045335" y="844277"/>
            <a:ext cx="160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$200</a:t>
            </a:r>
            <a:endParaRPr lang="zh-CN" altLang="en-US" sz="24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矩形 25"/>
          <p:cNvSpPr>
            <a:spLocks noChangeArrowheads="1"/>
          </p:cNvSpPr>
          <p:nvPr/>
        </p:nvSpPr>
        <p:spPr bwMode="auto">
          <a:xfrm>
            <a:off x="430858" y="649862"/>
            <a:ext cx="6573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800" spc="40" dirty="0">
                <a:solidFill>
                  <a:srgbClr val="8DC63F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800" spc="40" dirty="0">
              <a:solidFill>
                <a:srgbClr val="8DC63F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6685059" y="953455"/>
            <a:ext cx="318992" cy="575936"/>
          </a:xfrm>
          <a:custGeom>
            <a:avLst/>
            <a:gdLst>
              <a:gd name="connsiteX0" fmla="*/ 307590 w 318992"/>
              <a:gd name="connsiteY0" fmla="*/ 0 h 575936"/>
              <a:gd name="connsiteX1" fmla="*/ 309086 w 318992"/>
              <a:gd name="connsiteY1" fmla="*/ 4964 h 575936"/>
              <a:gd name="connsiteX2" fmla="*/ 318992 w 318992"/>
              <a:gd name="connsiteY2" fmla="*/ 106220 h 575936"/>
              <a:gd name="connsiteX3" fmla="*/ 21176 w 318992"/>
              <a:gd name="connsiteY3" fmla="*/ 569163 h 575936"/>
              <a:gd name="connsiteX4" fmla="*/ 0 w 318992"/>
              <a:gd name="connsiteY4" fmla="*/ 575936 h 575936"/>
              <a:gd name="connsiteX5" fmla="*/ 8948 w 318992"/>
              <a:gd name="connsiteY5" fmla="*/ 517311 h 575936"/>
              <a:gd name="connsiteX6" fmla="*/ 272039 w 318992"/>
              <a:gd name="connsiteY6" fmla="*/ 29333 h 57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92" h="575936">
                <a:moveTo>
                  <a:pt x="307590" y="0"/>
                </a:moveTo>
                <a:lnTo>
                  <a:pt x="309086" y="4964"/>
                </a:lnTo>
                <a:cubicBezTo>
                  <a:pt x="315581" y="37670"/>
                  <a:pt x="318992" y="71535"/>
                  <a:pt x="318992" y="106220"/>
                </a:cubicBezTo>
                <a:cubicBezTo>
                  <a:pt x="318992" y="314332"/>
                  <a:pt x="196190" y="492890"/>
                  <a:pt x="21176" y="569163"/>
                </a:cubicBezTo>
                <a:lnTo>
                  <a:pt x="0" y="575936"/>
                </a:lnTo>
                <a:lnTo>
                  <a:pt x="8948" y="517311"/>
                </a:lnTo>
                <a:cubicBezTo>
                  <a:pt x="47520" y="328814"/>
                  <a:pt x="141039" y="160333"/>
                  <a:pt x="272039" y="29333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7333825" y="2159412"/>
            <a:ext cx="1013968" cy="471075"/>
          </a:xfrm>
          <a:custGeom>
            <a:avLst/>
            <a:gdLst>
              <a:gd name="connsiteX0" fmla="*/ 597965 w 1013968"/>
              <a:gd name="connsiteY0" fmla="*/ 0 h 471075"/>
              <a:gd name="connsiteX1" fmla="*/ 955928 w 1013968"/>
              <a:gd name="connsiteY1" fmla="*/ 109343 h 471075"/>
              <a:gd name="connsiteX2" fmla="*/ 1013968 w 1013968"/>
              <a:gd name="connsiteY2" fmla="*/ 157230 h 471075"/>
              <a:gd name="connsiteX3" fmla="*/ 988272 w 1013968"/>
              <a:gd name="connsiteY3" fmla="*/ 188374 h 471075"/>
              <a:gd name="connsiteX4" fmla="*/ 305772 w 1013968"/>
              <a:gd name="connsiteY4" fmla="*/ 471075 h 471075"/>
              <a:gd name="connsiteX5" fmla="*/ 111251 w 1013968"/>
              <a:gd name="connsiteY5" fmla="*/ 451466 h 471075"/>
              <a:gd name="connsiteX6" fmla="*/ 0 w 1013968"/>
              <a:gd name="connsiteY6" fmla="*/ 416932 h 471075"/>
              <a:gd name="connsiteX7" fmla="*/ 8041 w 1013968"/>
              <a:gd name="connsiteY7" fmla="*/ 391028 h 471075"/>
              <a:gd name="connsiteX8" fmla="*/ 597965 w 1013968"/>
              <a:gd name="connsiteY8" fmla="*/ 0 h 47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3968" h="471075">
                <a:moveTo>
                  <a:pt x="597965" y="0"/>
                </a:moveTo>
                <a:cubicBezTo>
                  <a:pt x="730563" y="0"/>
                  <a:pt x="853745" y="40309"/>
                  <a:pt x="955928" y="109343"/>
                </a:cubicBezTo>
                <a:lnTo>
                  <a:pt x="1013968" y="157230"/>
                </a:lnTo>
                <a:lnTo>
                  <a:pt x="988272" y="188374"/>
                </a:lnTo>
                <a:cubicBezTo>
                  <a:pt x="813605" y="363041"/>
                  <a:pt x="572305" y="471075"/>
                  <a:pt x="305772" y="471075"/>
                </a:cubicBezTo>
                <a:cubicBezTo>
                  <a:pt x="239139" y="471075"/>
                  <a:pt x="174083" y="464323"/>
                  <a:pt x="111251" y="451466"/>
                </a:cubicBezTo>
                <a:lnTo>
                  <a:pt x="0" y="416932"/>
                </a:lnTo>
                <a:lnTo>
                  <a:pt x="8041" y="391028"/>
                </a:lnTo>
                <a:cubicBezTo>
                  <a:pt x="105235" y="161237"/>
                  <a:pt x="332771" y="0"/>
                  <a:pt x="597965" y="0"/>
                </a:cubicBezTo>
                <a:close/>
              </a:path>
            </a:pathLst>
          </a:custGeom>
          <a:solidFill>
            <a:srgbClr val="5B7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4257" y="1609696"/>
            <a:ext cx="7813536" cy="530466"/>
            <a:chOff x="534257" y="1184580"/>
            <a:chExt cx="7813536" cy="530466"/>
          </a:xfrm>
        </p:grpSpPr>
        <p:sp>
          <p:nvSpPr>
            <p:cNvPr id="34" name="矩形 25"/>
            <p:cNvSpPr>
              <a:spLocks noChangeArrowheads="1"/>
            </p:cNvSpPr>
            <p:nvPr/>
          </p:nvSpPr>
          <p:spPr bwMode="auto">
            <a:xfrm>
              <a:off x="721648" y="1184580"/>
              <a:ext cx="7626145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in China. Making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Creating 500 cases of classical PPT.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4257" y="2378120"/>
            <a:ext cx="7556447" cy="530466"/>
            <a:chOff x="534257" y="1184580"/>
            <a:chExt cx="7556447" cy="530466"/>
          </a:xfrm>
        </p:grpSpPr>
        <p:sp>
          <p:nvSpPr>
            <p:cNvPr id="37" name="矩形 25"/>
            <p:cNvSpPr>
              <a:spLocks noChangeArrowheads="1"/>
            </p:cNvSpPr>
            <p:nvPr/>
          </p:nvSpPr>
          <p:spPr bwMode="auto">
            <a:xfrm>
              <a:off x="721648" y="1184580"/>
              <a:ext cx="7369056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in China. Making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Creating 500 cases of classical PPT.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4257" y="3169340"/>
            <a:ext cx="7371252" cy="530466"/>
            <a:chOff x="534257" y="1184580"/>
            <a:chExt cx="7371252" cy="530466"/>
          </a:xfrm>
        </p:grpSpPr>
        <p:sp>
          <p:nvSpPr>
            <p:cNvPr id="40" name="矩形 25"/>
            <p:cNvSpPr>
              <a:spLocks noChangeArrowheads="1"/>
            </p:cNvSpPr>
            <p:nvPr/>
          </p:nvSpPr>
          <p:spPr bwMode="auto">
            <a:xfrm>
              <a:off x="721648" y="1184580"/>
              <a:ext cx="7183861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RAPIDPPT, the leader of professional PPT designers in China. Making 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professional PPT for six years. Creating 500 cases of classical PPT.</a:t>
              </a:r>
              <a:endPara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34257" y="1304788"/>
              <a:ext cx="139637" cy="139637"/>
            </a:xfrm>
            <a:prstGeom prst="ellipse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22499" y="1359568"/>
            <a:ext cx="3872358" cy="2410755"/>
            <a:chOff x="-322499" y="1359568"/>
            <a:chExt cx="3872358" cy="2410755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533270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2121185" y="1522829"/>
              <a:ext cx="335205" cy="335206"/>
              <a:chOff x="6059634" y="1522829"/>
              <a:chExt cx="335205" cy="33520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6059634" y="1522829"/>
                <a:ext cx="335205" cy="335205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6059634" y="1540399"/>
                <a:ext cx="324294" cy="317636"/>
              </a:xfrm>
              <a:custGeom>
                <a:avLst/>
                <a:gdLst>
                  <a:gd name="connsiteX0" fmla="*/ 95840 w 324294"/>
                  <a:gd name="connsiteY0" fmla="*/ 0 h 317636"/>
                  <a:gd name="connsiteX1" fmla="*/ 102357 w 324294"/>
                  <a:gd name="connsiteY1" fmla="*/ 3959 h 317636"/>
                  <a:gd name="connsiteX2" fmla="*/ 262491 w 324294"/>
                  <a:gd name="connsiteY2" fmla="*/ 136081 h 317636"/>
                  <a:gd name="connsiteX3" fmla="*/ 324294 w 324294"/>
                  <a:gd name="connsiteY3" fmla="*/ 204082 h 317636"/>
                  <a:gd name="connsiteX4" fmla="*/ 322035 w 324294"/>
                  <a:gd name="connsiteY4" fmla="*/ 215272 h 317636"/>
                  <a:gd name="connsiteX5" fmla="*/ 167603 w 324294"/>
                  <a:gd name="connsiteY5" fmla="*/ 317636 h 317636"/>
                  <a:gd name="connsiteX6" fmla="*/ 0 w 324294"/>
                  <a:gd name="connsiteY6" fmla="*/ 150033 h 317636"/>
                  <a:gd name="connsiteX7" fmla="*/ 49090 w 324294"/>
                  <a:gd name="connsiteY7" fmla="*/ 31520 h 31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294" h="317636">
                    <a:moveTo>
                      <a:pt x="95840" y="0"/>
                    </a:moveTo>
                    <a:lnTo>
                      <a:pt x="102357" y="3959"/>
                    </a:lnTo>
                    <a:cubicBezTo>
                      <a:pt x="159920" y="42847"/>
                      <a:pt x="213540" y="87130"/>
                      <a:pt x="262491" y="136081"/>
                    </a:cubicBezTo>
                    <a:lnTo>
                      <a:pt x="324294" y="204082"/>
                    </a:lnTo>
                    <a:lnTo>
                      <a:pt x="322035" y="215272"/>
                    </a:lnTo>
                    <a:cubicBezTo>
                      <a:pt x="296592" y="275427"/>
                      <a:pt x="237027" y="317636"/>
                      <a:pt x="167603" y="317636"/>
                    </a:cubicBezTo>
                    <a:cubicBezTo>
                      <a:pt x="75038" y="317636"/>
                      <a:pt x="0" y="242598"/>
                      <a:pt x="0" y="150033"/>
                    </a:cubicBezTo>
                    <a:cubicBezTo>
                      <a:pt x="0" y="103751"/>
                      <a:pt x="18760" y="61850"/>
                      <a:pt x="49090" y="31520"/>
                    </a:cubicBezTo>
                    <a:close/>
                  </a:path>
                </a:pathLst>
              </a:custGeom>
              <a:solidFill>
                <a:srgbClr val="0099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7" name="矩形 25"/>
            <p:cNvSpPr>
              <a:spLocks noChangeArrowheads="1"/>
            </p:cNvSpPr>
            <p:nvPr/>
          </p:nvSpPr>
          <p:spPr bwMode="auto">
            <a:xfrm>
              <a:off x="-322499" y="1811778"/>
              <a:ext cx="3872358" cy="113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265012" y="2898082"/>
              <a:ext cx="723808" cy="504327"/>
              <a:chOff x="3066311" y="1745986"/>
              <a:chExt cx="834503" cy="58145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089973" y="1924486"/>
                <a:ext cx="810841" cy="402956"/>
                <a:chOff x="4307056" y="2124075"/>
                <a:chExt cx="810841" cy="402956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430705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523311" y="2194227"/>
                  <a:ext cx="162075" cy="332804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739566" y="2287059"/>
                  <a:ext cx="162075" cy="239972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955822" y="2124075"/>
                  <a:ext cx="162075" cy="402956"/>
                </a:xfrm>
                <a:prstGeom prst="rect">
                  <a:avLst/>
                </a:prstGeom>
                <a:solidFill>
                  <a:schemeClr val="bg1"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066311" y="1745986"/>
                <a:ext cx="834503" cy="230888"/>
                <a:chOff x="4233863" y="1964625"/>
                <a:chExt cx="834503" cy="230888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>
                  <a:off x="4233863" y="2195513"/>
                  <a:ext cx="239917" cy="0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4473780" y="2085635"/>
                  <a:ext cx="111023" cy="109878"/>
                </a:xfrm>
                <a:prstGeom prst="line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 flipV="1">
                  <a:off x="4584803" y="1964625"/>
                  <a:ext cx="483563" cy="121010"/>
                </a:xfrm>
                <a:prstGeom prst="straightConnector1">
                  <a:avLst/>
                </a:prstGeom>
                <a:ln w="15875">
                  <a:solidFill>
                    <a:schemeClr val="bg1">
                      <a:alpha val="38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组合 2"/>
          <p:cNvGrpSpPr/>
          <p:nvPr/>
        </p:nvGrpSpPr>
        <p:grpSpPr>
          <a:xfrm>
            <a:off x="1660239" y="1359568"/>
            <a:ext cx="3872358" cy="2410755"/>
            <a:chOff x="1660239" y="1359568"/>
            <a:chExt cx="3872358" cy="2410755"/>
          </a:xfrm>
        </p:grpSpPr>
        <p:sp>
          <p:nvSpPr>
            <p:cNvPr id="62" name="任意多边形 61"/>
            <p:cNvSpPr/>
            <p:nvPr/>
          </p:nvSpPr>
          <p:spPr>
            <a:xfrm flipV="1">
              <a:off x="2505800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Freeform 153"/>
            <p:cNvSpPr/>
            <p:nvPr/>
          </p:nvSpPr>
          <p:spPr bwMode="auto">
            <a:xfrm>
              <a:off x="3384933" y="2950561"/>
              <a:ext cx="422970" cy="555262"/>
            </a:xfrm>
            <a:custGeom>
              <a:avLst/>
              <a:gdLst>
                <a:gd name="T0" fmla="*/ 89 w 161"/>
                <a:gd name="T1" fmla="*/ 93 h 211"/>
                <a:gd name="T2" fmla="*/ 85 w 161"/>
                <a:gd name="T3" fmla="*/ 92 h 211"/>
                <a:gd name="T4" fmla="*/ 64 w 161"/>
                <a:gd name="T5" fmla="*/ 88 h 211"/>
                <a:gd name="T6" fmla="*/ 63 w 161"/>
                <a:gd name="T7" fmla="*/ 88 h 211"/>
                <a:gd name="T8" fmla="*/ 45 w 161"/>
                <a:gd name="T9" fmla="*/ 80 h 211"/>
                <a:gd name="T10" fmla="*/ 44 w 161"/>
                <a:gd name="T11" fmla="*/ 61 h 211"/>
                <a:gd name="T12" fmla="*/ 68 w 161"/>
                <a:gd name="T13" fmla="*/ 48 h 211"/>
                <a:gd name="T14" fmla="*/ 85 w 161"/>
                <a:gd name="T15" fmla="*/ 48 h 211"/>
                <a:gd name="T16" fmla="*/ 104 w 161"/>
                <a:gd name="T17" fmla="*/ 54 h 211"/>
                <a:gd name="T18" fmla="*/ 106 w 161"/>
                <a:gd name="T19" fmla="*/ 56 h 211"/>
                <a:gd name="T20" fmla="*/ 107 w 161"/>
                <a:gd name="T21" fmla="*/ 56 h 211"/>
                <a:gd name="T22" fmla="*/ 108 w 161"/>
                <a:gd name="T23" fmla="*/ 57 h 211"/>
                <a:gd name="T24" fmla="*/ 119 w 161"/>
                <a:gd name="T25" fmla="*/ 60 h 211"/>
                <a:gd name="T26" fmla="*/ 134 w 161"/>
                <a:gd name="T27" fmla="*/ 47 h 211"/>
                <a:gd name="T28" fmla="*/ 133 w 161"/>
                <a:gd name="T29" fmla="*/ 35 h 211"/>
                <a:gd name="T30" fmla="*/ 123 w 161"/>
                <a:gd name="T31" fmla="*/ 28 h 211"/>
                <a:gd name="T32" fmla="*/ 121 w 161"/>
                <a:gd name="T33" fmla="*/ 29 h 211"/>
                <a:gd name="T34" fmla="*/ 88 w 161"/>
                <a:gd name="T35" fmla="*/ 19 h 211"/>
                <a:gd name="T36" fmla="*/ 78 w 161"/>
                <a:gd name="T37" fmla="*/ 19 h 211"/>
                <a:gd name="T38" fmla="*/ 75 w 161"/>
                <a:gd name="T39" fmla="*/ 4 h 211"/>
                <a:gd name="T40" fmla="*/ 69 w 161"/>
                <a:gd name="T41" fmla="*/ 1 h 211"/>
                <a:gd name="T42" fmla="*/ 51 w 161"/>
                <a:gd name="T43" fmla="*/ 4 h 211"/>
                <a:gd name="T44" fmla="*/ 46 w 161"/>
                <a:gd name="T45" fmla="*/ 9 h 211"/>
                <a:gd name="T46" fmla="*/ 49 w 161"/>
                <a:gd name="T47" fmla="*/ 25 h 211"/>
                <a:gd name="T48" fmla="*/ 15 w 161"/>
                <a:gd name="T49" fmla="*/ 46 h 211"/>
                <a:gd name="T50" fmla="*/ 12 w 161"/>
                <a:gd name="T51" fmla="*/ 97 h 211"/>
                <a:gd name="T52" fmla="*/ 35 w 161"/>
                <a:gd name="T53" fmla="*/ 112 h 211"/>
                <a:gd name="T54" fmla="*/ 91 w 161"/>
                <a:gd name="T55" fmla="*/ 125 h 211"/>
                <a:gd name="T56" fmla="*/ 99 w 161"/>
                <a:gd name="T57" fmla="*/ 126 h 211"/>
                <a:gd name="T58" fmla="*/ 115 w 161"/>
                <a:gd name="T59" fmla="*/ 134 h 211"/>
                <a:gd name="T60" fmla="*/ 114 w 161"/>
                <a:gd name="T61" fmla="*/ 154 h 211"/>
                <a:gd name="T62" fmla="*/ 94 w 161"/>
                <a:gd name="T63" fmla="*/ 163 h 211"/>
                <a:gd name="T64" fmla="*/ 68 w 161"/>
                <a:gd name="T65" fmla="*/ 163 h 211"/>
                <a:gd name="T66" fmla="*/ 50 w 161"/>
                <a:gd name="T67" fmla="*/ 157 h 211"/>
                <a:gd name="T68" fmla="*/ 47 w 161"/>
                <a:gd name="T69" fmla="*/ 156 h 211"/>
                <a:gd name="T70" fmla="*/ 47 w 161"/>
                <a:gd name="T71" fmla="*/ 156 h 211"/>
                <a:gd name="T72" fmla="*/ 47 w 161"/>
                <a:gd name="T73" fmla="*/ 156 h 211"/>
                <a:gd name="T74" fmla="*/ 46 w 161"/>
                <a:gd name="T75" fmla="*/ 155 h 211"/>
                <a:gd name="T76" fmla="*/ 35 w 161"/>
                <a:gd name="T77" fmla="*/ 152 h 211"/>
                <a:gd name="T78" fmla="*/ 19 w 161"/>
                <a:gd name="T79" fmla="*/ 164 h 211"/>
                <a:gd name="T80" fmla="*/ 21 w 161"/>
                <a:gd name="T81" fmla="*/ 177 h 211"/>
                <a:gd name="T82" fmla="*/ 77 w 161"/>
                <a:gd name="T83" fmla="*/ 192 h 211"/>
                <a:gd name="T84" fmla="*/ 80 w 161"/>
                <a:gd name="T85" fmla="*/ 207 h 211"/>
                <a:gd name="T86" fmla="*/ 86 w 161"/>
                <a:gd name="T87" fmla="*/ 211 h 211"/>
                <a:gd name="T88" fmla="*/ 104 w 161"/>
                <a:gd name="T89" fmla="*/ 208 h 211"/>
                <a:gd name="T90" fmla="*/ 109 w 161"/>
                <a:gd name="T91" fmla="*/ 203 h 211"/>
                <a:gd name="T92" fmla="*/ 106 w 161"/>
                <a:gd name="T93" fmla="*/ 188 h 211"/>
                <a:gd name="T94" fmla="*/ 144 w 161"/>
                <a:gd name="T95" fmla="*/ 169 h 211"/>
                <a:gd name="T96" fmla="*/ 152 w 161"/>
                <a:gd name="T97" fmla="*/ 119 h 211"/>
                <a:gd name="T98" fmla="*/ 89 w 161"/>
                <a:gd name="T99" fmla="*/ 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1" h="211">
                  <a:moveTo>
                    <a:pt x="89" y="93"/>
                  </a:moveTo>
                  <a:cubicBezTo>
                    <a:pt x="85" y="92"/>
                    <a:pt x="85" y="92"/>
                    <a:pt x="85" y="92"/>
                  </a:cubicBezTo>
                  <a:cubicBezTo>
                    <a:pt x="78" y="90"/>
                    <a:pt x="67" y="88"/>
                    <a:pt x="64" y="88"/>
                  </a:cubicBezTo>
                  <a:cubicBezTo>
                    <a:pt x="64" y="88"/>
                    <a:pt x="63" y="88"/>
                    <a:pt x="63" y="88"/>
                  </a:cubicBezTo>
                  <a:cubicBezTo>
                    <a:pt x="55" y="86"/>
                    <a:pt x="50" y="85"/>
                    <a:pt x="45" y="80"/>
                  </a:cubicBezTo>
                  <a:cubicBezTo>
                    <a:pt x="40" y="75"/>
                    <a:pt x="39" y="66"/>
                    <a:pt x="44" y="61"/>
                  </a:cubicBezTo>
                  <a:cubicBezTo>
                    <a:pt x="52" y="53"/>
                    <a:pt x="61" y="49"/>
                    <a:pt x="68" y="48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0" y="48"/>
                    <a:pt x="98" y="52"/>
                    <a:pt x="104" y="54"/>
                  </a:cubicBezTo>
                  <a:cubicBezTo>
                    <a:pt x="105" y="55"/>
                    <a:pt x="105" y="55"/>
                    <a:pt x="106" y="56"/>
                  </a:cubicBezTo>
                  <a:cubicBezTo>
                    <a:pt x="106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8" y="57"/>
                  </a:cubicBezTo>
                  <a:cubicBezTo>
                    <a:pt x="111" y="60"/>
                    <a:pt x="115" y="61"/>
                    <a:pt x="119" y="60"/>
                  </a:cubicBezTo>
                  <a:cubicBezTo>
                    <a:pt x="126" y="59"/>
                    <a:pt x="132" y="53"/>
                    <a:pt x="134" y="47"/>
                  </a:cubicBezTo>
                  <a:cubicBezTo>
                    <a:pt x="136" y="43"/>
                    <a:pt x="136" y="38"/>
                    <a:pt x="133" y="35"/>
                  </a:cubicBezTo>
                  <a:cubicBezTo>
                    <a:pt x="130" y="33"/>
                    <a:pt x="126" y="30"/>
                    <a:pt x="123" y="28"/>
                  </a:cubicBezTo>
                  <a:cubicBezTo>
                    <a:pt x="122" y="29"/>
                    <a:pt x="122" y="29"/>
                    <a:pt x="121" y="29"/>
                  </a:cubicBezTo>
                  <a:cubicBezTo>
                    <a:pt x="109" y="43"/>
                    <a:pt x="92" y="34"/>
                    <a:pt x="88" y="19"/>
                  </a:cubicBezTo>
                  <a:cubicBezTo>
                    <a:pt x="84" y="19"/>
                    <a:pt x="81" y="19"/>
                    <a:pt x="78" y="19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69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8" y="4"/>
                    <a:pt x="46" y="7"/>
                    <a:pt x="46" y="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35" y="30"/>
                    <a:pt x="23" y="37"/>
                    <a:pt x="15" y="46"/>
                  </a:cubicBezTo>
                  <a:cubicBezTo>
                    <a:pt x="1" y="62"/>
                    <a:pt x="0" y="82"/>
                    <a:pt x="12" y="97"/>
                  </a:cubicBezTo>
                  <a:cubicBezTo>
                    <a:pt x="18" y="104"/>
                    <a:pt x="26" y="109"/>
                    <a:pt x="35" y="112"/>
                  </a:cubicBezTo>
                  <a:cubicBezTo>
                    <a:pt x="42" y="114"/>
                    <a:pt x="75" y="121"/>
                    <a:pt x="91" y="125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6" y="128"/>
                    <a:pt x="112" y="131"/>
                    <a:pt x="115" y="134"/>
                  </a:cubicBezTo>
                  <a:cubicBezTo>
                    <a:pt x="120" y="140"/>
                    <a:pt x="120" y="149"/>
                    <a:pt x="114" y="154"/>
                  </a:cubicBezTo>
                  <a:cubicBezTo>
                    <a:pt x="110" y="158"/>
                    <a:pt x="103" y="161"/>
                    <a:pt x="94" y="163"/>
                  </a:cubicBezTo>
                  <a:cubicBezTo>
                    <a:pt x="86" y="164"/>
                    <a:pt x="76" y="164"/>
                    <a:pt x="68" y="163"/>
                  </a:cubicBezTo>
                  <a:cubicBezTo>
                    <a:pt x="62" y="162"/>
                    <a:pt x="55" y="160"/>
                    <a:pt x="50" y="157"/>
                  </a:cubicBezTo>
                  <a:cubicBezTo>
                    <a:pt x="49" y="157"/>
                    <a:pt x="48" y="157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2"/>
                    <a:pt x="39" y="151"/>
                    <a:pt x="35" y="152"/>
                  </a:cubicBezTo>
                  <a:cubicBezTo>
                    <a:pt x="28" y="153"/>
                    <a:pt x="21" y="159"/>
                    <a:pt x="19" y="164"/>
                  </a:cubicBezTo>
                  <a:cubicBezTo>
                    <a:pt x="17" y="169"/>
                    <a:pt x="18" y="174"/>
                    <a:pt x="21" y="177"/>
                  </a:cubicBezTo>
                  <a:cubicBezTo>
                    <a:pt x="33" y="188"/>
                    <a:pt x="55" y="193"/>
                    <a:pt x="77" y="192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10"/>
                    <a:pt x="83" y="211"/>
                    <a:pt x="86" y="211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07" y="207"/>
                    <a:pt x="109" y="205"/>
                    <a:pt x="109" y="203"/>
                  </a:cubicBezTo>
                  <a:cubicBezTo>
                    <a:pt x="106" y="188"/>
                    <a:pt x="106" y="188"/>
                    <a:pt x="106" y="188"/>
                  </a:cubicBezTo>
                  <a:cubicBezTo>
                    <a:pt x="123" y="184"/>
                    <a:pt x="137" y="178"/>
                    <a:pt x="144" y="169"/>
                  </a:cubicBezTo>
                  <a:cubicBezTo>
                    <a:pt x="158" y="154"/>
                    <a:pt x="161" y="135"/>
                    <a:pt x="152" y="119"/>
                  </a:cubicBezTo>
                  <a:cubicBezTo>
                    <a:pt x="141" y="102"/>
                    <a:pt x="111" y="96"/>
                    <a:pt x="89" y="93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089922" y="1522829"/>
              <a:ext cx="335205" cy="335206"/>
              <a:chOff x="6059634" y="1522829"/>
              <a:chExt cx="335205" cy="335206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6059634" y="1522829"/>
                <a:ext cx="335205" cy="335205"/>
              </a:xfrm>
              <a:prstGeom prst="ellipse">
                <a:avLst/>
              </a:prstGeom>
              <a:solidFill>
                <a:srgbClr val="FDB8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6059634" y="1540399"/>
                <a:ext cx="324294" cy="317636"/>
              </a:xfrm>
              <a:custGeom>
                <a:avLst/>
                <a:gdLst>
                  <a:gd name="connsiteX0" fmla="*/ 95840 w 324294"/>
                  <a:gd name="connsiteY0" fmla="*/ 0 h 317636"/>
                  <a:gd name="connsiteX1" fmla="*/ 102357 w 324294"/>
                  <a:gd name="connsiteY1" fmla="*/ 3959 h 317636"/>
                  <a:gd name="connsiteX2" fmla="*/ 262491 w 324294"/>
                  <a:gd name="connsiteY2" fmla="*/ 136081 h 317636"/>
                  <a:gd name="connsiteX3" fmla="*/ 324294 w 324294"/>
                  <a:gd name="connsiteY3" fmla="*/ 204082 h 317636"/>
                  <a:gd name="connsiteX4" fmla="*/ 322035 w 324294"/>
                  <a:gd name="connsiteY4" fmla="*/ 215272 h 317636"/>
                  <a:gd name="connsiteX5" fmla="*/ 167603 w 324294"/>
                  <a:gd name="connsiteY5" fmla="*/ 317636 h 317636"/>
                  <a:gd name="connsiteX6" fmla="*/ 0 w 324294"/>
                  <a:gd name="connsiteY6" fmla="*/ 150033 h 317636"/>
                  <a:gd name="connsiteX7" fmla="*/ 49090 w 324294"/>
                  <a:gd name="connsiteY7" fmla="*/ 31520 h 31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294" h="317636">
                    <a:moveTo>
                      <a:pt x="95840" y="0"/>
                    </a:moveTo>
                    <a:lnTo>
                      <a:pt x="102357" y="3959"/>
                    </a:lnTo>
                    <a:cubicBezTo>
                      <a:pt x="159920" y="42847"/>
                      <a:pt x="213540" y="87130"/>
                      <a:pt x="262491" y="136081"/>
                    </a:cubicBezTo>
                    <a:lnTo>
                      <a:pt x="324294" y="204082"/>
                    </a:lnTo>
                    <a:lnTo>
                      <a:pt x="322035" y="215272"/>
                    </a:lnTo>
                    <a:cubicBezTo>
                      <a:pt x="296592" y="275427"/>
                      <a:pt x="237027" y="317636"/>
                      <a:pt x="167603" y="317636"/>
                    </a:cubicBezTo>
                    <a:cubicBezTo>
                      <a:pt x="75038" y="317636"/>
                      <a:pt x="0" y="242598"/>
                      <a:pt x="0" y="150033"/>
                    </a:cubicBezTo>
                    <a:cubicBezTo>
                      <a:pt x="0" y="103751"/>
                      <a:pt x="18760" y="61850"/>
                      <a:pt x="49090" y="31520"/>
                    </a:cubicBezTo>
                    <a:close/>
                  </a:path>
                </a:pathLst>
              </a:custGeom>
              <a:solidFill>
                <a:srgbClr val="5B7C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矩形 25"/>
            <p:cNvSpPr>
              <a:spLocks noChangeArrowheads="1"/>
            </p:cNvSpPr>
            <p:nvPr/>
          </p:nvSpPr>
          <p:spPr bwMode="auto">
            <a:xfrm>
              <a:off x="1660239" y="1811778"/>
              <a:ext cx="3872358" cy="113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41619" y="1359568"/>
            <a:ext cx="3872358" cy="2410755"/>
            <a:chOff x="3641619" y="1359568"/>
            <a:chExt cx="3872358" cy="2410755"/>
          </a:xfrm>
        </p:grpSpPr>
        <p:sp>
          <p:nvSpPr>
            <p:cNvPr id="29" name="任意多边形 28"/>
            <p:cNvSpPr/>
            <p:nvPr/>
          </p:nvSpPr>
          <p:spPr>
            <a:xfrm flipV="1">
              <a:off x="4475024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6059634" y="1522829"/>
              <a:ext cx="335205" cy="335206"/>
              <a:chOff x="6059634" y="1522829"/>
              <a:chExt cx="335205" cy="335206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6059634" y="1522829"/>
                <a:ext cx="335205" cy="335205"/>
              </a:xfrm>
              <a:prstGeom prst="ellipse">
                <a:avLst/>
              </a:prstGeom>
              <a:solidFill>
                <a:srgbClr val="00B4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6059634" y="1540399"/>
                <a:ext cx="324294" cy="317636"/>
              </a:xfrm>
              <a:custGeom>
                <a:avLst/>
                <a:gdLst>
                  <a:gd name="connsiteX0" fmla="*/ 95840 w 324294"/>
                  <a:gd name="connsiteY0" fmla="*/ 0 h 317636"/>
                  <a:gd name="connsiteX1" fmla="*/ 102357 w 324294"/>
                  <a:gd name="connsiteY1" fmla="*/ 3959 h 317636"/>
                  <a:gd name="connsiteX2" fmla="*/ 262491 w 324294"/>
                  <a:gd name="connsiteY2" fmla="*/ 136081 h 317636"/>
                  <a:gd name="connsiteX3" fmla="*/ 324294 w 324294"/>
                  <a:gd name="connsiteY3" fmla="*/ 204082 h 317636"/>
                  <a:gd name="connsiteX4" fmla="*/ 322035 w 324294"/>
                  <a:gd name="connsiteY4" fmla="*/ 215272 h 317636"/>
                  <a:gd name="connsiteX5" fmla="*/ 167603 w 324294"/>
                  <a:gd name="connsiteY5" fmla="*/ 317636 h 317636"/>
                  <a:gd name="connsiteX6" fmla="*/ 0 w 324294"/>
                  <a:gd name="connsiteY6" fmla="*/ 150033 h 317636"/>
                  <a:gd name="connsiteX7" fmla="*/ 49090 w 324294"/>
                  <a:gd name="connsiteY7" fmla="*/ 31520 h 31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294" h="317636">
                    <a:moveTo>
                      <a:pt x="95840" y="0"/>
                    </a:moveTo>
                    <a:lnTo>
                      <a:pt x="102357" y="3959"/>
                    </a:lnTo>
                    <a:cubicBezTo>
                      <a:pt x="159920" y="42847"/>
                      <a:pt x="213540" y="87130"/>
                      <a:pt x="262491" y="136081"/>
                    </a:cubicBezTo>
                    <a:lnTo>
                      <a:pt x="324294" y="204082"/>
                    </a:lnTo>
                    <a:lnTo>
                      <a:pt x="322035" y="215272"/>
                    </a:lnTo>
                    <a:cubicBezTo>
                      <a:pt x="296592" y="275427"/>
                      <a:pt x="237027" y="317636"/>
                      <a:pt x="167603" y="317636"/>
                    </a:cubicBezTo>
                    <a:cubicBezTo>
                      <a:pt x="75038" y="317636"/>
                      <a:pt x="0" y="242598"/>
                      <a:pt x="0" y="150033"/>
                    </a:cubicBezTo>
                    <a:cubicBezTo>
                      <a:pt x="0" y="103751"/>
                      <a:pt x="18760" y="61850"/>
                      <a:pt x="49090" y="31520"/>
                    </a:cubicBezTo>
                    <a:close/>
                  </a:path>
                </a:pathLst>
              </a:custGeom>
              <a:solidFill>
                <a:srgbClr val="009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58" name="图表 57"/>
            <p:cNvGraphicFramePr/>
            <p:nvPr/>
          </p:nvGraphicFramePr>
          <p:xfrm>
            <a:off x="4922943" y="2853838"/>
            <a:ext cx="1292119" cy="7656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67" name="矩形 25"/>
            <p:cNvSpPr>
              <a:spLocks noChangeArrowheads="1"/>
            </p:cNvSpPr>
            <p:nvPr/>
          </p:nvSpPr>
          <p:spPr bwMode="auto">
            <a:xfrm>
              <a:off x="3641619" y="1811778"/>
              <a:ext cx="3872358" cy="113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3435" y="1359568"/>
            <a:ext cx="3872358" cy="2410755"/>
            <a:chOff x="5623435" y="1359568"/>
            <a:chExt cx="3872358" cy="2410755"/>
          </a:xfrm>
        </p:grpSpPr>
        <p:sp>
          <p:nvSpPr>
            <p:cNvPr id="30" name="任意多边形 29"/>
            <p:cNvSpPr/>
            <p:nvPr/>
          </p:nvSpPr>
          <p:spPr>
            <a:xfrm flipV="1">
              <a:off x="6444249" y="1359568"/>
              <a:ext cx="2164013" cy="2410755"/>
            </a:xfrm>
            <a:custGeom>
              <a:avLst/>
              <a:gdLst>
                <a:gd name="connsiteX0" fmla="*/ 1625130 w 3250260"/>
                <a:gd name="connsiteY0" fmla="*/ 3620858 h 3620858"/>
                <a:gd name="connsiteX1" fmla="*/ 3250260 w 3250260"/>
                <a:gd name="connsiteY1" fmla="*/ 1995728 h 3620858"/>
                <a:gd name="connsiteX2" fmla="*/ 2108394 w 3250260"/>
                <a:gd name="connsiteY2" fmla="*/ 443661 h 3620858"/>
                <a:gd name="connsiteX3" fmla="*/ 2081755 w 3250260"/>
                <a:gd name="connsiteY3" fmla="*/ 436811 h 3620858"/>
                <a:gd name="connsiteX4" fmla="*/ 1637830 w 3250260"/>
                <a:gd name="connsiteY4" fmla="*/ 0 h 3620858"/>
                <a:gd name="connsiteX5" fmla="*/ 1169041 w 3250260"/>
                <a:gd name="connsiteY5" fmla="*/ 436673 h 3620858"/>
                <a:gd name="connsiteX6" fmla="*/ 1141866 w 3250260"/>
                <a:gd name="connsiteY6" fmla="*/ 443661 h 3620858"/>
                <a:gd name="connsiteX7" fmla="*/ 0 w 3250260"/>
                <a:gd name="connsiteY7" fmla="*/ 1995728 h 3620858"/>
                <a:gd name="connsiteX8" fmla="*/ 1625130 w 3250260"/>
                <a:gd name="connsiteY8" fmla="*/ 3620858 h 36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0260" h="3620858">
                  <a:moveTo>
                    <a:pt x="1625130" y="3620858"/>
                  </a:moveTo>
                  <a:cubicBezTo>
                    <a:pt x="2522665" y="3620858"/>
                    <a:pt x="3250260" y="2893263"/>
                    <a:pt x="3250260" y="1995728"/>
                  </a:cubicBezTo>
                  <a:cubicBezTo>
                    <a:pt x="3250260" y="1266481"/>
                    <a:pt x="2769934" y="649421"/>
                    <a:pt x="2108394" y="443661"/>
                  </a:cubicBezTo>
                  <a:lnTo>
                    <a:pt x="2081755" y="436811"/>
                  </a:lnTo>
                  <a:lnTo>
                    <a:pt x="1637830" y="0"/>
                  </a:lnTo>
                  <a:lnTo>
                    <a:pt x="1169041" y="436673"/>
                  </a:lnTo>
                  <a:lnTo>
                    <a:pt x="1141866" y="443661"/>
                  </a:lnTo>
                  <a:cubicBezTo>
                    <a:pt x="480326" y="649421"/>
                    <a:pt x="0" y="1266481"/>
                    <a:pt x="0" y="1995728"/>
                  </a:cubicBezTo>
                  <a:cubicBezTo>
                    <a:pt x="0" y="2893263"/>
                    <a:pt x="727595" y="3620858"/>
                    <a:pt x="1625130" y="3620858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028858" y="1522829"/>
              <a:ext cx="335205" cy="335206"/>
              <a:chOff x="6059634" y="1522829"/>
              <a:chExt cx="335205" cy="335206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6059634" y="1522829"/>
                <a:ext cx="335205" cy="335205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6059634" y="1540399"/>
                <a:ext cx="324294" cy="317636"/>
              </a:xfrm>
              <a:custGeom>
                <a:avLst/>
                <a:gdLst>
                  <a:gd name="connsiteX0" fmla="*/ 95840 w 324294"/>
                  <a:gd name="connsiteY0" fmla="*/ 0 h 317636"/>
                  <a:gd name="connsiteX1" fmla="*/ 102357 w 324294"/>
                  <a:gd name="connsiteY1" fmla="*/ 3959 h 317636"/>
                  <a:gd name="connsiteX2" fmla="*/ 262491 w 324294"/>
                  <a:gd name="connsiteY2" fmla="*/ 136081 h 317636"/>
                  <a:gd name="connsiteX3" fmla="*/ 324294 w 324294"/>
                  <a:gd name="connsiteY3" fmla="*/ 204082 h 317636"/>
                  <a:gd name="connsiteX4" fmla="*/ 322035 w 324294"/>
                  <a:gd name="connsiteY4" fmla="*/ 215272 h 317636"/>
                  <a:gd name="connsiteX5" fmla="*/ 167603 w 324294"/>
                  <a:gd name="connsiteY5" fmla="*/ 317636 h 317636"/>
                  <a:gd name="connsiteX6" fmla="*/ 0 w 324294"/>
                  <a:gd name="connsiteY6" fmla="*/ 150033 h 317636"/>
                  <a:gd name="connsiteX7" fmla="*/ 49090 w 324294"/>
                  <a:gd name="connsiteY7" fmla="*/ 31520 h 31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294" h="317636">
                    <a:moveTo>
                      <a:pt x="95840" y="0"/>
                    </a:moveTo>
                    <a:lnTo>
                      <a:pt x="102357" y="3959"/>
                    </a:lnTo>
                    <a:cubicBezTo>
                      <a:pt x="159920" y="42847"/>
                      <a:pt x="213540" y="87130"/>
                      <a:pt x="262491" y="136081"/>
                    </a:cubicBezTo>
                    <a:lnTo>
                      <a:pt x="324294" y="204082"/>
                    </a:lnTo>
                    <a:lnTo>
                      <a:pt x="322035" y="215272"/>
                    </a:lnTo>
                    <a:cubicBezTo>
                      <a:pt x="296592" y="275427"/>
                      <a:pt x="237027" y="317636"/>
                      <a:pt x="167603" y="317636"/>
                    </a:cubicBezTo>
                    <a:cubicBezTo>
                      <a:pt x="75038" y="317636"/>
                      <a:pt x="0" y="242598"/>
                      <a:pt x="0" y="150033"/>
                    </a:cubicBezTo>
                    <a:cubicBezTo>
                      <a:pt x="0" y="103751"/>
                      <a:pt x="18760" y="61850"/>
                      <a:pt x="49090" y="31520"/>
                    </a:cubicBezTo>
                    <a:close/>
                  </a:path>
                </a:pathLst>
              </a:custGeom>
              <a:solidFill>
                <a:srgbClr val="8A8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 bwMode="auto">
            <a:xfrm>
              <a:off x="7255503" y="2964680"/>
              <a:ext cx="578000" cy="500298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3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矩形 25"/>
            <p:cNvSpPr>
              <a:spLocks noChangeArrowheads="1"/>
            </p:cNvSpPr>
            <p:nvPr/>
          </p:nvSpPr>
          <p:spPr bwMode="auto">
            <a:xfrm>
              <a:off x="5623435" y="1811778"/>
              <a:ext cx="3872358" cy="113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Creating 500 cases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of classical PPT. We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are sure that you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35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will be satisfied. </a:t>
              </a:r>
              <a:endParaRPr lang="en-US" altLang="zh-CN" sz="135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565808" y="3844542"/>
            <a:ext cx="2611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81D2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25"/>
          <p:cNvSpPr>
            <a:spLocks noChangeArrowheads="1"/>
          </p:cNvSpPr>
          <p:nvPr/>
        </p:nvSpPr>
        <p:spPr bwMode="auto">
          <a:xfrm>
            <a:off x="2546950" y="3844542"/>
            <a:ext cx="2567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0099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0099D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25"/>
          <p:cNvSpPr>
            <a:spLocks noChangeArrowheads="1"/>
          </p:cNvSpPr>
          <p:nvPr/>
        </p:nvSpPr>
        <p:spPr bwMode="auto">
          <a:xfrm>
            <a:off x="4540100" y="3844542"/>
            <a:ext cx="25552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8CC6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25"/>
          <p:cNvSpPr>
            <a:spLocks noChangeArrowheads="1"/>
          </p:cNvSpPr>
          <p:nvPr/>
        </p:nvSpPr>
        <p:spPr bwMode="auto">
          <a:xfrm>
            <a:off x="6476786" y="3844542"/>
            <a:ext cx="25514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FDB8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 flipV="1">
            <a:off x="2505800" y="2000673"/>
            <a:ext cx="191483" cy="878407"/>
          </a:xfrm>
          <a:custGeom>
            <a:avLst/>
            <a:gdLst>
              <a:gd name="connsiteX0" fmla="*/ 95742 w 191483"/>
              <a:gd name="connsiteY0" fmla="*/ 878407 h 878407"/>
              <a:gd name="connsiteX1" fmla="*/ 106454 w 191483"/>
              <a:gd name="connsiteY1" fmla="*/ 858672 h 878407"/>
              <a:gd name="connsiteX2" fmla="*/ 191483 w 191483"/>
              <a:gd name="connsiteY2" fmla="*/ 437506 h 878407"/>
              <a:gd name="connsiteX3" fmla="*/ 134632 w 191483"/>
              <a:gd name="connsiteY3" fmla="*/ 90475 h 878407"/>
              <a:gd name="connsiteX4" fmla="*/ 95742 w 191483"/>
              <a:gd name="connsiteY4" fmla="*/ 0 h 878407"/>
              <a:gd name="connsiteX5" fmla="*/ 56851 w 191483"/>
              <a:gd name="connsiteY5" fmla="*/ 90475 h 878407"/>
              <a:gd name="connsiteX6" fmla="*/ 0 w 191483"/>
              <a:gd name="connsiteY6" fmla="*/ 437506 h 878407"/>
              <a:gd name="connsiteX7" fmla="*/ 85030 w 191483"/>
              <a:gd name="connsiteY7" fmla="*/ 858672 h 87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483" h="878407">
                <a:moveTo>
                  <a:pt x="95742" y="878407"/>
                </a:moveTo>
                <a:lnTo>
                  <a:pt x="106454" y="858672"/>
                </a:lnTo>
                <a:cubicBezTo>
                  <a:pt x="161206" y="729222"/>
                  <a:pt x="191483" y="586900"/>
                  <a:pt x="191483" y="437506"/>
                </a:cubicBezTo>
                <a:cubicBezTo>
                  <a:pt x="191483" y="316124"/>
                  <a:pt x="171496" y="199409"/>
                  <a:pt x="134632" y="90475"/>
                </a:cubicBezTo>
                <a:lnTo>
                  <a:pt x="95742" y="0"/>
                </a:lnTo>
                <a:lnTo>
                  <a:pt x="56851" y="90475"/>
                </a:lnTo>
                <a:cubicBezTo>
                  <a:pt x="19988" y="199409"/>
                  <a:pt x="0" y="316124"/>
                  <a:pt x="0" y="437506"/>
                </a:cubicBezTo>
                <a:cubicBezTo>
                  <a:pt x="0" y="586900"/>
                  <a:pt x="30277" y="729222"/>
                  <a:pt x="85030" y="858672"/>
                </a:cubicBezTo>
                <a:close/>
              </a:path>
            </a:pathLst>
          </a:custGeom>
          <a:solidFill>
            <a:srgbClr val="009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 flipV="1">
            <a:off x="4475024" y="1997627"/>
            <a:ext cx="194789" cy="885298"/>
          </a:xfrm>
          <a:custGeom>
            <a:avLst/>
            <a:gdLst>
              <a:gd name="connsiteX0" fmla="*/ 97395 w 194789"/>
              <a:gd name="connsiteY0" fmla="*/ 885298 h 885298"/>
              <a:gd name="connsiteX1" fmla="*/ 109760 w 194789"/>
              <a:gd name="connsiteY1" fmla="*/ 862517 h 885298"/>
              <a:gd name="connsiteX2" fmla="*/ 194789 w 194789"/>
              <a:gd name="connsiteY2" fmla="*/ 441351 h 885298"/>
              <a:gd name="connsiteX3" fmla="*/ 137938 w 194789"/>
              <a:gd name="connsiteY3" fmla="*/ 94320 h 885298"/>
              <a:gd name="connsiteX4" fmla="*/ 97395 w 194789"/>
              <a:gd name="connsiteY4" fmla="*/ 0 h 885298"/>
              <a:gd name="connsiteX5" fmla="*/ 56851 w 194789"/>
              <a:gd name="connsiteY5" fmla="*/ 94320 h 885298"/>
              <a:gd name="connsiteX6" fmla="*/ 0 w 194789"/>
              <a:gd name="connsiteY6" fmla="*/ 441351 h 885298"/>
              <a:gd name="connsiteX7" fmla="*/ 85030 w 194789"/>
              <a:gd name="connsiteY7" fmla="*/ 862517 h 88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89" h="885298">
                <a:moveTo>
                  <a:pt x="97395" y="885298"/>
                </a:moveTo>
                <a:lnTo>
                  <a:pt x="109760" y="862517"/>
                </a:lnTo>
                <a:cubicBezTo>
                  <a:pt x="164512" y="733067"/>
                  <a:pt x="194789" y="590745"/>
                  <a:pt x="194789" y="441351"/>
                </a:cubicBezTo>
                <a:cubicBezTo>
                  <a:pt x="194789" y="319969"/>
                  <a:pt x="174802" y="203254"/>
                  <a:pt x="137938" y="94320"/>
                </a:cubicBezTo>
                <a:lnTo>
                  <a:pt x="97395" y="0"/>
                </a:lnTo>
                <a:lnTo>
                  <a:pt x="56851" y="94320"/>
                </a:lnTo>
                <a:cubicBezTo>
                  <a:pt x="19988" y="203254"/>
                  <a:pt x="0" y="319969"/>
                  <a:pt x="0" y="441351"/>
                </a:cubicBezTo>
                <a:cubicBezTo>
                  <a:pt x="0" y="590745"/>
                  <a:pt x="30277" y="733067"/>
                  <a:pt x="85030" y="862517"/>
                </a:cubicBezTo>
                <a:close/>
              </a:path>
            </a:pathLst>
          </a:custGeom>
          <a:solidFill>
            <a:srgbClr val="00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4" name="任意多边形 113"/>
          <p:cNvSpPr/>
          <p:nvPr/>
        </p:nvSpPr>
        <p:spPr>
          <a:xfrm flipV="1">
            <a:off x="6444249" y="1997628"/>
            <a:ext cx="194788" cy="885296"/>
          </a:xfrm>
          <a:custGeom>
            <a:avLst/>
            <a:gdLst>
              <a:gd name="connsiteX0" fmla="*/ 97394 w 194788"/>
              <a:gd name="connsiteY0" fmla="*/ 885296 h 885296"/>
              <a:gd name="connsiteX1" fmla="*/ 109759 w 194788"/>
              <a:gd name="connsiteY1" fmla="*/ 862516 h 885296"/>
              <a:gd name="connsiteX2" fmla="*/ 194788 w 194788"/>
              <a:gd name="connsiteY2" fmla="*/ 441350 h 885296"/>
              <a:gd name="connsiteX3" fmla="*/ 137938 w 194788"/>
              <a:gd name="connsiteY3" fmla="*/ 94319 h 885296"/>
              <a:gd name="connsiteX4" fmla="*/ 97394 w 194788"/>
              <a:gd name="connsiteY4" fmla="*/ 0 h 885296"/>
              <a:gd name="connsiteX5" fmla="*/ 56851 w 194788"/>
              <a:gd name="connsiteY5" fmla="*/ 94319 h 885296"/>
              <a:gd name="connsiteX6" fmla="*/ 0 w 194788"/>
              <a:gd name="connsiteY6" fmla="*/ 441350 h 885296"/>
              <a:gd name="connsiteX7" fmla="*/ 85030 w 194788"/>
              <a:gd name="connsiteY7" fmla="*/ 862516 h 88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788" h="885296">
                <a:moveTo>
                  <a:pt x="97394" y="885296"/>
                </a:moveTo>
                <a:lnTo>
                  <a:pt x="109759" y="862516"/>
                </a:lnTo>
                <a:cubicBezTo>
                  <a:pt x="164511" y="733066"/>
                  <a:pt x="194788" y="590744"/>
                  <a:pt x="194788" y="441350"/>
                </a:cubicBezTo>
                <a:cubicBezTo>
                  <a:pt x="194788" y="319968"/>
                  <a:pt x="174801" y="203253"/>
                  <a:pt x="137938" y="94319"/>
                </a:cubicBezTo>
                <a:lnTo>
                  <a:pt x="97394" y="0"/>
                </a:lnTo>
                <a:lnTo>
                  <a:pt x="56851" y="94319"/>
                </a:lnTo>
                <a:cubicBezTo>
                  <a:pt x="19988" y="203253"/>
                  <a:pt x="0" y="319968"/>
                  <a:pt x="0" y="441350"/>
                </a:cubicBezTo>
                <a:cubicBezTo>
                  <a:pt x="0" y="590744"/>
                  <a:pt x="30277" y="733066"/>
                  <a:pt x="85030" y="862516"/>
                </a:cubicBezTo>
                <a:close/>
              </a:path>
            </a:pathLst>
          </a:custGeom>
          <a:solidFill>
            <a:srgbClr val="8A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5" name="矩形 25"/>
          <p:cNvSpPr>
            <a:spLocks noChangeArrowheads="1"/>
          </p:cNvSpPr>
          <p:nvPr/>
        </p:nvSpPr>
        <p:spPr bwMode="auto">
          <a:xfrm>
            <a:off x="430858" y="649862"/>
            <a:ext cx="6573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80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800" spc="40" dirty="0">
              <a:solidFill>
                <a:srgbClr val="00B4F0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9" grpId="0"/>
      <p:bldP spid="40" grpId="0"/>
      <p:bldP spid="54" grpId="0" animBg="1"/>
      <p:bldP spid="66" grpId="0" animBg="1"/>
      <p:bldP spid="114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8"/>
          <p:cNvSpPr>
            <a:spLocks noChangeArrowheads="1"/>
          </p:cNvSpPr>
          <p:nvPr/>
        </p:nvSpPr>
        <p:spPr bwMode="auto">
          <a:xfrm>
            <a:off x="442059" y="2788199"/>
            <a:ext cx="81906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Making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professional PPT for six years. Creating 500 cases of classical PPT. We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are sure that you will be satisfied. RAPIDPPT differs from the traditional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2060" y="2059689"/>
            <a:ext cx="870194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2300" spc="20" dirty="0">
                <a:solidFill>
                  <a:srgbClr val="FFC000"/>
                </a:solidFill>
                <a:cs typeface="Arial" panose="020B0604020202020204" pitchFamily="34" charset="0"/>
              </a:rPr>
              <a:t>RAPIDPPT, the leader of </a:t>
            </a:r>
            <a:r>
              <a:rPr lang="en-US" altLang="zh-CN" sz="2300" spc="20" dirty="0">
                <a:solidFill>
                  <a:srgbClr val="8CC63F"/>
                </a:solidFill>
                <a:cs typeface="Arial" panose="020B0604020202020204" pitchFamily="34" charset="0"/>
              </a:rPr>
              <a:t>professional PPT designers</a:t>
            </a:r>
            <a:endParaRPr lang="zh-CN" altLang="en-US" sz="2300" spc="20" dirty="0">
              <a:solidFill>
                <a:srgbClr val="FDB813"/>
              </a:solidFill>
            </a:endParaRPr>
          </a:p>
        </p:txBody>
      </p:sp>
      <p:sp>
        <p:nvSpPr>
          <p:cNvPr id="3" name="Freeform 137"/>
          <p:cNvSpPr>
            <a:spLocks noEditPoints="1"/>
          </p:cNvSpPr>
          <p:nvPr/>
        </p:nvSpPr>
        <p:spPr bwMode="auto">
          <a:xfrm>
            <a:off x="6585602" y="552450"/>
            <a:ext cx="2047063" cy="3725415"/>
          </a:xfrm>
          <a:custGeom>
            <a:avLst/>
            <a:gdLst>
              <a:gd name="T0" fmla="*/ 62 w 68"/>
              <a:gd name="T1" fmla="*/ 61 h 124"/>
              <a:gd name="T2" fmla="*/ 39 w 68"/>
              <a:gd name="T3" fmla="*/ 49 h 124"/>
              <a:gd name="T4" fmla="*/ 39 w 68"/>
              <a:gd name="T5" fmla="*/ 22 h 124"/>
              <a:gd name="T6" fmla="*/ 48 w 68"/>
              <a:gd name="T7" fmla="*/ 33 h 124"/>
              <a:gd name="T8" fmla="*/ 65 w 68"/>
              <a:gd name="T9" fmla="*/ 31 h 124"/>
              <a:gd name="T10" fmla="*/ 57 w 68"/>
              <a:gd name="T11" fmla="*/ 14 h 124"/>
              <a:gd name="T12" fmla="*/ 39 w 68"/>
              <a:gd name="T13" fmla="*/ 7 h 124"/>
              <a:gd name="T14" fmla="*/ 39 w 68"/>
              <a:gd name="T15" fmla="*/ 0 h 124"/>
              <a:gd name="T16" fmla="*/ 29 w 68"/>
              <a:gd name="T17" fmla="*/ 0 h 124"/>
              <a:gd name="T18" fmla="*/ 29 w 68"/>
              <a:gd name="T19" fmla="*/ 7 h 124"/>
              <a:gd name="T20" fmla="*/ 10 w 68"/>
              <a:gd name="T21" fmla="*/ 16 h 124"/>
              <a:gd name="T22" fmla="*/ 3 w 68"/>
              <a:gd name="T23" fmla="*/ 35 h 124"/>
              <a:gd name="T24" fmla="*/ 9 w 68"/>
              <a:gd name="T25" fmla="*/ 54 h 124"/>
              <a:gd name="T26" fmla="*/ 29 w 68"/>
              <a:gd name="T27" fmla="*/ 66 h 124"/>
              <a:gd name="T28" fmla="*/ 29 w 68"/>
              <a:gd name="T29" fmla="*/ 95 h 124"/>
              <a:gd name="T30" fmla="*/ 22 w 68"/>
              <a:gd name="T31" fmla="*/ 89 h 124"/>
              <a:gd name="T32" fmla="*/ 18 w 68"/>
              <a:gd name="T33" fmla="*/ 80 h 124"/>
              <a:gd name="T34" fmla="*/ 0 w 68"/>
              <a:gd name="T35" fmla="*/ 82 h 124"/>
              <a:gd name="T36" fmla="*/ 10 w 68"/>
              <a:gd name="T37" fmla="*/ 103 h 124"/>
              <a:gd name="T38" fmla="*/ 29 w 68"/>
              <a:gd name="T39" fmla="*/ 112 h 124"/>
              <a:gd name="T40" fmla="*/ 29 w 68"/>
              <a:gd name="T41" fmla="*/ 124 h 124"/>
              <a:gd name="T42" fmla="*/ 39 w 68"/>
              <a:gd name="T43" fmla="*/ 124 h 124"/>
              <a:gd name="T44" fmla="*/ 39 w 68"/>
              <a:gd name="T45" fmla="*/ 111 h 124"/>
              <a:gd name="T46" fmla="*/ 60 w 68"/>
              <a:gd name="T47" fmla="*/ 101 h 124"/>
              <a:gd name="T48" fmla="*/ 68 w 68"/>
              <a:gd name="T49" fmla="*/ 80 h 124"/>
              <a:gd name="T50" fmla="*/ 62 w 68"/>
              <a:gd name="T51" fmla="*/ 61 h 124"/>
              <a:gd name="T52" fmla="*/ 29 w 68"/>
              <a:gd name="T53" fmla="*/ 46 h 124"/>
              <a:gd name="T54" fmla="*/ 22 w 68"/>
              <a:gd name="T55" fmla="*/ 41 h 124"/>
              <a:gd name="T56" fmla="*/ 20 w 68"/>
              <a:gd name="T57" fmla="*/ 34 h 124"/>
              <a:gd name="T58" fmla="*/ 23 w 68"/>
              <a:gd name="T59" fmla="*/ 27 h 124"/>
              <a:gd name="T60" fmla="*/ 29 w 68"/>
              <a:gd name="T61" fmla="*/ 22 h 124"/>
              <a:gd name="T62" fmla="*/ 29 w 68"/>
              <a:gd name="T63" fmla="*/ 46 h 124"/>
              <a:gd name="T64" fmla="*/ 48 w 68"/>
              <a:gd name="T65" fmla="*/ 91 h 124"/>
              <a:gd name="T66" fmla="*/ 39 w 68"/>
              <a:gd name="T67" fmla="*/ 96 h 124"/>
              <a:gd name="T68" fmla="*/ 39 w 68"/>
              <a:gd name="T69" fmla="*/ 69 h 124"/>
              <a:gd name="T70" fmla="*/ 48 w 68"/>
              <a:gd name="T71" fmla="*/ 74 h 124"/>
              <a:gd name="T72" fmla="*/ 51 w 68"/>
              <a:gd name="T73" fmla="*/ 82 h 124"/>
              <a:gd name="T74" fmla="*/ 48 w 68"/>
              <a:gd name="T75" fmla="*/ 9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" h="124">
                <a:moveTo>
                  <a:pt x="62" y="61"/>
                </a:moveTo>
                <a:cubicBezTo>
                  <a:pt x="58" y="56"/>
                  <a:pt x="50" y="52"/>
                  <a:pt x="39" y="49"/>
                </a:cubicBezTo>
                <a:cubicBezTo>
                  <a:pt x="39" y="22"/>
                  <a:pt x="39" y="22"/>
                  <a:pt x="39" y="22"/>
                </a:cubicBezTo>
                <a:cubicBezTo>
                  <a:pt x="44" y="24"/>
                  <a:pt x="46" y="28"/>
                  <a:pt x="48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4" y="24"/>
                  <a:pt x="61" y="19"/>
                  <a:pt x="57" y="14"/>
                </a:cubicBezTo>
                <a:cubicBezTo>
                  <a:pt x="52" y="10"/>
                  <a:pt x="47" y="8"/>
                  <a:pt x="39" y="7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7"/>
                  <a:pt x="29" y="7"/>
                  <a:pt x="29" y="7"/>
                </a:cubicBezTo>
                <a:cubicBezTo>
                  <a:pt x="21" y="8"/>
                  <a:pt x="15" y="11"/>
                  <a:pt x="10" y="16"/>
                </a:cubicBezTo>
                <a:cubicBezTo>
                  <a:pt x="5" y="21"/>
                  <a:pt x="3" y="27"/>
                  <a:pt x="3" y="35"/>
                </a:cubicBezTo>
                <a:cubicBezTo>
                  <a:pt x="3" y="42"/>
                  <a:pt x="5" y="49"/>
                  <a:pt x="9" y="54"/>
                </a:cubicBezTo>
                <a:cubicBezTo>
                  <a:pt x="13" y="59"/>
                  <a:pt x="20" y="63"/>
                  <a:pt x="29" y="66"/>
                </a:cubicBezTo>
                <a:cubicBezTo>
                  <a:pt x="29" y="95"/>
                  <a:pt x="29" y="95"/>
                  <a:pt x="29" y="95"/>
                </a:cubicBezTo>
                <a:cubicBezTo>
                  <a:pt x="27" y="94"/>
                  <a:pt x="24" y="92"/>
                  <a:pt x="22" y="89"/>
                </a:cubicBezTo>
                <a:cubicBezTo>
                  <a:pt x="20" y="86"/>
                  <a:pt x="19" y="83"/>
                  <a:pt x="18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1" y="91"/>
                  <a:pt x="5" y="98"/>
                  <a:pt x="10" y="103"/>
                </a:cubicBezTo>
                <a:cubicBezTo>
                  <a:pt x="15" y="108"/>
                  <a:pt x="21" y="111"/>
                  <a:pt x="29" y="112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9" y="124"/>
                  <a:pt x="39" y="124"/>
                  <a:pt x="39" y="124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48" y="110"/>
                  <a:pt x="55" y="106"/>
                  <a:pt x="60" y="101"/>
                </a:cubicBezTo>
                <a:cubicBezTo>
                  <a:pt x="65" y="95"/>
                  <a:pt x="68" y="88"/>
                  <a:pt x="68" y="80"/>
                </a:cubicBezTo>
                <a:cubicBezTo>
                  <a:pt x="68" y="72"/>
                  <a:pt x="66" y="66"/>
                  <a:pt x="62" y="61"/>
                </a:cubicBezTo>
                <a:close/>
                <a:moveTo>
                  <a:pt x="29" y="46"/>
                </a:moveTo>
                <a:cubicBezTo>
                  <a:pt x="26" y="45"/>
                  <a:pt x="24" y="43"/>
                  <a:pt x="22" y="41"/>
                </a:cubicBezTo>
                <a:cubicBezTo>
                  <a:pt x="21" y="39"/>
                  <a:pt x="20" y="37"/>
                  <a:pt x="20" y="34"/>
                </a:cubicBezTo>
                <a:cubicBezTo>
                  <a:pt x="20" y="31"/>
                  <a:pt x="21" y="29"/>
                  <a:pt x="23" y="27"/>
                </a:cubicBezTo>
                <a:cubicBezTo>
                  <a:pt x="24" y="25"/>
                  <a:pt x="26" y="23"/>
                  <a:pt x="29" y="22"/>
                </a:cubicBezTo>
                <a:lnTo>
                  <a:pt x="29" y="46"/>
                </a:lnTo>
                <a:close/>
                <a:moveTo>
                  <a:pt x="48" y="91"/>
                </a:moveTo>
                <a:cubicBezTo>
                  <a:pt x="46" y="94"/>
                  <a:pt x="43" y="95"/>
                  <a:pt x="39" y="96"/>
                </a:cubicBezTo>
                <a:cubicBezTo>
                  <a:pt x="39" y="69"/>
                  <a:pt x="39" y="69"/>
                  <a:pt x="39" y="69"/>
                </a:cubicBezTo>
                <a:cubicBezTo>
                  <a:pt x="43" y="70"/>
                  <a:pt x="46" y="72"/>
                  <a:pt x="48" y="74"/>
                </a:cubicBezTo>
                <a:cubicBezTo>
                  <a:pt x="50" y="76"/>
                  <a:pt x="51" y="79"/>
                  <a:pt x="51" y="82"/>
                </a:cubicBezTo>
                <a:cubicBezTo>
                  <a:pt x="51" y="86"/>
                  <a:pt x="50" y="89"/>
                  <a:pt x="48" y="91"/>
                </a:cubicBezTo>
                <a:close/>
              </a:path>
            </a:pathLst>
          </a:custGeom>
          <a:solidFill>
            <a:srgbClr val="FDB813">
              <a:alpha val="54000"/>
            </a:srgb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14187" y="699450"/>
            <a:ext cx="3096099" cy="1350226"/>
            <a:chOff x="4814187" y="699450"/>
            <a:chExt cx="3096099" cy="1350226"/>
          </a:xfrm>
        </p:grpSpPr>
        <p:sp>
          <p:nvSpPr>
            <p:cNvPr id="43" name="椭圆形标注 42"/>
            <p:cNvSpPr/>
            <p:nvPr/>
          </p:nvSpPr>
          <p:spPr>
            <a:xfrm>
              <a:off x="4814187" y="699450"/>
              <a:ext cx="2015262" cy="1350226"/>
            </a:xfrm>
            <a:prstGeom prst="wedgeEllipseCallout">
              <a:avLst>
                <a:gd name="adj1" fmla="val -37264"/>
                <a:gd name="adj2" fmla="val 51249"/>
              </a:avLst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36486" y="1069627"/>
              <a:ext cx="2973800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altLang="zh-CN" sz="235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Click here to</a:t>
              </a:r>
              <a:endParaRPr lang="en-US" altLang="zh-CN" sz="235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defTabSz="685800"/>
              <a:r>
                <a:rPr lang="en-US" altLang="zh-CN" sz="235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add text</a:t>
              </a:r>
              <a:endParaRPr lang="en-US" altLang="zh-CN" sz="235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rcRect t="10132" r="87958" b="66140"/>
          <a:stretch>
            <a:fillRect/>
          </a:stretch>
        </p:blipFill>
        <p:spPr>
          <a:xfrm>
            <a:off x="6582692" y="932000"/>
            <a:ext cx="246867" cy="883420"/>
          </a:xfrm>
          <a:custGeom>
            <a:avLst/>
            <a:gdLst>
              <a:gd name="connsiteX0" fmla="*/ 0 w 263567"/>
              <a:gd name="connsiteY0" fmla="*/ 0 h 943183"/>
              <a:gd name="connsiteX1" fmla="*/ 10342 w 263567"/>
              <a:gd name="connsiteY1" fmla="*/ 7280 h 943183"/>
              <a:gd name="connsiteX2" fmla="*/ 36257 w 263567"/>
              <a:gd name="connsiteY2" fmla="*/ 915756 h 943183"/>
              <a:gd name="connsiteX3" fmla="*/ 0 w 263567"/>
              <a:gd name="connsiteY3" fmla="*/ 943183 h 94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67" h="943183">
                <a:moveTo>
                  <a:pt x="0" y="0"/>
                </a:moveTo>
                <a:lnTo>
                  <a:pt x="10342" y="7280"/>
                </a:lnTo>
                <a:cubicBezTo>
                  <a:pt x="330739" y="261268"/>
                  <a:pt x="355570" y="642833"/>
                  <a:pt x="36257" y="915756"/>
                </a:cubicBezTo>
                <a:lnTo>
                  <a:pt x="0" y="943183"/>
                </a:lnTo>
                <a:close/>
              </a:path>
            </a:pathLst>
          </a:custGeom>
        </p:spPr>
      </p:pic>
      <p:sp>
        <p:nvSpPr>
          <p:cNvPr id="54" name="矩形 53"/>
          <p:cNvSpPr/>
          <p:nvPr/>
        </p:nvSpPr>
        <p:spPr>
          <a:xfrm>
            <a:off x="442059" y="2383060"/>
            <a:ext cx="5815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spc="40" dirty="0">
                <a:solidFill>
                  <a:srgbClr val="00B4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1200" spc="40" dirty="0">
                <a:solidFill>
                  <a:srgbClr val="00B4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1200" spc="40" dirty="0">
                <a:solidFill>
                  <a:srgbClr val="00B4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ADVERTISING </a:t>
            </a:r>
            <a:r>
              <a:rPr lang="en-US" altLang="zh-CN" sz="1200" spc="40" dirty="0">
                <a:solidFill>
                  <a:srgbClr val="00B4F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Co., Ltd</a:t>
            </a:r>
            <a:endParaRPr lang="zh-CN" altLang="en-US" sz="1200" spc="40" dirty="0">
              <a:solidFill>
                <a:srgbClr val="00B4F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430858" y="649862"/>
            <a:ext cx="6573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80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800" spc="40" dirty="0">
              <a:solidFill>
                <a:srgbClr val="F39128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3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25"/>
          <p:cNvSpPr>
            <a:spLocks noChangeArrowheads="1"/>
          </p:cNvSpPr>
          <p:nvPr/>
        </p:nvSpPr>
        <p:spPr bwMode="auto">
          <a:xfrm>
            <a:off x="430858" y="649862"/>
            <a:ext cx="657319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rPr>
              <a:t>Click here to add title</a:t>
            </a:r>
            <a:endParaRPr lang="en-US" altLang="zh-CN" sz="2250" spc="40" dirty="0">
              <a:solidFill>
                <a:srgbClr val="00B4F0"/>
              </a:solidFill>
              <a:latin typeface="AvantGardeGothicC-Book" pitchFamily="50" charset="0"/>
              <a:ea typeface="宋体" panose="02010600030101010101" pitchFamily="2" charset="-122"/>
            </a:endParaRPr>
          </a:p>
        </p:txBody>
      </p:sp>
      <p:sp>
        <p:nvSpPr>
          <p:cNvPr id="18" name="矩形 18"/>
          <p:cNvSpPr>
            <a:spLocks noChangeArrowheads="1"/>
          </p:cNvSpPr>
          <p:nvPr/>
        </p:nvSpPr>
        <p:spPr bwMode="auto">
          <a:xfrm>
            <a:off x="430858" y="1267838"/>
            <a:ext cx="1007204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Making professional PPT for six years. We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create 500 cases of classical PPT. We are sure that you will be satisfied.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30858" y="2582195"/>
            <a:ext cx="9792641" cy="5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 differs from the traditional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30859" y="3231938"/>
            <a:ext cx="10643541" cy="5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Making professional PPT for six years. We create 500 cases of classical PPT.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are sure that you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will be satisfied. And RAPIDPPT differs from the traditional production model.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30858" y="3881680"/>
            <a:ext cx="10389541" cy="5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srgbClr val="8CC63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are sure that you will be satisfied. We create 500 cases of classical PPT. </a:t>
            </a: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 differs from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traditional 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5"/>
          <p:cNvSpPr>
            <a:spLocks noChangeArrowheads="1"/>
          </p:cNvSpPr>
          <p:nvPr/>
        </p:nvSpPr>
        <p:spPr bwMode="auto">
          <a:xfrm>
            <a:off x="430858" y="2063630"/>
            <a:ext cx="598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4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2400" dirty="0">
              <a:solidFill>
                <a:srgbClr val="8CC6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2059" y="988448"/>
            <a:ext cx="50570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SHANGHAI </a:t>
            </a:r>
            <a:r>
              <a:rPr lang="en-US" altLang="zh-CN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RAPIDESIGN</a:t>
            </a:r>
            <a:r>
              <a: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 ADVERTISING </a:t>
            </a:r>
            <a:r>
              <a:rPr lang="en-US" altLang="zh-CN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Co., Ltd</a:t>
            </a:r>
            <a:endParaRPr lang="zh-CN" altLang="en-US" sz="1200" spc="40" dirty="0">
              <a:solidFill>
                <a:srgbClr val="00B4F0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  <p:bldP spid="20" grpId="0"/>
      <p:bldP spid="21" grpId="0"/>
      <p:bldP spid="22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8"/>
          <p:cNvSpPr>
            <a:spLocks noChangeArrowheads="1"/>
          </p:cNvSpPr>
          <p:nvPr/>
        </p:nvSpPr>
        <p:spPr bwMode="auto">
          <a:xfrm>
            <a:off x="442060" y="3896219"/>
            <a:ext cx="971794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RAPIDPPT, the leader of professional PPT designers in China. Making professional PPT for six years.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Creating 500 cases of classical PPT. We are sure that you will be satisfied. RAPIDPPT differs from the 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685800">
              <a:lnSpc>
                <a:spcPct val="125000"/>
              </a:lnSpc>
            </a:pPr>
            <a:r>
              <a:rPr lang="en-US" altLang="zh-CN" sz="1200" spc="4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traditional production model, and creates a new PPT experience.</a:t>
            </a:r>
            <a:endParaRPr lang="en-US" altLang="zh-CN" sz="1200" spc="4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25"/>
          <p:cNvSpPr>
            <a:spLocks noChangeArrowheads="1"/>
          </p:cNvSpPr>
          <p:nvPr/>
        </p:nvSpPr>
        <p:spPr bwMode="auto">
          <a:xfrm>
            <a:off x="442060" y="3539139"/>
            <a:ext cx="3991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8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800" dirty="0">
              <a:solidFill>
                <a:srgbClr val="FDB8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22305" y="527942"/>
            <a:ext cx="6573192" cy="615585"/>
            <a:chOff x="3022305" y="527942"/>
            <a:chExt cx="6573192" cy="615585"/>
          </a:xfrm>
        </p:grpSpPr>
        <p:sp>
          <p:nvSpPr>
            <p:cNvPr id="77" name="矩形 25"/>
            <p:cNvSpPr>
              <a:spLocks noChangeArrowheads="1"/>
            </p:cNvSpPr>
            <p:nvPr/>
          </p:nvSpPr>
          <p:spPr bwMode="auto">
            <a:xfrm>
              <a:off x="3022305" y="52794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00B4F0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00B4F0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033506" y="86652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00B4F0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00B4F0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36900" y="1249788"/>
            <a:ext cx="3166822" cy="1319273"/>
            <a:chOff x="1636900" y="1249788"/>
            <a:chExt cx="3166822" cy="1319273"/>
          </a:xfrm>
        </p:grpSpPr>
        <p:sp>
          <p:nvSpPr>
            <p:cNvPr id="120" name="任意多边形 119"/>
            <p:cNvSpPr/>
            <p:nvPr/>
          </p:nvSpPr>
          <p:spPr>
            <a:xfrm>
              <a:off x="2260312" y="1249788"/>
              <a:ext cx="2543410" cy="1280578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 bwMode="auto">
            <a:xfrm>
              <a:off x="3403052" y="1642234"/>
              <a:ext cx="997720" cy="842440"/>
              <a:chOff x="5053006" y="645366"/>
              <a:chExt cx="1453124" cy="1226965"/>
            </a:xfrm>
          </p:grpSpPr>
          <p:sp>
            <p:nvSpPr>
              <p:cNvPr id="122" name="Freeform 155"/>
              <p:cNvSpPr>
                <a:spLocks noEditPoints="1"/>
              </p:cNvSpPr>
              <p:nvPr/>
            </p:nvSpPr>
            <p:spPr bwMode="auto">
              <a:xfrm>
                <a:off x="5105852" y="645366"/>
                <a:ext cx="1400278" cy="1126600"/>
              </a:xfrm>
              <a:custGeom>
                <a:avLst/>
                <a:gdLst>
                  <a:gd name="T0" fmla="*/ 2147483647 w 576"/>
                  <a:gd name="T1" fmla="*/ 2147483647 h 464"/>
                  <a:gd name="T2" fmla="*/ 726924179 w 576"/>
                  <a:gd name="T3" fmla="*/ 2147483647 h 464"/>
                  <a:gd name="T4" fmla="*/ 1341558703 w 576"/>
                  <a:gd name="T5" fmla="*/ 2147483647 h 464"/>
                  <a:gd name="T6" fmla="*/ 1737523774 w 576"/>
                  <a:gd name="T7" fmla="*/ 2016181813 h 464"/>
                  <a:gd name="T8" fmla="*/ 2147483647 w 576"/>
                  <a:gd name="T9" fmla="*/ 2016181813 h 464"/>
                  <a:gd name="T10" fmla="*/ 2147483647 w 576"/>
                  <a:gd name="T11" fmla="*/ 1898277296 h 464"/>
                  <a:gd name="T12" fmla="*/ 2147483647 w 576"/>
                  <a:gd name="T13" fmla="*/ 1721418092 h 464"/>
                  <a:gd name="T14" fmla="*/ 1814354305 w 576"/>
                  <a:gd name="T15" fmla="*/ 1992600909 h 464"/>
                  <a:gd name="T16" fmla="*/ 183207900 w 576"/>
                  <a:gd name="T17" fmla="*/ 1992600909 h 464"/>
                  <a:gd name="T18" fmla="*/ 726924179 w 576"/>
                  <a:gd name="T19" fmla="*/ 1432549597 h 464"/>
                  <a:gd name="T20" fmla="*/ 1938463667 w 576"/>
                  <a:gd name="T21" fmla="*/ 1432549597 h 464"/>
                  <a:gd name="T22" fmla="*/ 2147483647 w 576"/>
                  <a:gd name="T23" fmla="*/ 1627094478 h 464"/>
                  <a:gd name="T24" fmla="*/ 2147483647 w 576"/>
                  <a:gd name="T25" fmla="*/ 1432549597 h 464"/>
                  <a:gd name="T26" fmla="*/ 2147483647 w 576"/>
                  <a:gd name="T27" fmla="*/ 1355911660 h 464"/>
                  <a:gd name="T28" fmla="*/ 2147483647 w 576"/>
                  <a:gd name="T29" fmla="*/ 1155471553 h 464"/>
                  <a:gd name="T30" fmla="*/ 803752279 w 576"/>
                  <a:gd name="T31" fmla="*/ 1208531014 h 464"/>
                  <a:gd name="T32" fmla="*/ 183207900 w 576"/>
                  <a:gd name="T33" fmla="*/ 1143681101 h 464"/>
                  <a:gd name="T34" fmla="*/ 1453845927 w 576"/>
                  <a:gd name="T35" fmla="*/ 1025776584 h 464"/>
                  <a:gd name="T36" fmla="*/ 2147483647 w 576"/>
                  <a:gd name="T37" fmla="*/ 1261588047 h 464"/>
                  <a:gd name="T38" fmla="*/ 2147483647 w 576"/>
                  <a:gd name="T39" fmla="*/ 819441251 h 464"/>
                  <a:gd name="T40" fmla="*/ 2147483647 w 576"/>
                  <a:gd name="T41" fmla="*/ 548260861 h 464"/>
                  <a:gd name="T42" fmla="*/ 2147483647 w 576"/>
                  <a:gd name="T43" fmla="*/ 442144368 h 464"/>
                  <a:gd name="T44" fmla="*/ 2062570597 w 576"/>
                  <a:gd name="T45" fmla="*/ 713327185 h 464"/>
                  <a:gd name="T46" fmla="*/ 951501056 w 576"/>
                  <a:gd name="T47" fmla="*/ 412668238 h 464"/>
                  <a:gd name="T48" fmla="*/ 183207900 w 576"/>
                  <a:gd name="T49" fmla="*/ 259392366 h 464"/>
                  <a:gd name="T50" fmla="*/ 277767993 w 576"/>
                  <a:gd name="T51" fmla="*/ 229916237 h 464"/>
                  <a:gd name="T52" fmla="*/ 100469947 w 576"/>
                  <a:gd name="T53" fmla="*/ 247601914 h 464"/>
                  <a:gd name="T54" fmla="*/ 2147483647 w 576"/>
                  <a:gd name="T55" fmla="*/ 2147483647 h 464"/>
                  <a:gd name="T56" fmla="*/ 1926641528 w 576"/>
                  <a:gd name="T57" fmla="*/ 2147483647 h 464"/>
                  <a:gd name="T58" fmla="*/ 1684335089 w 576"/>
                  <a:gd name="T59" fmla="*/ 1939543877 h 464"/>
                  <a:gd name="T60" fmla="*/ 1684335089 w 576"/>
                  <a:gd name="T61" fmla="*/ 1939543877 h 464"/>
                  <a:gd name="T62" fmla="*/ 750563594 w 576"/>
                  <a:gd name="T63" fmla="*/ 2116400653 h 464"/>
                  <a:gd name="T64" fmla="*/ 183207900 w 576"/>
                  <a:gd name="T65" fmla="*/ 2016181813 h 464"/>
                  <a:gd name="T66" fmla="*/ 2147483647 w 576"/>
                  <a:gd name="T67" fmla="*/ 1456130500 h 464"/>
                  <a:gd name="T68" fmla="*/ 2147483647 w 576"/>
                  <a:gd name="T69" fmla="*/ 1243902369 h 464"/>
                  <a:gd name="T70" fmla="*/ 2147483647 w 576"/>
                  <a:gd name="T71" fmla="*/ 1243902369 h 464"/>
                  <a:gd name="T72" fmla="*/ 975140472 w 576"/>
                  <a:gd name="T73" fmla="*/ 1432549597 h 464"/>
                  <a:gd name="T74" fmla="*/ 851033541 w 576"/>
                  <a:gd name="T75" fmla="*/ 1408968693 h 464"/>
                  <a:gd name="T76" fmla="*/ 620544378 w 576"/>
                  <a:gd name="T77" fmla="*/ 1432549597 h 464"/>
                  <a:gd name="T78" fmla="*/ 183207900 w 576"/>
                  <a:gd name="T79" fmla="*/ 1432549597 h 464"/>
                  <a:gd name="T80" fmla="*/ 2147483647 w 576"/>
                  <a:gd name="T81" fmla="*/ 1137785875 h 464"/>
                  <a:gd name="T82" fmla="*/ 2044841036 w 576"/>
                  <a:gd name="T83" fmla="*/ 807650799 h 464"/>
                  <a:gd name="T84" fmla="*/ 2044841036 w 576"/>
                  <a:gd name="T85" fmla="*/ 807650799 h 464"/>
                  <a:gd name="T86" fmla="*/ 1388837534 w 576"/>
                  <a:gd name="T87" fmla="*/ 843022154 h 464"/>
                  <a:gd name="T88" fmla="*/ 1246998611 w 576"/>
                  <a:gd name="T89" fmla="*/ 819441251 h 464"/>
                  <a:gd name="T90" fmla="*/ 419606917 w 576"/>
                  <a:gd name="T91" fmla="*/ 843022154 h 464"/>
                  <a:gd name="T92" fmla="*/ 419606917 w 576"/>
                  <a:gd name="T93" fmla="*/ 843022154 h 46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76" h="464">
                    <a:moveTo>
                      <a:pt x="576" y="440"/>
                    </a:moveTo>
                    <a:cubicBezTo>
                      <a:pt x="535" y="416"/>
                      <a:pt x="535" y="416"/>
                      <a:pt x="535" y="416"/>
                    </a:cubicBezTo>
                    <a:cubicBezTo>
                      <a:pt x="535" y="433"/>
                      <a:pt x="535" y="433"/>
                      <a:pt x="535" y="433"/>
                    </a:cubicBezTo>
                    <a:cubicBezTo>
                      <a:pt x="31" y="433"/>
                      <a:pt x="31" y="433"/>
                      <a:pt x="31" y="433"/>
                    </a:cubicBezTo>
                    <a:cubicBezTo>
                      <a:pt x="31" y="407"/>
                      <a:pt x="31" y="407"/>
                      <a:pt x="31" y="407"/>
                    </a:cubicBezTo>
                    <a:cubicBezTo>
                      <a:pt x="123" y="373"/>
                      <a:pt x="123" y="373"/>
                      <a:pt x="123" y="373"/>
                    </a:cubicBezTo>
                    <a:cubicBezTo>
                      <a:pt x="216" y="419"/>
                      <a:pt x="216" y="419"/>
                      <a:pt x="216" y="419"/>
                    </a:cubicBezTo>
                    <a:cubicBezTo>
                      <a:pt x="220" y="421"/>
                      <a:pt x="222" y="422"/>
                      <a:pt x="224" y="422"/>
                    </a:cubicBezTo>
                    <a:cubicBezTo>
                      <a:pt x="225" y="422"/>
                      <a:pt x="226" y="422"/>
                      <a:pt x="227" y="421"/>
                    </a:cubicBezTo>
                    <a:cubicBezTo>
                      <a:pt x="228" y="420"/>
                      <a:pt x="228" y="420"/>
                      <a:pt x="228" y="420"/>
                    </a:cubicBezTo>
                    <a:cubicBezTo>
                      <a:pt x="277" y="342"/>
                      <a:pt x="277" y="342"/>
                      <a:pt x="277" y="342"/>
                    </a:cubicBezTo>
                    <a:cubicBezTo>
                      <a:pt x="294" y="342"/>
                      <a:pt x="294" y="342"/>
                      <a:pt x="294" y="342"/>
                    </a:cubicBezTo>
                    <a:cubicBezTo>
                      <a:pt x="320" y="386"/>
                      <a:pt x="320" y="386"/>
                      <a:pt x="320" y="386"/>
                    </a:cubicBezTo>
                    <a:cubicBezTo>
                      <a:pt x="459" y="342"/>
                      <a:pt x="459" y="342"/>
                      <a:pt x="459" y="342"/>
                    </a:cubicBezTo>
                    <a:cubicBezTo>
                      <a:pt x="559" y="342"/>
                      <a:pt x="559" y="342"/>
                      <a:pt x="559" y="342"/>
                    </a:cubicBezTo>
                    <a:cubicBezTo>
                      <a:pt x="559" y="338"/>
                      <a:pt x="559" y="338"/>
                      <a:pt x="559" y="338"/>
                    </a:cubicBezTo>
                    <a:cubicBezTo>
                      <a:pt x="472" y="338"/>
                      <a:pt x="472" y="338"/>
                      <a:pt x="472" y="338"/>
                    </a:cubicBezTo>
                    <a:cubicBezTo>
                      <a:pt x="524" y="322"/>
                      <a:pt x="524" y="322"/>
                      <a:pt x="524" y="322"/>
                    </a:cubicBezTo>
                    <a:cubicBezTo>
                      <a:pt x="529" y="338"/>
                      <a:pt x="529" y="338"/>
                      <a:pt x="529" y="338"/>
                    </a:cubicBezTo>
                    <a:cubicBezTo>
                      <a:pt x="562" y="303"/>
                      <a:pt x="562" y="303"/>
                      <a:pt x="562" y="303"/>
                    </a:cubicBezTo>
                    <a:cubicBezTo>
                      <a:pt x="515" y="292"/>
                      <a:pt x="515" y="292"/>
                      <a:pt x="515" y="292"/>
                    </a:cubicBezTo>
                    <a:cubicBezTo>
                      <a:pt x="520" y="309"/>
                      <a:pt x="520" y="309"/>
                      <a:pt x="520" y="309"/>
                    </a:cubicBezTo>
                    <a:cubicBezTo>
                      <a:pt x="426" y="338"/>
                      <a:pt x="426" y="338"/>
                      <a:pt x="426" y="338"/>
                    </a:cubicBezTo>
                    <a:cubicBezTo>
                      <a:pt x="307" y="338"/>
                      <a:pt x="307" y="338"/>
                      <a:pt x="307" y="338"/>
                    </a:cubicBezTo>
                    <a:cubicBezTo>
                      <a:pt x="286" y="302"/>
                      <a:pt x="286" y="302"/>
                      <a:pt x="286" y="302"/>
                    </a:cubicBezTo>
                    <a:cubicBezTo>
                      <a:pt x="263" y="338"/>
                      <a:pt x="263" y="338"/>
                      <a:pt x="263" y="338"/>
                    </a:cubicBezTo>
                    <a:cubicBezTo>
                      <a:pt x="31" y="338"/>
                      <a:pt x="31" y="338"/>
                      <a:pt x="31" y="338"/>
                    </a:cubicBezTo>
                    <a:cubicBezTo>
                      <a:pt x="31" y="267"/>
                      <a:pt x="31" y="267"/>
                      <a:pt x="31" y="267"/>
                    </a:cubicBezTo>
                    <a:cubicBezTo>
                      <a:pt x="75" y="300"/>
                      <a:pt x="75" y="300"/>
                      <a:pt x="75" y="300"/>
                    </a:cubicBezTo>
                    <a:cubicBezTo>
                      <a:pt x="123" y="243"/>
                      <a:pt x="123" y="243"/>
                      <a:pt x="123" y="243"/>
                    </a:cubicBezTo>
                    <a:cubicBezTo>
                      <a:pt x="148" y="243"/>
                      <a:pt x="148" y="243"/>
                      <a:pt x="148" y="243"/>
                    </a:cubicBezTo>
                    <a:cubicBezTo>
                      <a:pt x="209" y="325"/>
                      <a:pt x="209" y="325"/>
                      <a:pt x="209" y="325"/>
                    </a:cubicBezTo>
                    <a:cubicBezTo>
                      <a:pt x="328" y="243"/>
                      <a:pt x="328" y="243"/>
                      <a:pt x="328" y="243"/>
                    </a:cubicBezTo>
                    <a:cubicBezTo>
                      <a:pt x="469" y="243"/>
                      <a:pt x="469" y="243"/>
                      <a:pt x="469" y="243"/>
                    </a:cubicBezTo>
                    <a:cubicBezTo>
                      <a:pt x="520" y="260"/>
                      <a:pt x="520" y="260"/>
                      <a:pt x="520" y="260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61" y="266"/>
                      <a:pt x="561" y="266"/>
                      <a:pt x="561" y="266"/>
                    </a:cubicBezTo>
                    <a:cubicBezTo>
                      <a:pt x="541" y="243"/>
                      <a:pt x="541" y="243"/>
                      <a:pt x="541" y="243"/>
                    </a:cubicBezTo>
                    <a:cubicBezTo>
                      <a:pt x="559" y="243"/>
                      <a:pt x="559" y="243"/>
                      <a:pt x="559" y="243"/>
                    </a:cubicBezTo>
                    <a:cubicBezTo>
                      <a:pt x="559" y="239"/>
                      <a:pt x="559" y="239"/>
                      <a:pt x="559" y="239"/>
                    </a:cubicBezTo>
                    <a:cubicBezTo>
                      <a:pt x="537" y="239"/>
                      <a:pt x="537" y="239"/>
                      <a:pt x="537" y="239"/>
                    </a:cubicBezTo>
                    <a:cubicBezTo>
                      <a:pt x="530" y="230"/>
                      <a:pt x="530" y="230"/>
                      <a:pt x="530" y="230"/>
                    </a:cubicBezTo>
                    <a:cubicBezTo>
                      <a:pt x="527" y="239"/>
                      <a:pt x="527" y="239"/>
                      <a:pt x="527" y="239"/>
                    </a:cubicBezTo>
                    <a:cubicBezTo>
                      <a:pt x="500" y="239"/>
                      <a:pt x="500" y="239"/>
                      <a:pt x="500" y="239"/>
                    </a:cubicBezTo>
                    <a:cubicBezTo>
                      <a:pt x="372" y="196"/>
                      <a:pt x="372" y="196"/>
                      <a:pt x="372" y="196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08" y="239"/>
                      <a:pt x="108" y="239"/>
                      <a:pt x="108" y="239"/>
                    </a:cubicBezTo>
                    <a:cubicBezTo>
                      <a:pt x="31" y="239"/>
                      <a:pt x="31" y="239"/>
                      <a:pt x="31" y="239"/>
                    </a:cubicBezTo>
                    <a:cubicBezTo>
                      <a:pt x="31" y="194"/>
                      <a:pt x="31" y="194"/>
                      <a:pt x="31" y="194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215" y="143"/>
                      <a:pt x="215" y="143"/>
                      <a:pt x="215" y="143"/>
                    </a:cubicBezTo>
                    <a:cubicBezTo>
                      <a:pt x="246" y="174"/>
                      <a:pt x="246" y="174"/>
                      <a:pt x="246" y="174"/>
                    </a:cubicBezTo>
                    <a:cubicBezTo>
                      <a:pt x="329" y="143"/>
                      <a:pt x="329" y="143"/>
                      <a:pt x="329" y="143"/>
                    </a:cubicBezTo>
                    <a:cubicBezTo>
                      <a:pt x="354" y="143"/>
                      <a:pt x="354" y="143"/>
                      <a:pt x="354" y="143"/>
                    </a:cubicBezTo>
                    <a:cubicBezTo>
                      <a:pt x="436" y="214"/>
                      <a:pt x="436" y="214"/>
                      <a:pt x="436" y="214"/>
                    </a:cubicBezTo>
                    <a:cubicBezTo>
                      <a:pt x="485" y="143"/>
                      <a:pt x="485" y="143"/>
                      <a:pt x="485" y="143"/>
                    </a:cubicBezTo>
                    <a:cubicBezTo>
                      <a:pt x="559" y="143"/>
                      <a:pt x="559" y="143"/>
                      <a:pt x="559" y="143"/>
                    </a:cubicBezTo>
                    <a:cubicBezTo>
                      <a:pt x="559" y="139"/>
                      <a:pt x="559" y="139"/>
                      <a:pt x="559" y="139"/>
                    </a:cubicBezTo>
                    <a:cubicBezTo>
                      <a:pt x="488" y="139"/>
                      <a:pt x="488" y="139"/>
                      <a:pt x="488" y="139"/>
                    </a:cubicBezTo>
                    <a:cubicBezTo>
                      <a:pt x="528" y="83"/>
                      <a:pt x="528" y="83"/>
                      <a:pt x="528" y="83"/>
                    </a:cubicBezTo>
                    <a:cubicBezTo>
                      <a:pt x="542" y="93"/>
                      <a:pt x="542" y="93"/>
                      <a:pt x="542" y="93"/>
                    </a:cubicBezTo>
                    <a:cubicBezTo>
                      <a:pt x="546" y="45"/>
                      <a:pt x="546" y="45"/>
                      <a:pt x="546" y="45"/>
                    </a:cubicBezTo>
                    <a:cubicBezTo>
                      <a:pt x="502" y="65"/>
                      <a:pt x="502" y="65"/>
                      <a:pt x="502" y="65"/>
                    </a:cubicBezTo>
                    <a:cubicBezTo>
                      <a:pt x="516" y="75"/>
                      <a:pt x="516" y="75"/>
                      <a:pt x="516" y="75"/>
                    </a:cubicBezTo>
                    <a:cubicBezTo>
                      <a:pt x="471" y="139"/>
                      <a:pt x="471" y="139"/>
                      <a:pt x="471" y="139"/>
                    </a:cubicBezTo>
                    <a:cubicBezTo>
                      <a:pt x="370" y="139"/>
                      <a:pt x="370" y="139"/>
                      <a:pt x="370" y="139"/>
                    </a:cubicBezTo>
                    <a:cubicBezTo>
                      <a:pt x="349" y="121"/>
                      <a:pt x="349" y="121"/>
                      <a:pt x="349" y="121"/>
                    </a:cubicBezTo>
                    <a:cubicBezTo>
                      <a:pt x="300" y="139"/>
                      <a:pt x="300" y="139"/>
                      <a:pt x="300" y="139"/>
                    </a:cubicBezTo>
                    <a:cubicBezTo>
                      <a:pt x="231" y="139"/>
                      <a:pt x="231" y="139"/>
                      <a:pt x="231" y="139"/>
                    </a:cubicBezTo>
                    <a:cubicBezTo>
                      <a:pt x="161" y="70"/>
                      <a:pt x="161" y="70"/>
                      <a:pt x="161" y="70"/>
                    </a:cubicBezTo>
                    <a:cubicBezTo>
                      <a:pt x="76" y="139"/>
                      <a:pt x="76" y="139"/>
                      <a:pt x="76" y="139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559" y="44"/>
                      <a:pt x="559" y="44"/>
                      <a:pt x="559" y="44"/>
                    </a:cubicBezTo>
                    <a:cubicBezTo>
                      <a:pt x="559" y="39"/>
                      <a:pt x="559" y="39"/>
                      <a:pt x="559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47"/>
                      <a:pt x="17" y="447"/>
                      <a:pt x="17" y="447"/>
                    </a:cubicBezTo>
                    <a:cubicBezTo>
                      <a:pt x="535" y="447"/>
                      <a:pt x="535" y="447"/>
                      <a:pt x="535" y="447"/>
                    </a:cubicBezTo>
                    <a:cubicBezTo>
                      <a:pt x="535" y="464"/>
                      <a:pt x="535" y="464"/>
                      <a:pt x="535" y="464"/>
                    </a:cubicBezTo>
                    <a:lnTo>
                      <a:pt x="576" y="440"/>
                    </a:lnTo>
                    <a:close/>
                    <a:moveTo>
                      <a:pt x="413" y="342"/>
                    </a:moveTo>
                    <a:cubicBezTo>
                      <a:pt x="326" y="370"/>
                      <a:pt x="326" y="370"/>
                      <a:pt x="326" y="370"/>
                    </a:cubicBezTo>
                    <a:cubicBezTo>
                      <a:pt x="310" y="342"/>
                      <a:pt x="310" y="342"/>
                      <a:pt x="310" y="342"/>
                    </a:cubicBezTo>
                    <a:lnTo>
                      <a:pt x="413" y="342"/>
                    </a:lnTo>
                    <a:close/>
                    <a:moveTo>
                      <a:pt x="285" y="329"/>
                    </a:moveTo>
                    <a:cubicBezTo>
                      <a:pt x="291" y="338"/>
                      <a:pt x="291" y="338"/>
                      <a:pt x="291" y="338"/>
                    </a:cubicBezTo>
                    <a:cubicBezTo>
                      <a:pt x="279" y="338"/>
                      <a:pt x="279" y="338"/>
                      <a:pt x="279" y="338"/>
                    </a:cubicBezTo>
                    <a:lnTo>
                      <a:pt x="285" y="329"/>
                    </a:lnTo>
                    <a:close/>
                    <a:moveTo>
                      <a:pt x="260" y="342"/>
                    </a:moveTo>
                    <a:cubicBezTo>
                      <a:pt x="221" y="406"/>
                      <a:pt x="221" y="406"/>
                      <a:pt x="221" y="406"/>
                    </a:cubicBezTo>
                    <a:cubicBezTo>
                      <a:pt x="200" y="396"/>
                      <a:pt x="127" y="359"/>
                      <a:pt x="127" y="359"/>
                    </a:cubicBezTo>
                    <a:cubicBezTo>
                      <a:pt x="124" y="358"/>
                      <a:pt x="124" y="358"/>
                      <a:pt x="124" y="358"/>
                    </a:cubicBezTo>
                    <a:cubicBezTo>
                      <a:pt x="31" y="393"/>
                      <a:pt x="31" y="393"/>
                      <a:pt x="31" y="393"/>
                    </a:cubicBezTo>
                    <a:cubicBezTo>
                      <a:pt x="31" y="342"/>
                      <a:pt x="31" y="342"/>
                      <a:pt x="31" y="342"/>
                    </a:cubicBezTo>
                    <a:lnTo>
                      <a:pt x="260" y="342"/>
                    </a:lnTo>
                    <a:close/>
                    <a:moveTo>
                      <a:pt x="525" y="243"/>
                    </a:moveTo>
                    <a:cubicBezTo>
                      <a:pt x="524" y="247"/>
                      <a:pt x="524" y="247"/>
                      <a:pt x="524" y="247"/>
                    </a:cubicBezTo>
                    <a:cubicBezTo>
                      <a:pt x="513" y="243"/>
                      <a:pt x="513" y="243"/>
                      <a:pt x="513" y="243"/>
                    </a:cubicBezTo>
                    <a:lnTo>
                      <a:pt x="525" y="243"/>
                    </a:lnTo>
                    <a:close/>
                    <a:moveTo>
                      <a:pt x="374" y="211"/>
                    </a:moveTo>
                    <a:cubicBezTo>
                      <a:pt x="457" y="239"/>
                      <a:pt x="457" y="239"/>
                      <a:pt x="457" y="239"/>
                    </a:cubicBezTo>
                    <a:cubicBezTo>
                      <a:pt x="334" y="239"/>
                      <a:pt x="334" y="239"/>
                      <a:pt x="334" y="239"/>
                    </a:cubicBezTo>
                    <a:lnTo>
                      <a:pt x="374" y="211"/>
                    </a:lnTo>
                    <a:close/>
                    <a:moveTo>
                      <a:pt x="304" y="243"/>
                    </a:moveTo>
                    <a:cubicBezTo>
                      <a:pt x="212" y="306"/>
                      <a:pt x="212" y="306"/>
                      <a:pt x="212" y="306"/>
                    </a:cubicBezTo>
                    <a:cubicBezTo>
                      <a:pt x="165" y="243"/>
                      <a:pt x="165" y="243"/>
                      <a:pt x="165" y="243"/>
                    </a:cubicBezTo>
                    <a:lnTo>
                      <a:pt x="304" y="243"/>
                    </a:lnTo>
                    <a:close/>
                    <a:moveTo>
                      <a:pt x="136" y="227"/>
                    </a:moveTo>
                    <a:cubicBezTo>
                      <a:pt x="144" y="239"/>
                      <a:pt x="144" y="239"/>
                      <a:pt x="144" y="239"/>
                    </a:cubicBezTo>
                    <a:cubicBezTo>
                      <a:pt x="126" y="239"/>
                      <a:pt x="126" y="239"/>
                      <a:pt x="126" y="239"/>
                    </a:cubicBezTo>
                    <a:lnTo>
                      <a:pt x="136" y="227"/>
                    </a:lnTo>
                    <a:close/>
                    <a:moveTo>
                      <a:pt x="105" y="243"/>
                    </a:moveTo>
                    <a:cubicBezTo>
                      <a:pt x="73" y="281"/>
                      <a:pt x="73" y="281"/>
                      <a:pt x="73" y="281"/>
                    </a:cubicBezTo>
                    <a:cubicBezTo>
                      <a:pt x="31" y="250"/>
                      <a:pt x="31" y="250"/>
                      <a:pt x="31" y="250"/>
                    </a:cubicBezTo>
                    <a:cubicBezTo>
                      <a:pt x="31" y="243"/>
                      <a:pt x="31" y="243"/>
                      <a:pt x="31" y="243"/>
                    </a:cubicBezTo>
                    <a:lnTo>
                      <a:pt x="105" y="243"/>
                    </a:lnTo>
                    <a:close/>
                    <a:moveTo>
                      <a:pt x="469" y="143"/>
                    </a:moveTo>
                    <a:cubicBezTo>
                      <a:pt x="434" y="193"/>
                      <a:pt x="434" y="193"/>
                      <a:pt x="434" y="193"/>
                    </a:cubicBezTo>
                    <a:cubicBezTo>
                      <a:pt x="375" y="143"/>
                      <a:pt x="375" y="143"/>
                      <a:pt x="375" y="143"/>
                    </a:cubicBezTo>
                    <a:lnTo>
                      <a:pt x="469" y="143"/>
                    </a:lnTo>
                    <a:close/>
                    <a:moveTo>
                      <a:pt x="346" y="137"/>
                    </a:moveTo>
                    <a:cubicBezTo>
                      <a:pt x="349" y="139"/>
                      <a:pt x="349" y="139"/>
                      <a:pt x="349" y="139"/>
                    </a:cubicBezTo>
                    <a:cubicBezTo>
                      <a:pt x="340" y="139"/>
                      <a:pt x="340" y="139"/>
                      <a:pt x="340" y="139"/>
                    </a:cubicBezTo>
                    <a:lnTo>
                      <a:pt x="346" y="137"/>
                    </a:lnTo>
                    <a:close/>
                    <a:moveTo>
                      <a:pt x="289" y="143"/>
                    </a:moveTo>
                    <a:cubicBezTo>
                      <a:pt x="250" y="158"/>
                      <a:pt x="250" y="158"/>
                      <a:pt x="250" y="158"/>
                    </a:cubicBezTo>
                    <a:cubicBezTo>
                      <a:pt x="235" y="143"/>
                      <a:pt x="235" y="143"/>
                      <a:pt x="235" y="143"/>
                    </a:cubicBezTo>
                    <a:lnTo>
                      <a:pt x="289" y="143"/>
                    </a:lnTo>
                    <a:close/>
                    <a:moveTo>
                      <a:pt x="160" y="88"/>
                    </a:moveTo>
                    <a:cubicBezTo>
                      <a:pt x="211" y="139"/>
                      <a:pt x="211" y="139"/>
                      <a:pt x="211" y="139"/>
                    </a:cubicBezTo>
                    <a:cubicBezTo>
                      <a:pt x="98" y="139"/>
                      <a:pt x="98" y="139"/>
                      <a:pt x="98" y="139"/>
                    </a:cubicBezTo>
                    <a:lnTo>
                      <a:pt x="160" y="88"/>
                    </a:lnTo>
                    <a:close/>
                    <a:moveTo>
                      <a:pt x="71" y="143"/>
                    </a:moveTo>
                    <a:cubicBezTo>
                      <a:pt x="31" y="176"/>
                      <a:pt x="31" y="176"/>
                      <a:pt x="31" y="176"/>
                    </a:cubicBezTo>
                    <a:cubicBezTo>
                      <a:pt x="31" y="143"/>
                      <a:pt x="31" y="143"/>
                      <a:pt x="31" y="143"/>
                    </a:cubicBezTo>
                    <a:lnTo>
                      <a:pt x="71" y="143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5053006" y="1277615"/>
                <a:ext cx="633362" cy="594716"/>
                <a:chOff x="4437063" y="781050"/>
                <a:chExt cx="936625" cy="879476"/>
              </a:xfrm>
              <a:solidFill>
                <a:srgbClr val="F6C640"/>
              </a:solidFill>
            </p:grpSpPr>
            <p:sp>
              <p:nvSpPr>
                <p:cNvPr id="124" name="Freeform 142"/>
                <p:cNvSpPr>
                  <a:spLocks noEditPoints="1"/>
                </p:cNvSpPr>
                <p:nvPr/>
              </p:nvSpPr>
              <p:spPr bwMode="auto">
                <a:xfrm>
                  <a:off x="4475163" y="982663"/>
                  <a:ext cx="514350" cy="61913"/>
                </a:xfrm>
                <a:custGeom>
                  <a:avLst/>
                  <a:gdLst>
                    <a:gd name="T0" fmla="*/ 0 w 324"/>
                    <a:gd name="T1" fmla="*/ 0 h 39"/>
                    <a:gd name="T2" fmla="*/ 324 w 324"/>
                    <a:gd name="T3" fmla="*/ 39 h 39"/>
                    <a:gd name="T4" fmla="*/ 14 w 324"/>
                    <a:gd name="T5" fmla="*/ 33 h 39"/>
                    <a:gd name="T6" fmla="*/ 11 w 324"/>
                    <a:gd name="T7" fmla="*/ 6 h 39"/>
                    <a:gd name="T8" fmla="*/ 14 w 324"/>
                    <a:gd name="T9" fmla="*/ 33 h 39"/>
                    <a:gd name="T10" fmla="*/ 24 w 324"/>
                    <a:gd name="T11" fmla="*/ 33 h 39"/>
                    <a:gd name="T12" fmla="*/ 28 w 324"/>
                    <a:gd name="T13" fmla="*/ 6 h 39"/>
                    <a:gd name="T14" fmla="*/ 43 w 324"/>
                    <a:gd name="T15" fmla="*/ 33 h 39"/>
                    <a:gd name="T16" fmla="*/ 38 w 324"/>
                    <a:gd name="T17" fmla="*/ 6 h 39"/>
                    <a:gd name="T18" fmla="*/ 43 w 324"/>
                    <a:gd name="T19" fmla="*/ 33 h 39"/>
                    <a:gd name="T20" fmla="*/ 53 w 324"/>
                    <a:gd name="T21" fmla="*/ 33 h 39"/>
                    <a:gd name="T22" fmla="*/ 57 w 324"/>
                    <a:gd name="T23" fmla="*/ 6 h 39"/>
                    <a:gd name="T24" fmla="*/ 71 w 324"/>
                    <a:gd name="T25" fmla="*/ 33 h 39"/>
                    <a:gd name="T26" fmla="*/ 66 w 324"/>
                    <a:gd name="T27" fmla="*/ 6 h 39"/>
                    <a:gd name="T28" fmla="*/ 71 w 324"/>
                    <a:gd name="T29" fmla="*/ 33 h 39"/>
                    <a:gd name="T30" fmla="*/ 80 w 324"/>
                    <a:gd name="T31" fmla="*/ 33 h 39"/>
                    <a:gd name="T32" fmla="*/ 87 w 324"/>
                    <a:gd name="T33" fmla="*/ 6 h 39"/>
                    <a:gd name="T34" fmla="*/ 101 w 324"/>
                    <a:gd name="T35" fmla="*/ 33 h 39"/>
                    <a:gd name="T36" fmla="*/ 95 w 324"/>
                    <a:gd name="T37" fmla="*/ 6 h 39"/>
                    <a:gd name="T38" fmla="*/ 101 w 324"/>
                    <a:gd name="T39" fmla="*/ 33 h 39"/>
                    <a:gd name="T40" fmla="*/ 109 w 324"/>
                    <a:gd name="T41" fmla="*/ 33 h 39"/>
                    <a:gd name="T42" fmla="*/ 115 w 324"/>
                    <a:gd name="T43" fmla="*/ 6 h 39"/>
                    <a:gd name="T44" fmla="*/ 130 w 324"/>
                    <a:gd name="T45" fmla="*/ 33 h 39"/>
                    <a:gd name="T46" fmla="*/ 122 w 324"/>
                    <a:gd name="T47" fmla="*/ 6 h 39"/>
                    <a:gd name="T48" fmla="*/ 130 w 324"/>
                    <a:gd name="T49" fmla="*/ 33 h 39"/>
                    <a:gd name="T50" fmla="*/ 137 w 324"/>
                    <a:gd name="T51" fmla="*/ 33 h 39"/>
                    <a:gd name="T52" fmla="*/ 144 w 324"/>
                    <a:gd name="T53" fmla="*/ 6 h 39"/>
                    <a:gd name="T54" fmla="*/ 158 w 324"/>
                    <a:gd name="T55" fmla="*/ 33 h 39"/>
                    <a:gd name="T56" fmla="*/ 151 w 324"/>
                    <a:gd name="T57" fmla="*/ 6 h 39"/>
                    <a:gd name="T58" fmla="*/ 158 w 324"/>
                    <a:gd name="T59" fmla="*/ 33 h 39"/>
                    <a:gd name="T60" fmla="*/ 165 w 324"/>
                    <a:gd name="T61" fmla="*/ 33 h 39"/>
                    <a:gd name="T62" fmla="*/ 173 w 324"/>
                    <a:gd name="T63" fmla="*/ 6 h 39"/>
                    <a:gd name="T64" fmla="*/ 187 w 324"/>
                    <a:gd name="T65" fmla="*/ 33 h 39"/>
                    <a:gd name="T66" fmla="*/ 180 w 324"/>
                    <a:gd name="T67" fmla="*/ 6 h 39"/>
                    <a:gd name="T68" fmla="*/ 187 w 324"/>
                    <a:gd name="T69" fmla="*/ 33 h 39"/>
                    <a:gd name="T70" fmla="*/ 194 w 324"/>
                    <a:gd name="T71" fmla="*/ 33 h 39"/>
                    <a:gd name="T72" fmla="*/ 201 w 324"/>
                    <a:gd name="T73" fmla="*/ 6 h 39"/>
                    <a:gd name="T74" fmla="*/ 215 w 324"/>
                    <a:gd name="T75" fmla="*/ 33 h 39"/>
                    <a:gd name="T76" fmla="*/ 209 w 324"/>
                    <a:gd name="T77" fmla="*/ 6 h 39"/>
                    <a:gd name="T78" fmla="*/ 215 w 324"/>
                    <a:gd name="T79" fmla="*/ 33 h 39"/>
                    <a:gd name="T80" fmla="*/ 223 w 324"/>
                    <a:gd name="T81" fmla="*/ 33 h 39"/>
                    <a:gd name="T82" fmla="*/ 229 w 324"/>
                    <a:gd name="T83" fmla="*/ 6 h 39"/>
                    <a:gd name="T84" fmla="*/ 243 w 324"/>
                    <a:gd name="T85" fmla="*/ 33 h 39"/>
                    <a:gd name="T86" fmla="*/ 237 w 324"/>
                    <a:gd name="T87" fmla="*/ 6 h 39"/>
                    <a:gd name="T88" fmla="*/ 243 w 324"/>
                    <a:gd name="T89" fmla="*/ 33 h 39"/>
                    <a:gd name="T90" fmla="*/ 253 w 324"/>
                    <a:gd name="T91" fmla="*/ 33 h 39"/>
                    <a:gd name="T92" fmla="*/ 258 w 324"/>
                    <a:gd name="T93" fmla="*/ 6 h 39"/>
                    <a:gd name="T94" fmla="*/ 271 w 324"/>
                    <a:gd name="T95" fmla="*/ 33 h 39"/>
                    <a:gd name="T96" fmla="*/ 267 w 324"/>
                    <a:gd name="T97" fmla="*/ 6 h 39"/>
                    <a:gd name="T98" fmla="*/ 271 w 324"/>
                    <a:gd name="T99" fmla="*/ 33 h 39"/>
                    <a:gd name="T100" fmla="*/ 281 w 324"/>
                    <a:gd name="T101" fmla="*/ 33 h 39"/>
                    <a:gd name="T102" fmla="*/ 285 w 324"/>
                    <a:gd name="T103" fmla="*/ 6 h 39"/>
                    <a:gd name="T104" fmla="*/ 300 w 324"/>
                    <a:gd name="T105" fmla="*/ 33 h 39"/>
                    <a:gd name="T106" fmla="*/ 296 w 324"/>
                    <a:gd name="T107" fmla="*/ 6 h 39"/>
                    <a:gd name="T108" fmla="*/ 300 w 324"/>
                    <a:gd name="T109" fmla="*/ 33 h 39"/>
                    <a:gd name="T110" fmla="*/ 310 w 324"/>
                    <a:gd name="T111" fmla="*/ 33 h 39"/>
                    <a:gd name="T112" fmla="*/ 313 w 324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4" h="39">
                      <a:moveTo>
                        <a:pt x="324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4" y="39"/>
                      </a:lnTo>
                      <a:lnTo>
                        <a:pt x="324" y="0"/>
                      </a:lnTo>
                      <a:close/>
                      <a:moveTo>
                        <a:pt x="14" y="33"/>
                      </a:moveTo>
                      <a:lnTo>
                        <a:pt x="11" y="33"/>
                      </a:lnTo>
                      <a:lnTo>
                        <a:pt x="11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8" y="33"/>
                      </a:moveTo>
                      <a:lnTo>
                        <a:pt x="24" y="33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28" y="33"/>
                      </a:lnTo>
                      <a:close/>
                      <a:moveTo>
                        <a:pt x="43" y="33"/>
                      </a:moveTo>
                      <a:lnTo>
                        <a:pt x="38" y="33"/>
                      </a:lnTo>
                      <a:lnTo>
                        <a:pt x="38" y="6"/>
                      </a:lnTo>
                      <a:lnTo>
                        <a:pt x="43" y="6"/>
                      </a:lnTo>
                      <a:lnTo>
                        <a:pt x="43" y="33"/>
                      </a:lnTo>
                      <a:close/>
                      <a:moveTo>
                        <a:pt x="57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7" y="6"/>
                      </a:lnTo>
                      <a:lnTo>
                        <a:pt x="57" y="33"/>
                      </a:lnTo>
                      <a:close/>
                      <a:moveTo>
                        <a:pt x="71" y="33"/>
                      </a:moveTo>
                      <a:lnTo>
                        <a:pt x="66" y="33"/>
                      </a:lnTo>
                      <a:lnTo>
                        <a:pt x="66" y="6"/>
                      </a:lnTo>
                      <a:lnTo>
                        <a:pt x="71" y="6"/>
                      </a:lnTo>
                      <a:lnTo>
                        <a:pt x="71" y="33"/>
                      </a:lnTo>
                      <a:close/>
                      <a:moveTo>
                        <a:pt x="87" y="33"/>
                      </a:moveTo>
                      <a:lnTo>
                        <a:pt x="80" y="33"/>
                      </a:lnTo>
                      <a:lnTo>
                        <a:pt x="80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5" y="33"/>
                      </a:moveTo>
                      <a:lnTo>
                        <a:pt x="109" y="33"/>
                      </a:lnTo>
                      <a:lnTo>
                        <a:pt x="109" y="6"/>
                      </a:lnTo>
                      <a:lnTo>
                        <a:pt x="115" y="6"/>
                      </a:lnTo>
                      <a:lnTo>
                        <a:pt x="115" y="33"/>
                      </a:lnTo>
                      <a:close/>
                      <a:moveTo>
                        <a:pt x="130" y="33"/>
                      </a:moveTo>
                      <a:lnTo>
                        <a:pt x="122" y="33"/>
                      </a:lnTo>
                      <a:lnTo>
                        <a:pt x="122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4" y="33"/>
                      </a:moveTo>
                      <a:lnTo>
                        <a:pt x="137" y="33"/>
                      </a:lnTo>
                      <a:lnTo>
                        <a:pt x="137" y="6"/>
                      </a:lnTo>
                      <a:lnTo>
                        <a:pt x="144" y="6"/>
                      </a:lnTo>
                      <a:lnTo>
                        <a:pt x="144" y="33"/>
                      </a:lnTo>
                      <a:close/>
                      <a:moveTo>
                        <a:pt x="158" y="33"/>
                      </a:moveTo>
                      <a:lnTo>
                        <a:pt x="151" y="33"/>
                      </a:lnTo>
                      <a:lnTo>
                        <a:pt x="151" y="6"/>
                      </a:lnTo>
                      <a:lnTo>
                        <a:pt x="158" y="6"/>
                      </a:lnTo>
                      <a:lnTo>
                        <a:pt x="158" y="33"/>
                      </a:lnTo>
                      <a:close/>
                      <a:moveTo>
                        <a:pt x="173" y="33"/>
                      </a:moveTo>
                      <a:lnTo>
                        <a:pt x="165" y="33"/>
                      </a:lnTo>
                      <a:lnTo>
                        <a:pt x="165" y="6"/>
                      </a:lnTo>
                      <a:lnTo>
                        <a:pt x="173" y="6"/>
                      </a:lnTo>
                      <a:lnTo>
                        <a:pt x="173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1" y="33"/>
                      </a:moveTo>
                      <a:lnTo>
                        <a:pt x="194" y="33"/>
                      </a:lnTo>
                      <a:lnTo>
                        <a:pt x="194" y="6"/>
                      </a:lnTo>
                      <a:lnTo>
                        <a:pt x="201" y="6"/>
                      </a:lnTo>
                      <a:lnTo>
                        <a:pt x="201" y="33"/>
                      </a:lnTo>
                      <a:close/>
                      <a:moveTo>
                        <a:pt x="215" y="33"/>
                      </a:moveTo>
                      <a:lnTo>
                        <a:pt x="209" y="33"/>
                      </a:lnTo>
                      <a:lnTo>
                        <a:pt x="209" y="6"/>
                      </a:lnTo>
                      <a:lnTo>
                        <a:pt x="215" y="6"/>
                      </a:lnTo>
                      <a:lnTo>
                        <a:pt x="215" y="33"/>
                      </a:lnTo>
                      <a:close/>
                      <a:moveTo>
                        <a:pt x="229" y="33"/>
                      </a:moveTo>
                      <a:lnTo>
                        <a:pt x="223" y="33"/>
                      </a:lnTo>
                      <a:lnTo>
                        <a:pt x="223" y="6"/>
                      </a:lnTo>
                      <a:lnTo>
                        <a:pt x="229" y="6"/>
                      </a:lnTo>
                      <a:lnTo>
                        <a:pt x="229" y="33"/>
                      </a:lnTo>
                      <a:close/>
                      <a:moveTo>
                        <a:pt x="243" y="33"/>
                      </a:moveTo>
                      <a:lnTo>
                        <a:pt x="237" y="33"/>
                      </a:lnTo>
                      <a:lnTo>
                        <a:pt x="237" y="6"/>
                      </a:lnTo>
                      <a:lnTo>
                        <a:pt x="243" y="6"/>
                      </a:lnTo>
                      <a:lnTo>
                        <a:pt x="243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1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1" y="6"/>
                      </a:lnTo>
                      <a:lnTo>
                        <a:pt x="271" y="33"/>
                      </a:lnTo>
                      <a:close/>
                      <a:moveTo>
                        <a:pt x="285" y="33"/>
                      </a:moveTo>
                      <a:lnTo>
                        <a:pt x="281" y="33"/>
                      </a:lnTo>
                      <a:lnTo>
                        <a:pt x="281" y="6"/>
                      </a:lnTo>
                      <a:lnTo>
                        <a:pt x="285" y="6"/>
                      </a:lnTo>
                      <a:lnTo>
                        <a:pt x="285" y="33"/>
                      </a:lnTo>
                      <a:close/>
                      <a:moveTo>
                        <a:pt x="300" y="33"/>
                      </a:moveTo>
                      <a:lnTo>
                        <a:pt x="296" y="33"/>
                      </a:lnTo>
                      <a:lnTo>
                        <a:pt x="296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0" y="33"/>
                      </a:lnTo>
                      <a:lnTo>
                        <a:pt x="310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Freeform 143"/>
                <p:cNvSpPr>
                  <a:spLocks noEditPoints="1"/>
                </p:cNvSpPr>
                <p:nvPr/>
              </p:nvSpPr>
              <p:spPr bwMode="auto">
                <a:xfrm>
                  <a:off x="4527551" y="847725"/>
                  <a:ext cx="517525" cy="63500"/>
                </a:xfrm>
                <a:custGeom>
                  <a:avLst/>
                  <a:gdLst>
                    <a:gd name="T0" fmla="*/ 0 w 326"/>
                    <a:gd name="T1" fmla="*/ 0 h 40"/>
                    <a:gd name="T2" fmla="*/ 326 w 326"/>
                    <a:gd name="T3" fmla="*/ 40 h 40"/>
                    <a:gd name="T4" fmla="*/ 15 w 326"/>
                    <a:gd name="T5" fmla="*/ 33 h 40"/>
                    <a:gd name="T6" fmla="*/ 13 w 326"/>
                    <a:gd name="T7" fmla="*/ 7 h 40"/>
                    <a:gd name="T8" fmla="*/ 15 w 326"/>
                    <a:gd name="T9" fmla="*/ 33 h 40"/>
                    <a:gd name="T10" fmla="*/ 26 w 326"/>
                    <a:gd name="T11" fmla="*/ 33 h 40"/>
                    <a:gd name="T12" fmla="*/ 30 w 326"/>
                    <a:gd name="T13" fmla="*/ 7 h 40"/>
                    <a:gd name="T14" fmla="*/ 44 w 326"/>
                    <a:gd name="T15" fmla="*/ 33 h 40"/>
                    <a:gd name="T16" fmla="*/ 39 w 326"/>
                    <a:gd name="T17" fmla="*/ 7 h 40"/>
                    <a:gd name="T18" fmla="*/ 44 w 326"/>
                    <a:gd name="T19" fmla="*/ 33 h 40"/>
                    <a:gd name="T20" fmla="*/ 54 w 326"/>
                    <a:gd name="T21" fmla="*/ 33 h 40"/>
                    <a:gd name="T22" fmla="*/ 59 w 326"/>
                    <a:gd name="T23" fmla="*/ 7 h 40"/>
                    <a:gd name="T24" fmla="*/ 73 w 326"/>
                    <a:gd name="T25" fmla="*/ 33 h 40"/>
                    <a:gd name="T26" fmla="*/ 68 w 326"/>
                    <a:gd name="T27" fmla="*/ 7 h 40"/>
                    <a:gd name="T28" fmla="*/ 73 w 326"/>
                    <a:gd name="T29" fmla="*/ 33 h 40"/>
                    <a:gd name="T30" fmla="*/ 82 w 326"/>
                    <a:gd name="T31" fmla="*/ 33 h 40"/>
                    <a:gd name="T32" fmla="*/ 87 w 326"/>
                    <a:gd name="T33" fmla="*/ 7 h 40"/>
                    <a:gd name="T34" fmla="*/ 102 w 326"/>
                    <a:gd name="T35" fmla="*/ 33 h 40"/>
                    <a:gd name="T36" fmla="*/ 96 w 326"/>
                    <a:gd name="T37" fmla="*/ 7 h 40"/>
                    <a:gd name="T38" fmla="*/ 102 w 326"/>
                    <a:gd name="T39" fmla="*/ 33 h 40"/>
                    <a:gd name="T40" fmla="*/ 110 w 326"/>
                    <a:gd name="T41" fmla="*/ 33 h 40"/>
                    <a:gd name="T42" fmla="*/ 116 w 326"/>
                    <a:gd name="T43" fmla="*/ 7 h 40"/>
                    <a:gd name="T44" fmla="*/ 131 w 326"/>
                    <a:gd name="T45" fmla="*/ 33 h 40"/>
                    <a:gd name="T46" fmla="*/ 124 w 326"/>
                    <a:gd name="T47" fmla="*/ 7 h 40"/>
                    <a:gd name="T48" fmla="*/ 131 w 326"/>
                    <a:gd name="T49" fmla="*/ 33 h 40"/>
                    <a:gd name="T50" fmla="*/ 139 w 326"/>
                    <a:gd name="T51" fmla="*/ 33 h 40"/>
                    <a:gd name="T52" fmla="*/ 146 w 326"/>
                    <a:gd name="T53" fmla="*/ 7 h 40"/>
                    <a:gd name="T54" fmla="*/ 160 w 326"/>
                    <a:gd name="T55" fmla="*/ 33 h 40"/>
                    <a:gd name="T56" fmla="*/ 153 w 326"/>
                    <a:gd name="T57" fmla="*/ 7 h 40"/>
                    <a:gd name="T58" fmla="*/ 160 w 326"/>
                    <a:gd name="T59" fmla="*/ 33 h 40"/>
                    <a:gd name="T60" fmla="*/ 166 w 326"/>
                    <a:gd name="T61" fmla="*/ 33 h 40"/>
                    <a:gd name="T62" fmla="*/ 174 w 326"/>
                    <a:gd name="T63" fmla="*/ 7 h 40"/>
                    <a:gd name="T64" fmla="*/ 188 w 326"/>
                    <a:gd name="T65" fmla="*/ 33 h 40"/>
                    <a:gd name="T66" fmla="*/ 181 w 326"/>
                    <a:gd name="T67" fmla="*/ 7 h 40"/>
                    <a:gd name="T68" fmla="*/ 188 w 326"/>
                    <a:gd name="T69" fmla="*/ 33 h 40"/>
                    <a:gd name="T70" fmla="*/ 196 w 326"/>
                    <a:gd name="T71" fmla="*/ 33 h 40"/>
                    <a:gd name="T72" fmla="*/ 202 w 326"/>
                    <a:gd name="T73" fmla="*/ 7 h 40"/>
                    <a:gd name="T74" fmla="*/ 216 w 326"/>
                    <a:gd name="T75" fmla="*/ 33 h 40"/>
                    <a:gd name="T76" fmla="*/ 210 w 326"/>
                    <a:gd name="T77" fmla="*/ 7 h 40"/>
                    <a:gd name="T78" fmla="*/ 216 w 326"/>
                    <a:gd name="T79" fmla="*/ 33 h 40"/>
                    <a:gd name="T80" fmla="*/ 225 w 326"/>
                    <a:gd name="T81" fmla="*/ 33 h 40"/>
                    <a:gd name="T82" fmla="*/ 231 w 326"/>
                    <a:gd name="T83" fmla="*/ 7 h 40"/>
                    <a:gd name="T84" fmla="*/ 245 w 326"/>
                    <a:gd name="T85" fmla="*/ 33 h 40"/>
                    <a:gd name="T86" fmla="*/ 239 w 326"/>
                    <a:gd name="T87" fmla="*/ 7 h 40"/>
                    <a:gd name="T88" fmla="*/ 245 w 326"/>
                    <a:gd name="T89" fmla="*/ 33 h 40"/>
                    <a:gd name="T90" fmla="*/ 253 w 326"/>
                    <a:gd name="T91" fmla="*/ 33 h 40"/>
                    <a:gd name="T92" fmla="*/ 258 w 326"/>
                    <a:gd name="T93" fmla="*/ 7 h 40"/>
                    <a:gd name="T94" fmla="*/ 273 w 326"/>
                    <a:gd name="T95" fmla="*/ 33 h 40"/>
                    <a:gd name="T96" fmla="*/ 268 w 326"/>
                    <a:gd name="T97" fmla="*/ 7 h 40"/>
                    <a:gd name="T98" fmla="*/ 273 w 326"/>
                    <a:gd name="T99" fmla="*/ 33 h 40"/>
                    <a:gd name="T100" fmla="*/ 283 w 326"/>
                    <a:gd name="T101" fmla="*/ 33 h 40"/>
                    <a:gd name="T102" fmla="*/ 287 w 326"/>
                    <a:gd name="T103" fmla="*/ 7 h 40"/>
                    <a:gd name="T104" fmla="*/ 302 w 326"/>
                    <a:gd name="T105" fmla="*/ 33 h 40"/>
                    <a:gd name="T106" fmla="*/ 297 w 326"/>
                    <a:gd name="T107" fmla="*/ 7 h 40"/>
                    <a:gd name="T108" fmla="*/ 302 w 326"/>
                    <a:gd name="T109" fmla="*/ 33 h 40"/>
                    <a:gd name="T110" fmla="*/ 312 w 326"/>
                    <a:gd name="T111" fmla="*/ 33 h 40"/>
                    <a:gd name="T112" fmla="*/ 314 w 326"/>
                    <a:gd name="T113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40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326" y="40"/>
                      </a:lnTo>
                      <a:lnTo>
                        <a:pt x="326" y="0"/>
                      </a:lnTo>
                      <a:close/>
                      <a:moveTo>
                        <a:pt x="15" y="33"/>
                      </a:moveTo>
                      <a:lnTo>
                        <a:pt x="13" y="33"/>
                      </a:lnTo>
                      <a:lnTo>
                        <a:pt x="13" y="7"/>
                      </a:lnTo>
                      <a:lnTo>
                        <a:pt x="15" y="7"/>
                      </a:lnTo>
                      <a:lnTo>
                        <a:pt x="15" y="33"/>
                      </a:lnTo>
                      <a:close/>
                      <a:moveTo>
                        <a:pt x="30" y="33"/>
                      </a:moveTo>
                      <a:lnTo>
                        <a:pt x="26" y="33"/>
                      </a:lnTo>
                      <a:lnTo>
                        <a:pt x="26" y="7"/>
                      </a:lnTo>
                      <a:lnTo>
                        <a:pt x="30" y="7"/>
                      </a:lnTo>
                      <a:lnTo>
                        <a:pt x="30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7"/>
                      </a:lnTo>
                      <a:lnTo>
                        <a:pt x="44" y="7"/>
                      </a:lnTo>
                      <a:lnTo>
                        <a:pt x="44" y="33"/>
                      </a:lnTo>
                      <a:close/>
                      <a:moveTo>
                        <a:pt x="59" y="33"/>
                      </a:moveTo>
                      <a:lnTo>
                        <a:pt x="54" y="33"/>
                      </a:lnTo>
                      <a:lnTo>
                        <a:pt x="54" y="7"/>
                      </a:lnTo>
                      <a:lnTo>
                        <a:pt x="59" y="7"/>
                      </a:lnTo>
                      <a:lnTo>
                        <a:pt x="59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7"/>
                      </a:lnTo>
                      <a:lnTo>
                        <a:pt x="73" y="7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7"/>
                      </a:lnTo>
                      <a:lnTo>
                        <a:pt x="87" y="7"/>
                      </a:lnTo>
                      <a:lnTo>
                        <a:pt x="87" y="33"/>
                      </a:lnTo>
                      <a:close/>
                      <a:moveTo>
                        <a:pt x="102" y="33"/>
                      </a:moveTo>
                      <a:lnTo>
                        <a:pt x="96" y="33"/>
                      </a:lnTo>
                      <a:lnTo>
                        <a:pt x="96" y="7"/>
                      </a:lnTo>
                      <a:lnTo>
                        <a:pt x="102" y="7"/>
                      </a:lnTo>
                      <a:lnTo>
                        <a:pt x="102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7"/>
                      </a:lnTo>
                      <a:lnTo>
                        <a:pt x="116" y="7"/>
                      </a:lnTo>
                      <a:lnTo>
                        <a:pt x="116" y="33"/>
                      </a:lnTo>
                      <a:close/>
                      <a:moveTo>
                        <a:pt x="131" y="33"/>
                      </a:moveTo>
                      <a:lnTo>
                        <a:pt x="124" y="33"/>
                      </a:lnTo>
                      <a:lnTo>
                        <a:pt x="124" y="7"/>
                      </a:lnTo>
                      <a:lnTo>
                        <a:pt x="131" y="7"/>
                      </a:lnTo>
                      <a:lnTo>
                        <a:pt x="131" y="33"/>
                      </a:lnTo>
                      <a:close/>
                      <a:moveTo>
                        <a:pt x="146" y="33"/>
                      </a:moveTo>
                      <a:lnTo>
                        <a:pt x="139" y="33"/>
                      </a:lnTo>
                      <a:lnTo>
                        <a:pt x="139" y="7"/>
                      </a:lnTo>
                      <a:lnTo>
                        <a:pt x="146" y="7"/>
                      </a:lnTo>
                      <a:lnTo>
                        <a:pt x="146" y="33"/>
                      </a:lnTo>
                      <a:close/>
                      <a:moveTo>
                        <a:pt x="160" y="33"/>
                      </a:moveTo>
                      <a:lnTo>
                        <a:pt x="153" y="33"/>
                      </a:lnTo>
                      <a:lnTo>
                        <a:pt x="153" y="7"/>
                      </a:lnTo>
                      <a:lnTo>
                        <a:pt x="160" y="7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7"/>
                      </a:lnTo>
                      <a:lnTo>
                        <a:pt x="174" y="7"/>
                      </a:lnTo>
                      <a:lnTo>
                        <a:pt x="174" y="33"/>
                      </a:lnTo>
                      <a:close/>
                      <a:moveTo>
                        <a:pt x="188" y="33"/>
                      </a:moveTo>
                      <a:lnTo>
                        <a:pt x="181" y="33"/>
                      </a:lnTo>
                      <a:lnTo>
                        <a:pt x="181" y="7"/>
                      </a:lnTo>
                      <a:lnTo>
                        <a:pt x="188" y="7"/>
                      </a:lnTo>
                      <a:lnTo>
                        <a:pt x="188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7"/>
                      </a:lnTo>
                      <a:lnTo>
                        <a:pt x="202" y="7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7"/>
                      </a:lnTo>
                      <a:lnTo>
                        <a:pt x="216" y="7"/>
                      </a:lnTo>
                      <a:lnTo>
                        <a:pt x="216" y="33"/>
                      </a:lnTo>
                      <a:close/>
                      <a:moveTo>
                        <a:pt x="231" y="33"/>
                      </a:moveTo>
                      <a:lnTo>
                        <a:pt x="225" y="33"/>
                      </a:lnTo>
                      <a:lnTo>
                        <a:pt x="225" y="7"/>
                      </a:lnTo>
                      <a:lnTo>
                        <a:pt x="231" y="7"/>
                      </a:lnTo>
                      <a:lnTo>
                        <a:pt x="231" y="33"/>
                      </a:lnTo>
                      <a:close/>
                      <a:moveTo>
                        <a:pt x="245" y="33"/>
                      </a:moveTo>
                      <a:lnTo>
                        <a:pt x="239" y="33"/>
                      </a:lnTo>
                      <a:lnTo>
                        <a:pt x="239" y="7"/>
                      </a:lnTo>
                      <a:lnTo>
                        <a:pt x="245" y="7"/>
                      </a:lnTo>
                      <a:lnTo>
                        <a:pt x="245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7"/>
                      </a:lnTo>
                      <a:lnTo>
                        <a:pt x="258" y="7"/>
                      </a:lnTo>
                      <a:lnTo>
                        <a:pt x="258" y="33"/>
                      </a:lnTo>
                      <a:close/>
                      <a:moveTo>
                        <a:pt x="273" y="33"/>
                      </a:moveTo>
                      <a:lnTo>
                        <a:pt x="268" y="33"/>
                      </a:lnTo>
                      <a:lnTo>
                        <a:pt x="268" y="7"/>
                      </a:lnTo>
                      <a:lnTo>
                        <a:pt x="273" y="7"/>
                      </a:lnTo>
                      <a:lnTo>
                        <a:pt x="273" y="33"/>
                      </a:lnTo>
                      <a:close/>
                      <a:moveTo>
                        <a:pt x="287" y="33"/>
                      </a:moveTo>
                      <a:lnTo>
                        <a:pt x="283" y="33"/>
                      </a:lnTo>
                      <a:lnTo>
                        <a:pt x="283" y="7"/>
                      </a:lnTo>
                      <a:lnTo>
                        <a:pt x="287" y="7"/>
                      </a:lnTo>
                      <a:lnTo>
                        <a:pt x="287" y="33"/>
                      </a:lnTo>
                      <a:close/>
                      <a:moveTo>
                        <a:pt x="302" y="33"/>
                      </a:moveTo>
                      <a:lnTo>
                        <a:pt x="297" y="33"/>
                      </a:lnTo>
                      <a:lnTo>
                        <a:pt x="297" y="7"/>
                      </a:lnTo>
                      <a:lnTo>
                        <a:pt x="302" y="7"/>
                      </a:lnTo>
                      <a:lnTo>
                        <a:pt x="302" y="33"/>
                      </a:lnTo>
                      <a:close/>
                      <a:moveTo>
                        <a:pt x="314" y="33"/>
                      </a:moveTo>
                      <a:lnTo>
                        <a:pt x="312" y="33"/>
                      </a:lnTo>
                      <a:lnTo>
                        <a:pt x="312" y="7"/>
                      </a:lnTo>
                      <a:lnTo>
                        <a:pt x="314" y="7"/>
                      </a:lnTo>
                      <a:lnTo>
                        <a:pt x="314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Freeform 144"/>
                <p:cNvSpPr>
                  <a:spLocks noEditPoints="1"/>
                </p:cNvSpPr>
                <p:nvPr/>
              </p:nvSpPr>
              <p:spPr bwMode="auto">
                <a:xfrm>
                  <a:off x="4505326" y="781050"/>
                  <a:ext cx="517525" cy="61913"/>
                </a:xfrm>
                <a:custGeom>
                  <a:avLst/>
                  <a:gdLst>
                    <a:gd name="T0" fmla="*/ 0 w 326"/>
                    <a:gd name="T1" fmla="*/ 0 h 39"/>
                    <a:gd name="T2" fmla="*/ 326 w 326"/>
                    <a:gd name="T3" fmla="*/ 39 h 39"/>
                    <a:gd name="T4" fmla="*/ 14 w 326"/>
                    <a:gd name="T5" fmla="*/ 33 h 39"/>
                    <a:gd name="T6" fmla="*/ 12 w 326"/>
                    <a:gd name="T7" fmla="*/ 6 h 39"/>
                    <a:gd name="T8" fmla="*/ 14 w 326"/>
                    <a:gd name="T9" fmla="*/ 33 h 39"/>
                    <a:gd name="T10" fmla="*/ 26 w 326"/>
                    <a:gd name="T11" fmla="*/ 33 h 39"/>
                    <a:gd name="T12" fmla="*/ 29 w 326"/>
                    <a:gd name="T13" fmla="*/ 6 h 39"/>
                    <a:gd name="T14" fmla="*/ 44 w 326"/>
                    <a:gd name="T15" fmla="*/ 33 h 39"/>
                    <a:gd name="T16" fmla="*/ 39 w 326"/>
                    <a:gd name="T17" fmla="*/ 6 h 39"/>
                    <a:gd name="T18" fmla="*/ 44 w 326"/>
                    <a:gd name="T19" fmla="*/ 33 h 39"/>
                    <a:gd name="T20" fmla="*/ 53 w 326"/>
                    <a:gd name="T21" fmla="*/ 33 h 39"/>
                    <a:gd name="T22" fmla="*/ 58 w 326"/>
                    <a:gd name="T23" fmla="*/ 6 h 39"/>
                    <a:gd name="T24" fmla="*/ 73 w 326"/>
                    <a:gd name="T25" fmla="*/ 33 h 39"/>
                    <a:gd name="T26" fmla="*/ 68 w 326"/>
                    <a:gd name="T27" fmla="*/ 6 h 39"/>
                    <a:gd name="T28" fmla="*/ 73 w 326"/>
                    <a:gd name="T29" fmla="*/ 33 h 39"/>
                    <a:gd name="T30" fmla="*/ 82 w 326"/>
                    <a:gd name="T31" fmla="*/ 33 h 39"/>
                    <a:gd name="T32" fmla="*/ 87 w 326"/>
                    <a:gd name="T33" fmla="*/ 6 h 39"/>
                    <a:gd name="T34" fmla="*/ 101 w 326"/>
                    <a:gd name="T35" fmla="*/ 33 h 39"/>
                    <a:gd name="T36" fmla="*/ 95 w 326"/>
                    <a:gd name="T37" fmla="*/ 6 h 39"/>
                    <a:gd name="T38" fmla="*/ 101 w 326"/>
                    <a:gd name="T39" fmla="*/ 33 h 39"/>
                    <a:gd name="T40" fmla="*/ 110 w 326"/>
                    <a:gd name="T41" fmla="*/ 33 h 39"/>
                    <a:gd name="T42" fmla="*/ 116 w 326"/>
                    <a:gd name="T43" fmla="*/ 6 h 39"/>
                    <a:gd name="T44" fmla="*/ 130 w 326"/>
                    <a:gd name="T45" fmla="*/ 33 h 39"/>
                    <a:gd name="T46" fmla="*/ 124 w 326"/>
                    <a:gd name="T47" fmla="*/ 6 h 39"/>
                    <a:gd name="T48" fmla="*/ 130 w 326"/>
                    <a:gd name="T49" fmla="*/ 33 h 39"/>
                    <a:gd name="T50" fmla="*/ 138 w 326"/>
                    <a:gd name="T51" fmla="*/ 33 h 39"/>
                    <a:gd name="T52" fmla="*/ 145 w 326"/>
                    <a:gd name="T53" fmla="*/ 6 h 39"/>
                    <a:gd name="T54" fmla="*/ 160 w 326"/>
                    <a:gd name="T55" fmla="*/ 33 h 39"/>
                    <a:gd name="T56" fmla="*/ 152 w 326"/>
                    <a:gd name="T57" fmla="*/ 6 h 39"/>
                    <a:gd name="T58" fmla="*/ 160 w 326"/>
                    <a:gd name="T59" fmla="*/ 33 h 39"/>
                    <a:gd name="T60" fmla="*/ 166 w 326"/>
                    <a:gd name="T61" fmla="*/ 33 h 39"/>
                    <a:gd name="T62" fmla="*/ 174 w 326"/>
                    <a:gd name="T63" fmla="*/ 6 h 39"/>
                    <a:gd name="T64" fmla="*/ 187 w 326"/>
                    <a:gd name="T65" fmla="*/ 33 h 39"/>
                    <a:gd name="T66" fmla="*/ 180 w 326"/>
                    <a:gd name="T67" fmla="*/ 6 h 39"/>
                    <a:gd name="T68" fmla="*/ 187 w 326"/>
                    <a:gd name="T69" fmla="*/ 33 h 39"/>
                    <a:gd name="T70" fmla="*/ 196 w 326"/>
                    <a:gd name="T71" fmla="*/ 33 h 39"/>
                    <a:gd name="T72" fmla="*/ 202 w 326"/>
                    <a:gd name="T73" fmla="*/ 6 h 39"/>
                    <a:gd name="T74" fmla="*/ 216 w 326"/>
                    <a:gd name="T75" fmla="*/ 33 h 39"/>
                    <a:gd name="T76" fmla="*/ 210 w 326"/>
                    <a:gd name="T77" fmla="*/ 6 h 39"/>
                    <a:gd name="T78" fmla="*/ 216 w 326"/>
                    <a:gd name="T79" fmla="*/ 33 h 39"/>
                    <a:gd name="T80" fmla="*/ 224 w 326"/>
                    <a:gd name="T81" fmla="*/ 33 h 39"/>
                    <a:gd name="T82" fmla="*/ 230 w 326"/>
                    <a:gd name="T83" fmla="*/ 6 h 39"/>
                    <a:gd name="T84" fmla="*/ 244 w 326"/>
                    <a:gd name="T85" fmla="*/ 33 h 39"/>
                    <a:gd name="T86" fmla="*/ 239 w 326"/>
                    <a:gd name="T87" fmla="*/ 6 h 39"/>
                    <a:gd name="T88" fmla="*/ 244 w 326"/>
                    <a:gd name="T89" fmla="*/ 33 h 39"/>
                    <a:gd name="T90" fmla="*/ 253 w 326"/>
                    <a:gd name="T91" fmla="*/ 33 h 39"/>
                    <a:gd name="T92" fmla="*/ 258 w 326"/>
                    <a:gd name="T93" fmla="*/ 6 h 39"/>
                    <a:gd name="T94" fmla="*/ 272 w 326"/>
                    <a:gd name="T95" fmla="*/ 33 h 39"/>
                    <a:gd name="T96" fmla="*/ 267 w 326"/>
                    <a:gd name="T97" fmla="*/ 6 h 39"/>
                    <a:gd name="T98" fmla="*/ 272 w 326"/>
                    <a:gd name="T99" fmla="*/ 33 h 39"/>
                    <a:gd name="T100" fmla="*/ 282 w 326"/>
                    <a:gd name="T101" fmla="*/ 33 h 39"/>
                    <a:gd name="T102" fmla="*/ 287 w 326"/>
                    <a:gd name="T103" fmla="*/ 6 h 39"/>
                    <a:gd name="T104" fmla="*/ 300 w 326"/>
                    <a:gd name="T105" fmla="*/ 33 h 39"/>
                    <a:gd name="T106" fmla="*/ 297 w 326"/>
                    <a:gd name="T107" fmla="*/ 6 h 39"/>
                    <a:gd name="T108" fmla="*/ 300 w 326"/>
                    <a:gd name="T109" fmla="*/ 33 h 39"/>
                    <a:gd name="T110" fmla="*/ 311 w 326"/>
                    <a:gd name="T111" fmla="*/ 33 h 39"/>
                    <a:gd name="T112" fmla="*/ 313 w 326"/>
                    <a:gd name="T113" fmla="*/ 6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326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326" y="39"/>
                      </a:lnTo>
                      <a:lnTo>
                        <a:pt x="326" y="0"/>
                      </a:lnTo>
                      <a:close/>
                      <a:moveTo>
                        <a:pt x="14" y="33"/>
                      </a:moveTo>
                      <a:lnTo>
                        <a:pt x="12" y="33"/>
                      </a:lnTo>
                      <a:lnTo>
                        <a:pt x="12" y="6"/>
                      </a:lnTo>
                      <a:lnTo>
                        <a:pt x="14" y="6"/>
                      </a:lnTo>
                      <a:lnTo>
                        <a:pt x="14" y="33"/>
                      </a:lnTo>
                      <a:close/>
                      <a:moveTo>
                        <a:pt x="29" y="33"/>
                      </a:moveTo>
                      <a:lnTo>
                        <a:pt x="26" y="33"/>
                      </a:lnTo>
                      <a:lnTo>
                        <a:pt x="26" y="6"/>
                      </a:lnTo>
                      <a:lnTo>
                        <a:pt x="29" y="6"/>
                      </a:lnTo>
                      <a:lnTo>
                        <a:pt x="29" y="33"/>
                      </a:lnTo>
                      <a:close/>
                      <a:moveTo>
                        <a:pt x="44" y="33"/>
                      </a:moveTo>
                      <a:lnTo>
                        <a:pt x="39" y="3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4" y="33"/>
                      </a:lnTo>
                      <a:close/>
                      <a:moveTo>
                        <a:pt x="58" y="33"/>
                      </a:moveTo>
                      <a:lnTo>
                        <a:pt x="53" y="33"/>
                      </a:lnTo>
                      <a:lnTo>
                        <a:pt x="53" y="6"/>
                      </a:lnTo>
                      <a:lnTo>
                        <a:pt x="58" y="6"/>
                      </a:lnTo>
                      <a:lnTo>
                        <a:pt x="58" y="33"/>
                      </a:lnTo>
                      <a:close/>
                      <a:moveTo>
                        <a:pt x="73" y="33"/>
                      </a:moveTo>
                      <a:lnTo>
                        <a:pt x="68" y="33"/>
                      </a:lnTo>
                      <a:lnTo>
                        <a:pt x="68" y="6"/>
                      </a:lnTo>
                      <a:lnTo>
                        <a:pt x="73" y="6"/>
                      </a:lnTo>
                      <a:lnTo>
                        <a:pt x="73" y="33"/>
                      </a:lnTo>
                      <a:close/>
                      <a:moveTo>
                        <a:pt x="87" y="33"/>
                      </a:moveTo>
                      <a:lnTo>
                        <a:pt x="82" y="33"/>
                      </a:lnTo>
                      <a:lnTo>
                        <a:pt x="82" y="6"/>
                      </a:lnTo>
                      <a:lnTo>
                        <a:pt x="87" y="6"/>
                      </a:lnTo>
                      <a:lnTo>
                        <a:pt x="87" y="33"/>
                      </a:lnTo>
                      <a:close/>
                      <a:moveTo>
                        <a:pt x="101" y="33"/>
                      </a:moveTo>
                      <a:lnTo>
                        <a:pt x="95" y="33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1" y="33"/>
                      </a:lnTo>
                      <a:close/>
                      <a:moveTo>
                        <a:pt x="116" y="33"/>
                      </a:moveTo>
                      <a:lnTo>
                        <a:pt x="110" y="33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16" y="33"/>
                      </a:lnTo>
                      <a:close/>
                      <a:moveTo>
                        <a:pt x="130" y="33"/>
                      </a:moveTo>
                      <a:lnTo>
                        <a:pt x="124" y="33"/>
                      </a:lnTo>
                      <a:lnTo>
                        <a:pt x="124" y="6"/>
                      </a:lnTo>
                      <a:lnTo>
                        <a:pt x="130" y="6"/>
                      </a:lnTo>
                      <a:lnTo>
                        <a:pt x="130" y="33"/>
                      </a:lnTo>
                      <a:close/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8" y="6"/>
                      </a:lnTo>
                      <a:lnTo>
                        <a:pt x="145" y="6"/>
                      </a:lnTo>
                      <a:lnTo>
                        <a:pt x="145" y="33"/>
                      </a:lnTo>
                      <a:close/>
                      <a:moveTo>
                        <a:pt x="160" y="33"/>
                      </a:moveTo>
                      <a:lnTo>
                        <a:pt x="152" y="33"/>
                      </a:lnTo>
                      <a:lnTo>
                        <a:pt x="152" y="6"/>
                      </a:lnTo>
                      <a:lnTo>
                        <a:pt x="160" y="6"/>
                      </a:lnTo>
                      <a:lnTo>
                        <a:pt x="160" y="33"/>
                      </a:lnTo>
                      <a:close/>
                      <a:moveTo>
                        <a:pt x="174" y="33"/>
                      </a:moveTo>
                      <a:lnTo>
                        <a:pt x="166" y="33"/>
                      </a:lnTo>
                      <a:lnTo>
                        <a:pt x="166" y="6"/>
                      </a:lnTo>
                      <a:lnTo>
                        <a:pt x="174" y="6"/>
                      </a:lnTo>
                      <a:lnTo>
                        <a:pt x="174" y="33"/>
                      </a:lnTo>
                      <a:close/>
                      <a:moveTo>
                        <a:pt x="187" y="33"/>
                      </a:moveTo>
                      <a:lnTo>
                        <a:pt x="180" y="33"/>
                      </a:lnTo>
                      <a:lnTo>
                        <a:pt x="180" y="6"/>
                      </a:lnTo>
                      <a:lnTo>
                        <a:pt x="187" y="6"/>
                      </a:lnTo>
                      <a:lnTo>
                        <a:pt x="187" y="33"/>
                      </a:lnTo>
                      <a:close/>
                      <a:moveTo>
                        <a:pt x="202" y="33"/>
                      </a:moveTo>
                      <a:lnTo>
                        <a:pt x="196" y="33"/>
                      </a:lnTo>
                      <a:lnTo>
                        <a:pt x="196" y="6"/>
                      </a:lnTo>
                      <a:lnTo>
                        <a:pt x="202" y="6"/>
                      </a:lnTo>
                      <a:lnTo>
                        <a:pt x="202" y="33"/>
                      </a:lnTo>
                      <a:close/>
                      <a:moveTo>
                        <a:pt x="216" y="33"/>
                      </a:moveTo>
                      <a:lnTo>
                        <a:pt x="210" y="33"/>
                      </a:lnTo>
                      <a:lnTo>
                        <a:pt x="210" y="6"/>
                      </a:lnTo>
                      <a:lnTo>
                        <a:pt x="216" y="6"/>
                      </a:lnTo>
                      <a:lnTo>
                        <a:pt x="216" y="33"/>
                      </a:lnTo>
                      <a:close/>
                      <a:moveTo>
                        <a:pt x="230" y="33"/>
                      </a:moveTo>
                      <a:lnTo>
                        <a:pt x="224" y="33"/>
                      </a:lnTo>
                      <a:lnTo>
                        <a:pt x="224" y="6"/>
                      </a:lnTo>
                      <a:lnTo>
                        <a:pt x="230" y="6"/>
                      </a:lnTo>
                      <a:lnTo>
                        <a:pt x="230" y="33"/>
                      </a:lnTo>
                      <a:close/>
                      <a:moveTo>
                        <a:pt x="244" y="33"/>
                      </a:moveTo>
                      <a:lnTo>
                        <a:pt x="239" y="33"/>
                      </a:lnTo>
                      <a:lnTo>
                        <a:pt x="239" y="6"/>
                      </a:lnTo>
                      <a:lnTo>
                        <a:pt x="244" y="6"/>
                      </a:lnTo>
                      <a:lnTo>
                        <a:pt x="244" y="33"/>
                      </a:lnTo>
                      <a:close/>
                      <a:moveTo>
                        <a:pt x="258" y="33"/>
                      </a:moveTo>
                      <a:lnTo>
                        <a:pt x="253" y="33"/>
                      </a:lnTo>
                      <a:lnTo>
                        <a:pt x="253" y="6"/>
                      </a:lnTo>
                      <a:lnTo>
                        <a:pt x="258" y="6"/>
                      </a:lnTo>
                      <a:lnTo>
                        <a:pt x="258" y="33"/>
                      </a:lnTo>
                      <a:close/>
                      <a:moveTo>
                        <a:pt x="272" y="33"/>
                      </a:moveTo>
                      <a:lnTo>
                        <a:pt x="267" y="33"/>
                      </a:lnTo>
                      <a:lnTo>
                        <a:pt x="267" y="6"/>
                      </a:lnTo>
                      <a:lnTo>
                        <a:pt x="272" y="6"/>
                      </a:lnTo>
                      <a:lnTo>
                        <a:pt x="272" y="33"/>
                      </a:lnTo>
                      <a:close/>
                      <a:moveTo>
                        <a:pt x="287" y="33"/>
                      </a:moveTo>
                      <a:lnTo>
                        <a:pt x="282" y="33"/>
                      </a:lnTo>
                      <a:lnTo>
                        <a:pt x="282" y="6"/>
                      </a:lnTo>
                      <a:lnTo>
                        <a:pt x="287" y="6"/>
                      </a:lnTo>
                      <a:lnTo>
                        <a:pt x="287" y="33"/>
                      </a:lnTo>
                      <a:close/>
                      <a:moveTo>
                        <a:pt x="300" y="33"/>
                      </a:moveTo>
                      <a:lnTo>
                        <a:pt x="297" y="33"/>
                      </a:lnTo>
                      <a:lnTo>
                        <a:pt x="297" y="6"/>
                      </a:lnTo>
                      <a:lnTo>
                        <a:pt x="300" y="6"/>
                      </a:lnTo>
                      <a:lnTo>
                        <a:pt x="300" y="33"/>
                      </a:lnTo>
                      <a:close/>
                      <a:moveTo>
                        <a:pt x="313" y="33"/>
                      </a:moveTo>
                      <a:lnTo>
                        <a:pt x="311" y="33"/>
                      </a:lnTo>
                      <a:lnTo>
                        <a:pt x="311" y="6"/>
                      </a:lnTo>
                      <a:lnTo>
                        <a:pt x="313" y="6"/>
                      </a:lnTo>
                      <a:lnTo>
                        <a:pt x="313" y="33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Freeform 145"/>
                <p:cNvSpPr>
                  <a:spLocks noEditPoints="1"/>
                </p:cNvSpPr>
                <p:nvPr/>
              </p:nvSpPr>
              <p:spPr bwMode="auto">
                <a:xfrm>
                  <a:off x="4519613" y="915988"/>
                  <a:ext cx="517525" cy="61913"/>
                </a:xfrm>
                <a:custGeom>
                  <a:avLst/>
                  <a:gdLst>
                    <a:gd name="T0" fmla="*/ 326 w 326"/>
                    <a:gd name="T1" fmla="*/ 39 h 39"/>
                    <a:gd name="T2" fmla="*/ 0 w 326"/>
                    <a:gd name="T3" fmla="*/ 0 h 39"/>
                    <a:gd name="T4" fmla="*/ 312 w 326"/>
                    <a:gd name="T5" fmla="*/ 6 h 39"/>
                    <a:gd name="T6" fmla="*/ 314 w 326"/>
                    <a:gd name="T7" fmla="*/ 33 h 39"/>
                    <a:gd name="T8" fmla="*/ 312 w 326"/>
                    <a:gd name="T9" fmla="*/ 6 h 39"/>
                    <a:gd name="T10" fmla="*/ 301 w 326"/>
                    <a:gd name="T11" fmla="*/ 6 h 39"/>
                    <a:gd name="T12" fmla="*/ 297 w 326"/>
                    <a:gd name="T13" fmla="*/ 33 h 39"/>
                    <a:gd name="T14" fmla="*/ 282 w 326"/>
                    <a:gd name="T15" fmla="*/ 6 h 39"/>
                    <a:gd name="T16" fmla="*/ 287 w 326"/>
                    <a:gd name="T17" fmla="*/ 33 h 39"/>
                    <a:gd name="T18" fmla="*/ 282 w 326"/>
                    <a:gd name="T19" fmla="*/ 6 h 39"/>
                    <a:gd name="T20" fmla="*/ 273 w 326"/>
                    <a:gd name="T21" fmla="*/ 6 h 39"/>
                    <a:gd name="T22" fmla="*/ 268 w 326"/>
                    <a:gd name="T23" fmla="*/ 33 h 39"/>
                    <a:gd name="T24" fmla="*/ 253 w 326"/>
                    <a:gd name="T25" fmla="*/ 6 h 39"/>
                    <a:gd name="T26" fmla="*/ 258 w 326"/>
                    <a:gd name="T27" fmla="*/ 33 h 39"/>
                    <a:gd name="T28" fmla="*/ 253 w 326"/>
                    <a:gd name="T29" fmla="*/ 6 h 39"/>
                    <a:gd name="T30" fmla="*/ 244 w 326"/>
                    <a:gd name="T31" fmla="*/ 6 h 39"/>
                    <a:gd name="T32" fmla="*/ 239 w 326"/>
                    <a:gd name="T33" fmla="*/ 33 h 39"/>
                    <a:gd name="T34" fmla="*/ 225 w 326"/>
                    <a:gd name="T35" fmla="*/ 6 h 39"/>
                    <a:gd name="T36" fmla="*/ 231 w 326"/>
                    <a:gd name="T37" fmla="*/ 33 h 39"/>
                    <a:gd name="T38" fmla="*/ 225 w 326"/>
                    <a:gd name="T39" fmla="*/ 6 h 39"/>
                    <a:gd name="T40" fmla="*/ 216 w 326"/>
                    <a:gd name="T41" fmla="*/ 6 h 39"/>
                    <a:gd name="T42" fmla="*/ 210 w 326"/>
                    <a:gd name="T43" fmla="*/ 33 h 39"/>
                    <a:gd name="T44" fmla="*/ 196 w 326"/>
                    <a:gd name="T45" fmla="*/ 6 h 39"/>
                    <a:gd name="T46" fmla="*/ 202 w 326"/>
                    <a:gd name="T47" fmla="*/ 33 h 39"/>
                    <a:gd name="T48" fmla="*/ 196 w 326"/>
                    <a:gd name="T49" fmla="*/ 6 h 39"/>
                    <a:gd name="T50" fmla="*/ 188 w 326"/>
                    <a:gd name="T51" fmla="*/ 6 h 39"/>
                    <a:gd name="T52" fmla="*/ 181 w 326"/>
                    <a:gd name="T53" fmla="*/ 33 h 39"/>
                    <a:gd name="T54" fmla="*/ 166 w 326"/>
                    <a:gd name="T55" fmla="*/ 6 h 39"/>
                    <a:gd name="T56" fmla="*/ 174 w 326"/>
                    <a:gd name="T57" fmla="*/ 33 h 39"/>
                    <a:gd name="T58" fmla="*/ 166 w 326"/>
                    <a:gd name="T59" fmla="*/ 6 h 39"/>
                    <a:gd name="T60" fmla="*/ 160 w 326"/>
                    <a:gd name="T61" fmla="*/ 6 h 39"/>
                    <a:gd name="T62" fmla="*/ 152 w 326"/>
                    <a:gd name="T63" fmla="*/ 33 h 39"/>
                    <a:gd name="T64" fmla="*/ 139 w 326"/>
                    <a:gd name="T65" fmla="*/ 6 h 39"/>
                    <a:gd name="T66" fmla="*/ 146 w 326"/>
                    <a:gd name="T67" fmla="*/ 33 h 39"/>
                    <a:gd name="T68" fmla="*/ 139 w 326"/>
                    <a:gd name="T69" fmla="*/ 6 h 39"/>
                    <a:gd name="T70" fmla="*/ 131 w 326"/>
                    <a:gd name="T71" fmla="*/ 6 h 39"/>
                    <a:gd name="T72" fmla="*/ 124 w 326"/>
                    <a:gd name="T73" fmla="*/ 33 h 39"/>
                    <a:gd name="T74" fmla="*/ 110 w 326"/>
                    <a:gd name="T75" fmla="*/ 6 h 39"/>
                    <a:gd name="T76" fmla="*/ 116 w 326"/>
                    <a:gd name="T77" fmla="*/ 33 h 39"/>
                    <a:gd name="T78" fmla="*/ 110 w 326"/>
                    <a:gd name="T79" fmla="*/ 6 h 39"/>
                    <a:gd name="T80" fmla="*/ 102 w 326"/>
                    <a:gd name="T81" fmla="*/ 6 h 39"/>
                    <a:gd name="T82" fmla="*/ 96 w 326"/>
                    <a:gd name="T83" fmla="*/ 33 h 39"/>
                    <a:gd name="T84" fmla="*/ 82 w 326"/>
                    <a:gd name="T85" fmla="*/ 6 h 39"/>
                    <a:gd name="T86" fmla="*/ 87 w 326"/>
                    <a:gd name="T87" fmla="*/ 33 h 39"/>
                    <a:gd name="T88" fmla="*/ 82 w 326"/>
                    <a:gd name="T89" fmla="*/ 6 h 39"/>
                    <a:gd name="T90" fmla="*/ 73 w 326"/>
                    <a:gd name="T91" fmla="*/ 6 h 39"/>
                    <a:gd name="T92" fmla="*/ 68 w 326"/>
                    <a:gd name="T93" fmla="*/ 33 h 39"/>
                    <a:gd name="T94" fmla="*/ 54 w 326"/>
                    <a:gd name="T95" fmla="*/ 6 h 39"/>
                    <a:gd name="T96" fmla="*/ 59 w 326"/>
                    <a:gd name="T97" fmla="*/ 33 h 39"/>
                    <a:gd name="T98" fmla="*/ 54 w 326"/>
                    <a:gd name="T99" fmla="*/ 6 h 39"/>
                    <a:gd name="T100" fmla="*/ 44 w 326"/>
                    <a:gd name="T101" fmla="*/ 6 h 39"/>
                    <a:gd name="T102" fmla="*/ 39 w 326"/>
                    <a:gd name="T103" fmla="*/ 33 h 39"/>
                    <a:gd name="T104" fmla="*/ 26 w 326"/>
                    <a:gd name="T105" fmla="*/ 6 h 39"/>
                    <a:gd name="T106" fmla="*/ 29 w 326"/>
                    <a:gd name="T107" fmla="*/ 33 h 39"/>
                    <a:gd name="T108" fmla="*/ 26 w 326"/>
                    <a:gd name="T109" fmla="*/ 6 h 39"/>
                    <a:gd name="T110" fmla="*/ 15 w 326"/>
                    <a:gd name="T111" fmla="*/ 6 h 39"/>
                    <a:gd name="T112" fmla="*/ 13 w 326"/>
                    <a:gd name="T113" fmla="*/ 3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6" h="39">
                      <a:moveTo>
                        <a:pt x="0" y="39"/>
                      </a:moveTo>
                      <a:lnTo>
                        <a:pt x="326" y="39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close/>
                      <a:moveTo>
                        <a:pt x="312" y="6"/>
                      </a:moveTo>
                      <a:lnTo>
                        <a:pt x="314" y="6"/>
                      </a:lnTo>
                      <a:lnTo>
                        <a:pt x="314" y="33"/>
                      </a:lnTo>
                      <a:lnTo>
                        <a:pt x="312" y="33"/>
                      </a:lnTo>
                      <a:lnTo>
                        <a:pt x="312" y="6"/>
                      </a:lnTo>
                      <a:close/>
                      <a:moveTo>
                        <a:pt x="297" y="6"/>
                      </a:moveTo>
                      <a:lnTo>
                        <a:pt x="301" y="6"/>
                      </a:lnTo>
                      <a:lnTo>
                        <a:pt x="301" y="33"/>
                      </a:lnTo>
                      <a:lnTo>
                        <a:pt x="297" y="33"/>
                      </a:lnTo>
                      <a:lnTo>
                        <a:pt x="297" y="6"/>
                      </a:lnTo>
                      <a:close/>
                      <a:moveTo>
                        <a:pt x="282" y="6"/>
                      </a:moveTo>
                      <a:lnTo>
                        <a:pt x="287" y="6"/>
                      </a:lnTo>
                      <a:lnTo>
                        <a:pt x="287" y="33"/>
                      </a:lnTo>
                      <a:lnTo>
                        <a:pt x="282" y="33"/>
                      </a:lnTo>
                      <a:lnTo>
                        <a:pt x="282" y="6"/>
                      </a:lnTo>
                      <a:close/>
                      <a:moveTo>
                        <a:pt x="268" y="6"/>
                      </a:moveTo>
                      <a:lnTo>
                        <a:pt x="273" y="6"/>
                      </a:lnTo>
                      <a:lnTo>
                        <a:pt x="273" y="33"/>
                      </a:lnTo>
                      <a:lnTo>
                        <a:pt x="268" y="33"/>
                      </a:lnTo>
                      <a:lnTo>
                        <a:pt x="268" y="6"/>
                      </a:lnTo>
                      <a:close/>
                      <a:moveTo>
                        <a:pt x="253" y="6"/>
                      </a:moveTo>
                      <a:lnTo>
                        <a:pt x="258" y="6"/>
                      </a:lnTo>
                      <a:lnTo>
                        <a:pt x="258" y="33"/>
                      </a:lnTo>
                      <a:lnTo>
                        <a:pt x="253" y="33"/>
                      </a:lnTo>
                      <a:lnTo>
                        <a:pt x="253" y="6"/>
                      </a:lnTo>
                      <a:close/>
                      <a:moveTo>
                        <a:pt x="239" y="6"/>
                      </a:moveTo>
                      <a:lnTo>
                        <a:pt x="244" y="6"/>
                      </a:lnTo>
                      <a:lnTo>
                        <a:pt x="244" y="33"/>
                      </a:lnTo>
                      <a:lnTo>
                        <a:pt x="239" y="33"/>
                      </a:lnTo>
                      <a:lnTo>
                        <a:pt x="239" y="6"/>
                      </a:lnTo>
                      <a:close/>
                      <a:moveTo>
                        <a:pt x="225" y="6"/>
                      </a:moveTo>
                      <a:lnTo>
                        <a:pt x="231" y="6"/>
                      </a:lnTo>
                      <a:lnTo>
                        <a:pt x="231" y="33"/>
                      </a:lnTo>
                      <a:lnTo>
                        <a:pt x="225" y="33"/>
                      </a:lnTo>
                      <a:lnTo>
                        <a:pt x="225" y="6"/>
                      </a:lnTo>
                      <a:close/>
                      <a:moveTo>
                        <a:pt x="210" y="6"/>
                      </a:moveTo>
                      <a:lnTo>
                        <a:pt x="216" y="6"/>
                      </a:lnTo>
                      <a:lnTo>
                        <a:pt x="216" y="33"/>
                      </a:lnTo>
                      <a:lnTo>
                        <a:pt x="210" y="33"/>
                      </a:lnTo>
                      <a:lnTo>
                        <a:pt x="210" y="6"/>
                      </a:lnTo>
                      <a:close/>
                      <a:moveTo>
                        <a:pt x="196" y="6"/>
                      </a:moveTo>
                      <a:lnTo>
                        <a:pt x="202" y="6"/>
                      </a:lnTo>
                      <a:lnTo>
                        <a:pt x="202" y="33"/>
                      </a:lnTo>
                      <a:lnTo>
                        <a:pt x="196" y="33"/>
                      </a:lnTo>
                      <a:lnTo>
                        <a:pt x="196" y="6"/>
                      </a:lnTo>
                      <a:close/>
                      <a:moveTo>
                        <a:pt x="181" y="6"/>
                      </a:moveTo>
                      <a:lnTo>
                        <a:pt x="188" y="6"/>
                      </a:lnTo>
                      <a:lnTo>
                        <a:pt x="188" y="33"/>
                      </a:lnTo>
                      <a:lnTo>
                        <a:pt x="181" y="33"/>
                      </a:lnTo>
                      <a:lnTo>
                        <a:pt x="181" y="6"/>
                      </a:lnTo>
                      <a:close/>
                      <a:moveTo>
                        <a:pt x="166" y="6"/>
                      </a:moveTo>
                      <a:lnTo>
                        <a:pt x="174" y="6"/>
                      </a:lnTo>
                      <a:lnTo>
                        <a:pt x="174" y="33"/>
                      </a:lnTo>
                      <a:lnTo>
                        <a:pt x="166" y="33"/>
                      </a:lnTo>
                      <a:lnTo>
                        <a:pt x="166" y="6"/>
                      </a:lnTo>
                      <a:close/>
                      <a:moveTo>
                        <a:pt x="152" y="6"/>
                      </a:moveTo>
                      <a:lnTo>
                        <a:pt x="160" y="6"/>
                      </a:lnTo>
                      <a:lnTo>
                        <a:pt x="160" y="33"/>
                      </a:lnTo>
                      <a:lnTo>
                        <a:pt x="152" y="33"/>
                      </a:lnTo>
                      <a:lnTo>
                        <a:pt x="152" y="6"/>
                      </a:lnTo>
                      <a:close/>
                      <a:moveTo>
                        <a:pt x="139" y="6"/>
                      </a:moveTo>
                      <a:lnTo>
                        <a:pt x="146" y="6"/>
                      </a:lnTo>
                      <a:lnTo>
                        <a:pt x="146" y="33"/>
                      </a:lnTo>
                      <a:lnTo>
                        <a:pt x="139" y="33"/>
                      </a:lnTo>
                      <a:lnTo>
                        <a:pt x="139" y="6"/>
                      </a:lnTo>
                      <a:close/>
                      <a:moveTo>
                        <a:pt x="124" y="6"/>
                      </a:moveTo>
                      <a:lnTo>
                        <a:pt x="131" y="6"/>
                      </a:lnTo>
                      <a:lnTo>
                        <a:pt x="131" y="33"/>
                      </a:lnTo>
                      <a:lnTo>
                        <a:pt x="124" y="33"/>
                      </a:lnTo>
                      <a:lnTo>
                        <a:pt x="124" y="6"/>
                      </a:lnTo>
                      <a:close/>
                      <a:moveTo>
                        <a:pt x="110" y="6"/>
                      </a:moveTo>
                      <a:lnTo>
                        <a:pt x="116" y="6"/>
                      </a:lnTo>
                      <a:lnTo>
                        <a:pt x="116" y="33"/>
                      </a:lnTo>
                      <a:lnTo>
                        <a:pt x="110" y="33"/>
                      </a:lnTo>
                      <a:lnTo>
                        <a:pt x="110" y="6"/>
                      </a:lnTo>
                      <a:close/>
                      <a:moveTo>
                        <a:pt x="96" y="6"/>
                      </a:moveTo>
                      <a:lnTo>
                        <a:pt x="102" y="6"/>
                      </a:lnTo>
                      <a:lnTo>
                        <a:pt x="102" y="33"/>
                      </a:lnTo>
                      <a:lnTo>
                        <a:pt x="96" y="33"/>
                      </a:lnTo>
                      <a:lnTo>
                        <a:pt x="96" y="6"/>
                      </a:lnTo>
                      <a:close/>
                      <a:moveTo>
                        <a:pt x="82" y="6"/>
                      </a:moveTo>
                      <a:lnTo>
                        <a:pt x="87" y="6"/>
                      </a:lnTo>
                      <a:lnTo>
                        <a:pt x="87" y="33"/>
                      </a:lnTo>
                      <a:lnTo>
                        <a:pt x="82" y="33"/>
                      </a:lnTo>
                      <a:lnTo>
                        <a:pt x="82" y="6"/>
                      </a:lnTo>
                      <a:close/>
                      <a:moveTo>
                        <a:pt x="68" y="6"/>
                      </a:moveTo>
                      <a:lnTo>
                        <a:pt x="73" y="6"/>
                      </a:lnTo>
                      <a:lnTo>
                        <a:pt x="73" y="33"/>
                      </a:lnTo>
                      <a:lnTo>
                        <a:pt x="68" y="33"/>
                      </a:lnTo>
                      <a:lnTo>
                        <a:pt x="68" y="6"/>
                      </a:lnTo>
                      <a:close/>
                      <a:moveTo>
                        <a:pt x="54" y="6"/>
                      </a:moveTo>
                      <a:lnTo>
                        <a:pt x="59" y="6"/>
                      </a:lnTo>
                      <a:lnTo>
                        <a:pt x="59" y="33"/>
                      </a:lnTo>
                      <a:lnTo>
                        <a:pt x="54" y="33"/>
                      </a:lnTo>
                      <a:lnTo>
                        <a:pt x="54" y="6"/>
                      </a:lnTo>
                      <a:close/>
                      <a:moveTo>
                        <a:pt x="39" y="6"/>
                      </a:moveTo>
                      <a:lnTo>
                        <a:pt x="44" y="6"/>
                      </a:lnTo>
                      <a:lnTo>
                        <a:pt x="44" y="33"/>
                      </a:lnTo>
                      <a:lnTo>
                        <a:pt x="39" y="33"/>
                      </a:lnTo>
                      <a:lnTo>
                        <a:pt x="39" y="6"/>
                      </a:lnTo>
                      <a:close/>
                      <a:moveTo>
                        <a:pt x="26" y="6"/>
                      </a:moveTo>
                      <a:lnTo>
                        <a:pt x="29" y="6"/>
                      </a:lnTo>
                      <a:lnTo>
                        <a:pt x="29" y="33"/>
                      </a:lnTo>
                      <a:lnTo>
                        <a:pt x="26" y="33"/>
                      </a:lnTo>
                      <a:lnTo>
                        <a:pt x="26" y="6"/>
                      </a:lnTo>
                      <a:close/>
                      <a:moveTo>
                        <a:pt x="13" y="6"/>
                      </a:moveTo>
                      <a:lnTo>
                        <a:pt x="15" y="6"/>
                      </a:lnTo>
                      <a:lnTo>
                        <a:pt x="15" y="33"/>
                      </a:lnTo>
                      <a:lnTo>
                        <a:pt x="13" y="33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Freeform 147"/>
                <p:cNvSpPr/>
                <p:nvPr/>
              </p:nvSpPr>
              <p:spPr bwMode="auto">
                <a:xfrm>
                  <a:off x="5086351" y="1376363"/>
                  <a:ext cx="30163" cy="73025"/>
                </a:xfrm>
                <a:custGeom>
                  <a:avLst/>
                  <a:gdLst>
                    <a:gd name="T0" fmla="*/ 0 w 19"/>
                    <a:gd name="T1" fmla="*/ 0 h 44"/>
                    <a:gd name="T2" fmla="*/ 0 w 19"/>
                    <a:gd name="T3" fmla="*/ 44 h 44"/>
                    <a:gd name="T4" fmla="*/ 14 w 19"/>
                    <a:gd name="T5" fmla="*/ 36 h 44"/>
                    <a:gd name="T6" fmla="*/ 19 w 19"/>
                    <a:gd name="T7" fmla="*/ 21 h 44"/>
                    <a:gd name="T8" fmla="*/ 15 w 19"/>
                    <a:gd name="T9" fmla="*/ 8 h 44"/>
                    <a:gd name="T10" fmla="*/ 0 w 19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44">
                      <a:moveTo>
                        <a:pt x="0" y="0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6" y="43"/>
                        <a:pt x="10" y="40"/>
                        <a:pt x="14" y="36"/>
                      </a:cubicBezTo>
                      <a:cubicBezTo>
                        <a:pt x="17" y="32"/>
                        <a:pt x="19" y="27"/>
                        <a:pt x="19" y="21"/>
                      </a:cubicBezTo>
                      <a:cubicBezTo>
                        <a:pt x="19" y="16"/>
                        <a:pt x="18" y="12"/>
                        <a:pt x="15" y="8"/>
                      </a:cubicBezTo>
                      <a:cubicBezTo>
                        <a:pt x="12" y="5"/>
                        <a:pt x="7" y="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Freeform 148"/>
                <p:cNvSpPr>
                  <a:spLocks noEditPoints="1"/>
                </p:cNvSpPr>
                <p:nvPr/>
              </p:nvSpPr>
              <p:spPr bwMode="auto">
                <a:xfrm>
                  <a:off x="4437063" y="1049338"/>
                  <a:ext cx="936625" cy="611188"/>
                </a:xfrm>
                <a:custGeom>
                  <a:avLst/>
                  <a:gdLst>
                    <a:gd name="T0" fmla="*/ 240 w 576"/>
                    <a:gd name="T1" fmla="*/ 83 h 375"/>
                    <a:gd name="T2" fmla="*/ 206 w 576"/>
                    <a:gd name="T3" fmla="*/ 204 h 375"/>
                    <a:gd name="T4" fmla="*/ 5 w 576"/>
                    <a:gd name="T5" fmla="*/ 328 h 375"/>
                    <a:gd name="T6" fmla="*/ 41 w 576"/>
                    <a:gd name="T7" fmla="*/ 74 h 375"/>
                    <a:gd name="T8" fmla="*/ 69 w 576"/>
                    <a:gd name="T9" fmla="*/ 48 h 375"/>
                    <a:gd name="T10" fmla="*/ 102 w 576"/>
                    <a:gd name="T11" fmla="*/ 48 h 375"/>
                    <a:gd name="T12" fmla="*/ 130 w 576"/>
                    <a:gd name="T13" fmla="*/ 74 h 375"/>
                    <a:gd name="T14" fmla="*/ 172 w 576"/>
                    <a:gd name="T15" fmla="*/ 74 h 375"/>
                    <a:gd name="T16" fmla="*/ 193 w 576"/>
                    <a:gd name="T17" fmla="*/ 74 h 375"/>
                    <a:gd name="T18" fmla="*/ 221 w 576"/>
                    <a:gd name="T19" fmla="*/ 48 h 375"/>
                    <a:gd name="T20" fmla="*/ 48 w 576"/>
                    <a:gd name="T21" fmla="*/ 172 h 375"/>
                    <a:gd name="T22" fmla="*/ 76 w 576"/>
                    <a:gd name="T23" fmla="*/ 198 h 375"/>
                    <a:gd name="T24" fmla="*/ 118 w 576"/>
                    <a:gd name="T25" fmla="*/ 198 h 375"/>
                    <a:gd name="T26" fmla="*/ 141 w 576"/>
                    <a:gd name="T27" fmla="*/ 198 h 375"/>
                    <a:gd name="T28" fmla="*/ 168 w 576"/>
                    <a:gd name="T29" fmla="*/ 172 h 375"/>
                    <a:gd name="T30" fmla="*/ 203 w 576"/>
                    <a:gd name="T31" fmla="*/ 172 h 375"/>
                    <a:gd name="T32" fmla="*/ 28 w 576"/>
                    <a:gd name="T33" fmla="*/ 157 h 375"/>
                    <a:gd name="T34" fmla="*/ 71 w 576"/>
                    <a:gd name="T35" fmla="*/ 157 h 375"/>
                    <a:gd name="T36" fmla="*/ 93 w 576"/>
                    <a:gd name="T37" fmla="*/ 157 h 375"/>
                    <a:gd name="T38" fmla="*/ 121 w 576"/>
                    <a:gd name="T39" fmla="*/ 131 h 375"/>
                    <a:gd name="T40" fmla="*/ 156 w 576"/>
                    <a:gd name="T41" fmla="*/ 131 h 375"/>
                    <a:gd name="T42" fmla="*/ 183 w 576"/>
                    <a:gd name="T43" fmla="*/ 157 h 375"/>
                    <a:gd name="T44" fmla="*/ 40 w 576"/>
                    <a:gd name="T45" fmla="*/ 239 h 375"/>
                    <a:gd name="T46" fmla="*/ 63 w 576"/>
                    <a:gd name="T47" fmla="*/ 239 h 375"/>
                    <a:gd name="T48" fmla="*/ 91 w 576"/>
                    <a:gd name="T49" fmla="*/ 214 h 375"/>
                    <a:gd name="T50" fmla="*/ 125 w 576"/>
                    <a:gd name="T51" fmla="*/ 214 h 375"/>
                    <a:gd name="T52" fmla="*/ 153 w 576"/>
                    <a:gd name="T53" fmla="*/ 239 h 375"/>
                    <a:gd name="T54" fmla="*/ 195 w 576"/>
                    <a:gd name="T55" fmla="*/ 239 h 375"/>
                    <a:gd name="T56" fmla="*/ 211 w 576"/>
                    <a:gd name="T57" fmla="*/ 146 h 375"/>
                    <a:gd name="T58" fmla="*/ 34 w 576"/>
                    <a:gd name="T59" fmla="*/ 322 h 375"/>
                    <a:gd name="T60" fmla="*/ 57 w 576"/>
                    <a:gd name="T61" fmla="*/ 322 h 375"/>
                    <a:gd name="T62" fmla="*/ 85 w 576"/>
                    <a:gd name="T63" fmla="*/ 297 h 375"/>
                    <a:gd name="T64" fmla="*/ 119 w 576"/>
                    <a:gd name="T65" fmla="*/ 297 h 375"/>
                    <a:gd name="T66" fmla="*/ 147 w 576"/>
                    <a:gd name="T67" fmla="*/ 322 h 375"/>
                    <a:gd name="T68" fmla="*/ 189 w 576"/>
                    <a:gd name="T69" fmla="*/ 322 h 375"/>
                    <a:gd name="T70" fmla="*/ 210 w 576"/>
                    <a:gd name="T71" fmla="*/ 322 h 375"/>
                    <a:gd name="T72" fmla="*/ 339 w 576"/>
                    <a:gd name="T73" fmla="*/ 12 h 375"/>
                    <a:gd name="T74" fmla="*/ 308 w 576"/>
                    <a:gd name="T75" fmla="*/ 25 h 375"/>
                    <a:gd name="T76" fmla="*/ 47 w 576"/>
                    <a:gd name="T77" fmla="*/ 7 h 375"/>
                    <a:gd name="T78" fmla="*/ 75 w 576"/>
                    <a:gd name="T79" fmla="*/ 32 h 375"/>
                    <a:gd name="T80" fmla="*/ 117 w 576"/>
                    <a:gd name="T81" fmla="*/ 32 h 375"/>
                    <a:gd name="T82" fmla="*/ 139 w 576"/>
                    <a:gd name="T83" fmla="*/ 32 h 375"/>
                    <a:gd name="T84" fmla="*/ 167 w 576"/>
                    <a:gd name="T85" fmla="*/ 7 h 375"/>
                    <a:gd name="T86" fmla="*/ 202 w 576"/>
                    <a:gd name="T87" fmla="*/ 7 h 375"/>
                    <a:gd name="T88" fmla="*/ 229 w 576"/>
                    <a:gd name="T89" fmla="*/ 32 h 375"/>
                    <a:gd name="T90" fmla="*/ 271 w 576"/>
                    <a:gd name="T91" fmla="*/ 32 h 375"/>
                    <a:gd name="T92" fmla="*/ 269 w 576"/>
                    <a:gd name="T93" fmla="*/ 48 h 375"/>
                    <a:gd name="T94" fmla="*/ 231 w 576"/>
                    <a:gd name="T95" fmla="*/ 96 h 375"/>
                    <a:gd name="T96" fmla="*/ 55 w 576"/>
                    <a:gd name="T97" fmla="*/ 115 h 375"/>
                    <a:gd name="T98" fmla="*/ 97 w 576"/>
                    <a:gd name="T99" fmla="*/ 115 h 375"/>
                    <a:gd name="T100" fmla="*/ 120 w 576"/>
                    <a:gd name="T101" fmla="*/ 115 h 375"/>
                    <a:gd name="T102" fmla="*/ 147 w 576"/>
                    <a:gd name="T103" fmla="*/ 90 h 375"/>
                    <a:gd name="T104" fmla="*/ 182 w 576"/>
                    <a:gd name="T105" fmla="*/ 90 h 375"/>
                    <a:gd name="T106" fmla="*/ 210 w 576"/>
                    <a:gd name="T107" fmla="*/ 115 h 375"/>
                    <a:gd name="T108" fmla="*/ 35 w 576"/>
                    <a:gd name="T109" fmla="*/ 281 h 375"/>
                    <a:gd name="T110" fmla="*/ 78 w 576"/>
                    <a:gd name="T111" fmla="*/ 281 h 375"/>
                    <a:gd name="T112" fmla="*/ 101 w 576"/>
                    <a:gd name="T113" fmla="*/ 281 h 375"/>
                    <a:gd name="T114" fmla="*/ 128 w 576"/>
                    <a:gd name="T115" fmla="*/ 255 h 375"/>
                    <a:gd name="T116" fmla="*/ 163 w 576"/>
                    <a:gd name="T117" fmla="*/ 255 h 375"/>
                    <a:gd name="T118" fmla="*/ 191 w 576"/>
                    <a:gd name="T119" fmla="*/ 281 h 375"/>
                    <a:gd name="T120" fmla="*/ 218 w 576"/>
                    <a:gd name="T121" fmla="*/ 281 h 375"/>
                    <a:gd name="T122" fmla="*/ 258 w 576"/>
                    <a:gd name="T123" fmla="*/ 322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6" h="375">
                      <a:moveTo>
                        <a:pt x="391" y="5"/>
                      </a:moveTo>
                      <a:cubicBezTo>
                        <a:pt x="377" y="5"/>
                        <a:pt x="363" y="7"/>
                        <a:pt x="350" y="9"/>
                      </a:cubicBezTo>
                      <a:cubicBezTo>
                        <a:pt x="350" y="0"/>
                        <a:pt x="350" y="0"/>
                        <a:pt x="350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39"/>
                        <a:pt x="32" y="39"/>
                        <a:pt x="32" y="39"/>
                      </a:cubicBezTo>
                      <a:cubicBezTo>
                        <a:pt x="284" y="39"/>
                        <a:pt x="284" y="39"/>
                        <a:pt x="284" y="39"/>
                      </a:cubicBezTo>
                      <a:cubicBezTo>
                        <a:pt x="283" y="40"/>
                        <a:pt x="281" y="41"/>
                        <a:pt x="280" y="42"/>
                      </a:cubicBezTo>
                      <a:cubicBezTo>
                        <a:pt x="17" y="42"/>
                        <a:pt x="17" y="42"/>
                        <a:pt x="17" y="42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cubicBezTo>
                        <a:pt x="242" y="80"/>
                        <a:pt x="242" y="80"/>
                        <a:pt x="242" y="80"/>
                      </a:cubicBezTo>
                      <a:cubicBezTo>
                        <a:pt x="241" y="81"/>
                        <a:pt x="240" y="82"/>
                        <a:pt x="240" y="83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122"/>
                        <a:pt x="27" y="122"/>
                        <a:pt x="27" y="122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8" y="123"/>
                        <a:pt x="218" y="124"/>
                        <a:pt x="218" y="1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208" y="163"/>
                        <a:pt x="208" y="163"/>
                        <a:pt x="208" y="163"/>
                      </a:cubicBezTo>
                      <a:cubicBezTo>
                        <a:pt x="207" y="164"/>
                        <a:pt x="207" y="165"/>
                        <a:pt x="207" y="166"/>
                      </a:cubicBezTo>
                      <a:cubicBezTo>
                        <a:pt x="33" y="166"/>
                        <a:pt x="33" y="166"/>
                        <a:pt x="33" y="166"/>
                      </a:cubicBezTo>
                      <a:cubicBezTo>
                        <a:pt x="33" y="204"/>
                        <a:pt x="33" y="204"/>
                        <a:pt x="33" y="204"/>
                      </a:cubicBezTo>
                      <a:cubicBezTo>
                        <a:pt x="206" y="204"/>
                        <a:pt x="206" y="204"/>
                        <a:pt x="206" y="204"/>
                      </a:cubicBezTo>
                      <a:cubicBezTo>
                        <a:pt x="206" y="205"/>
                        <a:pt x="206" y="206"/>
                        <a:pt x="206" y="207"/>
                      </a:cubicBezTo>
                      <a:cubicBezTo>
                        <a:pt x="11" y="207"/>
                        <a:pt x="11" y="207"/>
                        <a:pt x="11" y="207"/>
                      </a:cubicBezTo>
                      <a:cubicBezTo>
                        <a:pt x="11" y="246"/>
                        <a:pt x="11" y="246"/>
                        <a:pt x="11" y="246"/>
                      </a:cubicBezTo>
                      <a:cubicBezTo>
                        <a:pt x="214" y="246"/>
                        <a:pt x="214" y="246"/>
                        <a:pt x="214" y="246"/>
                      </a:cubicBezTo>
                      <a:cubicBezTo>
                        <a:pt x="214" y="247"/>
                        <a:pt x="215" y="248"/>
                        <a:pt x="215" y="249"/>
                      </a:cubicBezTo>
                      <a:cubicBezTo>
                        <a:pt x="21" y="249"/>
                        <a:pt x="21" y="249"/>
                        <a:pt x="21" y="249"/>
                      </a:cubicBezTo>
                      <a:cubicBezTo>
                        <a:pt x="21" y="287"/>
                        <a:pt x="21" y="287"/>
                        <a:pt x="21" y="287"/>
                      </a:cubicBezTo>
                      <a:cubicBezTo>
                        <a:pt x="233" y="287"/>
                        <a:pt x="233" y="287"/>
                        <a:pt x="233" y="287"/>
                      </a:cubicBezTo>
                      <a:cubicBezTo>
                        <a:pt x="234" y="288"/>
                        <a:pt x="234" y="289"/>
                        <a:pt x="235" y="290"/>
                      </a:cubicBezTo>
                      <a:cubicBezTo>
                        <a:pt x="5" y="290"/>
                        <a:pt x="5" y="290"/>
                        <a:pt x="5" y="290"/>
                      </a:cubicBezTo>
                      <a:cubicBezTo>
                        <a:pt x="5" y="328"/>
                        <a:pt x="5" y="328"/>
                        <a:pt x="5" y="328"/>
                      </a:cubicBezTo>
                      <a:cubicBezTo>
                        <a:pt x="268" y="328"/>
                        <a:pt x="268" y="328"/>
                        <a:pt x="268" y="328"/>
                      </a:cubicBezTo>
                      <a:cubicBezTo>
                        <a:pt x="301" y="358"/>
                        <a:pt x="344" y="375"/>
                        <a:pt x="391" y="375"/>
                      </a:cubicBezTo>
                      <a:cubicBezTo>
                        <a:pt x="493" y="375"/>
                        <a:pt x="576" y="292"/>
                        <a:pt x="576" y="190"/>
                      </a:cubicBezTo>
                      <a:cubicBezTo>
                        <a:pt x="576" y="88"/>
                        <a:pt x="493" y="5"/>
                        <a:pt x="391" y="5"/>
                      </a:cubicBezTo>
                      <a:close/>
                      <a:moveTo>
                        <a:pt x="31" y="74"/>
                      </a:moveTo>
                      <a:cubicBezTo>
                        <a:pt x="28" y="74"/>
                        <a:pt x="28" y="74"/>
                        <a:pt x="28" y="74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lnTo>
                        <a:pt x="31" y="74"/>
                      </a:lnTo>
                      <a:close/>
                      <a:moveTo>
                        <a:pt x="45" y="74"/>
                      </a:move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48"/>
                        <a:pt x="41" y="48"/>
                        <a:pt x="41" y="48"/>
                      </a:cubicBezTo>
                      <a:cubicBezTo>
                        <a:pt x="45" y="48"/>
                        <a:pt x="45" y="48"/>
                        <a:pt x="45" y="48"/>
                      </a:cubicBezTo>
                      <a:lnTo>
                        <a:pt x="45" y="74"/>
                      </a:lnTo>
                      <a:close/>
                      <a:moveTo>
                        <a:pt x="59" y="74"/>
                      </a:moveTo>
                      <a:cubicBezTo>
                        <a:pt x="55" y="74"/>
                        <a:pt x="55" y="74"/>
                        <a:pt x="55" y="74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9" y="48"/>
                        <a:pt x="59" y="48"/>
                        <a:pt x="59" y="48"/>
                      </a:cubicBezTo>
                      <a:lnTo>
                        <a:pt x="59" y="74"/>
                      </a:lnTo>
                      <a:close/>
                      <a:moveTo>
                        <a:pt x="73" y="74"/>
                      </a:moveTo>
                      <a:cubicBezTo>
                        <a:pt x="69" y="74"/>
                        <a:pt x="69" y="74"/>
                        <a:pt x="69" y="74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3" y="48"/>
                        <a:pt x="73" y="48"/>
                        <a:pt x="73" y="48"/>
                      </a:cubicBezTo>
                      <a:lnTo>
                        <a:pt x="73" y="74"/>
                      </a:lnTo>
                      <a:close/>
                      <a:moveTo>
                        <a:pt x="87" y="74"/>
                      </a:moveTo>
                      <a:cubicBezTo>
                        <a:pt x="82" y="74"/>
                        <a:pt x="82" y="74"/>
                        <a:pt x="82" y="74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lnTo>
                        <a:pt x="87" y="74"/>
                      </a:lnTo>
                      <a:close/>
                      <a:moveTo>
                        <a:pt x="102" y="74"/>
                      </a:moveTo>
                      <a:cubicBezTo>
                        <a:pt x="96" y="74"/>
                        <a:pt x="96" y="74"/>
                        <a:pt x="96" y="74"/>
                      </a:cubicBezTo>
                      <a:cubicBezTo>
                        <a:pt x="96" y="48"/>
                        <a:pt x="96" y="48"/>
                        <a:pt x="96" y="48"/>
                      </a:cubicBezTo>
                      <a:cubicBezTo>
                        <a:pt x="102" y="48"/>
                        <a:pt x="102" y="48"/>
                        <a:pt x="102" y="48"/>
                      </a:cubicBezTo>
                      <a:lnTo>
                        <a:pt x="102" y="74"/>
                      </a:lnTo>
                      <a:close/>
                      <a:moveTo>
                        <a:pt x="116" y="74"/>
                      </a:move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0" y="48"/>
                        <a:pt x="110" y="48"/>
                        <a:pt x="110" y="48"/>
                      </a:cubicBezTo>
                      <a:cubicBezTo>
                        <a:pt x="116" y="48"/>
                        <a:pt x="116" y="48"/>
                        <a:pt x="116" y="48"/>
                      </a:cubicBezTo>
                      <a:lnTo>
                        <a:pt x="116" y="74"/>
                      </a:lnTo>
                      <a:close/>
                      <a:moveTo>
                        <a:pt x="130" y="74"/>
                      </a:moveTo>
                      <a:cubicBezTo>
                        <a:pt x="124" y="74"/>
                        <a:pt x="124" y="74"/>
                        <a:pt x="124" y="74"/>
                      </a:cubicBezTo>
                      <a:cubicBezTo>
                        <a:pt x="124" y="48"/>
                        <a:pt x="124" y="48"/>
                        <a:pt x="124" y="48"/>
                      </a:cubicBezTo>
                      <a:cubicBezTo>
                        <a:pt x="130" y="48"/>
                        <a:pt x="130" y="48"/>
                        <a:pt x="130" y="48"/>
                      </a:cubicBezTo>
                      <a:lnTo>
                        <a:pt x="130" y="74"/>
                      </a:lnTo>
                      <a:close/>
                      <a:moveTo>
                        <a:pt x="144" y="74"/>
                      </a:moveTo>
                      <a:cubicBezTo>
                        <a:pt x="138" y="74"/>
                        <a:pt x="138" y="74"/>
                        <a:pt x="138" y="74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44" y="48"/>
                        <a:pt x="144" y="48"/>
                        <a:pt x="144" y="48"/>
                      </a:cubicBezTo>
                      <a:lnTo>
                        <a:pt x="144" y="74"/>
                      </a:lnTo>
                      <a:close/>
                      <a:moveTo>
                        <a:pt x="158" y="74"/>
                      </a:moveTo>
                      <a:cubicBezTo>
                        <a:pt x="151" y="74"/>
                        <a:pt x="151" y="74"/>
                        <a:pt x="151" y="74"/>
                      </a:cubicBezTo>
                      <a:cubicBezTo>
                        <a:pt x="151" y="48"/>
                        <a:pt x="151" y="48"/>
                        <a:pt x="151" y="48"/>
                      </a:cubicBezTo>
                      <a:cubicBezTo>
                        <a:pt x="158" y="48"/>
                        <a:pt x="158" y="48"/>
                        <a:pt x="158" y="48"/>
                      </a:cubicBezTo>
                      <a:lnTo>
                        <a:pt x="158" y="74"/>
                      </a:lnTo>
                      <a:close/>
                      <a:moveTo>
                        <a:pt x="172" y="74"/>
                      </a:moveTo>
                      <a:cubicBezTo>
                        <a:pt x="165" y="74"/>
                        <a:pt x="165" y="74"/>
                        <a:pt x="165" y="74"/>
                      </a:cubicBezTo>
                      <a:cubicBezTo>
                        <a:pt x="165" y="48"/>
                        <a:pt x="165" y="48"/>
                        <a:pt x="165" y="48"/>
                      </a:cubicBezTo>
                      <a:cubicBezTo>
                        <a:pt x="172" y="48"/>
                        <a:pt x="172" y="48"/>
                        <a:pt x="172" y="48"/>
                      </a:cubicBezTo>
                      <a:lnTo>
                        <a:pt x="172" y="74"/>
                      </a:lnTo>
                      <a:close/>
                      <a:moveTo>
                        <a:pt x="186" y="74"/>
                      </a:moveTo>
                      <a:cubicBezTo>
                        <a:pt x="179" y="74"/>
                        <a:pt x="179" y="74"/>
                        <a:pt x="179" y="74"/>
                      </a:cubicBezTo>
                      <a:cubicBezTo>
                        <a:pt x="179" y="48"/>
                        <a:pt x="179" y="48"/>
                        <a:pt x="179" y="48"/>
                      </a:cubicBezTo>
                      <a:cubicBezTo>
                        <a:pt x="186" y="48"/>
                        <a:pt x="186" y="48"/>
                        <a:pt x="186" y="48"/>
                      </a:cubicBezTo>
                      <a:lnTo>
                        <a:pt x="186" y="74"/>
                      </a:lnTo>
                      <a:close/>
                      <a:moveTo>
                        <a:pt x="200" y="74"/>
                      </a:moveTo>
                      <a:cubicBezTo>
                        <a:pt x="193" y="74"/>
                        <a:pt x="193" y="74"/>
                        <a:pt x="193" y="74"/>
                      </a:cubicBezTo>
                      <a:cubicBezTo>
                        <a:pt x="193" y="48"/>
                        <a:pt x="193" y="48"/>
                        <a:pt x="193" y="48"/>
                      </a:cubicBezTo>
                      <a:cubicBezTo>
                        <a:pt x="200" y="48"/>
                        <a:pt x="200" y="48"/>
                        <a:pt x="200" y="48"/>
                      </a:cubicBezTo>
                      <a:lnTo>
                        <a:pt x="200" y="74"/>
                      </a:lnTo>
                      <a:close/>
                      <a:moveTo>
                        <a:pt x="214" y="74"/>
                      </a:moveTo>
                      <a:cubicBezTo>
                        <a:pt x="207" y="74"/>
                        <a:pt x="207" y="74"/>
                        <a:pt x="207" y="74"/>
                      </a:cubicBezTo>
                      <a:cubicBezTo>
                        <a:pt x="207" y="48"/>
                        <a:pt x="207" y="48"/>
                        <a:pt x="207" y="48"/>
                      </a:cubicBezTo>
                      <a:cubicBezTo>
                        <a:pt x="214" y="48"/>
                        <a:pt x="214" y="48"/>
                        <a:pt x="214" y="48"/>
                      </a:cubicBezTo>
                      <a:lnTo>
                        <a:pt x="214" y="74"/>
                      </a:lnTo>
                      <a:close/>
                      <a:moveTo>
                        <a:pt x="227" y="74"/>
                      </a:moveTo>
                      <a:cubicBezTo>
                        <a:pt x="221" y="74"/>
                        <a:pt x="221" y="74"/>
                        <a:pt x="221" y="74"/>
                      </a:cubicBezTo>
                      <a:cubicBezTo>
                        <a:pt x="221" y="48"/>
                        <a:pt x="221" y="48"/>
                        <a:pt x="221" y="48"/>
                      </a:cubicBezTo>
                      <a:cubicBezTo>
                        <a:pt x="227" y="48"/>
                        <a:pt x="227" y="48"/>
                        <a:pt x="227" y="48"/>
                      </a:cubicBezTo>
                      <a:lnTo>
                        <a:pt x="227" y="74"/>
                      </a:lnTo>
                      <a:close/>
                      <a:moveTo>
                        <a:pt x="241" y="74"/>
                      </a:moveTo>
                      <a:cubicBezTo>
                        <a:pt x="235" y="74"/>
                        <a:pt x="235" y="74"/>
                        <a:pt x="235" y="74"/>
                      </a:cubicBezTo>
                      <a:cubicBezTo>
                        <a:pt x="235" y="48"/>
                        <a:pt x="235" y="48"/>
                        <a:pt x="235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74"/>
                      </a:lnTo>
                      <a:close/>
                      <a:moveTo>
                        <a:pt x="48" y="198"/>
                      </a:moveTo>
                      <a:cubicBezTo>
                        <a:pt x="45" y="198"/>
                        <a:pt x="45" y="198"/>
                        <a:pt x="45" y="198"/>
                      </a:cubicBezTo>
                      <a:cubicBezTo>
                        <a:pt x="45" y="172"/>
                        <a:pt x="45" y="172"/>
                        <a:pt x="45" y="172"/>
                      </a:cubicBezTo>
                      <a:cubicBezTo>
                        <a:pt x="48" y="172"/>
                        <a:pt x="48" y="172"/>
                        <a:pt x="48" y="172"/>
                      </a:cubicBezTo>
                      <a:lnTo>
                        <a:pt x="48" y="198"/>
                      </a:lnTo>
                      <a:close/>
                      <a:moveTo>
                        <a:pt x="62" y="198"/>
                      </a:moveTo>
                      <a:cubicBezTo>
                        <a:pt x="58" y="198"/>
                        <a:pt x="58" y="198"/>
                        <a:pt x="58" y="198"/>
                      </a:cubicBezTo>
                      <a:cubicBezTo>
                        <a:pt x="58" y="172"/>
                        <a:pt x="58" y="172"/>
                        <a:pt x="58" y="172"/>
                      </a:cubicBezTo>
                      <a:cubicBezTo>
                        <a:pt x="62" y="172"/>
                        <a:pt x="62" y="172"/>
                        <a:pt x="62" y="172"/>
                      </a:cubicBezTo>
                      <a:lnTo>
                        <a:pt x="62" y="198"/>
                      </a:lnTo>
                      <a:close/>
                      <a:moveTo>
                        <a:pt x="76" y="198"/>
                      </a:moveTo>
                      <a:cubicBezTo>
                        <a:pt x="72" y="198"/>
                        <a:pt x="72" y="198"/>
                        <a:pt x="72" y="198"/>
                      </a:cubicBezTo>
                      <a:cubicBezTo>
                        <a:pt x="72" y="172"/>
                        <a:pt x="72" y="172"/>
                        <a:pt x="72" y="172"/>
                      </a:cubicBezTo>
                      <a:cubicBezTo>
                        <a:pt x="76" y="172"/>
                        <a:pt x="76" y="172"/>
                        <a:pt x="76" y="172"/>
                      </a:cubicBezTo>
                      <a:lnTo>
                        <a:pt x="76" y="198"/>
                      </a:lnTo>
                      <a:close/>
                      <a:moveTo>
                        <a:pt x="90" y="198"/>
                      </a:moveTo>
                      <a:cubicBezTo>
                        <a:pt x="85" y="198"/>
                        <a:pt x="85" y="198"/>
                        <a:pt x="85" y="198"/>
                      </a:cubicBezTo>
                      <a:cubicBezTo>
                        <a:pt x="85" y="172"/>
                        <a:pt x="85" y="172"/>
                        <a:pt x="85" y="172"/>
                      </a:cubicBezTo>
                      <a:cubicBezTo>
                        <a:pt x="90" y="172"/>
                        <a:pt x="90" y="172"/>
                        <a:pt x="90" y="172"/>
                      </a:cubicBezTo>
                      <a:lnTo>
                        <a:pt x="90" y="198"/>
                      </a:lnTo>
                      <a:close/>
                      <a:moveTo>
                        <a:pt x="104" y="198"/>
                      </a:moveTo>
                      <a:cubicBezTo>
                        <a:pt x="99" y="198"/>
                        <a:pt x="99" y="198"/>
                        <a:pt x="99" y="198"/>
                      </a:cubicBezTo>
                      <a:cubicBezTo>
                        <a:pt x="99" y="172"/>
                        <a:pt x="99" y="172"/>
                        <a:pt x="99" y="172"/>
                      </a:cubicBezTo>
                      <a:cubicBezTo>
                        <a:pt x="104" y="172"/>
                        <a:pt x="104" y="172"/>
                        <a:pt x="104" y="172"/>
                      </a:cubicBezTo>
                      <a:lnTo>
                        <a:pt x="104" y="198"/>
                      </a:lnTo>
                      <a:close/>
                      <a:moveTo>
                        <a:pt x="118" y="198"/>
                      </a:moveTo>
                      <a:cubicBezTo>
                        <a:pt x="113" y="198"/>
                        <a:pt x="113" y="198"/>
                        <a:pt x="113" y="198"/>
                      </a:cubicBezTo>
                      <a:cubicBezTo>
                        <a:pt x="113" y="172"/>
                        <a:pt x="113" y="172"/>
                        <a:pt x="113" y="172"/>
                      </a:cubicBezTo>
                      <a:cubicBezTo>
                        <a:pt x="118" y="172"/>
                        <a:pt x="118" y="172"/>
                        <a:pt x="118" y="172"/>
                      </a:cubicBezTo>
                      <a:lnTo>
                        <a:pt x="118" y="198"/>
                      </a:lnTo>
                      <a:close/>
                      <a:moveTo>
                        <a:pt x="133" y="198"/>
                      </a:moveTo>
                      <a:cubicBezTo>
                        <a:pt x="127" y="198"/>
                        <a:pt x="127" y="198"/>
                        <a:pt x="127" y="198"/>
                      </a:cubicBezTo>
                      <a:cubicBezTo>
                        <a:pt x="127" y="172"/>
                        <a:pt x="127" y="172"/>
                        <a:pt x="127" y="172"/>
                      </a:cubicBezTo>
                      <a:cubicBezTo>
                        <a:pt x="133" y="172"/>
                        <a:pt x="133" y="172"/>
                        <a:pt x="133" y="172"/>
                      </a:cubicBezTo>
                      <a:lnTo>
                        <a:pt x="133" y="198"/>
                      </a:lnTo>
                      <a:close/>
                      <a:moveTo>
                        <a:pt x="147" y="198"/>
                      </a:moveTo>
                      <a:cubicBezTo>
                        <a:pt x="141" y="198"/>
                        <a:pt x="141" y="198"/>
                        <a:pt x="141" y="198"/>
                      </a:cubicBezTo>
                      <a:cubicBezTo>
                        <a:pt x="141" y="172"/>
                        <a:pt x="141" y="172"/>
                        <a:pt x="141" y="172"/>
                      </a:cubicBezTo>
                      <a:cubicBezTo>
                        <a:pt x="147" y="172"/>
                        <a:pt x="147" y="172"/>
                        <a:pt x="147" y="172"/>
                      </a:cubicBezTo>
                      <a:lnTo>
                        <a:pt x="147" y="198"/>
                      </a:lnTo>
                      <a:close/>
                      <a:moveTo>
                        <a:pt x="161" y="198"/>
                      </a:moveTo>
                      <a:cubicBezTo>
                        <a:pt x="154" y="198"/>
                        <a:pt x="154" y="198"/>
                        <a:pt x="154" y="198"/>
                      </a:cubicBezTo>
                      <a:cubicBezTo>
                        <a:pt x="154" y="172"/>
                        <a:pt x="154" y="172"/>
                        <a:pt x="154" y="172"/>
                      </a:cubicBezTo>
                      <a:cubicBezTo>
                        <a:pt x="161" y="172"/>
                        <a:pt x="161" y="172"/>
                        <a:pt x="161" y="172"/>
                      </a:cubicBezTo>
                      <a:lnTo>
                        <a:pt x="161" y="198"/>
                      </a:lnTo>
                      <a:close/>
                      <a:moveTo>
                        <a:pt x="175" y="198"/>
                      </a:moveTo>
                      <a:cubicBezTo>
                        <a:pt x="168" y="198"/>
                        <a:pt x="168" y="198"/>
                        <a:pt x="168" y="198"/>
                      </a:cubicBezTo>
                      <a:cubicBezTo>
                        <a:pt x="168" y="172"/>
                        <a:pt x="168" y="172"/>
                        <a:pt x="168" y="172"/>
                      </a:cubicBezTo>
                      <a:cubicBezTo>
                        <a:pt x="175" y="172"/>
                        <a:pt x="175" y="172"/>
                        <a:pt x="175" y="172"/>
                      </a:cubicBezTo>
                      <a:lnTo>
                        <a:pt x="175" y="198"/>
                      </a:lnTo>
                      <a:close/>
                      <a:moveTo>
                        <a:pt x="189" y="198"/>
                      </a:moveTo>
                      <a:cubicBezTo>
                        <a:pt x="182" y="198"/>
                        <a:pt x="182" y="198"/>
                        <a:pt x="182" y="198"/>
                      </a:cubicBezTo>
                      <a:cubicBezTo>
                        <a:pt x="182" y="172"/>
                        <a:pt x="182" y="172"/>
                        <a:pt x="182" y="172"/>
                      </a:cubicBezTo>
                      <a:cubicBezTo>
                        <a:pt x="189" y="172"/>
                        <a:pt x="189" y="172"/>
                        <a:pt x="189" y="172"/>
                      </a:cubicBezTo>
                      <a:lnTo>
                        <a:pt x="189" y="198"/>
                      </a:lnTo>
                      <a:close/>
                      <a:moveTo>
                        <a:pt x="203" y="198"/>
                      </a:moveTo>
                      <a:cubicBezTo>
                        <a:pt x="196" y="198"/>
                        <a:pt x="196" y="198"/>
                        <a:pt x="196" y="198"/>
                      </a:cubicBezTo>
                      <a:cubicBezTo>
                        <a:pt x="196" y="172"/>
                        <a:pt x="196" y="172"/>
                        <a:pt x="196" y="172"/>
                      </a:cubicBezTo>
                      <a:cubicBezTo>
                        <a:pt x="203" y="172"/>
                        <a:pt x="203" y="172"/>
                        <a:pt x="203" y="172"/>
                      </a:cubicBezTo>
                      <a:lnTo>
                        <a:pt x="203" y="198"/>
                      </a:lnTo>
                      <a:close/>
                      <a:moveTo>
                        <a:pt x="14" y="157"/>
                      </a:moveTo>
                      <a:cubicBezTo>
                        <a:pt x="12" y="157"/>
                        <a:pt x="12" y="157"/>
                        <a:pt x="12" y="157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14" y="131"/>
                        <a:pt x="14" y="131"/>
                        <a:pt x="14" y="131"/>
                      </a:cubicBezTo>
                      <a:lnTo>
                        <a:pt x="14" y="157"/>
                      </a:lnTo>
                      <a:close/>
                      <a:moveTo>
                        <a:pt x="28" y="157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25" y="131"/>
                        <a:pt x="25" y="131"/>
                        <a:pt x="25" y="131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lnTo>
                        <a:pt x="28" y="157"/>
                      </a:lnTo>
                      <a:close/>
                      <a:moveTo>
                        <a:pt x="43" y="157"/>
                      </a:moveTo>
                      <a:cubicBezTo>
                        <a:pt x="38" y="157"/>
                        <a:pt x="38" y="157"/>
                        <a:pt x="38" y="157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43" y="131"/>
                        <a:pt x="43" y="131"/>
                        <a:pt x="43" y="131"/>
                      </a:cubicBezTo>
                      <a:lnTo>
                        <a:pt x="43" y="157"/>
                      </a:lnTo>
                      <a:close/>
                      <a:moveTo>
                        <a:pt x="57" y="157"/>
                      </a:moveTo>
                      <a:cubicBezTo>
                        <a:pt x="52" y="157"/>
                        <a:pt x="52" y="157"/>
                        <a:pt x="52" y="157"/>
                      </a:cubicBezTo>
                      <a:cubicBezTo>
                        <a:pt x="52" y="131"/>
                        <a:pt x="52" y="131"/>
                        <a:pt x="52" y="131"/>
                      </a:cubicBezTo>
                      <a:cubicBezTo>
                        <a:pt x="57" y="131"/>
                        <a:pt x="57" y="131"/>
                        <a:pt x="57" y="131"/>
                      </a:cubicBezTo>
                      <a:lnTo>
                        <a:pt x="57" y="157"/>
                      </a:lnTo>
                      <a:close/>
                      <a:moveTo>
                        <a:pt x="71" y="157"/>
                      </a:moveTo>
                      <a:cubicBezTo>
                        <a:pt x="66" y="157"/>
                        <a:pt x="66" y="157"/>
                        <a:pt x="66" y="157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71" y="131"/>
                        <a:pt x="71" y="131"/>
                        <a:pt x="71" y="131"/>
                      </a:cubicBezTo>
                      <a:lnTo>
                        <a:pt x="71" y="157"/>
                      </a:lnTo>
                      <a:close/>
                      <a:moveTo>
                        <a:pt x="85" y="157"/>
                      </a:moveTo>
                      <a:cubicBezTo>
                        <a:pt x="80" y="157"/>
                        <a:pt x="80" y="157"/>
                        <a:pt x="80" y="157"/>
                      </a:cubicBezTo>
                      <a:cubicBezTo>
                        <a:pt x="80" y="131"/>
                        <a:pt x="80" y="131"/>
                        <a:pt x="80" y="131"/>
                      </a:cubicBezTo>
                      <a:cubicBezTo>
                        <a:pt x="85" y="131"/>
                        <a:pt x="85" y="131"/>
                        <a:pt x="85" y="131"/>
                      </a:cubicBezTo>
                      <a:lnTo>
                        <a:pt x="85" y="157"/>
                      </a:lnTo>
                      <a:close/>
                      <a:moveTo>
                        <a:pt x="99" y="157"/>
                      </a:moveTo>
                      <a:cubicBezTo>
                        <a:pt x="93" y="157"/>
                        <a:pt x="93" y="157"/>
                        <a:pt x="93" y="157"/>
                      </a:cubicBezTo>
                      <a:cubicBezTo>
                        <a:pt x="93" y="131"/>
                        <a:pt x="93" y="131"/>
                        <a:pt x="93" y="131"/>
                      </a:cubicBezTo>
                      <a:cubicBezTo>
                        <a:pt x="99" y="131"/>
                        <a:pt x="99" y="131"/>
                        <a:pt x="99" y="131"/>
                      </a:cubicBezTo>
                      <a:lnTo>
                        <a:pt x="99" y="157"/>
                      </a:lnTo>
                      <a:close/>
                      <a:moveTo>
                        <a:pt x="113" y="157"/>
                      </a:moveTo>
                      <a:cubicBezTo>
                        <a:pt x="107" y="157"/>
                        <a:pt x="107" y="157"/>
                        <a:pt x="107" y="157"/>
                      </a:cubicBezTo>
                      <a:cubicBezTo>
                        <a:pt x="107" y="131"/>
                        <a:pt x="107" y="131"/>
                        <a:pt x="107" y="131"/>
                      </a:cubicBezTo>
                      <a:cubicBezTo>
                        <a:pt x="113" y="131"/>
                        <a:pt x="113" y="131"/>
                        <a:pt x="113" y="131"/>
                      </a:cubicBezTo>
                      <a:lnTo>
                        <a:pt x="113" y="157"/>
                      </a:lnTo>
                      <a:close/>
                      <a:moveTo>
                        <a:pt x="128" y="157"/>
                      </a:moveTo>
                      <a:cubicBezTo>
                        <a:pt x="121" y="157"/>
                        <a:pt x="121" y="157"/>
                        <a:pt x="121" y="157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lnTo>
                        <a:pt x="128" y="157"/>
                      </a:lnTo>
                      <a:close/>
                      <a:moveTo>
                        <a:pt x="142" y="157"/>
                      </a:moveTo>
                      <a:cubicBezTo>
                        <a:pt x="135" y="157"/>
                        <a:pt x="135" y="157"/>
                        <a:pt x="135" y="157"/>
                      </a:cubicBezTo>
                      <a:cubicBezTo>
                        <a:pt x="135" y="131"/>
                        <a:pt x="135" y="131"/>
                        <a:pt x="135" y="131"/>
                      </a:cubicBezTo>
                      <a:cubicBezTo>
                        <a:pt x="142" y="131"/>
                        <a:pt x="142" y="131"/>
                        <a:pt x="142" y="131"/>
                      </a:cubicBezTo>
                      <a:lnTo>
                        <a:pt x="142" y="157"/>
                      </a:lnTo>
                      <a:close/>
                      <a:moveTo>
                        <a:pt x="156" y="157"/>
                      </a:moveTo>
                      <a:cubicBezTo>
                        <a:pt x="149" y="157"/>
                        <a:pt x="149" y="157"/>
                        <a:pt x="149" y="157"/>
                      </a:cubicBezTo>
                      <a:cubicBezTo>
                        <a:pt x="149" y="131"/>
                        <a:pt x="149" y="131"/>
                        <a:pt x="149" y="131"/>
                      </a:cubicBezTo>
                      <a:cubicBezTo>
                        <a:pt x="156" y="131"/>
                        <a:pt x="156" y="131"/>
                        <a:pt x="156" y="131"/>
                      </a:cubicBezTo>
                      <a:lnTo>
                        <a:pt x="156" y="157"/>
                      </a:lnTo>
                      <a:close/>
                      <a:moveTo>
                        <a:pt x="170" y="157"/>
                      </a:moveTo>
                      <a:cubicBezTo>
                        <a:pt x="162" y="157"/>
                        <a:pt x="162" y="157"/>
                        <a:pt x="162" y="157"/>
                      </a:cubicBezTo>
                      <a:cubicBezTo>
                        <a:pt x="162" y="131"/>
                        <a:pt x="162" y="131"/>
                        <a:pt x="162" y="131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lnTo>
                        <a:pt x="170" y="157"/>
                      </a:lnTo>
                      <a:close/>
                      <a:moveTo>
                        <a:pt x="183" y="157"/>
                      </a:moveTo>
                      <a:cubicBezTo>
                        <a:pt x="176" y="157"/>
                        <a:pt x="176" y="157"/>
                        <a:pt x="176" y="157"/>
                      </a:cubicBezTo>
                      <a:cubicBezTo>
                        <a:pt x="176" y="131"/>
                        <a:pt x="176" y="131"/>
                        <a:pt x="176" y="131"/>
                      </a:cubicBezTo>
                      <a:cubicBezTo>
                        <a:pt x="183" y="131"/>
                        <a:pt x="183" y="131"/>
                        <a:pt x="183" y="131"/>
                      </a:cubicBezTo>
                      <a:lnTo>
                        <a:pt x="183" y="157"/>
                      </a:lnTo>
                      <a:close/>
                      <a:moveTo>
                        <a:pt x="197" y="157"/>
                      </a:moveTo>
                      <a:cubicBezTo>
                        <a:pt x="191" y="157"/>
                        <a:pt x="191" y="157"/>
                        <a:pt x="191" y="157"/>
                      </a:cubicBezTo>
                      <a:cubicBezTo>
                        <a:pt x="191" y="131"/>
                        <a:pt x="191" y="131"/>
                        <a:pt x="191" y="131"/>
                      </a:cubicBezTo>
                      <a:cubicBezTo>
                        <a:pt x="197" y="131"/>
                        <a:pt x="197" y="131"/>
                        <a:pt x="197" y="131"/>
                      </a:cubicBezTo>
                      <a:lnTo>
                        <a:pt x="197" y="157"/>
                      </a:lnTo>
                      <a:close/>
                      <a:moveTo>
                        <a:pt x="26" y="239"/>
                      </a:moveTo>
                      <a:cubicBezTo>
                        <a:pt x="23" y="239"/>
                        <a:pt x="23" y="239"/>
                        <a:pt x="23" y="239"/>
                      </a:cubicBezTo>
                      <a:cubicBezTo>
                        <a:pt x="23" y="214"/>
                        <a:pt x="23" y="214"/>
                        <a:pt x="23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lnTo>
                        <a:pt x="26" y="239"/>
                      </a:lnTo>
                      <a:close/>
                      <a:moveTo>
                        <a:pt x="40" y="239"/>
                      </a:moveTo>
                      <a:cubicBezTo>
                        <a:pt x="36" y="239"/>
                        <a:pt x="36" y="239"/>
                        <a:pt x="36" y="239"/>
                      </a:cubicBezTo>
                      <a:cubicBezTo>
                        <a:pt x="36" y="214"/>
                        <a:pt x="36" y="214"/>
                        <a:pt x="36" y="214"/>
                      </a:cubicBezTo>
                      <a:cubicBezTo>
                        <a:pt x="40" y="214"/>
                        <a:pt x="40" y="214"/>
                        <a:pt x="40" y="214"/>
                      </a:cubicBezTo>
                      <a:lnTo>
                        <a:pt x="40" y="239"/>
                      </a:lnTo>
                      <a:close/>
                      <a:moveTo>
                        <a:pt x="54" y="239"/>
                      </a:moveTo>
                      <a:cubicBezTo>
                        <a:pt x="50" y="239"/>
                        <a:pt x="50" y="239"/>
                        <a:pt x="50" y="239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4" y="214"/>
                        <a:pt x="54" y="214"/>
                        <a:pt x="54" y="214"/>
                      </a:cubicBezTo>
                      <a:lnTo>
                        <a:pt x="54" y="239"/>
                      </a:lnTo>
                      <a:close/>
                      <a:moveTo>
                        <a:pt x="68" y="239"/>
                      </a:moveTo>
                      <a:cubicBezTo>
                        <a:pt x="63" y="239"/>
                        <a:pt x="63" y="239"/>
                        <a:pt x="63" y="239"/>
                      </a:cubicBezTo>
                      <a:cubicBezTo>
                        <a:pt x="63" y="214"/>
                        <a:pt x="63" y="214"/>
                        <a:pt x="63" y="214"/>
                      </a:cubicBezTo>
                      <a:cubicBezTo>
                        <a:pt x="68" y="214"/>
                        <a:pt x="68" y="214"/>
                        <a:pt x="68" y="214"/>
                      </a:cubicBezTo>
                      <a:lnTo>
                        <a:pt x="68" y="239"/>
                      </a:lnTo>
                      <a:close/>
                      <a:moveTo>
                        <a:pt x="82" y="239"/>
                      </a:moveTo>
                      <a:cubicBezTo>
                        <a:pt x="77" y="239"/>
                        <a:pt x="77" y="239"/>
                        <a:pt x="77" y="239"/>
                      </a:cubicBezTo>
                      <a:cubicBezTo>
                        <a:pt x="77" y="214"/>
                        <a:pt x="77" y="214"/>
                        <a:pt x="77" y="214"/>
                      </a:cubicBezTo>
                      <a:cubicBezTo>
                        <a:pt x="82" y="214"/>
                        <a:pt x="82" y="214"/>
                        <a:pt x="82" y="214"/>
                      </a:cubicBezTo>
                      <a:lnTo>
                        <a:pt x="82" y="239"/>
                      </a:lnTo>
                      <a:close/>
                      <a:moveTo>
                        <a:pt x="96" y="239"/>
                      </a:moveTo>
                      <a:cubicBezTo>
                        <a:pt x="91" y="239"/>
                        <a:pt x="91" y="239"/>
                        <a:pt x="91" y="239"/>
                      </a:cubicBezTo>
                      <a:cubicBezTo>
                        <a:pt x="91" y="214"/>
                        <a:pt x="91" y="214"/>
                        <a:pt x="91" y="214"/>
                      </a:cubicBezTo>
                      <a:cubicBezTo>
                        <a:pt x="96" y="214"/>
                        <a:pt x="96" y="214"/>
                        <a:pt x="96" y="214"/>
                      </a:cubicBezTo>
                      <a:lnTo>
                        <a:pt x="96" y="239"/>
                      </a:lnTo>
                      <a:close/>
                      <a:moveTo>
                        <a:pt x="110" y="239"/>
                      </a:moveTo>
                      <a:cubicBezTo>
                        <a:pt x="105" y="239"/>
                        <a:pt x="105" y="239"/>
                        <a:pt x="105" y="239"/>
                      </a:cubicBezTo>
                      <a:cubicBezTo>
                        <a:pt x="105" y="214"/>
                        <a:pt x="105" y="214"/>
                        <a:pt x="105" y="214"/>
                      </a:cubicBezTo>
                      <a:cubicBezTo>
                        <a:pt x="110" y="214"/>
                        <a:pt x="110" y="214"/>
                        <a:pt x="110" y="214"/>
                      </a:cubicBezTo>
                      <a:lnTo>
                        <a:pt x="110" y="239"/>
                      </a:lnTo>
                      <a:close/>
                      <a:moveTo>
                        <a:pt x="125" y="239"/>
                      </a:moveTo>
                      <a:cubicBezTo>
                        <a:pt x="118" y="239"/>
                        <a:pt x="118" y="239"/>
                        <a:pt x="118" y="239"/>
                      </a:cubicBezTo>
                      <a:cubicBezTo>
                        <a:pt x="118" y="214"/>
                        <a:pt x="118" y="214"/>
                        <a:pt x="118" y="214"/>
                      </a:cubicBezTo>
                      <a:cubicBezTo>
                        <a:pt x="125" y="214"/>
                        <a:pt x="125" y="214"/>
                        <a:pt x="125" y="214"/>
                      </a:cubicBezTo>
                      <a:lnTo>
                        <a:pt x="125" y="239"/>
                      </a:lnTo>
                      <a:close/>
                      <a:moveTo>
                        <a:pt x="139" y="239"/>
                      </a:moveTo>
                      <a:cubicBezTo>
                        <a:pt x="132" y="239"/>
                        <a:pt x="132" y="239"/>
                        <a:pt x="132" y="239"/>
                      </a:cubicBezTo>
                      <a:cubicBezTo>
                        <a:pt x="132" y="214"/>
                        <a:pt x="132" y="214"/>
                        <a:pt x="132" y="214"/>
                      </a:cubicBezTo>
                      <a:cubicBezTo>
                        <a:pt x="139" y="214"/>
                        <a:pt x="139" y="214"/>
                        <a:pt x="139" y="214"/>
                      </a:cubicBezTo>
                      <a:lnTo>
                        <a:pt x="139" y="239"/>
                      </a:lnTo>
                      <a:close/>
                      <a:moveTo>
                        <a:pt x="153" y="239"/>
                      </a:moveTo>
                      <a:cubicBezTo>
                        <a:pt x="146" y="239"/>
                        <a:pt x="146" y="239"/>
                        <a:pt x="146" y="239"/>
                      </a:cubicBezTo>
                      <a:cubicBezTo>
                        <a:pt x="146" y="214"/>
                        <a:pt x="146" y="214"/>
                        <a:pt x="146" y="214"/>
                      </a:cubicBezTo>
                      <a:cubicBezTo>
                        <a:pt x="153" y="214"/>
                        <a:pt x="153" y="214"/>
                        <a:pt x="153" y="214"/>
                      </a:cubicBezTo>
                      <a:lnTo>
                        <a:pt x="153" y="239"/>
                      </a:lnTo>
                      <a:close/>
                      <a:moveTo>
                        <a:pt x="167" y="239"/>
                      </a:moveTo>
                      <a:cubicBezTo>
                        <a:pt x="160" y="239"/>
                        <a:pt x="160" y="239"/>
                        <a:pt x="160" y="239"/>
                      </a:cubicBezTo>
                      <a:cubicBezTo>
                        <a:pt x="160" y="214"/>
                        <a:pt x="160" y="214"/>
                        <a:pt x="160" y="214"/>
                      </a:cubicBezTo>
                      <a:cubicBezTo>
                        <a:pt x="167" y="214"/>
                        <a:pt x="167" y="214"/>
                        <a:pt x="167" y="214"/>
                      </a:cubicBezTo>
                      <a:lnTo>
                        <a:pt x="167" y="239"/>
                      </a:lnTo>
                      <a:close/>
                      <a:moveTo>
                        <a:pt x="181" y="239"/>
                      </a:moveTo>
                      <a:cubicBezTo>
                        <a:pt x="173" y="239"/>
                        <a:pt x="173" y="239"/>
                        <a:pt x="173" y="239"/>
                      </a:cubicBezTo>
                      <a:cubicBezTo>
                        <a:pt x="173" y="214"/>
                        <a:pt x="173" y="214"/>
                        <a:pt x="173" y="214"/>
                      </a:cubicBezTo>
                      <a:cubicBezTo>
                        <a:pt x="181" y="214"/>
                        <a:pt x="181" y="214"/>
                        <a:pt x="181" y="214"/>
                      </a:cubicBezTo>
                      <a:lnTo>
                        <a:pt x="181" y="239"/>
                      </a:lnTo>
                      <a:close/>
                      <a:moveTo>
                        <a:pt x="195" y="239"/>
                      </a:moveTo>
                      <a:cubicBezTo>
                        <a:pt x="188" y="239"/>
                        <a:pt x="188" y="239"/>
                        <a:pt x="188" y="239"/>
                      </a:cubicBezTo>
                      <a:cubicBezTo>
                        <a:pt x="188" y="214"/>
                        <a:pt x="188" y="214"/>
                        <a:pt x="188" y="214"/>
                      </a:cubicBezTo>
                      <a:cubicBezTo>
                        <a:pt x="195" y="214"/>
                        <a:pt x="195" y="214"/>
                        <a:pt x="195" y="214"/>
                      </a:cubicBezTo>
                      <a:lnTo>
                        <a:pt x="195" y="239"/>
                      </a:lnTo>
                      <a:close/>
                      <a:moveTo>
                        <a:pt x="208" y="239"/>
                      </a:moveTo>
                      <a:cubicBezTo>
                        <a:pt x="202" y="239"/>
                        <a:pt x="202" y="239"/>
                        <a:pt x="202" y="239"/>
                      </a:cubicBezTo>
                      <a:cubicBezTo>
                        <a:pt x="202" y="214"/>
                        <a:pt x="202" y="214"/>
                        <a:pt x="202" y="214"/>
                      </a:cubicBezTo>
                      <a:cubicBezTo>
                        <a:pt x="207" y="214"/>
                        <a:pt x="207" y="214"/>
                        <a:pt x="207" y="214"/>
                      </a:cubicBezTo>
                      <a:cubicBezTo>
                        <a:pt x="207" y="217"/>
                        <a:pt x="208" y="219"/>
                        <a:pt x="208" y="222"/>
                      </a:cubicBezTo>
                      <a:lnTo>
                        <a:pt x="208" y="239"/>
                      </a:lnTo>
                      <a:close/>
                      <a:moveTo>
                        <a:pt x="211" y="146"/>
                      </a:moveTo>
                      <a:cubicBezTo>
                        <a:pt x="210" y="149"/>
                        <a:pt x="209" y="153"/>
                        <a:pt x="209" y="157"/>
                      </a:cubicBezTo>
                      <a:cubicBezTo>
                        <a:pt x="205" y="157"/>
                        <a:pt x="205" y="157"/>
                        <a:pt x="205" y="157"/>
                      </a:cubicBezTo>
                      <a:cubicBezTo>
                        <a:pt x="205" y="131"/>
                        <a:pt x="205" y="131"/>
                        <a:pt x="205" y="131"/>
                      </a:cubicBezTo>
                      <a:cubicBezTo>
                        <a:pt x="211" y="131"/>
                        <a:pt x="211" y="131"/>
                        <a:pt x="211" y="131"/>
                      </a:cubicBezTo>
                      <a:lnTo>
                        <a:pt x="211" y="146"/>
                      </a:lnTo>
                      <a:close/>
                      <a:moveTo>
                        <a:pt x="20" y="322"/>
                      </a:moveTo>
                      <a:cubicBezTo>
                        <a:pt x="17" y="322"/>
                        <a:pt x="17" y="322"/>
                        <a:pt x="17" y="322"/>
                      </a:cubicBezTo>
                      <a:cubicBezTo>
                        <a:pt x="17" y="297"/>
                        <a:pt x="17" y="297"/>
                        <a:pt x="17" y="297"/>
                      </a:cubicBezTo>
                      <a:cubicBezTo>
                        <a:pt x="20" y="297"/>
                        <a:pt x="20" y="297"/>
                        <a:pt x="20" y="297"/>
                      </a:cubicBezTo>
                      <a:lnTo>
                        <a:pt x="20" y="322"/>
                      </a:lnTo>
                      <a:close/>
                      <a:moveTo>
                        <a:pt x="34" y="322"/>
                      </a:moveTo>
                      <a:cubicBezTo>
                        <a:pt x="30" y="322"/>
                        <a:pt x="30" y="322"/>
                        <a:pt x="30" y="322"/>
                      </a:cubicBezTo>
                      <a:cubicBezTo>
                        <a:pt x="30" y="297"/>
                        <a:pt x="30" y="297"/>
                        <a:pt x="30" y="297"/>
                      </a:cubicBezTo>
                      <a:cubicBezTo>
                        <a:pt x="34" y="297"/>
                        <a:pt x="34" y="297"/>
                        <a:pt x="34" y="297"/>
                      </a:cubicBezTo>
                      <a:lnTo>
                        <a:pt x="34" y="322"/>
                      </a:lnTo>
                      <a:close/>
                      <a:moveTo>
                        <a:pt x="48" y="322"/>
                      </a:moveTo>
                      <a:cubicBezTo>
                        <a:pt x="44" y="322"/>
                        <a:pt x="44" y="322"/>
                        <a:pt x="44" y="322"/>
                      </a:cubicBezTo>
                      <a:cubicBezTo>
                        <a:pt x="44" y="297"/>
                        <a:pt x="44" y="297"/>
                        <a:pt x="44" y="297"/>
                      </a:cubicBezTo>
                      <a:cubicBezTo>
                        <a:pt x="48" y="297"/>
                        <a:pt x="48" y="297"/>
                        <a:pt x="48" y="297"/>
                      </a:cubicBezTo>
                      <a:lnTo>
                        <a:pt x="48" y="322"/>
                      </a:lnTo>
                      <a:close/>
                      <a:moveTo>
                        <a:pt x="62" y="322"/>
                      </a:moveTo>
                      <a:cubicBezTo>
                        <a:pt x="57" y="322"/>
                        <a:pt x="57" y="322"/>
                        <a:pt x="57" y="322"/>
                      </a:cubicBezTo>
                      <a:cubicBezTo>
                        <a:pt x="57" y="297"/>
                        <a:pt x="57" y="297"/>
                        <a:pt x="57" y="297"/>
                      </a:cubicBezTo>
                      <a:cubicBezTo>
                        <a:pt x="62" y="297"/>
                        <a:pt x="62" y="297"/>
                        <a:pt x="62" y="297"/>
                      </a:cubicBezTo>
                      <a:lnTo>
                        <a:pt x="62" y="322"/>
                      </a:lnTo>
                      <a:close/>
                      <a:moveTo>
                        <a:pt x="76" y="322"/>
                      </a:moveTo>
                      <a:cubicBezTo>
                        <a:pt x="71" y="322"/>
                        <a:pt x="71" y="322"/>
                        <a:pt x="71" y="322"/>
                      </a:cubicBezTo>
                      <a:cubicBezTo>
                        <a:pt x="71" y="297"/>
                        <a:pt x="71" y="297"/>
                        <a:pt x="71" y="297"/>
                      </a:cubicBezTo>
                      <a:cubicBezTo>
                        <a:pt x="76" y="297"/>
                        <a:pt x="76" y="297"/>
                        <a:pt x="76" y="297"/>
                      </a:cubicBezTo>
                      <a:lnTo>
                        <a:pt x="76" y="322"/>
                      </a:lnTo>
                      <a:close/>
                      <a:moveTo>
                        <a:pt x="90" y="322"/>
                      </a:moveTo>
                      <a:cubicBezTo>
                        <a:pt x="85" y="322"/>
                        <a:pt x="85" y="322"/>
                        <a:pt x="85" y="322"/>
                      </a:cubicBezTo>
                      <a:cubicBezTo>
                        <a:pt x="85" y="297"/>
                        <a:pt x="85" y="297"/>
                        <a:pt x="85" y="297"/>
                      </a:cubicBezTo>
                      <a:cubicBezTo>
                        <a:pt x="90" y="297"/>
                        <a:pt x="90" y="297"/>
                        <a:pt x="90" y="297"/>
                      </a:cubicBezTo>
                      <a:lnTo>
                        <a:pt x="90" y="322"/>
                      </a:lnTo>
                      <a:close/>
                      <a:moveTo>
                        <a:pt x="105" y="322"/>
                      </a:moveTo>
                      <a:cubicBezTo>
                        <a:pt x="99" y="322"/>
                        <a:pt x="99" y="322"/>
                        <a:pt x="99" y="322"/>
                      </a:cubicBezTo>
                      <a:cubicBezTo>
                        <a:pt x="99" y="297"/>
                        <a:pt x="99" y="297"/>
                        <a:pt x="99" y="297"/>
                      </a:cubicBezTo>
                      <a:cubicBezTo>
                        <a:pt x="105" y="297"/>
                        <a:pt x="105" y="297"/>
                        <a:pt x="105" y="297"/>
                      </a:cubicBezTo>
                      <a:lnTo>
                        <a:pt x="105" y="322"/>
                      </a:lnTo>
                      <a:close/>
                      <a:moveTo>
                        <a:pt x="119" y="322"/>
                      </a:moveTo>
                      <a:cubicBezTo>
                        <a:pt x="113" y="322"/>
                        <a:pt x="113" y="322"/>
                        <a:pt x="113" y="322"/>
                      </a:cubicBezTo>
                      <a:cubicBezTo>
                        <a:pt x="113" y="297"/>
                        <a:pt x="113" y="297"/>
                        <a:pt x="113" y="297"/>
                      </a:cubicBezTo>
                      <a:cubicBezTo>
                        <a:pt x="119" y="297"/>
                        <a:pt x="119" y="297"/>
                        <a:pt x="119" y="297"/>
                      </a:cubicBezTo>
                      <a:lnTo>
                        <a:pt x="119" y="322"/>
                      </a:lnTo>
                      <a:close/>
                      <a:moveTo>
                        <a:pt x="133" y="322"/>
                      </a:moveTo>
                      <a:cubicBezTo>
                        <a:pt x="126" y="322"/>
                        <a:pt x="126" y="322"/>
                        <a:pt x="126" y="322"/>
                      </a:cubicBezTo>
                      <a:cubicBezTo>
                        <a:pt x="126" y="297"/>
                        <a:pt x="126" y="297"/>
                        <a:pt x="126" y="297"/>
                      </a:cubicBezTo>
                      <a:cubicBezTo>
                        <a:pt x="133" y="297"/>
                        <a:pt x="133" y="297"/>
                        <a:pt x="133" y="297"/>
                      </a:cubicBezTo>
                      <a:lnTo>
                        <a:pt x="133" y="322"/>
                      </a:lnTo>
                      <a:close/>
                      <a:moveTo>
                        <a:pt x="147" y="322"/>
                      </a:moveTo>
                      <a:cubicBezTo>
                        <a:pt x="140" y="322"/>
                        <a:pt x="140" y="322"/>
                        <a:pt x="140" y="322"/>
                      </a:cubicBezTo>
                      <a:cubicBezTo>
                        <a:pt x="140" y="297"/>
                        <a:pt x="140" y="297"/>
                        <a:pt x="140" y="297"/>
                      </a:cubicBezTo>
                      <a:cubicBezTo>
                        <a:pt x="147" y="297"/>
                        <a:pt x="147" y="297"/>
                        <a:pt x="147" y="297"/>
                      </a:cubicBezTo>
                      <a:lnTo>
                        <a:pt x="147" y="322"/>
                      </a:lnTo>
                      <a:close/>
                      <a:moveTo>
                        <a:pt x="161" y="322"/>
                      </a:moveTo>
                      <a:cubicBezTo>
                        <a:pt x="154" y="322"/>
                        <a:pt x="154" y="322"/>
                        <a:pt x="154" y="322"/>
                      </a:cubicBezTo>
                      <a:cubicBezTo>
                        <a:pt x="154" y="297"/>
                        <a:pt x="154" y="297"/>
                        <a:pt x="154" y="297"/>
                      </a:cubicBezTo>
                      <a:cubicBezTo>
                        <a:pt x="161" y="297"/>
                        <a:pt x="161" y="297"/>
                        <a:pt x="161" y="297"/>
                      </a:cubicBezTo>
                      <a:lnTo>
                        <a:pt x="161" y="322"/>
                      </a:lnTo>
                      <a:close/>
                      <a:moveTo>
                        <a:pt x="175" y="322"/>
                      </a:moveTo>
                      <a:cubicBezTo>
                        <a:pt x="168" y="322"/>
                        <a:pt x="168" y="322"/>
                        <a:pt x="168" y="322"/>
                      </a:cubicBezTo>
                      <a:cubicBezTo>
                        <a:pt x="168" y="297"/>
                        <a:pt x="168" y="297"/>
                        <a:pt x="168" y="297"/>
                      </a:cubicBezTo>
                      <a:cubicBezTo>
                        <a:pt x="175" y="297"/>
                        <a:pt x="175" y="297"/>
                        <a:pt x="175" y="297"/>
                      </a:cubicBezTo>
                      <a:lnTo>
                        <a:pt x="175" y="322"/>
                      </a:lnTo>
                      <a:close/>
                      <a:moveTo>
                        <a:pt x="189" y="322"/>
                      </a:moveTo>
                      <a:cubicBezTo>
                        <a:pt x="182" y="322"/>
                        <a:pt x="182" y="322"/>
                        <a:pt x="182" y="322"/>
                      </a:cubicBezTo>
                      <a:cubicBezTo>
                        <a:pt x="182" y="297"/>
                        <a:pt x="182" y="297"/>
                        <a:pt x="182" y="297"/>
                      </a:cubicBezTo>
                      <a:cubicBezTo>
                        <a:pt x="189" y="297"/>
                        <a:pt x="189" y="297"/>
                        <a:pt x="189" y="297"/>
                      </a:cubicBezTo>
                      <a:lnTo>
                        <a:pt x="189" y="322"/>
                      </a:lnTo>
                      <a:close/>
                      <a:moveTo>
                        <a:pt x="202" y="322"/>
                      </a:moveTo>
                      <a:cubicBezTo>
                        <a:pt x="196" y="322"/>
                        <a:pt x="196" y="322"/>
                        <a:pt x="196" y="322"/>
                      </a:cubicBezTo>
                      <a:cubicBezTo>
                        <a:pt x="196" y="297"/>
                        <a:pt x="196" y="297"/>
                        <a:pt x="196" y="297"/>
                      </a:cubicBezTo>
                      <a:cubicBezTo>
                        <a:pt x="202" y="297"/>
                        <a:pt x="202" y="297"/>
                        <a:pt x="202" y="297"/>
                      </a:cubicBezTo>
                      <a:lnTo>
                        <a:pt x="202" y="322"/>
                      </a:lnTo>
                      <a:close/>
                      <a:moveTo>
                        <a:pt x="216" y="322"/>
                      </a:moveTo>
                      <a:cubicBezTo>
                        <a:pt x="210" y="322"/>
                        <a:pt x="210" y="322"/>
                        <a:pt x="210" y="322"/>
                      </a:cubicBezTo>
                      <a:cubicBezTo>
                        <a:pt x="210" y="297"/>
                        <a:pt x="210" y="297"/>
                        <a:pt x="210" y="297"/>
                      </a:cubicBezTo>
                      <a:cubicBezTo>
                        <a:pt x="216" y="297"/>
                        <a:pt x="216" y="297"/>
                        <a:pt x="216" y="297"/>
                      </a:cubicBezTo>
                      <a:lnTo>
                        <a:pt x="216" y="322"/>
                      </a:lnTo>
                      <a:close/>
                      <a:moveTo>
                        <a:pt x="230" y="322"/>
                      </a:moveTo>
                      <a:cubicBezTo>
                        <a:pt x="224" y="322"/>
                        <a:pt x="224" y="322"/>
                        <a:pt x="224" y="322"/>
                      </a:cubicBezTo>
                      <a:cubicBezTo>
                        <a:pt x="224" y="297"/>
                        <a:pt x="224" y="297"/>
                        <a:pt x="224" y="297"/>
                      </a:cubicBezTo>
                      <a:cubicBezTo>
                        <a:pt x="230" y="297"/>
                        <a:pt x="230" y="297"/>
                        <a:pt x="230" y="297"/>
                      </a:cubicBezTo>
                      <a:lnTo>
                        <a:pt x="230" y="322"/>
                      </a:lnTo>
                      <a:close/>
                      <a:moveTo>
                        <a:pt x="336" y="7"/>
                      </a:moveTo>
                      <a:cubicBezTo>
                        <a:pt x="339" y="7"/>
                        <a:pt x="339" y="7"/>
                        <a:pt x="339" y="7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8" y="13"/>
                        <a:pt x="337" y="13"/>
                        <a:pt x="336" y="13"/>
                      </a:cubicBezTo>
                      <a:lnTo>
                        <a:pt x="336" y="7"/>
                      </a:lnTo>
                      <a:close/>
                      <a:moveTo>
                        <a:pt x="322" y="7"/>
                      </a:moveTo>
                      <a:cubicBezTo>
                        <a:pt x="326" y="7"/>
                        <a:pt x="326" y="7"/>
                        <a:pt x="326" y="7"/>
                      </a:cubicBezTo>
                      <a:cubicBezTo>
                        <a:pt x="326" y="17"/>
                        <a:pt x="326" y="17"/>
                        <a:pt x="326" y="17"/>
                      </a:cubicBezTo>
                      <a:cubicBezTo>
                        <a:pt x="325" y="17"/>
                        <a:pt x="323" y="18"/>
                        <a:pt x="322" y="18"/>
                      </a:cubicBezTo>
                      <a:lnTo>
                        <a:pt x="322" y="7"/>
                      </a:lnTo>
                      <a:close/>
                      <a:moveTo>
                        <a:pt x="308" y="7"/>
                      </a:moveTo>
                      <a:cubicBezTo>
                        <a:pt x="312" y="7"/>
                        <a:pt x="312" y="7"/>
                        <a:pt x="312" y="7"/>
                      </a:cubicBezTo>
                      <a:cubicBezTo>
                        <a:pt x="312" y="23"/>
                        <a:pt x="312" y="23"/>
                        <a:pt x="312" y="23"/>
                      </a:cubicBezTo>
                      <a:cubicBezTo>
                        <a:pt x="311" y="23"/>
                        <a:pt x="309" y="24"/>
                        <a:pt x="308" y="25"/>
                      </a:cubicBezTo>
                      <a:lnTo>
                        <a:pt x="308" y="7"/>
                      </a:lnTo>
                      <a:close/>
                      <a:moveTo>
                        <a:pt x="294" y="7"/>
                      </a:moveTo>
                      <a:cubicBezTo>
                        <a:pt x="298" y="7"/>
                        <a:pt x="298" y="7"/>
                        <a:pt x="298" y="7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7" y="31"/>
                        <a:pt x="295" y="31"/>
                        <a:pt x="294" y="32"/>
                      </a:cubicBezTo>
                      <a:cubicBezTo>
                        <a:pt x="294" y="32"/>
                        <a:pt x="294" y="32"/>
                        <a:pt x="294" y="32"/>
                      </a:cubicBezTo>
                      <a:lnTo>
                        <a:pt x="294" y="7"/>
                      </a:lnTo>
                      <a:close/>
                      <a:moveTo>
                        <a:pt x="47" y="32"/>
                      </a:move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lnTo>
                        <a:pt x="47" y="32"/>
                      </a:lnTo>
                      <a:close/>
                      <a:moveTo>
                        <a:pt x="61" y="32"/>
                      </a:move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61" y="7"/>
                        <a:pt x="61" y="7"/>
                        <a:pt x="61" y="7"/>
                      </a:cubicBezTo>
                      <a:lnTo>
                        <a:pt x="61" y="32"/>
                      </a:lnTo>
                      <a:close/>
                      <a:moveTo>
                        <a:pt x="75" y="32"/>
                      </a:move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71" y="7"/>
                        <a:pt x="71" y="7"/>
                        <a:pt x="71" y="7"/>
                      </a:cubicBezTo>
                      <a:cubicBezTo>
                        <a:pt x="75" y="7"/>
                        <a:pt x="75" y="7"/>
                        <a:pt x="75" y="7"/>
                      </a:cubicBezTo>
                      <a:lnTo>
                        <a:pt x="75" y="32"/>
                      </a:lnTo>
                      <a:close/>
                      <a:moveTo>
                        <a:pt x="89" y="32"/>
                      </a:moveTo>
                      <a:cubicBezTo>
                        <a:pt x="84" y="32"/>
                        <a:pt x="84" y="32"/>
                        <a:pt x="84" y="32"/>
                      </a:cubicBezTo>
                      <a:cubicBezTo>
                        <a:pt x="84" y="7"/>
                        <a:pt x="84" y="7"/>
                        <a:pt x="84" y="7"/>
                      </a:cubicBezTo>
                      <a:cubicBezTo>
                        <a:pt x="89" y="7"/>
                        <a:pt x="89" y="7"/>
                        <a:pt x="89" y="7"/>
                      </a:cubicBezTo>
                      <a:lnTo>
                        <a:pt x="89" y="32"/>
                      </a:lnTo>
                      <a:close/>
                      <a:moveTo>
                        <a:pt x="103" y="32"/>
                      </a:move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7"/>
                        <a:pt x="103" y="7"/>
                        <a:pt x="103" y="7"/>
                      </a:cubicBezTo>
                      <a:lnTo>
                        <a:pt x="103" y="32"/>
                      </a:lnTo>
                      <a:close/>
                      <a:moveTo>
                        <a:pt x="117" y="32"/>
                      </a:moveTo>
                      <a:cubicBezTo>
                        <a:pt x="112" y="32"/>
                        <a:pt x="112" y="32"/>
                        <a:pt x="112" y="32"/>
                      </a:cubicBezTo>
                      <a:cubicBezTo>
                        <a:pt x="112" y="7"/>
                        <a:pt x="112" y="7"/>
                        <a:pt x="112" y="7"/>
                      </a:cubicBezTo>
                      <a:cubicBezTo>
                        <a:pt x="117" y="7"/>
                        <a:pt x="117" y="7"/>
                        <a:pt x="117" y="7"/>
                      </a:cubicBezTo>
                      <a:lnTo>
                        <a:pt x="117" y="32"/>
                      </a:lnTo>
                      <a:close/>
                      <a:moveTo>
                        <a:pt x="132" y="32"/>
                      </a:moveTo>
                      <a:cubicBezTo>
                        <a:pt x="126" y="32"/>
                        <a:pt x="126" y="32"/>
                        <a:pt x="126" y="32"/>
                      </a:cubicBezTo>
                      <a:cubicBezTo>
                        <a:pt x="126" y="7"/>
                        <a:pt x="126" y="7"/>
                        <a:pt x="126" y="7"/>
                      </a:cubicBezTo>
                      <a:cubicBezTo>
                        <a:pt x="132" y="7"/>
                        <a:pt x="132" y="7"/>
                        <a:pt x="132" y="7"/>
                      </a:cubicBezTo>
                      <a:lnTo>
                        <a:pt x="132" y="32"/>
                      </a:lnTo>
                      <a:close/>
                      <a:moveTo>
                        <a:pt x="146" y="32"/>
                      </a:moveTo>
                      <a:cubicBezTo>
                        <a:pt x="139" y="32"/>
                        <a:pt x="139" y="32"/>
                        <a:pt x="139" y="32"/>
                      </a:cubicBezTo>
                      <a:cubicBezTo>
                        <a:pt x="139" y="7"/>
                        <a:pt x="139" y="7"/>
                        <a:pt x="139" y="7"/>
                      </a:cubicBezTo>
                      <a:cubicBezTo>
                        <a:pt x="146" y="7"/>
                        <a:pt x="146" y="7"/>
                        <a:pt x="146" y="7"/>
                      </a:cubicBezTo>
                      <a:lnTo>
                        <a:pt x="146" y="32"/>
                      </a:lnTo>
                      <a:close/>
                      <a:moveTo>
                        <a:pt x="160" y="32"/>
                      </a:moveTo>
                      <a:cubicBezTo>
                        <a:pt x="153" y="32"/>
                        <a:pt x="153" y="32"/>
                        <a:pt x="153" y="32"/>
                      </a:cubicBezTo>
                      <a:cubicBezTo>
                        <a:pt x="153" y="7"/>
                        <a:pt x="153" y="7"/>
                        <a:pt x="153" y="7"/>
                      </a:cubicBezTo>
                      <a:cubicBezTo>
                        <a:pt x="160" y="7"/>
                        <a:pt x="160" y="7"/>
                        <a:pt x="160" y="7"/>
                      </a:cubicBezTo>
                      <a:lnTo>
                        <a:pt x="160" y="32"/>
                      </a:lnTo>
                      <a:close/>
                      <a:moveTo>
                        <a:pt x="174" y="32"/>
                      </a:moveTo>
                      <a:cubicBezTo>
                        <a:pt x="167" y="32"/>
                        <a:pt x="167" y="32"/>
                        <a:pt x="167" y="32"/>
                      </a:cubicBezTo>
                      <a:cubicBezTo>
                        <a:pt x="167" y="7"/>
                        <a:pt x="167" y="7"/>
                        <a:pt x="167" y="7"/>
                      </a:cubicBezTo>
                      <a:cubicBezTo>
                        <a:pt x="174" y="7"/>
                        <a:pt x="174" y="7"/>
                        <a:pt x="174" y="7"/>
                      </a:cubicBezTo>
                      <a:lnTo>
                        <a:pt x="174" y="32"/>
                      </a:lnTo>
                      <a:close/>
                      <a:moveTo>
                        <a:pt x="188" y="32"/>
                      </a:moveTo>
                      <a:cubicBezTo>
                        <a:pt x="181" y="32"/>
                        <a:pt x="181" y="32"/>
                        <a:pt x="181" y="32"/>
                      </a:cubicBezTo>
                      <a:cubicBezTo>
                        <a:pt x="181" y="7"/>
                        <a:pt x="181" y="7"/>
                        <a:pt x="181" y="7"/>
                      </a:cubicBezTo>
                      <a:cubicBezTo>
                        <a:pt x="188" y="7"/>
                        <a:pt x="188" y="7"/>
                        <a:pt x="188" y="7"/>
                      </a:cubicBezTo>
                      <a:lnTo>
                        <a:pt x="188" y="32"/>
                      </a:lnTo>
                      <a:close/>
                      <a:moveTo>
                        <a:pt x="202" y="32"/>
                      </a:moveTo>
                      <a:cubicBezTo>
                        <a:pt x="195" y="32"/>
                        <a:pt x="195" y="32"/>
                        <a:pt x="195" y="32"/>
                      </a:cubicBezTo>
                      <a:cubicBezTo>
                        <a:pt x="195" y="7"/>
                        <a:pt x="195" y="7"/>
                        <a:pt x="195" y="7"/>
                      </a:cubicBezTo>
                      <a:cubicBezTo>
                        <a:pt x="202" y="7"/>
                        <a:pt x="202" y="7"/>
                        <a:pt x="202" y="7"/>
                      </a:cubicBezTo>
                      <a:lnTo>
                        <a:pt x="202" y="32"/>
                      </a:lnTo>
                      <a:close/>
                      <a:moveTo>
                        <a:pt x="216" y="32"/>
                      </a:moveTo>
                      <a:cubicBezTo>
                        <a:pt x="209" y="32"/>
                        <a:pt x="209" y="32"/>
                        <a:pt x="209" y="32"/>
                      </a:cubicBezTo>
                      <a:cubicBezTo>
                        <a:pt x="209" y="7"/>
                        <a:pt x="209" y="7"/>
                        <a:pt x="209" y="7"/>
                      </a:cubicBezTo>
                      <a:cubicBezTo>
                        <a:pt x="216" y="7"/>
                        <a:pt x="216" y="7"/>
                        <a:pt x="216" y="7"/>
                      </a:cubicBezTo>
                      <a:lnTo>
                        <a:pt x="216" y="32"/>
                      </a:lnTo>
                      <a:close/>
                      <a:moveTo>
                        <a:pt x="229" y="32"/>
                      </a:moveTo>
                      <a:cubicBezTo>
                        <a:pt x="223" y="32"/>
                        <a:pt x="223" y="32"/>
                        <a:pt x="223" y="32"/>
                      </a:cubicBezTo>
                      <a:cubicBezTo>
                        <a:pt x="223" y="7"/>
                        <a:pt x="223" y="7"/>
                        <a:pt x="223" y="7"/>
                      </a:cubicBezTo>
                      <a:cubicBezTo>
                        <a:pt x="229" y="7"/>
                        <a:pt x="229" y="7"/>
                        <a:pt x="229" y="7"/>
                      </a:cubicBezTo>
                      <a:lnTo>
                        <a:pt x="229" y="32"/>
                      </a:lnTo>
                      <a:close/>
                      <a:moveTo>
                        <a:pt x="243" y="32"/>
                      </a:moveTo>
                      <a:cubicBezTo>
                        <a:pt x="237" y="32"/>
                        <a:pt x="237" y="32"/>
                        <a:pt x="237" y="32"/>
                      </a:cubicBezTo>
                      <a:cubicBezTo>
                        <a:pt x="237" y="7"/>
                        <a:pt x="237" y="7"/>
                        <a:pt x="237" y="7"/>
                      </a:cubicBezTo>
                      <a:cubicBezTo>
                        <a:pt x="243" y="7"/>
                        <a:pt x="243" y="7"/>
                        <a:pt x="243" y="7"/>
                      </a:cubicBezTo>
                      <a:lnTo>
                        <a:pt x="243" y="32"/>
                      </a:lnTo>
                      <a:close/>
                      <a:moveTo>
                        <a:pt x="257" y="32"/>
                      </a:moveTo>
                      <a:cubicBezTo>
                        <a:pt x="251" y="32"/>
                        <a:pt x="251" y="32"/>
                        <a:pt x="251" y="32"/>
                      </a:cubicBezTo>
                      <a:cubicBezTo>
                        <a:pt x="251" y="7"/>
                        <a:pt x="251" y="7"/>
                        <a:pt x="251" y="7"/>
                      </a:cubicBezTo>
                      <a:cubicBezTo>
                        <a:pt x="257" y="7"/>
                        <a:pt x="257" y="7"/>
                        <a:pt x="257" y="7"/>
                      </a:cubicBezTo>
                      <a:lnTo>
                        <a:pt x="257" y="32"/>
                      </a:lnTo>
                      <a:close/>
                      <a:moveTo>
                        <a:pt x="271" y="32"/>
                      </a:moveTo>
                      <a:cubicBezTo>
                        <a:pt x="265" y="32"/>
                        <a:pt x="265" y="32"/>
                        <a:pt x="265" y="32"/>
                      </a:cubicBezTo>
                      <a:cubicBezTo>
                        <a:pt x="265" y="7"/>
                        <a:pt x="265" y="7"/>
                        <a:pt x="265" y="7"/>
                      </a:cubicBezTo>
                      <a:cubicBezTo>
                        <a:pt x="271" y="7"/>
                        <a:pt x="271" y="7"/>
                        <a:pt x="271" y="7"/>
                      </a:cubicBezTo>
                      <a:lnTo>
                        <a:pt x="271" y="32"/>
                      </a:lnTo>
                      <a:close/>
                      <a:moveTo>
                        <a:pt x="280" y="32"/>
                      </a:moveTo>
                      <a:cubicBezTo>
                        <a:pt x="280" y="7"/>
                        <a:pt x="280" y="7"/>
                        <a:pt x="280" y="7"/>
                      </a:cubicBezTo>
                      <a:cubicBezTo>
                        <a:pt x="285" y="7"/>
                        <a:pt x="285" y="7"/>
                        <a:pt x="285" y="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lnTo>
                        <a:pt x="280" y="32"/>
                      </a:lnTo>
                      <a:close/>
                      <a:moveTo>
                        <a:pt x="264" y="48"/>
                      </a:moveTo>
                      <a:cubicBezTo>
                        <a:pt x="269" y="48"/>
                        <a:pt x="269" y="48"/>
                        <a:pt x="269" y="48"/>
                      </a:cubicBezTo>
                      <a:cubicBezTo>
                        <a:pt x="269" y="51"/>
                        <a:pt x="269" y="51"/>
                        <a:pt x="269" y="51"/>
                      </a:cubicBezTo>
                      <a:cubicBezTo>
                        <a:pt x="267" y="52"/>
                        <a:pt x="265" y="54"/>
                        <a:pt x="264" y="55"/>
                      </a:cubicBezTo>
                      <a:lnTo>
                        <a:pt x="264" y="48"/>
                      </a:lnTo>
                      <a:close/>
                      <a:moveTo>
                        <a:pt x="250" y="48"/>
                      </a:moveTo>
                      <a:cubicBezTo>
                        <a:pt x="255" y="48"/>
                        <a:pt x="255" y="48"/>
                        <a:pt x="255" y="48"/>
                      </a:cubicBezTo>
                      <a:cubicBezTo>
                        <a:pt x="255" y="64"/>
                        <a:pt x="255" y="64"/>
                        <a:pt x="255" y="64"/>
                      </a:cubicBezTo>
                      <a:cubicBezTo>
                        <a:pt x="253" y="66"/>
                        <a:pt x="251" y="68"/>
                        <a:pt x="250" y="70"/>
                      </a:cubicBezTo>
                      <a:lnTo>
                        <a:pt x="250" y="48"/>
                      </a:lnTo>
                      <a:close/>
                      <a:moveTo>
                        <a:pt x="231" y="90"/>
                      </a:moveTo>
                      <a:cubicBezTo>
                        <a:pt x="235" y="90"/>
                        <a:pt x="235" y="90"/>
                        <a:pt x="235" y="90"/>
                      </a:cubicBezTo>
                      <a:cubicBezTo>
                        <a:pt x="234" y="92"/>
                        <a:pt x="233" y="94"/>
                        <a:pt x="231" y="96"/>
                      </a:cubicBezTo>
                      <a:lnTo>
                        <a:pt x="231" y="90"/>
                      </a:lnTo>
                      <a:close/>
                      <a:moveTo>
                        <a:pt x="41" y="115"/>
                      </a:move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90"/>
                        <a:pt x="38" y="90"/>
                        <a:pt x="38" y="90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lnTo>
                        <a:pt x="41" y="115"/>
                      </a:lnTo>
                      <a:close/>
                      <a:moveTo>
                        <a:pt x="55" y="115"/>
                      </a:moveTo>
                      <a:cubicBezTo>
                        <a:pt x="51" y="115"/>
                        <a:pt x="51" y="115"/>
                        <a:pt x="51" y="115"/>
                      </a:cubicBez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55" y="90"/>
                        <a:pt x="55" y="90"/>
                        <a:pt x="55" y="90"/>
                      </a:cubicBezTo>
                      <a:lnTo>
                        <a:pt x="55" y="115"/>
                      </a:lnTo>
                      <a:close/>
                      <a:moveTo>
                        <a:pt x="69" y="115"/>
                      </a:moveTo>
                      <a:cubicBezTo>
                        <a:pt x="65" y="115"/>
                        <a:pt x="65" y="115"/>
                        <a:pt x="65" y="115"/>
                      </a:cubicBezTo>
                      <a:cubicBezTo>
                        <a:pt x="65" y="90"/>
                        <a:pt x="65" y="90"/>
                        <a:pt x="65" y="90"/>
                      </a:cubicBezTo>
                      <a:cubicBezTo>
                        <a:pt x="69" y="90"/>
                        <a:pt x="69" y="90"/>
                        <a:pt x="69" y="90"/>
                      </a:cubicBezTo>
                      <a:lnTo>
                        <a:pt x="69" y="115"/>
                      </a:lnTo>
                      <a:close/>
                      <a:moveTo>
                        <a:pt x="83" y="115"/>
                      </a:move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3" y="90"/>
                        <a:pt x="83" y="90"/>
                        <a:pt x="83" y="90"/>
                      </a:cubicBezTo>
                      <a:lnTo>
                        <a:pt x="83" y="115"/>
                      </a:lnTo>
                      <a:close/>
                      <a:moveTo>
                        <a:pt x="97" y="115"/>
                      </a:move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90"/>
                        <a:pt x="92" y="90"/>
                        <a:pt x="92" y="90"/>
                      </a:cubicBezTo>
                      <a:cubicBezTo>
                        <a:pt x="97" y="90"/>
                        <a:pt x="97" y="90"/>
                        <a:pt x="97" y="90"/>
                      </a:cubicBezTo>
                      <a:lnTo>
                        <a:pt x="97" y="115"/>
                      </a:lnTo>
                      <a:close/>
                      <a:moveTo>
                        <a:pt x="112" y="115"/>
                      </a:moveTo>
                      <a:cubicBezTo>
                        <a:pt x="106" y="115"/>
                        <a:pt x="106" y="115"/>
                        <a:pt x="106" y="115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12" y="90"/>
                        <a:pt x="112" y="90"/>
                        <a:pt x="112" y="90"/>
                      </a:cubicBezTo>
                      <a:lnTo>
                        <a:pt x="112" y="115"/>
                      </a:lnTo>
                      <a:close/>
                      <a:moveTo>
                        <a:pt x="126" y="115"/>
                      </a:move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90"/>
                        <a:pt x="120" y="90"/>
                        <a:pt x="120" y="90"/>
                      </a:cubicBezTo>
                      <a:cubicBezTo>
                        <a:pt x="126" y="90"/>
                        <a:pt x="126" y="90"/>
                        <a:pt x="126" y="90"/>
                      </a:cubicBezTo>
                      <a:lnTo>
                        <a:pt x="126" y="115"/>
                      </a:lnTo>
                      <a:close/>
                      <a:moveTo>
                        <a:pt x="140" y="115"/>
                      </a:moveTo>
                      <a:cubicBezTo>
                        <a:pt x="134" y="115"/>
                        <a:pt x="134" y="115"/>
                        <a:pt x="134" y="115"/>
                      </a:cubicBezTo>
                      <a:cubicBezTo>
                        <a:pt x="134" y="90"/>
                        <a:pt x="134" y="90"/>
                        <a:pt x="134" y="90"/>
                      </a:cubicBezTo>
                      <a:cubicBezTo>
                        <a:pt x="140" y="90"/>
                        <a:pt x="140" y="90"/>
                        <a:pt x="140" y="90"/>
                      </a:cubicBezTo>
                      <a:lnTo>
                        <a:pt x="140" y="115"/>
                      </a:lnTo>
                      <a:close/>
                      <a:moveTo>
                        <a:pt x="154" y="115"/>
                      </a:moveTo>
                      <a:cubicBezTo>
                        <a:pt x="147" y="115"/>
                        <a:pt x="147" y="115"/>
                        <a:pt x="147" y="115"/>
                      </a:cubicBezTo>
                      <a:cubicBezTo>
                        <a:pt x="147" y="90"/>
                        <a:pt x="147" y="90"/>
                        <a:pt x="147" y="90"/>
                      </a:cubicBezTo>
                      <a:cubicBezTo>
                        <a:pt x="154" y="90"/>
                        <a:pt x="154" y="90"/>
                        <a:pt x="154" y="90"/>
                      </a:cubicBezTo>
                      <a:lnTo>
                        <a:pt x="154" y="115"/>
                      </a:lnTo>
                      <a:close/>
                      <a:moveTo>
                        <a:pt x="168" y="115"/>
                      </a:moveTo>
                      <a:cubicBezTo>
                        <a:pt x="161" y="115"/>
                        <a:pt x="161" y="115"/>
                        <a:pt x="161" y="115"/>
                      </a:cubicBezTo>
                      <a:cubicBezTo>
                        <a:pt x="161" y="90"/>
                        <a:pt x="161" y="90"/>
                        <a:pt x="161" y="90"/>
                      </a:cubicBezTo>
                      <a:cubicBezTo>
                        <a:pt x="168" y="90"/>
                        <a:pt x="168" y="90"/>
                        <a:pt x="168" y="90"/>
                      </a:cubicBezTo>
                      <a:lnTo>
                        <a:pt x="168" y="115"/>
                      </a:lnTo>
                      <a:close/>
                      <a:moveTo>
                        <a:pt x="182" y="115"/>
                      </a:moveTo>
                      <a:cubicBezTo>
                        <a:pt x="175" y="115"/>
                        <a:pt x="175" y="115"/>
                        <a:pt x="175" y="115"/>
                      </a:cubicBezTo>
                      <a:cubicBezTo>
                        <a:pt x="175" y="90"/>
                        <a:pt x="175" y="90"/>
                        <a:pt x="175" y="90"/>
                      </a:cubicBezTo>
                      <a:cubicBezTo>
                        <a:pt x="182" y="90"/>
                        <a:pt x="182" y="90"/>
                        <a:pt x="182" y="90"/>
                      </a:cubicBezTo>
                      <a:lnTo>
                        <a:pt x="182" y="115"/>
                      </a:lnTo>
                      <a:close/>
                      <a:moveTo>
                        <a:pt x="196" y="115"/>
                      </a:moveTo>
                      <a:cubicBezTo>
                        <a:pt x="189" y="115"/>
                        <a:pt x="189" y="115"/>
                        <a:pt x="189" y="115"/>
                      </a:cubicBezTo>
                      <a:cubicBezTo>
                        <a:pt x="189" y="90"/>
                        <a:pt x="189" y="90"/>
                        <a:pt x="189" y="90"/>
                      </a:cubicBezTo>
                      <a:cubicBezTo>
                        <a:pt x="196" y="90"/>
                        <a:pt x="196" y="90"/>
                        <a:pt x="196" y="90"/>
                      </a:cubicBezTo>
                      <a:lnTo>
                        <a:pt x="196" y="115"/>
                      </a:lnTo>
                      <a:close/>
                      <a:moveTo>
                        <a:pt x="210" y="115"/>
                      </a:moveTo>
                      <a:cubicBezTo>
                        <a:pt x="203" y="115"/>
                        <a:pt x="203" y="115"/>
                        <a:pt x="203" y="115"/>
                      </a:cubicBezTo>
                      <a:cubicBezTo>
                        <a:pt x="203" y="90"/>
                        <a:pt x="203" y="90"/>
                        <a:pt x="203" y="90"/>
                      </a:cubicBezTo>
                      <a:cubicBezTo>
                        <a:pt x="210" y="90"/>
                        <a:pt x="210" y="90"/>
                        <a:pt x="210" y="90"/>
                      </a:cubicBezTo>
                      <a:lnTo>
                        <a:pt x="210" y="115"/>
                      </a:lnTo>
                      <a:close/>
                      <a:moveTo>
                        <a:pt x="217" y="115"/>
                      </a:moveTo>
                      <a:cubicBezTo>
                        <a:pt x="217" y="90"/>
                        <a:pt x="217" y="90"/>
                        <a:pt x="217" y="90"/>
                      </a:cubicBezTo>
                      <a:cubicBezTo>
                        <a:pt x="224" y="90"/>
                        <a:pt x="224" y="90"/>
                        <a:pt x="224" y="90"/>
                      </a:cubicBezTo>
                      <a:cubicBezTo>
                        <a:pt x="224" y="111"/>
                        <a:pt x="224" y="111"/>
                        <a:pt x="224" y="111"/>
                      </a:cubicBezTo>
                      <a:cubicBezTo>
                        <a:pt x="223" y="112"/>
                        <a:pt x="222" y="114"/>
                        <a:pt x="221" y="115"/>
                      </a:cubicBezTo>
                      <a:lnTo>
                        <a:pt x="217" y="115"/>
                      </a:lnTo>
                      <a:close/>
                      <a:moveTo>
                        <a:pt x="35" y="281"/>
                      </a:moveTo>
                      <a:cubicBezTo>
                        <a:pt x="33" y="281"/>
                        <a:pt x="33" y="281"/>
                        <a:pt x="33" y="281"/>
                      </a:cubicBezTo>
                      <a:cubicBezTo>
                        <a:pt x="33" y="255"/>
                        <a:pt x="33" y="255"/>
                        <a:pt x="33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lnTo>
                        <a:pt x="35" y="281"/>
                      </a:lnTo>
                      <a:close/>
                      <a:moveTo>
                        <a:pt x="50" y="281"/>
                      </a:moveTo>
                      <a:cubicBezTo>
                        <a:pt x="46" y="281"/>
                        <a:pt x="46" y="281"/>
                        <a:pt x="46" y="281"/>
                      </a:cubicBezTo>
                      <a:cubicBezTo>
                        <a:pt x="46" y="255"/>
                        <a:pt x="46" y="255"/>
                        <a:pt x="46" y="255"/>
                      </a:cubicBezTo>
                      <a:cubicBezTo>
                        <a:pt x="50" y="255"/>
                        <a:pt x="50" y="255"/>
                        <a:pt x="50" y="255"/>
                      </a:cubicBezTo>
                      <a:lnTo>
                        <a:pt x="50" y="281"/>
                      </a:lnTo>
                      <a:close/>
                      <a:moveTo>
                        <a:pt x="64" y="281"/>
                      </a:moveTo>
                      <a:cubicBezTo>
                        <a:pt x="59" y="281"/>
                        <a:pt x="59" y="281"/>
                        <a:pt x="59" y="281"/>
                      </a:cubicBezTo>
                      <a:cubicBezTo>
                        <a:pt x="59" y="255"/>
                        <a:pt x="59" y="255"/>
                        <a:pt x="59" y="255"/>
                      </a:cubicBezTo>
                      <a:cubicBezTo>
                        <a:pt x="64" y="255"/>
                        <a:pt x="64" y="255"/>
                        <a:pt x="64" y="255"/>
                      </a:cubicBezTo>
                      <a:lnTo>
                        <a:pt x="64" y="281"/>
                      </a:lnTo>
                      <a:close/>
                      <a:moveTo>
                        <a:pt x="78" y="281"/>
                      </a:moveTo>
                      <a:cubicBezTo>
                        <a:pt x="73" y="281"/>
                        <a:pt x="73" y="281"/>
                        <a:pt x="73" y="281"/>
                      </a:cubicBezTo>
                      <a:cubicBezTo>
                        <a:pt x="73" y="255"/>
                        <a:pt x="73" y="255"/>
                        <a:pt x="73" y="255"/>
                      </a:cubicBezTo>
                      <a:cubicBezTo>
                        <a:pt x="78" y="255"/>
                        <a:pt x="78" y="255"/>
                        <a:pt x="78" y="255"/>
                      </a:cubicBezTo>
                      <a:lnTo>
                        <a:pt x="78" y="281"/>
                      </a:lnTo>
                      <a:close/>
                      <a:moveTo>
                        <a:pt x="92" y="281"/>
                      </a:moveTo>
                      <a:cubicBezTo>
                        <a:pt x="87" y="281"/>
                        <a:pt x="87" y="281"/>
                        <a:pt x="87" y="281"/>
                      </a:cubicBezTo>
                      <a:cubicBezTo>
                        <a:pt x="87" y="255"/>
                        <a:pt x="87" y="255"/>
                        <a:pt x="87" y="255"/>
                      </a:cubicBezTo>
                      <a:cubicBezTo>
                        <a:pt x="92" y="255"/>
                        <a:pt x="92" y="255"/>
                        <a:pt x="92" y="255"/>
                      </a:cubicBezTo>
                      <a:lnTo>
                        <a:pt x="92" y="281"/>
                      </a:lnTo>
                      <a:close/>
                      <a:moveTo>
                        <a:pt x="106" y="281"/>
                      </a:moveTo>
                      <a:cubicBezTo>
                        <a:pt x="101" y="281"/>
                        <a:pt x="101" y="281"/>
                        <a:pt x="101" y="281"/>
                      </a:cubicBezTo>
                      <a:cubicBezTo>
                        <a:pt x="101" y="255"/>
                        <a:pt x="101" y="255"/>
                        <a:pt x="101" y="255"/>
                      </a:cubicBezTo>
                      <a:cubicBezTo>
                        <a:pt x="106" y="255"/>
                        <a:pt x="106" y="255"/>
                        <a:pt x="106" y="255"/>
                      </a:cubicBezTo>
                      <a:lnTo>
                        <a:pt x="106" y="281"/>
                      </a:lnTo>
                      <a:close/>
                      <a:moveTo>
                        <a:pt x="120" y="281"/>
                      </a:moveTo>
                      <a:cubicBezTo>
                        <a:pt x="114" y="281"/>
                        <a:pt x="114" y="281"/>
                        <a:pt x="114" y="281"/>
                      </a:cubicBezTo>
                      <a:cubicBezTo>
                        <a:pt x="114" y="255"/>
                        <a:pt x="114" y="255"/>
                        <a:pt x="114" y="255"/>
                      </a:cubicBezTo>
                      <a:cubicBezTo>
                        <a:pt x="120" y="255"/>
                        <a:pt x="120" y="255"/>
                        <a:pt x="120" y="255"/>
                      </a:cubicBezTo>
                      <a:lnTo>
                        <a:pt x="120" y="281"/>
                      </a:lnTo>
                      <a:close/>
                      <a:moveTo>
                        <a:pt x="134" y="281"/>
                      </a:moveTo>
                      <a:cubicBezTo>
                        <a:pt x="128" y="281"/>
                        <a:pt x="128" y="281"/>
                        <a:pt x="128" y="281"/>
                      </a:cubicBezTo>
                      <a:cubicBezTo>
                        <a:pt x="128" y="255"/>
                        <a:pt x="128" y="255"/>
                        <a:pt x="128" y="255"/>
                      </a:cubicBezTo>
                      <a:cubicBezTo>
                        <a:pt x="134" y="255"/>
                        <a:pt x="134" y="255"/>
                        <a:pt x="134" y="255"/>
                      </a:cubicBezTo>
                      <a:lnTo>
                        <a:pt x="134" y="281"/>
                      </a:lnTo>
                      <a:close/>
                      <a:moveTo>
                        <a:pt x="149" y="281"/>
                      </a:moveTo>
                      <a:cubicBezTo>
                        <a:pt x="142" y="281"/>
                        <a:pt x="142" y="281"/>
                        <a:pt x="142" y="281"/>
                      </a:cubicBezTo>
                      <a:cubicBezTo>
                        <a:pt x="142" y="255"/>
                        <a:pt x="142" y="255"/>
                        <a:pt x="142" y="255"/>
                      </a:cubicBezTo>
                      <a:cubicBezTo>
                        <a:pt x="149" y="255"/>
                        <a:pt x="149" y="255"/>
                        <a:pt x="149" y="255"/>
                      </a:cubicBezTo>
                      <a:lnTo>
                        <a:pt x="149" y="281"/>
                      </a:lnTo>
                      <a:close/>
                      <a:moveTo>
                        <a:pt x="163" y="281"/>
                      </a:moveTo>
                      <a:cubicBezTo>
                        <a:pt x="156" y="281"/>
                        <a:pt x="156" y="281"/>
                        <a:pt x="156" y="281"/>
                      </a:cubicBezTo>
                      <a:cubicBezTo>
                        <a:pt x="156" y="255"/>
                        <a:pt x="156" y="255"/>
                        <a:pt x="156" y="255"/>
                      </a:cubicBezTo>
                      <a:cubicBezTo>
                        <a:pt x="163" y="255"/>
                        <a:pt x="163" y="255"/>
                        <a:pt x="163" y="255"/>
                      </a:cubicBezTo>
                      <a:lnTo>
                        <a:pt x="163" y="281"/>
                      </a:lnTo>
                      <a:close/>
                      <a:moveTo>
                        <a:pt x="177" y="281"/>
                      </a:moveTo>
                      <a:cubicBezTo>
                        <a:pt x="170" y="281"/>
                        <a:pt x="170" y="281"/>
                        <a:pt x="170" y="281"/>
                      </a:cubicBezTo>
                      <a:cubicBezTo>
                        <a:pt x="170" y="255"/>
                        <a:pt x="170" y="255"/>
                        <a:pt x="170" y="255"/>
                      </a:cubicBezTo>
                      <a:cubicBezTo>
                        <a:pt x="177" y="255"/>
                        <a:pt x="177" y="255"/>
                        <a:pt x="177" y="255"/>
                      </a:cubicBezTo>
                      <a:lnTo>
                        <a:pt x="177" y="281"/>
                      </a:lnTo>
                      <a:close/>
                      <a:moveTo>
                        <a:pt x="191" y="281"/>
                      </a:moveTo>
                      <a:cubicBezTo>
                        <a:pt x="183" y="281"/>
                        <a:pt x="183" y="281"/>
                        <a:pt x="183" y="281"/>
                      </a:cubicBezTo>
                      <a:cubicBezTo>
                        <a:pt x="183" y="255"/>
                        <a:pt x="183" y="255"/>
                        <a:pt x="183" y="255"/>
                      </a:cubicBezTo>
                      <a:cubicBezTo>
                        <a:pt x="191" y="255"/>
                        <a:pt x="191" y="255"/>
                        <a:pt x="191" y="255"/>
                      </a:cubicBezTo>
                      <a:lnTo>
                        <a:pt x="191" y="281"/>
                      </a:lnTo>
                      <a:close/>
                      <a:moveTo>
                        <a:pt x="204" y="281"/>
                      </a:move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97" y="255"/>
                        <a:pt x="197" y="255"/>
                        <a:pt x="197" y="255"/>
                      </a:cubicBezTo>
                      <a:cubicBezTo>
                        <a:pt x="204" y="255"/>
                        <a:pt x="204" y="255"/>
                        <a:pt x="204" y="255"/>
                      </a:cubicBezTo>
                      <a:lnTo>
                        <a:pt x="204" y="281"/>
                      </a:lnTo>
                      <a:close/>
                      <a:moveTo>
                        <a:pt x="218" y="281"/>
                      </a:moveTo>
                      <a:cubicBezTo>
                        <a:pt x="212" y="281"/>
                        <a:pt x="212" y="281"/>
                        <a:pt x="212" y="281"/>
                      </a:cubicBezTo>
                      <a:cubicBezTo>
                        <a:pt x="212" y="255"/>
                        <a:pt x="212" y="255"/>
                        <a:pt x="212" y="255"/>
                      </a:cubicBezTo>
                      <a:cubicBezTo>
                        <a:pt x="217" y="255"/>
                        <a:pt x="217" y="255"/>
                        <a:pt x="217" y="255"/>
                      </a:cubicBezTo>
                      <a:cubicBezTo>
                        <a:pt x="218" y="256"/>
                        <a:pt x="218" y="257"/>
                        <a:pt x="218" y="257"/>
                      </a:cubicBezTo>
                      <a:lnTo>
                        <a:pt x="218" y="281"/>
                      </a:lnTo>
                      <a:close/>
                      <a:moveTo>
                        <a:pt x="226" y="281"/>
                      </a:moveTo>
                      <a:cubicBezTo>
                        <a:pt x="226" y="274"/>
                        <a:pt x="226" y="274"/>
                        <a:pt x="226" y="274"/>
                      </a:cubicBezTo>
                      <a:cubicBezTo>
                        <a:pt x="227" y="276"/>
                        <a:pt x="228" y="279"/>
                        <a:pt x="229" y="281"/>
                      </a:cubicBezTo>
                      <a:lnTo>
                        <a:pt x="226" y="281"/>
                      </a:lnTo>
                      <a:close/>
                      <a:moveTo>
                        <a:pt x="244" y="322"/>
                      </a:moveTo>
                      <a:cubicBezTo>
                        <a:pt x="238" y="322"/>
                        <a:pt x="238" y="322"/>
                        <a:pt x="238" y="322"/>
                      </a:cubicBezTo>
                      <a:cubicBezTo>
                        <a:pt x="238" y="297"/>
                        <a:pt x="238" y="297"/>
                        <a:pt x="238" y="297"/>
                      </a:cubicBezTo>
                      <a:cubicBezTo>
                        <a:pt x="239" y="297"/>
                        <a:pt x="239" y="297"/>
                        <a:pt x="239" y="297"/>
                      </a:cubicBezTo>
                      <a:cubicBezTo>
                        <a:pt x="241" y="299"/>
                        <a:pt x="242" y="301"/>
                        <a:pt x="244" y="303"/>
                      </a:cubicBezTo>
                      <a:lnTo>
                        <a:pt x="244" y="322"/>
                      </a:lnTo>
                      <a:close/>
                      <a:moveTo>
                        <a:pt x="258" y="322"/>
                      </a:moveTo>
                      <a:cubicBezTo>
                        <a:pt x="253" y="322"/>
                        <a:pt x="253" y="322"/>
                        <a:pt x="253" y="322"/>
                      </a:cubicBezTo>
                      <a:cubicBezTo>
                        <a:pt x="253" y="313"/>
                        <a:pt x="253" y="313"/>
                        <a:pt x="253" y="313"/>
                      </a:cubicBezTo>
                      <a:cubicBezTo>
                        <a:pt x="254" y="315"/>
                        <a:pt x="256" y="317"/>
                        <a:pt x="258" y="319"/>
                      </a:cubicBezTo>
                      <a:lnTo>
                        <a:pt x="258" y="322"/>
                      </a:lnTo>
                      <a:close/>
                      <a:moveTo>
                        <a:pt x="391" y="366"/>
                      </a:moveTo>
                      <a:cubicBezTo>
                        <a:pt x="294" y="366"/>
                        <a:pt x="215" y="287"/>
                        <a:pt x="215" y="190"/>
                      </a:cubicBezTo>
                      <a:cubicBezTo>
                        <a:pt x="215" y="93"/>
                        <a:pt x="294" y="15"/>
                        <a:pt x="391" y="15"/>
                      </a:cubicBezTo>
                      <a:cubicBezTo>
                        <a:pt x="487" y="15"/>
                        <a:pt x="566" y="93"/>
                        <a:pt x="566" y="190"/>
                      </a:cubicBezTo>
                      <a:cubicBezTo>
                        <a:pt x="566" y="287"/>
                        <a:pt x="487" y="366"/>
                        <a:pt x="391" y="366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Freeform 150"/>
                <p:cNvSpPr/>
                <p:nvPr/>
              </p:nvSpPr>
              <p:spPr bwMode="auto">
                <a:xfrm>
                  <a:off x="5035551" y="1252538"/>
                  <a:ext cx="23813" cy="63500"/>
                </a:xfrm>
                <a:custGeom>
                  <a:avLst/>
                  <a:gdLst>
                    <a:gd name="T0" fmla="*/ 4 w 15"/>
                    <a:gd name="T1" fmla="*/ 8 h 39"/>
                    <a:gd name="T2" fmla="*/ 0 w 15"/>
                    <a:gd name="T3" fmla="*/ 20 h 39"/>
                    <a:gd name="T4" fmla="*/ 4 w 15"/>
                    <a:gd name="T5" fmla="*/ 31 h 39"/>
                    <a:gd name="T6" fmla="*/ 15 w 15"/>
                    <a:gd name="T7" fmla="*/ 39 h 39"/>
                    <a:gd name="T8" fmla="*/ 15 w 15"/>
                    <a:gd name="T9" fmla="*/ 0 h 39"/>
                    <a:gd name="T10" fmla="*/ 4 w 15"/>
                    <a:gd name="T11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9">
                      <a:moveTo>
                        <a:pt x="4" y="8"/>
                      </a:moveTo>
                      <a:cubicBezTo>
                        <a:pt x="2" y="11"/>
                        <a:pt x="0" y="15"/>
                        <a:pt x="0" y="20"/>
                      </a:cubicBezTo>
                      <a:cubicBezTo>
                        <a:pt x="0" y="24"/>
                        <a:pt x="2" y="27"/>
                        <a:pt x="4" y="31"/>
                      </a:cubicBezTo>
                      <a:cubicBezTo>
                        <a:pt x="6" y="34"/>
                        <a:pt x="10" y="37"/>
                        <a:pt x="15" y="39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0" y="2"/>
                        <a:pt x="7" y="4"/>
                        <a:pt x="4" y="8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Freeform 146"/>
                <p:cNvSpPr>
                  <a:spLocks noEditPoints="1"/>
                </p:cNvSpPr>
                <p:nvPr/>
              </p:nvSpPr>
              <p:spPr bwMode="auto">
                <a:xfrm>
                  <a:off x="4865688" y="1154113"/>
                  <a:ext cx="412750" cy="411163"/>
                </a:xfrm>
                <a:custGeom>
                  <a:avLst/>
                  <a:gdLst>
                    <a:gd name="T0" fmla="*/ 127 w 253"/>
                    <a:gd name="T1" fmla="*/ 0 h 253"/>
                    <a:gd name="T2" fmla="*/ 0 w 253"/>
                    <a:gd name="T3" fmla="*/ 126 h 253"/>
                    <a:gd name="T4" fmla="*/ 127 w 253"/>
                    <a:gd name="T5" fmla="*/ 253 h 253"/>
                    <a:gd name="T6" fmla="*/ 253 w 253"/>
                    <a:gd name="T7" fmla="*/ 126 h 253"/>
                    <a:gd name="T8" fmla="*/ 127 w 253"/>
                    <a:gd name="T9" fmla="*/ 0 h 253"/>
                    <a:gd name="T10" fmla="*/ 169 w 253"/>
                    <a:gd name="T11" fmla="*/ 189 h 253"/>
                    <a:gd name="T12" fmla="*/ 135 w 253"/>
                    <a:gd name="T13" fmla="*/ 206 h 253"/>
                    <a:gd name="T14" fmla="*/ 135 w 253"/>
                    <a:gd name="T15" fmla="*/ 227 h 253"/>
                    <a:gd name="T16" fmla="*/ 119 w 253"/>
                    <a:gd name="T17" fmla="*/ 227 h 253"/>
                    <a:gd name="T18" fmla="*/ 119 w 253"/>
                    <a:gd name="T19" fmla="*/ 206 h 253"/>
                    <a:gd name="T20" fmla="*/ 87 w 253"/>
                    <a:gd name="T21" fmla="*/ 192 h 253"/>
                    <a:gd name="T22" fmla="*/ 72 w 253"/>
                    <a:gd name="T23" fmla="*/ 157 h 253"/>
                    <a:gd name="T24" fmla="*/ 101 w 253"/>
                    <a:gd name="T25" fmla="*/ 154 h 253"/>
                    <a:gd name="T26" fmla="*/ 108 w 253"/>
                    <a:gd name="T27" fmla="*/ 170 h 253"/>
                    <a:gd name="T28" fmla="*/ 119 w 253"/>
                    <a:gd name="T29" fmla="*/ 179 h 253"/>
                    <a:gd name="T30" fmla="*/ 119 w 253"/>
                    <a:gd name="T31" fmla="*/ 132 h 253"/>
                    <a:gd name="T32" fmla="*/ 87 w 253"/>
                    <a:gd name="T33" fmla="*/ 113 h 253"/>
                    <a:gd name="T34" fmla="*/ 76 w 253"/>
                    <a:gd name="T35" fmla="*/ 82 h 253"/>
                    <a:gd name="T36" fmla="*/ 88 w 253"/>
                    <a:gd name="T37" fmla="*/ 51 h 253"/>
                    <a:gd name="T38" fmla="*/ 119 w 253"/>
                    <a:gd name="T39" fmla="*/ 37 h 253"/>
                    <a:gd name="T40" fmla="*/ 119 w 253"/>
                    <a:gd name="T41" fmla="*/ 25 h 253"/>
                    <a:gd name="T42" fmla="*/ 135 w 253"/>
                    <a:gd name="T43" fmla="*/ 25 h 253"/>
                    <a:gd name="T44" fmla="*/ 135 w 253"/>
                    <a:gd name="T45" fmla="*/ 37 h 253"/>
                    <a:gd name="T46" fmla="*/ 164 w 253"/>
                    <a:gd name="T47" fmla="*/ 49 h 253"/>
                    <a:gd name="T48" fmla="*/ 177 w 253"/>
                    <a:gd name="T49" fmla="*/ 76 h 253"/>
                    <a:gd name="T50" fmla="*/ 149 w 253"/>
                    <a:gd name="T51" fmla="*/ 79 h 253"/>
                    <a:gd name="T52" fmla="*/ 135 w 253"/>
                    <a:gd name="T53" fmla="*/ 61 h 253"/>
                    <a:gd name="T54" fmla="*/ 135 w 253"/>
                    <a:gd name="T55" fmla="*/ 105 h 253"/>
                    <a:gd name="T56" fmla="*/ 172 w 253"/>
                    <a:gd name="T57" fmla="*/ 124 h 253"/>
                    <a:gd name="T58" fmla="*/ 182 w 253"/>
                    <a:gd name="T59" fmla="*/ 154 h 253"/>
                    <a:gd name="T60" fmla="*/ 169 w 253"/>
                    <a:gd name="T61" fmla="*/ 189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53" h="253">
                      <a:moveTo>
                        <a:pt x="127" y="0"/>
                      </a:moveTo>
                      <a:cubicBezTo>
                        <a:pt x="57" y="0"/>
                        <a:pt x="0" y="56"/>
                        <a:pt x="0" y="126"/>
                      </a:cubicBezTo>
                      <a:cubicBezTo>
                        <a:pt x="0" y="196"/>
                        <a:pt x="57" y="253"/>
                        <a:pt x="127" y="253"/>
                      </a:cubicBezTo>
                      <a:cubicBezTo>
                        <a:pt x="197" y="253"/>
                        <a:pt x="253" y="196"/>
                        <a:pt x="253" y="126"/>
                      </a:cubicBezTo>
                      <a:cubicBezTo>
                        <a:pt x="253" y="56"/>
                        <a:pt x="197" y="0"/>
                        <a:pt x="127" y="0"/>
                      </a:cubicBezTo>
                      <a:close/>
                      <a:moveTo>
                        <a:pt x="169" y="189"/>
                      </a:moveTo>
                      <a:cubicBezTo>
                        <a:pt x="161" y="198"/>
                        <a:pt x="150" y="204"/>
                        <a:pt x="135" y="206"/>
                      </a:cubicBezTo>
                      <a:cubicBezTo>
                        <a:pt x="135" y="227"/>
                        <a:pt x="135" y="227"/>
                        <a:pt x="135" y="227"/>
                      </a:cubicBezTo>
                      <a:cubicBezTo>
                        <a:pt x="119" y="227"/>
                        <a:pt x="119" y="227"/>
                        <a:pt x="119" y="227"/>
                      </a:cubicBezTo>
                      <a:cubicBezTo>
                        <a:pt x="119" y="206"/>
                        <a:pt x="119" y="206"/>
                        <a:pt x="119" y="206"/>
                      </a:cubicBezTo>
                      <a:cubicBezTo>
                        <a:pt x="106" y="205"/>
                        <a:pt x="95" y="200"/>
                        <a:pt x="87" y="192"/>
                      </a:cubicBezTo>
                      <a:cubicBezTo>
                        <a:pt x="79" y="184"/>
                        <a:pt x="74" y="172"/>
                        <a:pt x="72" y="157"/>
                      </a:cubicBezTo>
                      <a:cubicBezTo>
                        <a:pt x="101" y="154"/>
                        <a:pt x="101" y="154"/>
                        <a:pt x="101" y="154"/>
                      </a:cubicBezTo>
                      <a:cubicBezTo>
                        <a:pt x="102" y="160"/>
                        <a:pt x="105" y="165"/>
                        <a:pt x="108" y="170"/>
                      </a:cubicBezTo>
                      <a:cubicBezTo>
                        <a:pt x="111" y="174"/>
                        <a:pt x="115" y="177"/>
                        <a:pt x="119" y="179"/>
                      </a:cubicBezTo>
                      <a:cubicBezTo>
                        <a:pt x="119" y="132"/>
                        <a:pt x="119" y="132"/>
                        <a:pt x="119" y="132"/>
                      </a:cubicBezTo>
                      <a:cubicBezTo>
                        <a:pt x="104" y="128"/>
                        <a:pt x="93" y="122"/>
                        <a:pt x="87" y="113"/>
                      </a:cubicBezTo>
                      <a:cubicBezTo>
                        <a:pt x="80" y="105"/>
                        <a:pt x="76" y="94"/>
                        <a:pt x="76" y="82"/>
                      </a:cubicBezTo>
                      <a:cubicBezTo>
                        <a:pt x="76" y="70"/>
                        <a:pt x="80" y="59"/>
                        <a:pt x="88" y="51"/>
                      </a:cubicBezTo>
                      <a:cubicBezTo>
                        <a:pt x="96" y="43"/>
                        <a:pt x="106" y="38"/>
                        <a:pt x="119" y="37"/>
                      </a:cubicBezTo>
                      <a:cubicBezTo>
                        <a:pt x="119" y="25"/>
                        <a:pt x="119" y="25"/>
                        <a:pt x="119" y="25"/>
                      </a:cubicBezTo>
                      <a:cubicBezTo>
                        <a:pt x="135" y="25"/>
                        <a:pt x="135" y="25"/>
                        <a:pt x="135" y="25"/>
                      </a:cubicBezTo>
                      <a:cubicBezTo>
                        <a:pt x="135" y="37"/>
                        <a:pt x="135" y="37"/>
                        <a:pt x="135" y="37"/>
                      </a:cubicBezTo>
                      <a:cubicBezTo>
                        <a:pt x="147" y="38"/>
                        <a:pt x="157" y="42"/>
                        <a:pt x="164" y="49"/>
                      </a:cubicBezTo>
                      <a:cubicBezTo>
                        <a:pt x="171" y="56"/>
                        <a:pt x="175" y="65"/>
                        <a:pt x="177" y="76"/>
                      </a:cubicBezTo>
                      <a:cubicBezTo>
                        <a:pt x="149" y="79"/>
                        <a:pt x="149" y="79"/>
                        <a:pt x="149" y="79"/>
                      </a:cubicBezTo>
                      <a:cubicBezTo>
                        <a:pt x="147" y="71"/>
                        <a:pt x="142" y="65"/>
                        <a:pt x="135" y="61"/>
                      </a:cubicBezTo>
                      <a:cubicBezTo>
                        <a:pt x="135" y="105"/>
                        <a:pt x="135" y="105"/>
                        <a:pt x="135" y="105"/>
                      </a:cubicBezTo>
                      <a:cubicBezTo>
                        <a:pt x="153" y="110"/>
                        <a:pt x="165" y="117"/>
                        <a:pt x="172" y="124"/>
                      </a:cubicBezTo>
                      <a:cubicBezTo>
                        <a:pt x="178" y="132"/>
                        <a:pt x="182" y="142"/>
                        <a:pt x="182" y="154"/>
                      </a:cubicBezTo>
                      <a:cubicBezTo>
                        <a:pt x="182" y="168"/>
                        <a:pt x="178" y="179"/>
                        <a:pt x="169" y="189"/>
                      </a:cubicBez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Freeform 149"/>
                <p:cNvSpPr>
                  <a:spLocks noEditPoints="1"/>
                </p:cNvSpPr>
                <p:nvPr/>
              </p:nvSpPr>
              <p:spPr bwMode="auto">
                <a:xfrm>
                  <a:off x="4802188" y="1090613"/>
                  <a:ext cx="539750" cy="536575"/>
                </a:xfrm>
                <a:custGeom>
                  <a:avLst/>
                  <a:gdLst>
                    <a:gd name="T0" fmla="*/ 166 w 331"/>
                    <a:gd name="T1" fmla="*/ 330 h 330"/>
                    <a:gd name="T2" fmla="*/ 289 w 331"/>
                    <a:gd name="T3" fmla="*/ 86 h 330"/>
                    <a:gd name="T4" fmla="*/ 305 w 331"/>
                    <a:gd name="T5" fmla="*/ 84 h 330"/>
                    <a:gd name="T6" fmla="*/ 295 w 331"/>
                    <a:gd name="T7" fmla="*/ 97 h 330"/>
                    <a:gd name="T8" fmla="*/ 281 w 331"/>
                    <a:gd name="T9" fmla="*/ 89 h 330"/>
                    <a:gd name="T10" fmla="*/ 239 w 331"/>
                    <a:gd name="T11" fmla="*/ 30 h 330"/>
                    <a:gd name="T12" fmla="*/ 252 w 331"/>
                    <a:gd name="T13" fmla="*/ 39 h 330"/>
                    <a:gd name="T14" fmla="*/ 237 w 331"/>
                    <a:gd name="T15" fmla="*/ 42 h 330"/>
                    <a:gd name="T16" fmla="*/ 231 w 331"/>
                    <a:gd name="T17" fmla="*/ 27 h 330"/>
                    <a:gd name="T18" fmla="*/ 170 w 331"/>
                    <a:gd name="T19" fmla="*/ 12 h 330"/>
                    <a:gd name="T20" fmla="*/ 174 w 331"/>
                    <a:gd name="T21" fmla="*/ 27 h 330"/>
                    <a:gd name="T22" fmla="*/ 160 w 331"/>
                    <a:gd name="T23" fmla="*/ 19 h 330"/>
                    <a:gd name="T24" fmla="*/ 86 w 331"/>
                    <a:gd name="T25" fmla="*/ 25 h 330"/>
                    <a:gd name="T26" fmla="*/ 99 w 331"/>
                    <a:gd name="T27" fmla="*/ 35 h 330"/>
                    <a:gd name="T28" fmla="*/ 91 w 331"/>
                    <a:gd name="T29" fmla="*/ 49 h 330"/>
                    <a:gd name="T30" fmla="*/ 87 w 331"/>
                    <a:gd name="T31" fmla="*/ 33 h 330"/>
                    <a:gd name="T32" fmla="*/ 41 w 331"/>
                    <a:gd name="T33" fmla="*/ 77 h 330"/>
                    <a:gd name="T34" fmla="*/ 44 w 331"/>
                    <a:gd name="T35" fmla="*/ 93 h 330"/>
                    <a:gd name="T36" fmla="*/ 28 w 331"/>
                    <a:gd name="T37" fmla="*/ 98 h 330"/>
                    <a:gd name="T38" fmla="*/ 36 w 331"/>
                    <a:gd name="T39" fmla="*/ 84 h 330"/>
                    <a:gd name="T40" fmla="*/ 5 w 331"/>
                    <a:gd name="T41" fmla="*/ 163 h 330"/>
                    <a:gd name="T42" fmla="*/ 20 w 331"/>
                    <a:gd name="T43" fmla="*/ 157 h 330"/>
                    <a:gd name="T44" fmla="*/ 28 w 331"/>
                    <a:gd name="T45" fmla="*/ 171 h 330"/>
                    <a:gd name="T46" fmla="*/ 41 w 331"/>
                    <a:gd name="T47" fmla="*/ 241 h 330"/>
                    <a:gd name="T48" fmla="*/ 25 w 331"/>
                    <a:gd name="T49" fmla="*/ 243 h 330"/>
                    <a:gd name="T50" fmla="*/ 35 w 331"/>
                    <a:gd name="T51" fmla="*/ 230 h 330"/>
                    <a:gd name="T52" fmla="*/ 49 w 331"/>
                    <a:gd name="T53" fmla="*/ 238 h 330"/>
                    <a:gd name="T54" fmla="*/ 89 w 331"/>
                    <a:gd name="T55" fmla="*/ 298 h 330"/>
                    <a:gd name="T56" fmla="*/ 76 w 331"/>
                    <a:gd name="T57" fmla="*/ 289 h 330"/>
                    <a:gd name="T58" fmla="*/ 92 w 331"/>
                    <a:gd name="T59" fmla="*/ 286 h 330"/>
                    <a:gd name="T60" fmla="*/ 97 w 331"/>
                    <a:gd name="T61" fmla="*/ 302 h 330"/>
                    <a:gd name="T62" fmla="*/ 161 w 331"/>
                    <a:gd name="T63" fmla="*/ 319 h 330"/>
                    <a:gd name="T64" fmla="*/ 157 w 331"/>
                    <a:gd name="T65" fmla="*/ 303 h 330"/>
                    <a:gd name="T66" fmla="*/ 171 w 331"/>
                    <a:gd name="T67" fmla="*/ 311 h 330"/>
                    <a:gd name="T68" fmla="*/ 248 w 331"/>
                    <a:gd name="T69" fmla="*/ 303 h 330"/>
                    <a:gd name="T70" fmla="*/ 235 w 331"/>
                    <a:gd name="T71" fmla="*/ 294 h 330"/>
                    <a:gd name="T72" fmla="*/ 243 w 331"/>
                    <a:gd name="T73" fmla="*/ 280 h 330"/>
                    <a:gd name="T74" fmla="*/ 248 w 331"/>
                    <a:gd name="T75" fmla="*/ 295 h 330"/>
                    <a:gd name="T76" fmla="*/ 31 w 331"/>
                    <a:gd name="T77" fmla="*/ 165 h 330"/>
                    <a:gd name="T78" fmla="*/ 166 w 331"/>
                    <a:gd name="T79" fmla="*/ 299 h 330"/>
                    <a:gd name="T80" fmla="*/ 290 w 331"/>
                    <a:gd name="T81" fmla="*/ 242 h 330"/>
                    <a:gd name="T82" fmla="*/ 290 w 331"/>
                    <a:gd name="T83" fmla="*/ 226 h 330"/>
                    <a:gd name="T84" fmla="*/ 301 w 331"/>
                    <a:gd name="T85" fmla="*/ 237 h 330"/>
                    <a:gd name="T86" fmla="*/ 318 w 331"/>
                    <a:gd name="T87" fmla="*/ 176 h 330"/>
                    <a:gd name="T88" fmla="*/ 308 w 331"/>
                    <a:gd name="T89" fmla="*/ 164 h 330"/>
                    <a:gd name="T90" fmla="*/ 318 w 331"/>
                    <a:gd name="T91" fmla="*/ 152 h 330"/>
                    <a:gd name="T92" fmla="*/ 319 w 331"/>
                    <a:gd name="T93" fmla="*/ 168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31" h="330">
                      <a:moveTo>
                        <a:pt x="166" y="0"/>
                      </a:moveTo>
                      <a:cubicBezTo>
                        <a:pt x="75" y="0"/>
                        <a:pt x="0" y="74"/>
                        <a:pt x="0" y="165"/>
                      </a:cubicBezTo>
                      <a:cubicBezTo>
                        <a:pt x="0" y="256"/>
                        <a:pt x="75" y="330"/>
                        <a:pt x="166" y="330"/>
                      </a:cubicBezTo>
                      <a:cubicBezTo>
                        <a:pt x="257" y="330"/>
                        <a:pt x="331" y="256"/>
                        <a:pt x="331" y="165"/>
                      </a:cubicBezTo>
                      <a:cubicBezTo>
                        <a:pt x="331" y="74"/>
                        <a:pt x="257" y="0"/>
                        <a:pt x="166" y="0"/>
                      </a:cubicBezTo>
                      <a:close/>
                      <a:moveTo>
                        <a:pt x="289" y="86"/>
                      </a:moveTo>
                      <a:cubicBezTo>
                        <a:pt x="291" y="78"/>
                        <a:pt x="291" y="78"/>
                        <a:pt x="291" y="78"/>
                      </a:cubicBezTo>
                      <a:cubicBezTo>
                        <a:pt x="296" y="85"/>
                        <a:pt x="296" y="85"/>
                        <a:pt x="296" y="85"/>
                      </a:cubicBezTo>
                      <a:cubicBezTo>
                        <a:pt x="305" y="84"/>
                        <a:pt x="305" y="84"/>
                        <a:pt x="305" y="84"/>
                      </a:cubicBezTo>
                      <a:cubicBezTo>
                        <a:pt x="300" y="91"/>
                        <a:pt x="300" y="91"/>
                        <a:pt x="300" y="91"/>
                      </a:cubicBezTo>
                      <a:cubicBezTo>
                        <a:pt x="303" y="99"/>
                        <a:pt x="303" y="99"/>
                        <a:pt x="303" y="99"/>
                      </a:cubicBezTo>
                      <a:cubicBezTo>
                        <a:pt x="295" y="97"/>
                        <a:pt x="295" y="97"/>
                        <a:pt x="295" y="97"/>
                      </a:cubicBezTo>
                      <a:cubicBezTo>
                        <a:pt x="289" y="102"/>
                        <a:pt x="289" y="102"/>
                        <a:pt x="289" y="102"/>
                      </a:cubicBezTo>
                      <a:cubicBezTo>
                        <a:pt x="288" y="94"/>
                        <a:pt x="288" y="94"/>
                        <a:pt x="288" y="94"/>
                      </a:cubicBezTo>
                      <a:cubicBezTo>
                        <a:pt x="281" y="89"/>
                        <a:pt x="281" y="89"/>
                        <a:pt x="281" y="89"/>
                      </a:cubicBezTo>
                      <a:lnTo>
                        <a:pt x="289" y="86"/>
                      </a:lnTo>
                      <a:close/>
                      <a:moveTo>
                        <a:pt x="231" y="27"/>
                      </a:moveTo>
                      <a:cubicBezTo>
                        <a:pt x="239" y="30"/>
                        <a:pt x="239" y="30"/>
                        <a:pt x="239" y="30"/>
                      </a:cubicBezTo>
                      <a:cubicBezTo>
                        <a:pt x="246" y="25"/>
                        <a:pt x="246" y="25"/>
                        <a:pt x="246" y="25"/>
                      </a:cubicBezTo>
                      <a:cubicBezTo>
                        <a:pt x="246" y="34"/>
                        <a:pt x="246" y="34"/>
                        <a:pt x="246" y="34"/>
                      </a:cubicBezTo>
                      <a:cubicBezTo>
                        <a:pt x="252" y="39"/>
                        <a:pt x="252" y="39"/>
                        <a:pt x="252" y="39"/>
                      </a:cubicBezTo>
                      <a:cubicBezTo>
                        <a:pt x="244" y="41"/>
                        <a:pt x="244" y="41"/>
                        <a:pt x="244" y="41"/>
                      </a:cubicBezTo>
                      <a:cubicBezTo>
                        <a:pt x="241" y="49"/>
                        <a:pt x="241" y="49"/>
                        <a:pt x="241" y="49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28" y="42"/>
                        <a:pt x="228" y="42"/>
                        <a:pt x="228" y="42"/>
                      </a:cubicBezTo>
                      <a:cubicBezTo>
                        <a:pt x="234" y="35"/>
                        <a:pt x="234" y="35"/>
                        <a:pt x="234" y="35"/>
                      </a:cubicBezTo>
                      <a:lnTo>
                        <a:pt x="231" y="27"/>
                      </a:lnTo>
                      <a:close/>
                      <a:moveTo>
                        <a:pt x="163" y="12"/>
                      </a:moveTo>
                      <a:cubicBezTo>
                        <a:pt x="166" y="4"/>
                        <a:pt x="166" y="4"/>
                        <a:pt x="166" y="4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9" y="13"/>
                        <a:pt x="179" y="13"/>
                        <a:pt x="179" y="13"/>
                      </a:cubicBezTo>
                      <a:cubicBezTo>
                        <a:pt x="172" y="19"/>
                        <a:pt x="172" y="19"/>
                        <a:pt x="172" y="19"/>
                      </a:cubicBezTo>
                      <a:cubicBezTo>
                        <a:pt x="174" y="27"/>
                        <a:pt x="174" y="27"/>
                        <a:pt x="174" y="27"/>
                      </a:cubicBezTo>
                      <a:cubicBezTo>
                        <a:pt x="166" y="23"/>
                        <a:pt x="166" y="23"/>
                        <a:pt x="166" y="23"/>
                      </a:cubicBezTo>
                      <a:cubicBezTo>
                        <a:pt x="159" y="27"/>
                        <a:pt x="159" y="27"/>
                        <a:pt x="159" y="27"/>
                      </a:cubicBezTo>
                      <a:cubicBezTo>
                        <a:pt x="160" y="19"/>
                        <a:pt x="160" y="19"/>
                        <a:pt x="160" y="19"/>
                      </a:cubicBezTo>
                      <a:cubicBezTo>
                        <a:pt x="154" y="13"/>
                        <a:pt x="154" y="13"/>
                        <a:pt x="154" y="13"/>
                      </a:cubicBezTo>
                      <a:lnTo>
                        <a:pt x="163" y="12"/>
                      </a:lnTo>
                      <a:close/>
                      <a:moveTo>
                        <a:pt x="86" y="25"/>
                      </a:move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101" y="27"/>
                        <a:pt x="101" y="27"/>
                        <a:pt x="101" y="27"/>
                      </a:cubicBezTo>
                      <a:cubicBezTo>
                        <a:pt x="99" y="35"/>
                        <a:pt x="99" y="35"/>
                        <a:pt x="99" y="3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96" y="42"/>
                        <a:pt x="96" y="42"/>
                        <a:pt x="96" y="42"/>
                      </a:cubicBezTo>
                      <a:cubicBezTo>
                        <a:pt x="91" y="49"/>
                        <a:pt x="91" y="49"/>
                        <a:pt x="91" y="49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lnTo>
                        <a:pt x="86" y="25"/>
                      </a:lnTo>
                      <a:close/>
                      <a:moveTo>
                        <a:pt x="36" y="84"/>
                      </a:move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3" y="85"/>
                        <a:pt x="43" y="85"/>
                        <a:pt x="43" y="85"/>
                      </a:cubicBezTo>
                      <a:cubicBezTo>
                        <a:pt x="51" y="88"/>
                        <a:pt x="51" y="88"/>
                        <a:pt x="51" y="88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3" y="101"/>
                        <a:pt x="43" y="101"/>
                        <a:pt x="43" y="101"/>
                      </a:cubicBezTo>
                      <a:cubicBezTo>
                        <a:pt x="37" y="96"/>
                        <a:pt x="37" y="96"/>
                        <a:pt x="37" y="96"/>
                      </a:cubicBezTo>
                      <a:cubicBezTo>
                        <a:pt x="28" y="98"/>
                        <a:pt x="28" y="98"/>
                        <a:pt x="28" y="98"/>
                      </a:cubicBezTo>
                      <a:cubicBezTo>
                        <a:pt x="32" y="90"/>
                        <a:pt x="32" y="90"/>
                        <a:pt x="32" y="90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lnTo>
                        <a:pt x="36" y="84"/>
                      </a:lnTo>
                      <a:close/>
                      <a:moveTo>
                        <a:pt x="13" y="175"/>
                      </a:moveTo>
                      <a:cubicBezTo>
                        <a:pt x="12" y="167"/>
                        <a:pt x="12" y="167"/>
                        <a:pt x="12" y="167"/>
                      </a:cubicBezTo>
                      <a:cubicBezTo>
                        <a:pt x="5" y="163"/>
                        <a:pt x="5" y="163"/>
                        <a:pt x="5" y="163"/>
                      </a:cubicBezTo>
                      <a:cubicBezTo>
                        <a:pt x="12" y="159"/>
                        <a:pt x="12" y="159"/>
                        <a:pt x="12" y="159"/>
                      </a:cubicBezTo>
                      <a:cubicBezTo>
                        <a:pt x="14" y="151"/>
                        <a:pt x="14" y="151"/>
                        <a:pt x="14" y="151"/>
                      </a:cubicBezTo>
                      <a:cubicBezTo>
                        <a:pt x="20" y="157"/>
                        <a:pt x="20" y="157"/>
                        <a:pt x="20" y="157"/>
                      </a:cubicBezTo>
                      <a:cubicBezTo>
                        <a:pt x="28" y="155"/>
                        <a:pt x="28" y="155"/>
                        <a:pt x="28" y="155"/>
                      </a:cubicBezTo>
                      <a:cubicBezTo>
                        <a:pt x="24" y="163"/>
                        <a:pt x="24" y="163"/>
                        <a:pt x="24" y="163"/>
                      </a:cubicBezTo>
                      <a:cubicBezTo>
                        <a:pt x="28" y="171"/>
                        <a:pt x="28" y="171"/>
                        <a:pt x="28" y="171"/>
                      </a:cubicBezTo>
                      <a:cubicBezTo>
                        <a:pt x="19" y="169"/>
                        <a:pt x="19" y="169"/>
                        <a:pt x="19" y="169"/>
                      </a:cubicBezTo>
                      <a:lnTo>
                        <a:pt x="13" y="175"/>
                      </a:lnTo>
                      <a:close/>
                      <a:moveTo>
                        <a:pt x="41" y="241"/>
                      </a:moveTo>
                      <a:cubicBezTo>
                        <a:pt x="38" y="249"/>
                        <a:pt x="38" y="249"/>
                        <a:pt x="38" y="249"/>
                      </a:cubicBezTo>
                      <a:cubicBezTo>
                        <a:pt x="33" y="243"/>
                        <a:pt x="33" y="243"/>
                        <a:pt x="33" y="243"/>
                      </a:cubicBezTo>
                      <a:cubicBezTo>
                        <a:pt x="25" y="243"/>
                        <a:pt x="25" y="243"/>
                        <a:pt x="25" y="243"/>
                      </a:cubicBezTo>
                      <a:cubicBezTo>
                        <a:pt x="30" y="236"/>
                        <a:pt x="30" y="236"/>
                        <a:pt x="30" y="236"/>
                      </a:cubicBezTo>
                      <a:cubicBezTo>
                        <a:pt x="27" y="228"/>
                        <a:pt x="27" y="228"/>
                        <a:pt x="27" y="228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41" y="225"/>
                        <a:pt x="41" y="225"/>
                        <a:pt x="41" y="225"/>
                      </a:cubicBezTo>
                      <a:cubicBezTo>
                        <a:pt x="42" y="234"/>
                        <a:pt x="42" y="234"/>
                        <a:pt x="42" y="234"/>
                      </a:cubicBezTo>
                      <a:cubicBezTo>
                        <a:pt x="49" y="238"/>
                        <a:pt x="49" y="238"/>
                        <a:pt x="49" y="238"/>
                      </a:cubicBezTo>
                      <a:lnTo>
                        <a:pt x="41" y="241"/>
                      </a:lnTo>
                      <a:close/>
                      <a:moveTo>
                        <a:pt x="97" y="302"/>
                      </a:moveTo>
                      <a:cubicBezTo>
                        <a:pt x="89" y="298"/>
                        <a:pt x="89" y="298"/>
                        <a:pt x="89" y="298"/>
                      </a:cubicBezTo>
                      <a:cubicBezTo>
                        <a:pt x="82" y="303"/>
                        <a:pt x="82" y="303"/>
                        <a:pt x="82" y="303"/>
                      </a:cubicBezTo>
                      <a:cubicBezTo>
                        <a:pt x="83" y="294"/>
                        <a:pt x="83" y="294"/>
                        <a:pt x="83" y="294"/>
                      </a:cubicBezTo>
                      <a:cubicBezTo>
                        <a:pt x="76" y="289"/>
                        <a:pt x="76" y="289"/>
                        <a:pt x="76" y="289"/>
                      </a:cubicBezTo>
                      <a:cubicBezTo>
                        <a:pt x="85" y="287"/>
                        <a:pt x="85" y="287"/>
                        <a:pt x="85" y="287"/>
                      </a:cubicBezTo>
                      <a:cubicBezTo>
                        <a:pt x="88" y="279"/>
                        <a:pt x="88" y="279"/>
                        <a:pt x="88" y="279"/>
                      </a:cubicBezTo>
                      <a:cubicBezTo>
                        <a:pt x="92" y="286"/>
                        <a:pt x="92" y="286"/>
                        <a:pt x="92" y="286"/>
                      </a:cubicBezTo>
                      <a:cubicBezTo>
                        <a:pt x="101" y="287"/>
                        <a:pt x="101" y="287"/>
                        <a:pt x="101" y="287"/>
                      </a:cubicBezTo>
                      <a:cubicBezTo>
                        <a:pt x="95" y="293"/>
                        <a:pt x="95" y="293"/>
                        <a:pt x="95" y="293"/>
                      </a:cubicBezTo>
                      <a:lnTo>
                        <a:pt x="97" y="302"/>
                      </a:lnTo>
                      <a:close/>
                      <a:moveTo>
                        <a:pt x="168" y="319"/>
                      </a:moveTo>
                      <a:cubicBezTo>
                        <a:pt x="165" y="326"/>
                        <a:pt x="165" y="326"/>
                        <a:pt x="165" y="326"/>
                      </a:cubicBezTo>
                      <a:cubicBezTo>
                        <a:pt x="161" y="319"/>
                        <a:pt x="161" y="319"/>
                        <a:pt x="161" y="319"/>
                      </a:cubicBezTo>
                      <a:cubicBezTo>
                        <a:pt x="152" y="317"/>
                        <a:pt x="152" y="317"/>
                        <a:pt x="152" y="317"/>
                      </a:cubicBezTo>
                      <a:cubicBezTo>
                        <a:pt x="159" y="311"/>
                        <a:pt x="159" y="311"/>
                        <a:pt x="159" y="311"/>
                      </a:cubicBezTo>
                      <a:cubicBezTo>
                        <a:pt x="157" y="303"/>
                        <a:pt x="157" y="303"/>
                        <a:pt x="157" y="303"/>
                      </a:cubicBezTo>
                      <a:cubicBezTo>
                        <a:pt x="165" y="307"/>
                        <a:pt x="165" y="307"/>
                        <a:pt x="165" y="307"/>
                      </a:cubicBezTo>
                      <a:cubicBezTo>
                        <a:pt x="172" y="303"/>
                        <a:pt x="172" y="303"/>
                        <a:pt x="172" y="303"/>
                      </a:cubicBezTo>
                      <a:cubicBezTo>
                        <a:pt x="171" y="311"/>
                        <a:pt x="171" y="311"/>
                        <a:pt x="171" y="311"/>
                      </a:cubicBezTo>
                      <a:cubicBezTo>
                        <a:pt x="177" y="317"/>
                        <a:pt x="177" y="317"/>
                        <a:pt x="177" y="317"/>
                      </a:cubicBezTo>
                      <a:lnTo>
                        <a:pt x="168" y="319"/>
                      </a:lnTo>
                      <a:close/>
                      <a:moveTo>
                        <a:pt x="248" y="303"/>
                      </a:move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33" y="302"/>
                        <a:pt x="233" y="302"/>
                        <a:pt x="233" y="302"/>
                      </a:cubicBezTo>
                      <a:cubicBezTo>
                        <a:pt x="235" y="294"/>
                        <a:pt x="235" y="294"/>
                        <a:pt x="235" y="294"/>
                      </a:cubicBezTo>
                      <a:cubicBezTo>
                        <a:pt x="230" y="287"/>
                        <a:pt x="230" y="287"/>
                        <a:pt x="230" y="287"/>
                      </a:cubicBezTo>
                      <a:cubicBezTo>
                        <a:pt x="238" y="287"/>
                        <a:pt x="238" y="287"/>
                        <a:pt x="238" y="287"/>
                      </a:cubicBezTo>
                      <a:cubicBezTo>
                        <a:pt x="243" y="280"/>
                        <a:pt x="243" y="280"/>
                        <a:pt x="243" y="280"/>
                      </a:cubicBezTo>
                      <a:cubicBezTo>
                        <a:pt x="246" y="288"/>
                        <a:pt x="246" y="288"/>
                        <a:pt x="246" y="288"/>
                      </a:cubicBezTo>
                      <a:cubicBezTo>
                        <a:pt x="254" y="290"/>
                        <a:pt x="254" y="290"/>
                        <a:pt x="254" y="290"/>
                      </a:cubicBezTo>
                      <a:cubicBezTo>
                        <a:pt x="248" y="295"/>
                        <a:pt x="248" y="295"/>
                        <a:pt x="248" y="295"/>
                      </a:cubicBezTo>
                      <a:lnTo>
                        <a:pt x="248" y="303"/>
                      </a:lnTo>
                      <a:close/>
                      <a:moveTo>
                        <a:pt x="166" y="299"/>
                      </a:moveTo>
                      <a:cubicBezTo>
                        <a:pt x="92" y="299"/>
                        <a:pt x="31" y="239"/>
                        <a:pt x="31" y="165"/>
                      </a:cubicBezTo>
                      <a:cubicBezTo>
                        <a:pt x="31" y="91"/>
                        <a:pt x="92" y="31"/>
                        <a:pt x="166" y="31"/>
                      </a:cubicBezTo>
                      <a:cubicBezTo>
                        <a:pt x="240" y="31"/>
                        <a:pt x="300" y="91"/>
                        <a:pt x="300" y="165"/>
                      </a:cubicBezTo>
                      <a:cubicBezTo>
                        <a:pt x="300" y="239"/>
                        <a:pt x="240" y="299"/>
                        <a:pt x="166" y="299"/>
                      </a:cubicBezTo>
                      <a:close/>
                      <a:moveTo>
                        <a:pt x="298" y="244"/>
                      </a:moveTo>
                      <a:cubicBezTo>
                        <a:pt x="292" y="250"/>
                        <a:pt x="292" y="250"/>
                        <a:pt x="292" y="250"/>
                      </a:cubicBezTo>
                      <a:cubicBezTo>
                        <a:pt x="290" y="242"/>
                        <a:pt x="290" y="242"/>
                        <a:pt x="290" y="242"/>
                      </a:cubicBezTo>
                      <a:cubicBezTo>
                        <a:pt x="282" y="239"/>
                        <a:pt x="282" y="239"/>
                        <a:pt x="282" y="239"/>
                      </a:cubicBezTo>
                      <a:cubicBezTo>
                        <a:pt x="289" y="235"/>
                        <a:pt x="289" y="235"/>
                        <a:pt x="289" y="235"/>
                      </a:cubicBezTo>
                      <a:cubicBezTo>
                        <a:pt x="290" y="226"/>
                        <a:pt x="290" y="226"/>
                        <a:pt x="290" y="226"/>
                      </a:cubicBezTo>
                      <a:cubicBezTo>
                        <a:pt x="296" y="231"/>
                        <a:pt x="296" y="231"/>
                        <a:pt x="296" y="231"/>
                      </a:cubicBezTo>
                      <a:cubicBezTo>
                        <a:pt x="304" y="229"/>
                        <a:pt x="304" y="229"/>
                        <a:pt x="304" y="229"/>
                      </a:cubicBezTo>
                      <a:cubicBezTo>
                        <a:pt x="301" y="237"/>
                        <a:pt x="301" y="237"/>
                        <a:pt x="301" y="237"/>
                      </a:cubicBezTo>
                      <a:cubicBezTo>
                        <a:pt x="306" y="244"/>
                        <a:pt x="306" y="244"/>
                        <a:pt x="306" y="244"/>
                      </a:cubicBezTo>
                      <a:lnTo>
                        <a:pt x="298" y="244"/>
                      </a:lnTo>
                      <a:close/>
                      <a:moveTo>
                        <a:pt x="318" y="176"/>
                      </a:moveTo>
                      <a:cubicBezTo>
                        <a:pt x="312" y="170"/>
                        <a:pt x="312" y="170"/>
                        <a:pt x="312" y="170"/>
                      </a:cubicBezTo>
                      <a:cubicBezTo>
                        <a:pt x="304" y="172"/>
                        <a:pt x="304" y="172"/>
                        <a:pt x="304" y="172"/>
                      </a:cubicBezTo>
                      <a:cubicBezTo>
                        <a:pt x="308" y="164"/>
                        <a:pt x="308" y="164"/>
                        <a:pt x="308" y="164"/>
                      </a:cubicBezTo>
                      <a:cubicBezTo>
                        <a:pt x="304" y="156"/>
                        <a:pt x="304" y="156"/>
                        <a:pt x="304" y="156"/>
                      </a:cubicBezTo>
                      <a:cubicBezTo>
                        <a:pt x="312" y="158"/>
                        <a:pt x="312" y="158"/>
                        <a:pt x="312" y="158"/>
                      </a:cubicBezTo>
                      <a:cubicBezTo>
                        <a:pt x="318" y="152"/>
                        <a:pt x="318" y="152"/>
                        <a:pt x="318" y="152"/>
                      </a:cubicBezTo>
                      <a:cubicBezTo>
                        <a:pt x="319" y="160"/>
                        <a:pt x="319" y="160"/>
                        <a:pt x="319" y="160"/>
                      </a:cubicBezTo>
                      <a:cubicBezTo>
                        <a:pt x="327" y="164"/>
                        <a:pt x="327" y="164"/>
                        <a:pt x="327" y="164"/>
                      </a:cubicBezTo>
                      <a:cubicBezTo>
                        <a:pt x="319" y="168"/>
                        <a:pt x="319" y="168"/>
                        <a:pt x="319" y="168"/>
                      </a:cubicBezTo>
                      <a:lnTo>
                        <a:pt x="318" y="176"/>
                      </a:lnTo>
                      <a:close/>
                    </a:path>
                  </a:pathLst>
                </a:custGeom>
                <a:solidFill>
                  <a:schemeClr val="bg1">
                    <a:alpha val="5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685800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3" name="矩形 25"/>
            <p:cNvSpPr>
              <a:spLocks noChangeArrowheads="1"/>
            </p:cNvSpPr>
            <p:nvPr/>
          </p:nvSpPr>
          <p:spPr bwMode="auto">
            <a:xfrm>
              <a:off x="1636900" y="2045841"/>
              <a:ext cx="24763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18516" y="2574312"/>
            <a:ext cx="3165172" cy="1331047"/>
            <a:chOff x="3718516" y="2574312"/>
            <a:chExt cx="3165172" cy="1331047"/>
          </a:xfrm>
        </p:grpSpPr>
        <p:sp>
          <p:nvSpPr>
            <p:cNvPr id="100" name="任意多边形 99"/>
            <p:cNvSpPr/>
            <p:nvPr/>
          </p:nvSpPr>
          <p:spPr>
            <a:xfrm flipV="1">
              <a:off x="4240043" y="2574312"/>
              <a:ext cx="2643645" cy="1331047"/>
            </a:xfrm>
            <a:custGeom>
              <a:avLst/>
              <a:gdLst>
                <a:gd name="connsiteX0" fmla="*/ 2019894 w 4039788"/>
                <a:gd name="connsiteY0" fmla="*/ 0 h 2033986"/>
                <a:gd name="connsiteX1" fmla="*/ 4039788 w 4039788"/>
                <a:gd name="connsiteY1" fmla="*/ 2019894 h 2033986"/>
                <a:gd name="connsiteX2" fmla="*/ 4039077 w 4039788"/>
                <a:gd name="connsiteY2" fmla="*/ 2033986 h 2033986"/>
                <a:gd name="connsiteX3" fmla="*/ 712 w 4039788"/>
                <a:gd name="connsiteY3" fmla="*/ 2033986 h 2033986"/>
                <a:gd name="connsiteX4" fmla="*/ 0 w 4039788"/>
                <a:gd name="connsiteY4" fmla="*/ 2019894 h 2033986"/>
                <a:gd name="connsiteX5" fmla="*/ 2019894 w 4039788"/>
                <a:gd name="connsiteY5" fmla="*/ 0 h 20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9788" h="2033986">
                  <a:moveTo>
                    <a:pt x="2019894" y="0"/>
                  </a:moveTo>
                  <a:cubicBezTo>
                    <a:pt x="3135451" y="0"/>
                    <a:pt x="4039788" y="904337"/>
                    <a:pt x="4039788" y="2019894"/>
                  </a:cubicBezTo>
                  <a:lnTo>
                    <a:pt x="4039077" y="2033986"/>
                  </a:lnTo>
                  <a:lnTo>
                    <a:pt x="712" y="2033986"/>
                  </a:lnTo>
                  <a:lnTo>
                    <a:pt x="0" y="2019894"/>
                  </a:lnTo>
                  <a:cubicBezTo>
                    <a:pt x="0" y="904337"/>
                    <a:pt x="904337" y="0"/>
                    <a:pt x="2019894" y="0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01" name="组合 100"/>
            <p:cNvGrpSpPr/>
            <p:nvPr/>
          </p:nvGrpSpPr>
          <p:grpSpPr bwMode="auto">
            <a:xfrm>
              <a:off x="5328602" y="2752825"/>
              <a:ext cx="1130302" cy="978356"/>
              <a:chOff x="-2120900" y="4664076"/>
              <a:chExt cx="1157288" cy="1001713"/>
            </a:xfrm>
            <a:solidFill>
              <a:srgbClr val="507174"/>
            </a:solidFill>
          </p:grpSpPr>
          <p:sp>
            <p:nvSpPr>
              <p:cNvPr id="102" name="Freeform 143"/>
              <p:cNvSpPr/>
              <p:nvPr/>
            </p:nvSpPr>
            <p:spPr bwMode="auto">
              <a:xfrm>
                <a:off x="-1652588" y="5295901"/>
                <a:ext cx="98425" cy="339725"/>
              </a:xfrm>
              <a:custGeom>
                <a:avLst/>
                <a:gdLst>
                  <a:gd name="T0" fmla="*/ 39 w 44"/>
                  <a:gd name="T1" fmla="*/ 21 h 152"/>
                  <a:gd name="T2" fmla="*/ 39 w 44"/>
                  <a:gd name="T3" fmla="*/ 18 h 152"/>
                  <a:gd name="T4" fmla="*/ 39 w 44"/>
                  <a:gd name="T5" fmla="*/ 18 h 152"/>
                  <a:gd name="T6" fmla="*/ 19 w 44"/>
                  <a:gd name="T7" fmla="*/ 1 h 152"/>
                  <a:gd name="T8" fmla="*/ 19 w 44"/>
                  <a:gd name="T9" fmla="*/ 1 h 152"/>
                  <a:gd name="T10" fmla="*/ 19 w 44"/>
                  <a:gd name="T11" fmla="*/ 1 h 152"/>
                  <a:gd name="T12" fmla="*/ 19 w 44"/>
                  <a:gd name="T13" fmla="*/ 1 h 152"/>
                  <a:gd name="T14" fmla="*/ 19 w 44"/>
                  <a:gd name="T15" fmla="*/ 1 h 152"/>
                  <a:gd name="T16" fmla="*/ 19 w 44"/>
                  <a:gd name="T17" fmla="*/ 1 h 152"/>
                  <a:gd name="T18" fmla="*/ 19 w 44"/>
                  <a:gd name="T19" fmla="*/ 1 h 152"/>
                  <a:gd name="T20" fmla="*/ 0 w 44"/>
                  <a:gd name="T21" fmla="*/ 20 h 152"/>
                  <a:gd name="T22" fmla="*/ 0 w 44"/>
                  <a:gd name="T23" fmla="*/ 20 h 152"/>
                  <a:gd name="T24" fmla="*/ 0 w 44"/>
                  <a:gd name="T25" fmla="*/ 23 h 152"/>
                  <a:gd name="T26" fmla="*/ 5 w 44"/>
                  <a:gd name="T27" fmla="*/ 132 h 152"/>
                  <a:gd name="T28" fmla="*/ 5 w 44"/>
                  <a:gd name="T29" fmla="*/ 135 h 152"/>
                  <a:gd name="T30" fmla="*/ 5 w 44"/>
                  <a:gd name="T31" fmla="*/ 135 h 152"/>
                  <a:gd name="T32" fmla="*/ 25 w 44"/>
                  <a:gd name="T33" fmla="*/ 152 h 152"/>
                  <a:gd name="T34" fmla="*/ 25 w 44"/>
                  <a:gd name="T35" fmla="*/ 152 h 152"/>
                  <a:gd name="T36" fmla="*/ 25 w 44"/>
                  <a:gd name="T37" fmla="*/ 152 h 152"/>
                  <a:gd name="T38" fmla="*/ 25 w 44"/>
                  <a:gd name="T39" fmla="*/ 152 h 152"/>
                  <a:gd name="T40" fmla="*/ 25 w 44"/>
                  <a:gd name="T41" fmla="*/ 152 h 152"/>
                  <a:gd name="T42" fmla="*/ 25 w 44"/>
                  <a:gd name="T43" fmla="*/ 152 h 152"/>
                  <a:gd name="T44" fmla="*/ 25 w 44"/>
                  <a:gd name="T45" fmla="*/ 152 h 152"/>
                  <a:gd name="T46" fmla="*/ 44 w 44"/>
                  <a:gd name="T47" fmla="*/ 133 h 152"/>
                  <a:gd name="T48" fmla="*/ 44 w 44"/>
                  <a:gd name="T49" fmla="*/ 133 h 152"/>
                  <a:gd name="T50" fmla="*/ 44 w 44"/>
                  <a:gd name="T51" fmla="*/ 130 h 152"/>
                  <a:gd name="T52" fmla="*/ 39 w 44"/>
                  <a:gd name="T53" fmla="*/ 2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152">
                    <a:moveTo>
                      <a:pt x="39" y="21"/>
                    </a:move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8"/>
                      <a:pt x="2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9" y="1"/>
                      <a:pt x="1" y="1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7" y="145"/>
                      <a:pt x="1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35" y="151"/>
                      <a:pt x="43" y="143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0"/>
                      <a:pt x="44" y="130"/>
                      <a:pt x="44" y="130"/>
                    </a:cubicBezTo>
                    <a:lnTo>
                      <a:pt x="39" y="21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144"/>
              <p:cNvSpPr/>
              <p:nvPr/>
            </p:nvSpPr>
            <p:spPr bwMode="auto">
              <a:xfrm>
                <a:off x="-1530350" y="5295901"/>
                <a:ext cx="101600" cy="339725"/>
              </a:xfrm>
              <a:custGeom>
                <a:avLst/>
                <a:gdLst>
                  <a:gd name="T0" fmla="*/ 26 w 45"/>
                  <a:gd name="T1" fmla="*/ 1 h 152"/>
                  <a:gd name="T2" fmla="*/ 26 w 45"/>
                  <a:gd name="T3" fmla="*/ 1 h 152"/>
                  <a:gd name="T4" fmla="*/ 26 w 45"/>
                  <a:gd name="T5" fmla="*/ 1 h 152"/>
                  <a:gd name="T6" fmla="*/ 26 w 45"/>
                  <a:gd name="T7" fmla="*/ 1 h 152"/>
                  <a:gd name="T8" fmla="*/ 26 w 45"/>
                  <a:gd name="T9" fmla="*/ 1 h 152"/>
                  <a:gd name="T10" fmla="*/ 26 w 45"/>
                  <a:gd name="T11" fmla="*/ 1 h 152"/>
                  <a:gd name="T12" fmla="*/ 26 w 45"/>
                  <a:gd name="T13" fmla="*/ 1 h 152"/>
                  <a:gd name="T14" fmla="*/ 6 w 45"/>
                  <a:gd name="T15" fmla="*/ 18 h 152"/>
                  <a:gd name="T16" fmla="*/ 5 w 45"/>
                  <a:gd name="T17" fmla="*/ 18 h 152"/>
                  <a:gd name="T18" fmla="*/ 5 w 45"/>
                  <a:gd name="T19" fmla="*/ 21 h 152"/>
                  <a:gd name="T20" fmla="*/ 1 w 45"/>
                  <a:gd name="T21" fmla="*/ 130 h 152"/>
                  <a:gd name="T22" fmla="*/ 0 w 45"/>
                  <a:gd name="T23" fmla="*/ 133 h 152"/>
                  <a:gd name="T24" fmla="*/ 1 w 45"/>
                  <a:gd name="T25" fmla="*/ 133 h 152"/>
                  <a:gd name="T26" fmla="*/ 19 w 45"/>
                  <a:gd name="T27" fmla="*/ 152 h 152"/>
                  <a:gd name="T28" fmla="*/ 19 w 45"/>
                  <a:gd name="T29" fmla="*/ 152 h 152"/>
                  <a:gd name="T30" fmla="*/ 19 w 45"/>
                  <a:gd name="T31" fmla="*/ 152 h 152"/>
                  <a:gd name="T32" fmla="*/ 19 w 45"/>
                  <a:gd name="T33" fmla="*/ 152 h 152"/>
                  <a:gd name="T34" fmla="*/ 19 w 45"/>
                  <a:gd name="T35" fmla="*/ 152 h 152"/>
                  <a:gd name="T36" fmla="*/ 19 w 45"/>
                  <a:gd name="T37" fmla="*/ 152 h 152"/>
                  <a:gd name="T38" fmla="*/ 19 w 45"/>
                  <a:gd name="T39" fmla="*/ 152 h 152"/>
                  <a:gd name="T40" fmla="*/ 40 w 45"/>
                  <a:gd name="T41" fmla="*/ 135 h 152"/>
                  <a:gd name="T42" fmla="*/ 40 w 45"/>
                  <a:gd name="T43" fmla="*/ 135 h 152"/>
                  <a:gd name="T44" fmla="*/ 40 w 45"/>
                  <a:gd name="T45" fmla="*/ 132 h 152"/>
                  <a:gd name="T46" fmla="*/ 45 w 45"/>
                  <a:gd name="T47" fmla="*/ 23 h 152"/>
                  <a:gd name="T48" fmla="*/ 45 w 45"/>
                  <a:gd name="T49" fmla="*/ 20 h 152"/>
                  <a:gd name="T50" fmla="*/ 45 w 45"/>
                  <a:gd name="T51" fmla="*/ 20 h 152"/>
                  <a:gd name="T52" fmla="*/ 26 w 45"/>
                  <a:gd name="T53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152"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6" y="0"/>
                      <a:pt x="8" y="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2" y="143"/>
                      <a:pt x="9" y="151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19" y="152"/>
                      <a:pt x="19" y="152"/>
                      <a:pt x="19" y="152"/>
                    </a:cubicBezTo>
                    <a:cubicBezTo>
                      <a:pt x="29" y="152"/>
                      <a:pt x="38" y="14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4" y="10"/>
                      <a:pt x="36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Freeform 145"/>
              <p:cNvSpPr/>
              <p:nvPr/>
            </p:nvSpPr>
            <p:spPr bwMode="auto">
              <a:xfrm>
                <a:off x="-1631950" y="4664076"/>
                <a:ext cx="180975" cy="211138"/>
              </a:xfrm>
              <a:custGeom>
                <a:avLst/>
                <a:gdLst>
                  <a:gd name="T0" fmla="*/ 9 w 81"/>
                  <a:gd name="T1" fmla="*/ 61 h 94"/>
                  <a:gd name="T2" fmla="*/ 41 w 81"/>
                  <a:gd name="T3" fmla="*/ 94 h 94"/>
                  <a:gd name="T4" fmla="*/ 73 w 81"/>
                  <a:gd name="T5" fmla="*/ 60 h 94"/>
                  <a:gd name="T6" fmla="*/ 81 w 81"/>
                  <a:gd name="T7" fmla="*/ 45 h 94"/>
                  <a:gd name="T8" fmla="*/ 76 w 81"/>
                  <a:gd name="T9" fmla="*/ 39 h 94"/>
                  <a:gd name="T10" fmla="*/ 41 w 81"/>
                  <a:gd name="T11" fmla="*/ 0 h 94"/>
                  <a:gd name="T12" fmla="*/ 7 w 81"/>
                  <a:gd name="T13" fmla="*/ 38 h 94"/>
                  <a:gd name="T14" fmla="*/ 1 w 81"/>
                  <a:gd name="T15" fmla="*/ 45 h 94"/>
                  <a:gd name="T16" fmla="*/ 9 w 81"/>
                  <a:gd name="T17" fmla="*/ 6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4">
                    <a:moveTo>
                      <a:pt x="9" y="61"/>
                    </a:moveTo>
                    <a:cubicBezTo>
                      <a:pt x="14" y="78"/>
                      <a:pt x="24" y="94"/>
                      <a:pt x="41" y="94"/>
                    </a:cubicBezTo>
                    <a:cubicBezTo>
                      <a:pt x="58" y="94"/>
                      <a:pt x="69" y="78"/>
                      <a:pt x="73" y="60"/>
                    </a:cubicBezTo>
                    <a:cubicBezTo>
                      <a:pt x="78" y="58"/>
                      <a:pt x="81" y="51"/>
                      <a:pt x="81" y="45"/>
                    </a:cubicBezTo>
                    <a:cubicBezTo>
                      <a:pt x="80" y="41"/>
                      <a:pt x="78" y="39"/>
                      <a:pt x="76" y="39"/>
                    </a:cubicBezTo>
                    <a:cubicBezTo>
                      <a:pt x="75" y="17"/>
                      <a:pt x="61" y="0"/>
                      <a:pt x="41" y="0"/>
                    </a:cubicBezTo>
                    <a:cubicBezTo>
                      <a:pt x="21" y="0"/>
                      <a:pt x="8" y="17"/>
                      <a:pt x="7" y="38"/>
                    </a:cubicBezTo>
                    <a:cubicBezTo>
                      <a:pt x="4" y="39"/>
                      <a:pt x="1" y="41"/>
                      <a:pt x="1" y="45"/>
                    </a:cubicBezTo>
                    <a:cubicBezTo>
                      <a:pt x="0" y="51"/>
                      <a:pt x="4" y="59"/>
                      <a:pt x="9" y="61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Freeform 146"/>
              <p:cNvSpPr/>
              <p:nvPr/>
            </p:nvSpPr>
            <p:spPr bwMode="auto">
              <a:xfrm>
                <a:off x="-1727200" y="4886326"/>
                <a:ext cx="484188" cy="231775"/>
              </a:xfrm>
              <a:custGeom>
                <a:avLst/>
                <a:gdLst>
                  <a:gd name="T0" fmla="*/ 29 w 216"/>
                  <a:gd name="T1" fmla="*/ 102 h 104"/>
                  <a:gd name="T2" fmla="*/ 38 w 216"/>
                  <a:gd name="T3" fmla="*/ 51 h 104"/>
                  <a:gd name="T4" fmla="*/ 38 w 216"/>
                  <a:gd name="T5" fmla="*/ 51 h 104"/>
                  <a:gd name="T6" fmla="*/ 38 w 216"/>
                  <a:gd name="T7" fmla="*/ 104 h 104"/>
                  <a:gd name="T8" fmla="*/ 128 w 216"/>
                  <a:gd name="T9" fmla="*/ 104 h 104"/>
                  <a:gd name="T10" fmla="*/ 128 w 216"/>
                  <a:gd name="T11" fmla="*/ 57 h 104"/>
                  <a:gd name="T12" fmla="*/ 128 w 216"/>
                  <a:gd name="T13" fmla="*/ 58 h 104"/>
                  <a:gd name="T14" fmla="*/ 140 w 216"/>
                  <a:gd name="T15" fmla="*/ 76 h 104"/>
                  <a:gd name="T16" fmla="*/ 145 w 216"/>
                  <a:gd name="T17" fmla="*/ 83 h 104"/>
                  <a:gd name="T18" fmla="*/ 149 w 216"/>
                  <a:gd name="T19" fmla="*/ 86 h 104"/>
                  <a:gd name="T20" fmla="*/ 151 w 216"/>
                  <a:gd name="T21" fmla="*/ 88 h 104"/>
                  <a:gd name="T22" fmla="*/ 155 w 216"/>
                  <a:gd name="T23" fmla="*/ 90 h 104"/>
                  <a:gd name="T24" fmla="*/ 160 w 216"/>
                  <a:gd name="T25" fmla="*/ 91 h 104"/>
                  <a:gd name="T26" fmla="*/ 167 w 216"/>
                  <a:gd name="T27" fmla="*/ 89 h 104"/>
                  <a:gd name="T28" fmla="*/ 171 w 216"/>
                  <a:gd name="T29" fmla="*/ 87 h 104"/>
                  <a:gd name="T30" fmla="*/ 177 w 216"/>
                  <a:gd name="T31" fmla="*/ 82 h 104"/>
                  <a:gd name="T32" fmla="*/ 187 w 216"/>
                  <a:gd name="T33" fmla="*/ 72 h 104"/>
                  <a:gd name="T34" fmla="*/ 208 w 216"/>
                  <a:gd name="T35" fmla="*/ 49 h 104"/>
                  <a:gd name="T36" fmla="*/ 206 w 216"/>
                  <a:gd name="T37" fmla="*/ 27 h 104"/>
                  <a:gd name="T38" fmla="*/ 203 w 216"/>
                  <a:gd name="T39" fmla="*/ 25 h 104"/>
                  <a:gd name="T40" fmla="*/ 214 w 216"/>
                  <a:gd name="T41" fmla="*/ 12 h 104"/>
                  <a:gd name="T42" fmla="*/ 213 w 216"/>
                  <a:gd name="T43" fmla="*/ 4 h 104"/>
                  <a:gd name="T44" fmla="*/ 205 w 216"/>
                  <a:gd name="T45" fmla="*/ 5 h 104"/>
                  <a:gd name="T46" fmla="*/ 185 w 216"/>
                  <a:gd name="T47" fmla="*/ 28 h 104"/>
                  <a:gd name="T48" fmla="*/ 185 w 216"/>
                  <a:gd name="T49" fmla="*/ 28 h 104"/>
                  <a:gd name="T50" fmla="*/ 185 w 216"/>
                  <a:gd name="T51" fmla="*/ 28 h 104"/>
                  <a:gd name="T52" fmla="*/ 183 w 216"/>
                  <a:gd name="T53" fmla="*/ 30 h 104"/>
                  <a:gd name="T54" fmla="*/ 178 w 216"/>
                  <a:gd name="T55" fmla="*/ 36 h 104"/>
                  <a:gd name="T56" fmla="*/ 178 w 216"/>
                  <a:gd name="T57" fmla="*/ 37 h 104"/>
                  <a:gd name="T58" fmla="*/ 169 w 216"/>
                  <a:gd name="T59" fmla="*/ 47 h 104"/>
                  <a:gd name="T60" fmla="*/ 162 w 216"/>
                  <a:gd name="T61" fmla="*/ 54 h 104"/>
                  <a:gd name="T62" fmla="*/ 158 w 216"/>
                  <a:gd name="T63" fmla="*/ 47 h 104"/>
                  <a:gd name="T64" fmla="*/ 146 w 216"/>
                  <a:gd name="T65" fmla="*/ 27 h 104"/>
                  <a:gd name="T66" fmla="*/ 141 w 216"/>
                  <a:gd name="T67" fmla="*/ 19 h 104"/>
                  <a:gd name="T68" fmla="*/ 140 w 216"/>
                  <a:gd name="T69" fmla="*/ 17 h 104"/>
                  <a:gd name="T70" fmla="*/ 140 w 216"/>
                  <a:gd name="T71" fmla="*/ 16 h 104"/>
                  <a:gd name="T72" fmla="*/ 137 w 216"/>
                  <a:gd name="T73" fmla="*/ 13 h 104"/>
                  <a:gd name="T74" fmla="*/ 116 w 216"/>
                  <a:gd name="T75" fmla="*/ 3 h 104"/>
                  <a:gd name="T76" fmla="*/ 105 w 216"/>
                  <a:gd name="T77" fmla="*/ 0 h 104"/>
                  <a:gd name="T78" fmla="*/ 105 w 216"/>
                  <a:gd name="T79" fmla="*/ 0 h 104"/>
                  <a:gd name="T80" fmla="*/ 105 w 216"/>
                  <a:gd name="T81" fmla="*/ 0 h 104"/>
                  <a:gd name="T82" fmla="*/ 92 w 216"/>
                  <a:gd name="T83" fmla="*/ 49 h 104"/>
                  <a:gd name="T84" fmla="*/ 87 w 216"/>
                  <a:gd name="T85" fmla="*/ 19 h 104"/>
                  <a:gd name="T86" fmla="*/ 91 w 216"/>
                  <a:gd name="T87" fmla="*/ 10 h 104"/>
                  <a:gd name="T88" fmla="*/ 85 w 216"/>
                  <a:gd name="T89" fmla="*/ 3 h 104"/>
                  <a:gd name="T90" fmla="*/ 80 w 216"/>
                  <a:gd name="T91" fmla="*/ 3 h 104"/>
                  <a:gd name="T92" fmla="*/ 74 w 216"/>
                  <a:gd name="T93" fmla="*/ 10 h 104"/>
                  <a:gd name="T94" fmla="*/ 78 w 216"/>
                  <a:gd name="T95" fmla="*/ 19 h 104"/>
                  <a:gd name="T96" fmla="*/ 74 w 216"/>
                  <a:gd name="T97" fmla="*/ 49 h 104"/>
                  <a:gd name="T98" fmla="*/ 60 w 216"/>
                  <a:gd name="T99" fmla="*/ 0 h 104"/>
                  <a:gd name="T100" fmla="*/ 60 w 216"/>
                  <a:gd name="T101" fmla="*/ 0 h 104"/>
                  <a:gd name="T102" fmla="*/ 60 w 216"/>
                  <a:gd name="T103" fmla="*/ 0 h 104"/>
                  <a:gd name="T104" fmla="*/ 51 w 216"/>
                  <a:gd name="T105" fmla="*/ 3 h 104"/>
                  <a:gd name="T106" fmla="*/ 21 w 216"/>
                  <a:gd name="T107" fmla="*/ 16 h 104"/>
                  <a:gd name="T108" fmla="*/ 0 w 216"/>
                  <a:gd name="T109" fmla="*/ 100 h 104"/>
                  <a:gd name="T110" fmla="*/ 0 w 216"/>
                  <a:gd name="T111" fmla="*/ 104 h 104"/>
                  <a:gd name="T112" fmla="*/ 29 w 216"/>
                  <a:gd name="T113" fmla="*/ 104 h 104"/>
                  <a:gd name="T114" fmla="*/ 29 w 216"/>
                  <a:gd name="T115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6" h="104">
                    <a:moveTo>
                      <a:pt x="29" y="102"/>
                    </a:moveTo>
                    <a:cubicBezTo>
                      <a:pt x="30" y="82"/>
                      <a:pt x="35" y="52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8"/>
                    </a:cubicBezTo>
                    <a:cubicBezTo>
                      <a:pt x="132" y="64"/>
                      <a:pt x="136" y="70"/>
                      <a:pt x="140" y="76"/>
                    </a:cubicBezTo>
                    <a:cubicBezTo>
                      <a:pt x="142" y="78"/>
                      <a:pt x="144" y="81"/>
                      <a:pt x="145" y="83"/>
                    </a:cubicBezTo>
                    <a:cubicBezTo>
                      <a:pt x="146" y="84"/>
                      <a:pt x="147" y="85"/>
                      <a:pt x="149" y="86"/>
                    </a:cubicBezTo>
                    <a:cubicBezTo>
                      <a:pt x="149" y="87"/>
                      <a:pt x="150" y="88"/>
                      <a:pt x="151" y="88"/>
                    </a:cubicBezTo>
                    <a:cubicBezTo>
                      <a:pt x="152" y="89"/>
                      <a:pt x="153" y="90"/>
                      <a:pt x="155" y="90"/>
                    </a:cubicBezTo>
                    <a:cubicBezTo>
                      <a:pt x="157" y="91"/>
                      <a:pt x="159" y="91"/>
                      <a:pt x="160" y="91"/>
                    </a:cubicBezTo>
                    <a:cubicBezTo>
                      <a:pt x="164" y="91"/>
                      <a:pt x="166" y="90"/>
                      <a:pt x="167" y="89"/>
                    </a:cubicBezTo>
                    <a:cubicBezTo>
                      <a:pt x="169" y="89"/>
                      <a:pt x="170" y="88"/>
                      <a:pt x="171" y="87"/>
                    </a:cubicBezTo>
                    <a:cubicBezTo>
                      <a:pt x="174" y="86"/>
                      <a:pt x="175" y="84"/>
                      <a:pt x="177" y="82"/>
                    </a:cubicBezTo>
                    <a:cubicBezTo>
                      <a:pt x="181" y="79"/>
                      <a:pt x="184" y="76"/>
                      <a:pt x="187" y="72"/>
                    </a:cubicBezTo>
                    <a:cubicBezTo>
                      <a:pt x="198" y="62"/>
                      <a:pt x="208" y="49"/>
                      <a:pt x="208" y="49"/>
                    </a:cubicBezTo>
                    <a:cubicBezTo>
                      <a:pt x="213" y="42"/>
                      <a:pt x="212" y="32"/>
                      <a:pt x="206" y="27"/>
                    </a:cubicBezTo>
                    <a:cubicBezTo>
                      <a:pt x="205" y="26"/>
                      <a:pt x="204" y="25"/>
                      <a:pt x="203" y="25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6" y="10"/>
                      <a:pt x="216" y="6"/>
                      <a:pt x="213" y="4"/>
                    </a:cubicBezTo>
                    <a:cubicBezTo>
                      <a:pt x="211" y="2"/>
                      <a:pt x="207" y="2"/>
                      <a:pt x="205" y="5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8"/>
                      <a:pt x="185" y="28"/>
                      <a:pt x="185" y="28"/>
                    </a:cubicBezTo>
                    <a:cubicBezTo>
                      <a:pt x="185" y="29"/>
                      <a:pt x="184" y="29"/>
                      <a:pt x="183" y="30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75" y="40"/>
                      <a:pt x="172" y="43"/>
                      <a:pt x="169" y="47"/>
                    </a:cubicBezTo>
                    <a:cubicBezTo>
                      <a:pt x="167" y="49"/>
                      <a:pt x="164" y="52"/>
                      <a:pt x="162" y="54"/>
                    </a:cubicBezTo>
                    <a:cubicBezTo>
                      <a:pt x="161" y="52"/>
                      <a:pt x="159" y="50"/>
                      <a:pt x="158" y="47"/>
                    </a:cubicBezTo>
                    <a:cubicBezTo>
                      <a:pt x="154" y="40"/>
                      <a:pt x="149" y="33"/>
                      <a:pt x="146" y="27"/>
                    </a:cubicBezTo>
                    <a:cubicBezTo>
                      <a:pt x="144" y="24"/>
                      <a:pt x="142" y="21"/>
                      <a:pt x="141" y="19"/>
                    </a:cubicBezTo>
                    <a:cubicBezTo>
                      <a:pt x="141" y="18"/>
                      <a:pt x="140" y="18"/>
                      <a:pt x="140" y="17"/>
                    </a:cubicBezTo>
                    <a:cubicBezTo>
                      <a:pt x="140" y="17"/>
                      <a:pt x="140" y="16"/>
                      <a:pt x="140" y="16"/>
                    </a:cubicBezTo>
                    <a:cubicBezTo>
                      <a:pt x="139" y="15"/>
                      <a:pt x="138" y="14"/>
                      <a:pt x="137" y="13"/>
                    </a:cubicBezTo>
                    <a:cubicBezTo>
                      <a:pt x="136" y="10"/>
                      <a:pt x="131" y="7"/>
                      <a:pt x="116" y="3"/>
                    </a:cubicBezTo>
                    <a:cubicBezTo>
                      <a:pt x="112" y="2"/>
                      <a:pt x="109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8"/>
                      <a:pt x="102" y="26"/>
                      <a:pt x="92" y="49"/>
                    </a:cubicBezTo>
                    <a:cubicBezTo>
                      <a:pt x="90" y="34"/>
                      <a:pt x="88" y="21"/>
                      <a:pt x="87" y="19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21"/>
                      <a:pt x="75" y="34"/>
                      <a:pt x="74" y="49"/>
                    </a:cubicBezTo>
                    <a:cubicBezTo>
                      <a:pt x="63" y="26"/>
                      <a:pt x="61" y="8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4" y="2"/>
                      <a:pt x="51" y="3"/>
                    </a:cubicBezTo>
                    <a:cubicBezTo>
                      <a:pt x="42" y="6"/>
                      <a:pt x="29" y="11"/>
                      <a:pt x="21" y="16"/>
                    </a:cubicBezTo>
                    <a:cubicBezTo>
                      <a:pt x="18" y="20"/>
                      <a:pt x="5" y="39"/>
                      <a:pt x="0" y="100"/>
                    </a:cubicBezTo>
                    <a:cubicBezTo>
                      <a:pt x="0" y="101"/>
                      <a:pt x="0" y="102"/>
                      <a:pt x="0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3"/>
                      <a:pt x="29" y="103"/>
                      <a:pt x="29" y="102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Freeform 147"/>
              <p:cNvSpPr/>
              <p:nvPr/>
            </p:nvSpPr>
            <p:spPr bwMode="auto">
              <a:xfrm>
                <a:off x="-1878013" y="5122863"/>
                <a:ext cx="674688" cy="144463"/>
              </a:xfrm>
              <a:custGeom>
                <a:avLst/>
                <a:gdLst>
                  <a:gd name="T0" fmla="*/ 271 w 302"/>
                  <a:gd name="T1" fmla="*/ 0 h 64"/>
                  <a:gd name="T2" fmla="*/ 258 w 302"/>
                  <a:gd name="T3" fmla="*/ 0 h 64"/>
                  <a:gd name="T4" fmla="*/ 261 w 302"/>
                  <a:gd name="T5" fmla="*/ 2 h 64"/>
                  <a:gd name="T6" fmla="*/ 286 w 302"/>
                  <a:gd name="T7" fmla="*/ 46 h 64"/>
                  <a:gd name="T8" fmla="*/ 286 w 302"/>
                  <a:gd name="T9" fmla="*/ 47 h 64"/>
                  <a:gd name="T10" fmla="*/ 16 w 302"/>
                  <a:gd name="T11" fmla="*/ 47 h 64"/>
                  <a:gd name="T12" fmla="*/ 16 w 302"/>
                  <a:gd name="T13" fmla="*/ 46 h 64"/>
                  <a:gd name="T14" fmla="*/ 42 w 302"/>
                  <a:gd name="T15" fmla="*/ 1 h 64"/>
                  <a:gd name="T16" fmla="*/ 43 w 302"/>
                  <a:gd name="T17" fmla="*/ 0 h 64"/>
                  <a:gd name="T18" fmla="*/ 32 w 302"/>
                  <a:gd name="T19" fmla="*/ 0 h 64"/>
                  <a:gd name="T20" fmla="*/ 0 w 302"/>
                  <a:gd name="T21" fmla="*/ 48 h 64"/>
                  <a:gd name="T22" fmla="*/ 0 w 302"/>
                  <a:gd name="T23" fmla="*/ 64 h 64"/>
                  <a:gd name="T24" fmla="*/ 0 w 302"/>
                  <a:gd name="T25" fmla="*/ 64 h 64"/>
                  <a:gd name="T26" fmla="*/ 301 w 302"/>
                  <a:gd name="T27" fmla="*/ 64 h 64"/>
                  <a:gd name="T28" fmla="*/ 302 w 302"/>
                  <a:gd name="T29" fmla="*/ 64 h 64"/>
                  <a:gd name="T30" fmla="*/ 302 w 302"/>
                  <a:gd name="T31" fmla="*/ 48 h 64"/>
                  <a:gd name="T32" fmla="*/ 271 w 302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" h="64">
                    <a:moveTo>
                      <a:pt x="271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9" y="0"/>
                      <a:pt x="260" y="1"/>
                      <a:pt x="261" y="2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86" y="46"/>
                      <a:pt x="286" y="47"/>
                      <a:pt x="28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6"/>
                      <a:pt x="16" y="4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301" y="64"/>
                      <a:pt x="301" y="64"/>
                      <a:pt x="301" y="64"/>
                    </a:cubicBezTo>
                    <a:cubicBezTo>
                      <a:pt x="301" y="64"/>
                      <a:pt x="302" y="64"/>
                      <a:pt x="302" y="64"/>
                    </a:cubicBezTo>
                    <a:cubicBezTo>
                      <a:pt x="302" y="48"/>
                      <a:pt x="302" y="48"/>
                      <a:pt x="302" y="48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Freeform 148"/>
              <p:cNvSpPr/>
              <p:nvPr/>
            </p:nvSpPr>
            <p:spPr bwMode="auto">
              <a:xfrm>
                <a:off x="-2098675" y="4751388"/>
                <a:ext cx="146050" cy="211138"/>
              </a:xfrm>
              <a:custGeom>
                <a:avLst/>
                <a:gdLst>
                  <a:gd name="T0" fmla="*/ 44 w 65"/>
                  <a:gd name="T1" fmla="*/ 90 h 94"/>
                  <a:gd name="T2" fmla="*/ 64 w 65"/>
                  <a:gd name="T3" fmla="*/ 36 h 94"/>
                  <a:gd name="T4" fmla="*/ 32 w 65"/>
                  <a:gd name="T5" fmla="*/ 1 h 94"/>
                  <a:gd name="T6" fmla="*/ 0 w 65"/>
                  <a:gd name="T7" fmla="*/ 42 h 94"/>
                  <a:gd name="T8" fmla="*/ 44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44" y="90"/>
                    </a:moveTo>
                    <a:cubicBezTo>
                      <a:pt x="62" y="85"/>
                      <a:pt x="65" y="58"/>
                      <a:pt x="64" y="36"/>
                    </a:cubicBezTo>
                    <a:cubicBezTo>
                      <a:pt x="63" y="14"/>
                      <a:pt x="47" y="0"/>
                      <a:pt x="32" y="1"/>
                    </a:cubicBezTo>
                    <a:cubicBezTo>
                      <a:pt x="12" y="1"/>
                      <a:pt x="0" y="20"/>
                      <a:pt x="0" y="42"/>
                    </a:cubicBezTo>
                    <a:cubicBezTo>
                      <a:pt x="5" y="77"/>
                      <a:pt x="30" y="94"/>
                      <a:pt x="44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Freeform 149"/>
              <p:cNvSpPr/>
              <p:nvPr/>
            </p:nvSpPr>
            <p:spPr bwMode="auto">
              <a:xfrm>
                <a:off x="-2120900" y="4978401"/>
                <a:ext cx="354013" cy="687388"/>
              </a:xfrm>
              <a:custGeom>
                <a:avLst/>
                <a:gdLst>
                  <a:gd name="T0" fmla="*/ 149 w 158"/>
                  <a:gd name="T1" fmla="*/ 199 h 307"/>
                  <a:gd name="T2" fmla="*/ 146 w 158"/>
                  <a:gd name="T3" fmla="*/ 173 h 307"/>
                  <a:gd name="T4" fmla="*/ 137 w 158"/>
                  <a:gd name="T5" fmla="*/ 159 h 307"/>
                  <a:gd name="T6" fmla="*/ 133 w 158"/>
                  <a:gd name="T7" fmla="*/ 156 h 307"/>
                  <a:gd name="T8" fmla="*/ 123 w 158"/>
                  <a:gd name="T9" fmla="*/ 152 h 307"/>
                  <a:gd name="T10" fmla="*/ 102 w 158"/>
                  <a:gd name="T11" fmla="*/ 146 h 307"/>
                  <a:gd name="T12" fmla="*/ 85 w 158"/>
                  <a:gd name="T13" fmla="*/ 141 h 307"/>
                  <a:gd name="T14" fmla="*/ 91 w 158"/>
                  <a:gd name="T15" fmla="*/ 139 h 307"/>
                  <a:gd name="T16" fmla="*/ 77 w 158"/>
                  <a:gd name="T17" fmla="*/ 41 h 307"/>
                  <a:gd name="T18" fmla="*/ 64 w 158"/>
                  <a:gd name="T19" fmla="*/ 16 h 307"/>
                  <a:gd name="T20" fmla="*/ 69 w 158"/>
                  <a:gd name="T21" fmla="*/ 55 h 307"/>
                  <a:gd name="T22" fmla="*/ 43 w 158"/>
                  <a:gd name="T23" fmla="*/ 6 h 307"/>
                  <a:gd name="T24" fmla="*/ 18 w 158"/>
                  <a:gd name="T25" fmla="*/ 6 h 307"/>
                  <a:gd name="T26" fmla="*/ 16 w 158"/>
                  <a:gd name="T27" fmla="*/ 177 h 307"/>
                  <a:gd name="T28" fmla="*/ 30 w 158"/>
                  <a:gd name="T29" fmla="*/ 176 h 307"/>
                  <a:gd name="T30" fmla="*/ 43 w 158"/>
                  <a:gd name="T31" fmla="*/ 184 h 307"/>
                  <a:gd name="T32" fmla="*/ 109 w 158"/>
                  <a:gd name="T33" fmla="*/ 188 h 307"/>
                  <a:gd name="T34" fmla="*/ 111 w 158"/>
                  <a:gd name="T35" fmla="*/ 203 h 307"/>
                  <a:gd name="T36" fmla="*/ 116 w 158"/>
                  <a:gd name="T37" fmla="*/ 259 h 307"/>
                  <a:gd name="T38" fmla="*/ 119 w 158"/>
                  <a:gd name="T39" fmla="*/ 281 h 307"/>
                  <a:gd name="T40" fmla="*/ 119 w 158"/>
                  <a:gd name="T41" fmla="*/ 289 h 307"/>
                  <a:gd name="T42" fmla="*/ 140 w 158"/>
                  <a:gd name="T43" fmla="*/ 306 h 307"/>
                  <a:gd name="T44" fmla="*/ 157 w 158"/>
                  <a:gd name="T45" fmla="*/ 286 h 307"/>
                  <a:gd name="T46" fmla="*/ 152 w 158"/>
                  <a:gd name="T47" fmla="*/ 237 h 307"/>
                  <a:gd name="T48" fmla="*/ 149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49" y="199"/>
                    </a:moveTo>
                    <a:cubicBezTo>
                      <a:pt x="147" y="188"/>
                      <a:pt x="146" y="178"/>
                      <a:pt x="146" y="173"/>
                    </a:cubicBezTo>
                    <a:cubicBezTo>
                      <a:pt x="145" y="167"/>
                      <a:pt x="142" y="162"/>
                      <a:pt x="137" y="159"/>
                    </a:cubicBezTo>
                    <a:cubicBezTo>
                      <a:pt x="136" y="158"/>
                      <a:pt x="134" y="157"/>
                      <a:pt x="133" y="156"/>
                    </a:cubicBezTo>
                    <a:cubicBezTo>
                      <a:pt x="130" y="155"/>
                      <a:pt x="126" y="154"/>
                      <a:pt x="123" y="152"/>
                    </a:cubicBezTo>
                    <a:cubicBezTo>
                      <a:pt x="117" y="150"/>
                      <a:pt x="110" y="148"/>
                      <a:pt x="102" y="146"/>
                    </a:cubicBezTo>
                    <a:cubicBezTo>
                      <a:pt x="97" y="144"/>
                      <a:pt x="91" y="142"/>
                      <a:pt x="85" y="141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5" y="96"/>
                      <a:pt x="85" y="72"/>
                      <a:pt x="77" y="41"/>
                    </a:cubicBezTo>
                    <a:cubicBezTo>
                      <a:pt x="77" y="41"/>
                      <a:pt x="72" y="26"/>
                      <a:pt x="64" y="16"/>
                    </a:cubicBezTo>
                    <a:cubicBezTo>
                      <a:pt x="62" y="15"/>
                      <a:pt x="70" y="57"/>
                      <a:pt x="69" y="55"/>
                    </a:cubicBezTo>
                    <a:cubicBezTo>
                      <a:pt x="64" y="41"/>
                      <a:pt x="53" y="14"/>
                      <a:pt x="43" y="6"/>
                    </a:cubicBezTo>
                    <a:cubicBezTo>
                      <a:pt x="35" y="0"/>
                      <a:pt x="25" y="2"/>
                      <a:pt x="18" y="6"/>
                    </a:cubicBezTo>
                    <a:cubicBezTo>
                      <a:pt x="0" y="17"/>
                      <a:pt x="8" y="94"/>
                      <a:pt x="16" y="177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3" y="179"/>
                      <a:pt x="39" y="183"/>
                      <a:pt x="43" y="184"/>
                    </a:cubicBezTo>
                    <a:cubicBezTo>
                      <a:pt x="59" y="189"/>
                      <a:pt x="109" y="186"/>
                      <a:pt x="109" y="188"/>
                    </a:cubicBezTo>
                    <a:cubicBezTo>
                      <a:pt x="110" y="192"/>
                      <a:pt x="110" y="197"/>
                      <a:pt x="111" y="203"/>
                    </a:cubicBezTo>
                    <a:cubicBezTo>
                      <a:pt x="113" y="220"/>
                      <a:pt x="115" y="242"/>
                      <a:pt x="116" y="259"/>
                    </a:cubicBezTo>
                    <a:cubicBezTo>
                      <a:pt x="117" y="268"/>
                      <a:pt x="118" y="275"/>
                      <a:pt x="119" y="281"/>
                    </a:cubicBezTo>
                    <a:cubicBezTo>
                      <a:pt x="119" y="286"/>
                      <a:pt x="119" y="289"/>
                      <a:pt x="119" y="289"/>
                    </a:cubicBezTo>
                    <a:cubicBezTo>
                      <a:pt x="120" y="300"/>
                      <a:pt x="130" y="307"/>
                      <a:pt x="140" y="306"/>
                    </a:cubicBezTo>
                    <a:cubicBezTo>
                      <a:pt x="150" y="305"/>
                      <a:pt x="158" y="296"/>
                      <a:pt x="157" y="286"/>
                    </a:cubicBezTo>
                    <a:cubicBezTo>
                      <a:pt x="157" y="286"/>
                      <a:pt x="155" y="263"/>
                      <a:pt x="152" y="237"/>
                    </a:cubicBezTo>
                    <a:cubicBezTo>
                      <a:pt x="151" y="224"/>
                      <a:pt x="150" y="211"/>
                      <a:pt x="149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150"/>
              <p:cNvSpPr/>
              <p:nvPr/>
            </p:nvSpPr>
            <p:spPr bwMode="auto">
              <a:xfrm>
                <a:off x="-1128713" y="4751388"/>
                <a:ext cx="144463" cy="211138"/>
              </a:xfrm>
              <a:custGeom>
                <a:avLst/>
                <a:gdLst>
                  <a:gd name="T0" fmla="*/ 21 w 65"/>
                  <a:gd name="T1" fmla="*/ 90 h 94"/>
                  <a:gd name="T2" fmla="*/ 1 w 65"/>
                  <a:gd name="T3" fmla="*/ 36 h 94"/>
                  <a:gd name="T4" fmla="*/ 32 w 65"/>
                  <a:gd name="T5" fmla="*/ 1 h 94"/>
                  <a:gd name="T6" fmla="*/ 64 w 65"/>
                  <a:gd name="T7" fmla="*/ 42 h 94"/>
                  <a:gd name="T8" fmla="*/ 21 w 65"/>
                  <a:gd name="T9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94">
                    <a:moveTo>
                      <a:pt x="21" y="90"/>
                    </a:moveTo>
                    <a:cubicBezTo>
                      <a:pt x="2" y="85"/>
                      <a:pt x="0" y="58"/>
                      <a:pt x="1" y="36"/>
                    </a:cubicBezTo>
                    <a:cubicBezTo>
                      <a:pt x="1" y="14"/>
                      <a:pt x="18" y="0"/>
                      <a:pt x="32" y="1"/>
                    </a:cubicBezTo>
                    <a:cubicBezTo>
                      <a:pt x="52" y="1"/>
                      <a:pt x="65" y="20"/>
                      <a:pt x="64" y="42"/>
                    </a:cubicBezTo>
                    <a:cubicBezTo>
                      <a:pt x="59" y="77"/>
                      <a:pt x="34" y="94"/>
                      <a:pt x="21" y="90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Freeform 151"/>
              <p:cNvSpPr/>
              <p:nvPr/>
            </p:nvSpPr>
            <p:spPr bwMode="auto">
              <a:xfrm>
                <a:off x="-1317625" y="4978401"/>
                <a:ext cx="354013" cy="687388"/>
              </a:xfrm>
              <a:custGeom>
                <a:avLst/>
                <a:gdLst>
                  <a:gd name="T0" fmla="*/ 10 w 158"/>
                  <a:gd name="T1" fmla="*/ 199 h 307"/>
                  <a:gd name="T2" fmla="*/ 13 w 158"/>
                  <a:gd name="T3" fmla="*/ 173 h 307"/>
                  <a:gd name="T4" fmla="*/ 21 w 158"/>
                  <a:gd name="T5" fmla="*/ 159 h 307"/>
                  <a:gd name="T6" fmla="*/ 26 w 158"/>
                  <a:gd name="T7" fmla="*/ 156 h 307"/>
                  <a:gd name="T8" fmla="*/ 36 w 158"/>
                  <a:gd name="T9" fmla="*/ 152 h 307"/>
                  <a:gd name="T10" fmla="*/ 56 w 158"/>
                  <a:gd name="T11" fmla="*/ 146 h 307"/>
                  <a:gd name="T12" fmla="*/ 73 w 158"/>
                  <a:gd name="T13" fmla="*/ 141 h 307"/>
                  <a:gd name="T14" fmla="*/ 68 w 158"/>
                  <a:gd name="T15" fmla="*/ 139 h 307"/>
                  <a:gd name="T16" fmla="*/ 81 w 158"/>
                  <a:gd name="T17" fmla="*/ 41 h 307"/>
                  <a:gd name="T18" fmla="*/ 95 w 158"/>
                  <a:gd name="T19" fmla="*/ 16 h 307"/>
                  <a:gd name="T20" fmla="*/ 89 w 158"/>
                  <a:gd name="T21" fmla="*/ 55 h 307"/>
                  <a:gd name="T22" fmla="*/ 115 w 158"/>
                  <a:gd name="T23" fmla="*/ 6 h 307"/>
                  <a:gd name="T24" fmla="*/ 140 w 158"/>
                  <a:gd name="T25" fmla="*/ 6 h 307"/>
                  <a:gd name="T26" fmla="*/ 143 w 158"/>
                  <a:gd name="T27" fmla="*/ 177 h 307"/>
                  <a:gd name="T28" fmla="*/ 128 w 158"/>
                  <a:gd name="T29" fmla="*/ 176 h 307"/>
                  <a:gd name="T30" fmla="*/ 115 w 158"/>
                  <a:gd name="T31" fmla="*/ 184 h 307"/>
                  <a:gd name="T32" fmla="*/ 49 w 158"/>
                  <a:gd name="T33" fmla="*/ 188 h 307"/>
                  <a:gd name="T34" fmla="*/ 47 w 158"/>
                  <a:gd name="T35" fmla="*/ 203 h 307"/>
                  <a:gd name="T36" fmla="*/ 42 w 158"/>
                  <a:gd name="T37" fmla="*/ 259 h 307"/>
                  <a:gd name="T38" fmla="*/ 40 w 158"/>
                  <a:gd name="T39" fmla="*/ 281 h 307"/>
                  <a:gd name="T40" fmla="*/ 39 w 158"/>
                  <a:gd name="T41" fmla="*/ 289 h 307"/>
                  <a:gd name="T42" fmla="*/ 18 w 158"/>
                  <a:gd name="T43" fmla="*/ 306 h 307"/>
                  <a:gd name="T44" fmla="*/ 1 w 158"/>
                  <a:gd name="T45" fmla="*/ 286 h 307"/>
                  <a:gd name="T46" fmla="*/ 6 w 158"/>
                  <a:gd name="T47" fmla="*/ 237 h 307"/>
                  <a:gd name="T48" fmla="*/ 10 w 158"/>
                  <a:gd name="T49" fmla="*/ 19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8" h="307">
                    <a:moveTo>
                      <a:pt x="10" y="199"/>
                    </a:moveTo>
                    <a:cubicBezTo>
                      <a:pt x="11" y="188"/>
                      <a:pt x="12" y="178"/>
                      <a:pt x="13" y="173"/>
                    </a:cubicBezTo>
                    <a:cubicBezTo>
                      <a:pt x="13" y="167"/>
                      <a:pt x="16" y="162"/>
                      <a:pt x="21" y="159"/>
                    </a:cubicBezTo>
                    <a:cubicBezTo>
                      <a:pt x="23" y="158"/>
                      <a:pt x="24" y="157"/>
                      <a:pt x="26" y="156"/>
                    </a:cubicBezTo>
                    <a:cubicBezTo>
                      <a:pt x="29" y="155"/>
                      <a:pt x="32" y="154"/>
                      <a:pt x="36" y="152"/>
                    </a:cubicBezTo>
                    <a:cubicBezTo>
                      <a:pt x="42" y="150"/>
                      <a:pt x="49" y="148"/>
                      <a:pt x="56" y="146"/>
                    </a:cubicBezTo>
                    <a:cubicBezTo>
                      <a:pt x="62" y="144"/>
                      <a:pt x="68" y="142"/>
                      <a:pt x="73" y="141"/>
                    </a:cubicBezTo>
                    <a:cubicBezTo>
                      <a:pt x="68" y="139"/>
                      <a:pt x="68" y="139"/>
                      <a:pt x="68" y="139"/>
                    </a:cubicBezTo>
                    <a:cubicBezTo>
                      <a:pt x="73" y="96"/>
                      <a:pt x="74" y="72"/>
                      <a:pt x="81" y="41"/>
                    </a:cubicBezTo>
                    <a:cubicBezTo>
                      <a:pt x="81" y="41"/>
                      <a:pt x="86" y="26"/>
                      <a:pt x="95" y="16"/>
                    </a:cubicBezTo>
                    <a:cubicBezTo>
                      <a:pt x="96" y="15"/>
                      <a:pt x="88" y="57"/>
                      <a:pt x="89" y="55"/>
                    </a:cubicBezTo>
                    <a:cubicBezTo>
                      <a:pt x="95" y="41"/>
                      <a:pt x="106" y="14"/>
                      <a:pt x="115" y="6"/>
                    </a:cubicBezTo>
                    <a:cubicBezTo>
                      <a:pt x="123" y="0"/>
                      <a:pt x="133" y="2"/>
                      <a:pt x="140" y="6"/>
                    </a:cubicBezTo>
                    <a:cubicBezTo>
                      <a:pt x="158" y="17"/>
                      <a:pt x="150" y="94"/>
                      <a:pt x="143" y="177"/>
                    </a:cubicBezTo>
                    <a:cubicBezTo>
                      <a:pt x="128" y="176"/>
                      <a:pt x="128" y="176"/>
                      <a:pt x="128" y="176"/>
                    </a:cubicBezTo>
                    <a:cubicBezTo>
                      <a:pt x="126" y="179"/>
                      <a:pt x="119" y="183"/>
                      <a:pt x="115" y="184"/>
                    </a:cubicBezTo>
                    <a:cubicBezTo>
                      <a:pt x="99" y="189"/>
                      <a:pt x="50" y="186"/>
                      <a:pt x="49" y="188"/>
                    </a:cubicBezTo>
                    <a:cubicBezTo>
                      <a:pt x="49" y="192"/>
                      <a:pt x="48" y="197"/>
                      <a:pt x="47" y="203"/>
                    </a:cubicBezTo>
                    <a:cubicBezTo>
                      <a:pt x="46" y="220"/>
                      <a:pt x="44" y="242"/>
                      <a:pt x="42" y="259"/>
                    </a:cubicBezTo>
                    <a:cubicBezTo>
                      <a:pt x="41" y="268"/>
                      <a:pt x="40" y="275"/>
                      <a:pt x="40" y="281"/>
                    </a:cubicBezTo>
                    <a:cubicBezTo>
                      <a:pt x="39" y="286"/>
                      <a:pt x="39" y="289"/>
                      <a:pt x="39" y="289"/>
                    </a:cubicBezTo>
                    <a:cubicBezTo>
                      <a:pt x="38" y="300"/>
                      <a:pt x="29" y="307"/>
                      <a:pt x="18" y="306"/>
                    </a:cubicBezTo>
                    <a:cubicBezTo>
                      <a:pt x="8" y="305"/>
                      <a:pt x="0" y="296"/>
                      <a:pt x="1" y="286"/>
                    </a:cubicBezTo>
                    <a:cubicBezTo>
                      <a:pt x="1" y="286"/>
                      <a:pt x="4" y="263"/>
                      <a:pt x="6" y="237"/>
                    </a:cubicBezTo>
                    <a:cubicBezTo>
                      <a:pt x="7" y="224"/>
                      <a:pt x="9" y="211"/>
                      <a:pt x="10" y="199"/>
                    </a:cubicBezTo>
                    <a:close/>
                  </a:path>
                </a:pathLst>
              </a:cu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4" name="矩形 25"/>
            <p:cNvSpPr>
              <a:spLocks noChangeArrowheads="1"/>
            </p:cNvSpPr>
            <p:nvPr/>
          </p:nvSpPr>
          <p:spPr bwMode="auto">
            <a:xfrm>
              <a:off x="3718516" y="2574312"/>
              <a:ext cx="24763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685800"/>
              <a:r>
                <a:rPr lang="en-US" altLang="zh-CN" sz="1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text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6"/>
          <p:cNvSpPr txBox="1">
            <a:spLocks noChangeArrowheads="1"/>
          </p:cNvSpPr>
          <p:nvPr/>
        </p:nvSpPr>
        <p:spPr bwMode="auto">
          <a:xfrm>
            <a:off x="6473236" y="3623519"/>
            <a:ext cx="3531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FDB8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26"/>
          <p:cNvSpPr txBox="1">
            <a:spLocks noChangeArrowheads="1"/>
          </p:cNvSpPr>
          <p:nvPr/>
        </p:nvSpPr>
        <p:spPr bwMode="auto">
          <a:xfrm>
            <a:off x="6473236" y="1923542"/>
            <a:ext cx="3531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00B4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00B4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26"/>
          <p:cNvSpPr txBox="1">
            <a:spLocks noChangeArrowheads="1"/>
          </p:cNvSpPr>
          <p:nvPr/>
        </p:nvSpPr>
        <p:spPr bwMode="auto">
          <a:xfrm>
            <a:off x="975946" y="3663084"/>
            <a:ext cx="3531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8CC6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8CC6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975946" y="1923542"/>
            <a:ext cx="3531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400" dirty="0">
                <a:solidFill>
                  <a:srgbClr val="81D2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add text</a:t>
            </a:r>
            <a:endParaRPr lang="en-US" altLang="zh-CN" sz="1400" dirty="0">
              <a:solidFill>
                <a:srgbClr val="81D2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30858" y="649862"/>
            <a:ext cx="6573192" cy="615585"/>
            <a:chOff x="430858" y="649862"/>
            <a:chExt cx="6573192" cy="615585"/>
          </a:xfrm>
        </p:grpSpPr>
        <p:sp>
          <p:nvSpPr>
            <p:cNvPr id="27" name="矩形 25"/>
            <p:cNvSpPr>
              <a:spLocks noChangeArrowheads="1"/>
            </p:cNvSpPr>
            <p:nvPr/>
          </p:nvSpPr>
          <p:spPr bwMode="auto">
            <a:xfrm>
              <a:off x="430858" y="649862"/>
              <a:ext cx="657319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250" spc="40" dirty="0">
                  <a:solidFill>
                    <a:srgbClr val="F39128"/>
                  </a:solidFill>
                  <a:latin typeface="AvantGardeGothicC-Book" pitchFamily="50" charset="0"/>
                  <a:ea typeface="宋体" panose="02010600030101010101" pitchFamily="2" charset="-122"/>
                </a:rPr>
                <a:t>Click here to add title</a:t>
              </a:r>
              <a:endParaRPr lang="en-US" altLang="zh-CN" sz="2250" spc="40" dirty="0">
                <a:solidFill>
                  <a:srgbClr val="F39128"/>
                </a:solidFill>
                <a:latin typeface="AvantGardeGothicC-Book" pitchFamily="50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2059" y="988448"/>
              <a:ext cx="50570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SHANGHAI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RAPIDESIGN</a:t>
              </a:r>
              <a:r>
                <a:rPr lang="zh-CN" altLang="en-US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ADVERTISING </a:t>
              </a:r>
              <a:r>
                <a:rPr lang="en-US" altLang="zh-CN" sz="1200" spc="40" dirty="0">
                  <a:solidFill>
                    <a:srgbClr val="F39128"/>
                  </a:solidFill>
                  <a:latin typeface="Calibri Light" panose="020F0302020204030204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Co., Ltd</a:t>
              </a:r>
              <a:endParaRPr lang="zh-CN" altLang="en-US" sz="1200" spc="40" dirty="0">
                <a:solidFill>
                  <a:srgbClr val="F39128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338564" y="1203999"/>
            <a:ext cx="4446389" cy="3440112"/>
            <a:chOff x="2338564" y="1203999"/>
            <a:chExt cx="4446389" cy="3440112"/>
          </a:xfrm>
        </p:grpSpPr>
        <p:sp>
          <p:nvSpPr>
            <p:cNvPr id="2" name="Freeform 5"/>
            <p:cNvSpPr/>
            <p:nvPr/>
          </p:nvSpPr>
          <p:spPr bwMode="auto">
            <a:xfrm>
              <a:off x="4596266" y="1203999"/>
              <a:ext cx="1724025" cy="1716087"/>
            </a:xfrm>
            <a:custGeom>
              <a:avLst/>
              <a:gdLst>
                <a:gd name="T0" fmla="*/ 0 w 187"/>
                <a:gd name="T1" fmla="*/ 136 h 186"/>
                <a:gd name="T2" fmla="*/ 49 w 187"/>
                <a:gd name="T3" fmla="*/ 186 h 186"/>
                <a:gd name="T4" fmla="*/ 90 w 187"/>
                <a:gd name="T5" fmla="*/ 177 h 186"/>
                <a:gd name="T6" fmla="*/ 130 w 187"/>
                <a:gd name="T7" fmla="*/ 186 h 186"/>
                <a:gd name="T8" fmla="*/ 187 w 187"/>
                <a:gd name="T9" fmla="*/ 98 h 186"/>
                <a:gd name="T10" fmla="*/ 90 w 187"/>
                <a:gd name="T11" fmla="*/ 0 h 186"/>
                <a:gd name="T12" fmla="*/ 0 w 187"/>
                <a:gd name="T13" fmla="*/ 60 h 186"/>
                <a:gd name="T14" fmla="*/ 7 w 187"/>
                <a:gd name="T15" fmla="*/ 98 h 186"/>
                <a:gd name="T16" fmla="*/ 0 w 187"/>
                <a:gd name="T1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6">
                  <a:moveTo>
                    <a:pt x="0" y="136"/>
                  </a:moveTo>
                  <a:cubicBezTo>
                    <a:pt x="9" y="158"/>
                    <a:pt x="27" y="176"/>
                    <a:pt x="49" y="186"/>
                  </a:cubicBezTo>
                  <a:cubicBezTo>
                    <a:pt x="61" y="181"/>
                    <a:pt x="75" y="177"/>
                    <a:pt x="90" y="177"/>
                  </a:cubicBezTo>
                  <a:cubicBezTo>
                    <a:pt x="104" y="177"/>
                    <a:pt x="118" y="181"/>
                    <a:pt x="130" y="186"/>
                  </a:cubicBezTo>
                  <a:cubicBezTo>
                    <a:pt x="164" y="171"/>
                    <a:pt x="187" y="137"/>
                    <a:pt x="187" y="98"/>
                  </a:cubicBezTo>
                  <a:cubicBezTo>
                    <a:pt x="187" y="44"/>
                    <a:pt x="143" y="0"/>
                    <a:pt x="90" y="0"/>
                  </a:cubicBezTo>
                  <a:cubicBezTo>
                    <a:pt x="49" y="0"/>
                    <a:pt x="15" y="25"/>
                    <a:pt x="0" y="60"/>
                  </a:cubicBezTo>
                  <a:cubicBezTo>
                    <a:pt x="5" y="71"/>
                    <a:pt x="7" y="84"/>
                    <a:pt x="7" y="98"/>
                  </a:cubicBezTo>
                  <a:cubicBezTo>
                    <a:pt x="7" y="111"/>
                    <a:pt x="5" y="124"/>
                    <a:pt x="0" y="136"/>
                  </a:cubicBezTo>
                  <a:close/>
                </a:path>
              </a:pathLst>
            </a:custGeom>
            <a:solidFill>
              <a:srgbClr val="00B4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" name="Freeform 6"/>
            <p:cNvSpPr/>
            <p:nvPr/>
          </p:nvSpPr>
          <p:spPr bwMode="auto">
            <a:xfrm>
              <a:off x="2862716" y="2920086"/>
              <a:ext cx="1733550" cy="1724025"/>
            </a:xfrm>
            <a:custGeom>
              <a:avLst/>
              <a:gdLst>
                <a:gd name="T0" fmla="*/ 188 w 188"/>
                <a:gd name="T1" fmla="*/ 51 h 187"/>
                <a:gd name="T2" fmla="*/ 139 w 188"/>
                <a:gd name="T3" fmla="*/ 0 h 187"/>
                <a:gd name="T4" fmla="*/ 98 w 188"/>
                <a:gd name="T5" fmla="*/ 9 h 187"/>
                <a:gd name="T6" fmla="*/ 57 w 188"/>
                <a:gd name="T7" fmla="*/ 0 h 187"/>
                <a:gd name="T8" fmla="*/ 0 w 188"/>
                <a:gd name="T9" fmla="*/ 89 h 187"/>
                <a:gd name="T10" fmla="*/ 98 w 188"/>
                <a:gd name="T11" fmla="*/ 187 h 187"/>
                <a:gd name="T12" fmla="*/ 188 w 188"/>
                <a:gd name="T13" fmla="*/ 127 h 187"/>
                <a:gd name="T14" fmla="*/ 180 w 188"/>
                <a:gd name="T15" fmla="*/ 89 h 187"/>
                <a:gd name="T16" fmla="*/ 188 w 188"/>
                <a:gd name="T17" fmla="*/ 5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188" y="51"/>
                  </a:moveTo>
                  <a:cubicBezTo>
                    <a:pt x="178" y="29"/>
                    <a:pt x="161" y="11"/>
                    <a:pt x="139" y="0"/>
                  </a:cubicBezTo>
                  <a:cubicBezTo>
                    <a:pt x="126" y="6"/>
                    <a:pt x="112" y="9"/>
                    <a:pt x="98" y="9"/>
                  </a:cubicBezTo>
                  <a:cubicBezTo>
                    <a:pt x="83" y="9"/>
                    <a:pt x="69" y="6"/>
                    <a:pt x="57" y="0"/>
                  </a:cubicBezTo>
                  <a:cubicBezTo>
                    <a:pt x="24" y="16"/>
                    <a:pt x="0" y="50"/>
                    <a:pt x="0" y="89"/>
                  </a:cubicBezTo>
                  <a:cubicBezTo>
                    <a:pt x="0" y="143"/>
                    <a:pt x="44" y="187"/>
                    <a:pt x="98" y="187"/>
                  </a:cubicBezTo>
                  <a:cubicBezTo>
                    <a:pt x="138" y="187"/>
                    <a:pt x="173" y="162"/>
                    <a:pt x="188" y="127"/>
                  </a:cubicBezTo>
                  <a:cubicBezTo>
                    <a:pt x="183" y="115"/>
                    <a:pt x="180" y="102"/>
                    <a:pt x="180" y="89"/>
                  </a:cubicBezTo>
                  <a:cubicBezTo>
                    <a:pt x="180" y="75"/>
                    <a:pt x="183" y="63"/>
                    <a:pt x="188" y="5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4596266" y="2920086"/>
              <a:ext cx="1724025" cy="1724025"/>
            </a:xfrm>
            <a:custGeom>
              <a:avLst/>
              <a:gdLst>
                <a:gd name="T0" fmla="*/ 130 w 187"/>
                <a:gd name="T1" fmla="*/ 0 h 187"/>
                <a:gd name="T2" fmla="*/ 90 w 187"/>
                <a:gd name="T3" fmla="*/ 9 h 187"/>
                <a:gd name="T4" fmla="*/ 49 w 187"/>
                <a:gd name="T5" fmla="*/ 0 h 187"/>
                <a:gd name="T6" fmla="*/ 0 w 187"/>
                <a:gd name="T7" fmla="*/ 51 h 187"/>
                <a:gd name="T8" fmla="*/ 7 w 187"/>
                <a:gd name="T9" fmla="*/ 89 h 187"/>
                <a:gd name="T10" fmla="*/ 0 w 187"/>
                <a:gd name="T11" fmla="*/ 127 h 187"/>
                <a:gd name="T12" fmla="*/ 90 w 187"/>
                <a:gd name="T13" fmla="*/ 187 h 187"/>
                <a:gd name="T14" fmla="*/ 187 w 187"/>
                <a:gd name="T15" fmla="*/ 89 h 187"/>
                <a:gd name="T16" fmla="*/ 130 w 187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7">
                  <a:moveTo>
                    <a:pt x="130" y="0"/>
                  </a:moveTo>
                  <a:cubicBezTo>
                    <a:pt x="118" y="6"/>
                    <a:pt x="104" y="9"/>
                    <a:pt x="90" y="9"/>
                  </a:cubicBezTo>
                  <a:cubicBezTo>
                    <a:pt x="75" y="9"/>
                    <a:pt x="61" y="6"/>
                    <a:pt x="49" y="0"/>
                  </a:cubicBezTo>
                  <a:cubicBezTo>
                    <a:pt x="27" y="11"/>
                    <a:pt x="9" y="29"/>
                    <a:pt x="0" y="51"/>
                  </a:cubicBezTo>
                  <a:cubicBezTo>
                    <a:pt x="5" y="63"/>
                    <a:pt x="7" y="75"/>
                    <a:pt x="7" y="89"/>
                  </a:cubicBezTo>
                  <a:cubicBezTo>
                    <a:pt x="7" y="102"/>
                    <a:pt x="5" y="115"/>
                    <a:pt x="0" y="127"/>
                  </a:cubicBezTo>
                  <a:cubicBezTo>
                    <a:pt x="15" y="162"/>
                    <a:pt x="49" y="187"/>
                    <a:pt x="90" y="187"/>
                  </a:cubicBezTo>
                  <a:cubicBezTo>
                    <a:pt x="143" y="187"/>
                    <a:pt x="187" y="143"/>
                    <a:pt x="187" y="89"/>
                  </a:cubicBezTo>
                  <a:cubicBezTo>
                    <a:pt x="187" y="50"/>
                    <a:pt x="164" y="16"/>
                    <a:pt x="130" y="0"/>
                  </a:cubicBez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</p:spPr>
          <p:txBody>
            <a:bodyPr/>
            <a:lstStyle/>
            <a:p>
              <a:pPr defTabSz="685800"/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5048704" y="2835949"/>
              <a:ext cx="746125" cy="166687"/>
            </a:xfrm>
            <a:custGeom>
              <a:avLst/>
              <a:gdLst>
                <a:gd name="T0" fmla="*/ 0 w 81"/>
                <a:gd name="T1" fmla="*/ 9 h 18"/>
                <a:gd name="T2" fmla="*/ 41 w 81"/>
                <a:gd name="T3" fmla="*/ 18 h 18"/>
                <a:gd name="T4" fmla="*/ 81 w 81"/>
                <a:gd name="T5" fmla="*/ 9 h 18"/>
                <a:gd name="T6" fmla="*/ 41 w 81"/>
                <a:gd name="T7" fmla="*/ 0 h 18"/>
                <a:gd name="T8" fmla="*/ 0 w 8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8">
                  <a:moveTo>
                    <a:pt x="0" y="9"/>
                  </a:moveTo>
                  <a:cubicBezTo>
                    <a:pt x="12" y="15"/>
                    <a:pt x="26" y="18"/>
                    <a:pt x="41" y="18"/>
                  </a:cubicBezTo>
                  <a:cubicBezTo>
                    <a:pt x="55" y="18"/>
                    <a:pt x="69" y="15"/>
                    <a:pt x="81" y="9"/>
                  </a:cubicBezTo>
                  <a:cubicBezTo>
                    <a:pt x="69" y="4"/>
                    <a:pt x="55" y="0"/>
                    <a:pt x="41" y="0"/>
                  </a:cubicBezTo>
                  <a:cubicBezTo>
                    <a:pt x="26" y="0"/>
                    <a:pt x="12" y="4"/>
                    <a:pt x="0" y="9"/>
                  </a:cubicBezTo>
                  <a:close/>
                </a:path>
              </a:pathLst>
            </a:custGeom>
            <a:solidFill>
              <a:srgbClr val="5B7C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4523241" y="3389986"/>
              <a:ext cx="138113" cy="700087"/>
            </a:xfrm>
            <a:custGeom>
              <a:avLst/>
              <a:gdLst>
                <a:gd name="T0" fmla="*/ 8 w 15"/>
                <a:gd name="T1" fmla="*/ 0 h 76"/>
                <a:gd name="T2" fmla="*/ 0 w 15"/>
                <a:gd name="T3" fmla="*/ 38 h 76"/>
                <a:gd name="T4" fmla="*/ 8 w 15"/>
                <a:gd name="T5" fmla="*/ 76 h 76"/>
                <a:gd name="T6" fmla="*/ 15 w 15"/>
                <a:gd name="T7" fmla="*/ 38 h 76"/>
                <a:gd name="T8" fmla="*/ 8 w 1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6">
                  <a:moveTo>
                    <a:pt x="8" y="0"/>
                  </a:moveTo>
                  <a:cubicBezTo>
                    <a:pt x="3" y="12"/>
                    <a:pt x="0" y="24"/>
                    <a:pt x="0" y="38"/>
                  </a:cubicBezTo>
                  <a:cubicBezTo>
                    <a:pt x="0" y="51"/>
                    <a:pt x="3" y="64"/>
                    <a:pt x="8" y="76"/>
                  </a:cubicBezTo>
                  <a:cubicBezTo>
                    <a:pt x="13" y="64"/>
                    <a:pt x="15" y="51"/>
                    <a:pt x="15" y="38"/>
                  </a:cubicBezTo>
                  <a:cubicBezTo>
                    <a:pt x="15" y="24"/>
                    <a:pt x="13" y="12"/>
                    <a:pt x="8" y="0"/>
                  </a:cubicBezTo>
                  <a:close/>
                </a:path>
              </a:pathLst>
            </a:custGeom>
            <a:solidFill>
              <a:srgbClr val="8A8E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10"/>
            <p:cNvSpPr/>
            <p:nvPr/>
          </p:nvSpPr>
          <p:spPr bwMode="auto">
            <a:xfrm>
              <a:off x="2862716" y="1203999"/>
              <a:ext cx="1733550" cy="1716087"/>
            </a:xfrm>
            <a:custGeom>
              <a:avLst/>
              <a:gdLst>
                <a:gd name="T0" fmla="*/ 139 w 188"/>
                <a:gd name="T1" fmla="*/ 186 h 186"/>
                <a:gd name="T2" fmla="*/ 188 w 188"/>
                <a:gd name="T3" fmla="*/ 136 h 186"/>
                <a:gd name="T4" fmla="*/ 180 w 188"/>
                <a:gd name="T5" fmla="*/ 98 h 186"/>
                <a:gd name="T6" fmla="*/ 188 w 188"/>
                <a:gd name="T7" fmla="*/ 60 h 186"/>
                <a:gd name="T8" fmla="*/ 98 w 188"/>
                <a:gd name="T9" fmla="*/ 0 h 186"/>
                <a:gd name="T10" fmla="*/ 0 w 188"/>
                <a:gd name="T11" fmla="*/ 98 h 186"/>
                <a:gd name="T12" fmla="*/ 57 w 188"/>
                <a:gd name="T13" fmla="*/ 186 h 186"/>
                <a:gd name="T14" fmla="*/ 98 w 188"/>
                <a:gd name="T15" fmla="*/ 177 h 186"/>
                <a:gd name="T16" fmla="*/ 139 w 188"/>
                <a:gd name="T1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6">
                  <a:moveTo>
                    <a:pt x="139" y="186"/>
                  </a:moveTo>
                  <a:cubicBezTo>
                    <a:pt x="161" y="176"/>
                    <a:pt x="178" y="158"/>
                    <a:pt x="188" y="136"/>
                  </a:cubicBezTo>
                  <a:cubicBezTo>
                    <a:pt x="183" y="124"/>
                    <a:pt x="180" y="111"/>
                    <a:pt x="180" y="98"/>
                  </a:cubicBezTo>
                  <a:cubicBezTo>
                    <a:pt x="180" y="84"/>
                    <a:pt x="183" y="71"/>
                    <a:pt x="188" y="60"/>
                  </a:cubicBezTo>
                  <a:cubicBezTo>
                    <a:pt x="173" y="25"/>
                    <a:pt x="138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37"/>
                    <a:pt x="24" y="171"/>
                    <a:pt x="57" y="186"/>
                  </a:cubicBezTo>
                  <a:cubicBezTo>
                    <a:pt x="69" y="181"/>
                    <a:pt x="83" y="177"/>
                    <a:pt x="98" y="177"/>
                  </a:cubicBezTo>
                  <a:cubicBezTo>
                    <a:pt x="112" y="177"/>
                    <a:pt x="126" y="181"/>
                    <a:pt x="139" y="186"/>
                  </a:cubicBezTo>
                  <a:close/>
                </a:path>
              </a:pathLst>
            </a:custGeom>
            <a:solidFill>
              <a:srgbClr val="81D2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11"/>
            <p:cNvSpPr/>
            <p:nvPr/>
          </p:nvSpPr>
          <p:spPr bwMode="auto">
            <a:xfrm>
              <a:off x="4523241" y="1758036"/>
              <a:ext cx="138113" cy="700087"/>
            </a:xfrm>
            <a:custGeom>
              <a:avLst/>
              <a:gdLst>
                <a:gd name="T0" fmla="*/ 8 w 15"/>
                <a:gd name="T1" fmla="*/ 76 h 76"/>
                <a:gd name="T2" fmla="*/ 15 w 15"/>
                <a:gd name="T3" fmla="*/ 38 h 76"/>
                <a:gd name="T4" fmla="*/ 8 w 15"/>
                <a:gd name="T5" fmla="*/ 0 h 76"/>
                <a:gd name="T6" fmla="*/ 0 w 15"/>
                <a:gd name="T7" fmla="*/ 38 h 76"/>
                <a:gd name="T8" fmla="*/ 8 w 15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6">
                  <a:moveTo>
                    <a:pt x="8" y="76"/>
                  </a:moveTo>
                  <a:cubicBezTo>
                    <a:pt x="13" y="64"/>
                    <a:pt x="15" y="51"/>
                    <a:pt x="15" y="38"/>
                  </a:cubicBezTo>
                  <a:cubicBezTo>
                    <a:pt x="15" y="24"/>
                    <a:pt x="13" y="11"/>
                    <a:pt x="8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51"/>
                    <a:pt x="3" y="64"/>
                    <a:pt x="8" y="76"/>
                  </a:cubicBezTo>
                  <a:close/>
                </a:path>
              </a:pathLst>
            </a:custGeom>
            <a:solidFill>
              <a:srgbClr val="0099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3388179" y="2835949"/>
              <a:ext cx="755650" cy="166687"/>
            </a:xfrm>
            <a:custGeom>
              <a:avLst/>
              <a:gdLst>
                <a:gd name="T0" fmla="*/ 82 w 82"/>
                <a:gd name="T1" fmla="*/ 9 h 18"/>
                <a:gd name="T2" fmla="*/ 41 w 82"/>
                <a:gd name="T3" fmla="*/ 0 h 18"/>
                <a:gd name="T4" fmla="*/ 0 w 82"/>
                <a:gd name="T5" fmla="*/ 9 h 18"/>
                <a:gd name="T6" fmla="*/ 41 w 82"/>
                <a:gd name="T7" fmla="*/ 18 h 18"/>
                <a:gd name="T8" fmla="*/ 82 w 8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8">
                  <a:moveTo>
                    <a:pt x="82" y="9"/>
                  </a:moveTo>
                  <a:cubicBezTo>
                    <a:pt x="69" y="4"/>
                    <a:pt x="55" y="0"/>
                    <a:pt x="41" y="0"/>
                  </a:cubicBezTo>
                  <a:cubicBezTo>
                    <a:pt x="26" y="0"/>
                    <a:pt x="12" y="4"/>
                    <a:pt x="0" y="9"/>
                  </a:cubicBezTo>
                  <a:cubicBezTo>
                    <a:pt x="12" y="15"/>
                    <a:pt x="26" y="18"/>
                    <a:pt x="41" y="18"/>
                  </a:cubicBezTo>
                  <a:cubicBezTo>
                    <a:pt x="55" y="18"/>
                    <a:pt x="69" y="15"/>
                    <a:pt x="82" y="9"/>
                  </a:cubicBezTo>
                  <a:close/>
                </a:path>
              </a:pathLst>
            </a:custGeom>
            <a:solidFill>
              <a:srgbClr val="22A4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TextBox 682"/>
            <p:cNvSpPr txBox="1"/>
            <p:nvPr/>
          </p:nvSpPr>
          <p:spPr>
            <a:xfrm>
              <a:off x="3282093" y="1374829"/>
              <a:ext cx="13141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682"/>
            <p:cNvSpPr txBox="1"/>
            <p:nvPr/>
          </p:nvSpPr>
          <p:spPr>
            <a:xfrm>
              <a:off x="5010880" y="1374829"/>
              <a:ext cx="13824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682"/>
            <p:cNvSpPr txBox="1"/>
            <p:nvPr/>
          </p:nvSpPr>
          <p:spPr>
            <a:xfrm>
              <a:off x="3282093" y="2940815"/>
              <a:ext cx="157584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682"/>
            <p:cNvSpPr txBox="1"/>
            <p:nvPr/>
          </p:nvSpPr>
          <p:spPr>
            <a:xfrm>
              <a:off x="5010880" y="2940815"/>
              <a:ext cx="13824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11%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25"/>
            <p:cNvSpPr>
              <a:spLocks noChangeArrowheads="1"/>
            </p:cNvSpPr>
            <p:nvPr/>
          </p:nvSpPr>
          <p:spPr bwMode="auto">
            <a:xfrm>
              <a:off x="2338564" y="1903629"/>
              <a:ext cx="285487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25"/>
            <p:cNvSpPr>
              <a:spLocks noChangeArrowheads="1"/>
            </p:cNvSpPr>
            <p:nvPr/>
          </p:nvSpPr>
          <p:spPr bwMode="auto">
            <a:xfrm>
              <a:off x="4097171" y="1903629"/>
              <a:ext cx="268778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736324" y="3532861"/>
              <a:ext cx="144390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007537" y="3532861"/>
              <a:ext cx="144390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007537" y="1922628"/>
              <a:ext cx="144390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736324" y="1922628"/>
              <a:ext cx="144390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25"/>
            <p:cNvSpPr>
              <a:spLocks noChangeArrowheads="1"/>
            </p:cNvSpPr>
            <p:nvPr/>
          </p:nvSpPr>
          <p:spPr bwMode="auto">
            <a:xfrm>
              <a:off x="2338564" y="3552125"/>
              <a:ext cx="285487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25"/>
            <p:cNvSpPr>
              <a:spLocks noChangeArrowheads="1"/>
            </p:cNvSpPr>
            <p:nvPr/>
          </p:nvSpPr>
          <p:spPr bwMode="auto">
            <a:xfrm>
              <a:off x="4097171" y="3552125"/>
              <a:ext cx="268778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are sure that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you will be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 defTabSz="685800">
                <a:lnSpc>
                  <a:spcPct val="125000"/>
                </a:lnSpc>
              </a:pPr>
              <a:r>
                <a:rPr lang="en-US" altLang="zh-CN" sz="1200" spc="40" dirty="0">
                  <a:solidFill>
                    <a:prstClr val="whit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satisfied. </a:t>
              </a:r>
              <a:endParaRPr lang="en-US" altLang="zh-CN" sz="1200" spc="4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4" grpId="0"/>
      <p:bldP spid="43" grpId="0"/>
      <p:bldP spid="4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11041</Words>
  <Application>WPS 演示</Application>
  <PresentationFormat>全屏显示(16:9)</PresentationFormat>
  <Paragraphs>683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宋体</vt:lpstr>
      <vt:lpstr>Wingdings</vt:lpstr>
      <vt:lpstr>Sheraton Graph Demi</vt:lpstr>
      <vt:lpstr>SquareSerif</vt:lpstr>
      <vt:lpstr>Arial Unicode MS</vt:lpstr>
      <vt:lpstr>逼格青春粗黑体简2.0</vt:lpstr>
      <vt:lpstr>Times New Roman</vt:lpstr>
      <vt:lpstr>Calibri</vt:lpstr>
      <vt:lpstr>汉仪大宋简</vt:lpstr>
      <vt:lpstr>Calibri</vt:lpstr>
      <vt:lpstr>AvantGardeGothicC-Book</vt:lpstr>
      <vt:lpstr>Century Gothic</vt:lpstr>
      <vt:lpstr>Calibri Light</vt:lpstr>
      <vt:lpstr>A bite</vt:lpstr>
      <vt:lpstr>WoW-plexus</vt:lpstr>
      <vt:lpstr>微软雅黑</vt:lpstr>
      <vt:lpstr>华文细黑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4</cp:revision>
  <dcterms:created xsi:type="dcterms:W3CDTF">2014-08-19T09:08:00Z</dcterms:created>
  <dcterms:modified xsi:type="dcterms:W3CDTF">2018-08-22T09:59:38Z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