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sansLight" panose="02010600030101010101" pitchFamily="2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Bodoni MT Black" panose="02070A03080606020203" pitchFamily="18" charset="0"/>
      <p:bold r:id="rId21"/>
    </p:embeddedFont>
    <p:embeddedFont>
      <p:font typeface="Batang" panose="02030600000101010101" pitchFamily="18" charset="-127"/>
      <p:regular r:id="rId22"/>
    </p:embeddedFont>
    <p:embeddedFont>
      <p:font typeface="微软雅黑" panose="020B0503020204020204" pitchFamily="34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D4FF048-17D8-4959-9CDB-77A3C2A9E44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2C0065-8472-4BC1-AB71-5755DF525C3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软件\翻墙\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97D6A-941A-4CA4-8B21-4F7403F6F10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D098A-45E3-4BD6-A481-B6C5476D10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2BAB-0697-4A31-93EC-D4BF14212F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294D4-5D47-4247-90BC-739A2CE6A2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B226D-CD66-41C3-AAE4-169F180781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05792-4F51-4AC5-A8B2-30E061F8B7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277E7D-2A3C-4E86-B946-D2D36A585D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A4AF3-BEA3-494E-8007-4EDA674EB3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34A17-BB13-4C00-A955-3E9FB4E778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2C495-57CE-4A0C-840D-D496DB754D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AFF4-400F-4EAE-B1B1-CD6348C260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C068-14AC-4D27-84F0-17411911DA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9F367-7F74-4FC3-88B5-4DA6433B75A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E2490-D57A-4B73-824C-53BAC1D5CE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5C483-7EB5-4F42-9A54-24E4B516A5E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14B2-A43F-4ECC-BCD6-2F11605697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BADD-95D4-4A92-B4B0-0D08A0D84B2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C2B5D-3A17-4605-938F-46D82A594D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393EE-6D06-4B68-8ED5-AE7508E8F58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33142-0FE8-4EF2-A241-69EFBAAC2A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622D9-B2A7-4C40-AA3A-0D1ADA7EE8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A5AA7-DAF6-47B5-9903-50C5418B8A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24E02-31B2-44F2-AF54-243F3CFD0E4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E3D11-F201-42E1-A1FF-6E48B5B947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C7E6E8-49DB-43BA-A2B6-0B45B65408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7D2A9F-8714-44A7-8AA5-F09E4F4C6589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058863"/>
          </a:xfrm>
          <a:prstGeom prst="rect">
            <a:avLst/>
          </a:prstGeom>
          <a:gradFill flip="none" rotWithShape="1">
            <a:gsLst>
              <a:gs pos="2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9388" y="98425"/>
            <a:ext cx="23209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err="1">
                <a:latin typeface="Stencil Std" panose="04020904080802020404" pitchFamily="82" charset="0"/>
                <a:ea typeface="GeosansLight" panose="02010600030101010101" pitchFamily="2" charset="-122"/>
              </a:rPr>
              <a:t>R</a:t>
            </a:r>
            <a:r>
              <a:rPr lang="en-US" altLang="zh-CN" sz="2400" b="1" dirty="0" err="1">
                <a:latin typeface="Stencil Std" panose="04020904080802020404" pitchFamily="82" charset="0"/>
                <a:ea typeface="GeosansLight" panose="02010600030101010101" pitchFamily="2" charset="-122"/>
              </a:rPr>
              <a:t>apidesign</a:t>
            </a:r>
            <a:endParaRPr lang="zh-CN" altLang="en-US" sz="2400" b="1" dirty="0">
              <a:latin typeface="Stencil Std" panose="04020904080802020404" pitchFamily="82" charset="0"/>
              <a:ea typeface="GeosansLight" panose="02010600030101010101" pitchFamily="2" charset="-122"/>
            </a:endParaRPr>
          </a:p>
        </p:txBody>
      </p:sp>
      <p:grpSp>
        <p:nvGrpSpPr>
          <p:cNvPr id="9" name="组合 10"/>
          <p:cNvGrpSpPr/>
          <p:nvPr userDrawn="1"/>
        </p:nvGrpSpPr>
        <p:grpSpPr bwMode="auto">
          <a:xfrm>
            <a:off x="2660973" y="353666"/>
            <a:ext cx="1430338" cy="276225"/>
            <a:chOff x="749061" y="749364"/>
            <a:chExt cx="1430453" cy="276999"/>
          </a:xfrm>
          <a:solidFill>
            <a:schemeClr val="tx1"/>
          </a:solidFill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795102" y="749364"/>
              <a:ext cx="1384412" cy="2769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/>
                <a:t>www.rapidppt.com</a:t>
              </a:r>
              <a:endParaRPr lang="en-US" altLang="zh-CN" sz="12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49061" y="860800"/>
              <a:ext cx="58742" cy="71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4368800"/>
            <a:ext cx="9144000" cy="776288"/>
          </a:xfrm>
          <a:prstGeom prst="rect">
            <a:avLst/>
          </a:prstGeom>
          <a:gradFill flip="none" rotWithShape="1">
            <a:gsLst>
              <a:gs pos="6000">
                <a:srgbClr val="BB0000"/>
              </a:gs>
              <a:gs pos="48339">
                <a:srgbClr val="BC0000"/>
              </a:gs>
              <a:gs pos="97000">
                <a:srgbClr val="C00000"/>
              </a:gs>
              <a:gs pos="0">
                <a:srgbClr val="800000"/>
              </a:gs>
              <a:gs pos="99000">
                <a:srgbClr val="80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368800"/>
            <a:ext cx="9144000" cy="2413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29"/>
          <p:cNvSpPr txBox="1">
            <a:spLocks noChangeArrowheads="1"/>
          </p:cNvSpPr>
          <p:nvPr userDrawn="1"/>
        </p:nvSpPr>
        <p:spPr bwMode="auto">
          <a:xfrm>
            <a:off x="1025525" y="4776788"/>
            <a:ext cx="5889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creative</a:t>
            </a:r>
            <a:endParaRPr lang="zh-CN" altLang="en-US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35" name="组合 30"/>
          <p:cNvGrpSpPr/>
          <p:nvPr userDrawn="1"/>
        </p:nvGrpSpPr>
        <p:grpSpPr bwMode="auto">
          <a:xfrm>
            <a:off x="920750" y="4838700"/>
            <a:ext cx="111125" cy="107950"/>
            <a:chOff x="1269158" y="4781548"/>
            <a:chExt cx="110908" cy="109385"/>
          </a:xfrm>
        </p:grpSpPr>
        <p:sp>
          <p:nvSpPr>
            <p:cNvPr id="16" name="矩形 15"/>
            <p:cNvSpPr/>
            <p:nvPr/>
          </p:nvSpPr>
          <p:spPr>
            <a:xfrm>
              <a:off x="1269158" y="4781548"/>
              <a:ext cx="90311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25"/>
          <p:cNvSpPr txBox="1">
            <a:spLocks noChangeArrowheads="1"/>
          </p:cNvSpPr>
          <p:nvPr userDrawn="1"/>
        </p:nvSpPr>
        <p:spPr bwMode="auto">
          <a:xfrm>
            <a:off x="2665413" y="4776788"/>
            <a:ext cx="6207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powerful</a:t>
            </a:r>
            <a:endParaRPr lang="zh-CN" altLang="en-US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37" name="组合 26"/>
          <p:cNvGrpSpPr/>
          <p:nvPr userDrawn="1"/>
        </p:nvGrpSpPr>
        <p:grpSpPr bwMode="auto">
          <a:xfrm>
            <a:off x="2544763" y="4838700"/>
            <a:ext cx="111125" cy="107950"/>
            <a:chOff x="1269158" y="4781548"/>
            <a:chExt cx="110908" cy="109385"/>
          </a:xfrm>
        </p:grpSpPr>
        <p:sp>
          <p:nvSpPr>
            <p:cNvPr id="20" name="矩形 19"/>
            <p:cNvSpPr/>
            <p:nvPr/>
          </p:nvSpPr>
          <p:spPr>
            <a:xfrm>
              <a:off x="1269158" y="4781548"/>
              <a:ext cx="90310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4327525" y="4776788"/>
            <a:ext cx="806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professional</a:t>
            </a:r>
            <a:endParaRPr lang="en-US" altLang="zh-CN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39" name="组合 22"/>
          <p:cNvGrpSpPr/>
          <p:nvPr userDrawn="1"/>
        </p:nvGrpSpPr>
        <p:grpSpPr bwMode="auto">
          <a:xfrm>
            <a:off x="4216400" y="4838700"/>
            <a:ext cx="111125" cy="107950"/>
            <a:chOff x="1269158" y="4781548"/>
            <a:chExt cx="110908" cy="109385"/>
          </a:xfrm>
        </p:grpSpPr>
        <p:sp>
          <p:nvSpPr>
            <p:cNvPr id="24" name="矩形 23"/>
            <p:cNvSpPr/>
            <p:nvPr/>
          </p:nvSpPr>
          <p:spPr>
            <a:xfrm>
              <a:off x="1269158" y="4781548"/>
              <a:ext cx="90311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17"/>
          <p:cNvSpPr txBox="1">
            <a:spLocks noChangeArrowheads="1"/>
          </p:cNvSpPr>
          <p:nvPr userDrawn="1"/>
        </p:nvSpPr>
        <p:spPr bwMode="auto">
          <a:xfrm>
            <a:off x="6176963" y="4776788"/>
            <a:ext cx="481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</a:t>
            </a:r>
            <a:endParaRPr lang="en-US" altLang="zh-CN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41" name="组合 18"/>
          <p:cNvGrpSpPr/>
          <p:nvPr userDrawn="1"/>
        </p:nvGrpSpPr>
        <p:grpSpPr bwMode="auto">
          <a:xfrm>
            <a:off x="6064250" y="4838700"/>
            <a:ext cx="111125" cy="107950"/>
            <a:chOff x="1269158" y="4781548"/>
            <a:chExt cx="110908" cy="109385"/>
          </a:xfrm>
        </p:grpSpPr>
        <p:sp>
          <p:nvSpPr>
            <p:cNvPr id="28" name="矩形 27"/>
            <p:cNvSpPr/>
            <p:nvPr/>
          </p:nvSpPr>
          <p:spPr>
            <a:xfrm>
              <a:off x="1269158" y="4781548"/>
              <a:ext cx="90311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13"/>
          <p:cNvSpPr txBox="1">
            <a:spLocks noChangeArrowheads="1"/>
          </p:cNvSpPr>
          <p:nvPr userDrawn="1"/>
        </p:nvSpPr>
        <p:spPr bwMode="auto">
          <a:xfrm>
            <a:off x="7702550" y="4776788"/>
            <a:ext cx="5111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logical</a:t>
            </a:r>
            <a:endParaRPr lang="en-US" altLang="zh-CN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43" name="组合 14"/>
          <p:cNvGrpSpPr/>
          <p:nvPr userDrawn="1"/>
        </p:nvGrpSpPr>
        <p:grpSpPr bwMode="auto">
          <a:xfrm>
            <a:off x="7588250" y="4838700"/>
            <a:ext cx="111125" cy="107950"/>
            <a:chOff x="1269158" y="4781548"/>
            <a:chExt cx="110908" cy="109385"/>
          </a:xfrm>
        </p:grpSpPr>
        <p:sp>
          <p:nvSpPr>
            <p:cNvPr id="32" name="矩形 31"/>
            <p:cNvSpPr/>
            <p:nvPr/>
          </p:nvSpPr>
          <p:spPr>
            <a:xfrm>
              <a:off x="1269158" y="4781548"/>
              <a:ext cx="90311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软件\翻墙\shutterstock_112999171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5019675"/>
            <a:ext cx="9144000" cy="123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0" y="2500313"/>
            <a:ext cx="5934075" cy="1484312"/>
            <a:chOff x="200026" y="2735188"/>
            <a:chExt cx="5933680" cy="1150700"/>
          </a:xfrm>
        </p:grpSpPr>
        <p:sp>
          <p:nvSpPr>
            <p:cNvPr id="7" name="圆角矩形 36"/>
            <p:cNvSpPr/>
            <p:nvPr/>
          </p:nvSpPr>
          <p:spPr>
            <a:xfrm>
              <a:off x="200026" y="2735188"/>
              <a:ext cx="5933680" cy="1150700"/>
            </a:xfrm>
            <a:custGeom>
              <a:avLst/>
              <a:gdLst/>
              <a:ahLst/>
              <a:cxnLst/>
              <a:rect l="l" t="t" r="r" b="b"/>
              <a:pathLst>
                <a:path w="5933680" h="1150166">
                  <a:moveTo>
                    <a:pt x="0" y="0"/>
                  </a:moveTo>
                  <a:lnTo>
                    <a:pt x="5674755" y="0"/>
                  </a:lnTo>
                  <a:cubicBezTo>
                    <a:pt x="5817755" y="0"/>
                    <a:pt x="5933680" y="115925"/>
                    <a:pt x="5933680" y="258925"/>
                  </a:cubicBezTo>
                  <a:lnTo>
                    <a:pt x="5933680" y="891241"/>
                  </a:lnTo>
                  <a:cubicBezTo>
                    <a:pt x="5933680" y="1034241"/>
                    <a:pt x="5817755" y="1150166"/>
                    <a:pt x="5674755" y="1150166"/>
                  </a:cubicBezTo>
                  <a:lnTo>
                    <a:pt x="0" y="11501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45" name="Picture 12" descr="D:\Betsy葛\自习室\练手\箭 模板\箭头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8" b="23784"/>
            <a:stretch>
              <a:fillRect/>
            </a:stretch>
          </p:blipFill>
          <p:spPr bwMode="auto">
            <a:xfrm>
              <a:off x="200026" y="2735631"/>
              <a:ext cx="1696278" cy="115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10" descr="D:\Betsy葛\自习室\练手\箭 模板\箭头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970088"/>
            <a:ext cx="17272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D:\Betsy葛\自习室\练手\箭 模板\箭头2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1467"/>
            <a:ext cx="1015404" cy="8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Betsy葛\自习室\练手\箭 模板\箭头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8" y="2580463"/>
            <a:ext cx="1481018" cy="12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 flipH="1">
            <a:off x="8649019" y="3198599"/>
            <a:ext cx="116848" cy="86955"/>
            <a:chOff x="5773638" y="1203598"/>
            <a:chExt cx="238522" cy="144016"/>
          </a:xfrm>
          <a:solidFill>
            <a:srgbClr val="C00000"/>
          </a:solidFill>
        </p:grpSpPr>
        <p:sp>
          <p:nvSpPr>
            <p:cNvPr id="13" name="燕尾形 12"/>
            <p:cNvSpPr/>
            <p:nvPr/>
          </p:nvSpPr>
          <p:spPr>
            <a:xfrm>
              <a:off x="5868144" y="1203598"/>
              <a:ext cx="144016" cy="14401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5773638" y="1203598"/>
              <a:ext cx="144016" cy="14401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643688" y="2974975"/>
            <a:ext cx="19446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 Std" panose="04020904080802020404" pitchFamily="82" charset="0"/>
                <a:ea typeface="Kozuka Mincho Pro B" panose="02020800000000000000" pitchFamily="18" charset="-128"/>
              </a:rPr>
              <a:t>r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 Std" panose="04020904080802020404" pitchFamily="82" charset="0"/>
                <a:ea typeface="Kozuka Mincho Pro B" panose="02020800000000000000" pitchFamily="18" charset="-128"/>
              </a:rPr>
              <a:t>apiDESIGN</a:t>
            </a:r>
            <a:endParaRPr lang="zh-CN" altLang="en-US" sz="20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 Std" panose="04020904080802020404" pitchFamily="82" charset="0"/>
              <a:ea typeface="Kozuka Mincho Pro B" panose="02020800000000000000" pitchFamily="18" charset="-128"/>
            </a:endParaRPr>
          </a:p>
        </p:txBody>
      </p:sp>
      <p:sp>
        <p:nvSpPr>
          <p:cNvPr id="16" name="圆角矩形 22"/>
          <p:cNvSpPr/>
          <p:nvPr/>
        </p:nvSpPr>
        <p:spPr>
          <a:xfrm>
            <a:off x="8985250" y="2516188"/>
            <a:ext cx="158750" cy="1438275"/>
          </a:xfrm>
          <a:custGeom>
            <a:avLst/>
            <a:gdLst/>
            <a:ahLst/>
            <a:cxnLst/>
            <a:rect l="l" t="t" r="r" b="b"/>
            <a:pathLst>
              <a:path w="177962" h="1150166">
                <a:moveTo>
                  <a:pt x="177962" y="0"/>
                </a:moveTo>
                <a:lnTo>
                  <a:pt x="177962" y="1150166"/>
                </a:lnTo>
                <a:cubicBezTo>
                  <a:pt x="79677" y="1150166"/>
                  <a:pt x="0" y="1070489"/>
                  <a:pt x="0" y="972203"/>
                </a:cubicBezTo>
                <a:lnTo>
                  <a:pt x="0" y="177963"/>
                </a:lnTo>
                <a:cubicBezTo>
                  <a:pt x="0" y="79677"/>
                  <a:pt x="79677" y="1"/>
                  <a:pt x="17796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82988" y="2863850"/>
            <a:ext cx="2298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  <a:ea typeface="Batang" panose="02030600000101010101" pitchFamily="18" charset="-127"/>
                <a:cs typeface="Arial Unicode MS" panose="020B0604020202020204" pitchFamily="34" charset="-122"/>
              </a:rPr>
              <a:t>POWERPOINT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  <a:ea typeface="Batang" panose="02030600000101010101" pitchFamily="18" charset="-127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5186363" y="3416300"/>
            <a:ext cx="488950" cy="230188"/>
            <a:chOff x="5245682" y="3162190"/>
            <a:chExt cx="489038" cy="230832"/>
          </a:xfrm>
        </p:grpSpPr>
        <p:sp>
          <p:nvSpPr>
            <p:cNvPr id="19" name="TextBox 18"/>
            <p:cNvSpPr txBox="1"/>
            <p:nvPr/>
          </p:nvSpPr>
          <p:spPr>
            <a:xfrm>
              <a:off x="5245682" y="3162190"/>
              <a:ext cx="479511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visual</a:t>
              </a:r>
              <a:endParaRPr lang="en-US" altLang="zh-C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flipH="1">
              <a:off x="5688674" y="3257706"/>
              <a:ext cx="46046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859338" y="3175000"/>
            <a:ext cx="815975" cy="230188"/>
            <a:chOff x="4918669" y="3287131"/>
            <a:chExt cx="816051" cy="230832"/>
          </a:xfrm>
        </p:grpSpPr>
        <p:sp>
          <p:nvSpPr>
            <p:cNvPr id="22" name="TextBox 21"/>
            <p:cNvSpPr txBox="1"/>
            <p:nvPr/>
          </p:nvSpPr>
          <p:spPr>
            <a:xfrm>
              <a:off x="4918669" y="3287131"/>
              <a:ext cx="80652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professional</a:t>
              </a:r>
              <a:endParaRPr lang="en-US" altLang="zh-C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5688678" y="3379464"/>
              <a:ext cx="46042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078413" y="3295650"/>
            <a:ext cx="596900" cy="230188"/>
            <a:chOff x="5136677" y="3412072"/>
            <a:chExt cx="598043" cy="230832"/>
          </a:xfrm>
        </p:grpSpPr>
        <p:sp>
          <p:nvSpPr>
            <p:cNvPr id="25" name="TextBox 24"/>
            <p:cNvSpPr txBox="1"/>
            <p:nvPr/>
          </p:nvSpPr>
          <p:spPr>
            <a:xfrm>
              <a:off x="5136677" y="3412072"/>
              <a:ext cx="588500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creative</a:t>
              </a:r>
              <a:endParaRPr lang="zh-CN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5688594" y="3504405"/>
              <a:ext cx="46126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7" name="Picture 10" descr="D:\Betsy葛\自习室\练手\箭 模板\箭头2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4" y="1829133"/>
            <a:ext cx="1381043" cy="118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0" y="0"/>
            <a:ext cx="9144000" cy="354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8000" decel="24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8000" decel="24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accel="12000" decel="3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3" accel="12000" decel="3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3" accel="12000" decel="3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3" accel="12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7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2268538" y="1635125"/>
            <a:ext cx="4608512" cy="339725"/>
            <a:chOff x="2195736" y="1995686"/>
            <a:chExt cx="4608512" cy="339725"/>
          </a:xfrm>
        </p:grpSpPr>
        <p:sp>
          <p:nvSpPr>
            <p:cNvPr id="8237" name="Freeform 90"/>
            <p:cNvSpPr/>
            <p:nvPr/>
          </p:nvSpPr>
          <p:spPr bwMode="auto">
            <a:xfrm>
              <a:off x="2555652" y="2183011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Rectangle 100"/>
            <p:cNvSpPr>
              <a:spLocks noChangeArrowheads="1"/>
            </p:cNvSpPr>
            <p:nvPr/>
          </p:nvSpPr>
          <p:spPr bwMode="auto">
            <a:xfrm>
              <a:off x="6629623" y="2011561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9" name="Rectangle 101"/>
            <p:cNvSpPr>
              <a:spLocks noChangeArrowheads="1"/>
            </p:cNvSpPr>
            <p:nvPr/>
          </p:nvSpPr>
          <p:spPr bwMode="auto">
            <a:xfrm>
              <a:off x="6713760" y="2011561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40" name="组合 3"/>
            <p:cNvGrpSpPr/>
            <p:nvPr/>
          </p:nvGrpSpPr>
          <p:grpSpPr bwMode="auto">
            <a:xfrm>
              <a:off x="2557239" y="1995686"/>
              <a:ext cx="1030088" cy="339725"/>
              <a:chOff x="2341339" y="2782807"/>
              <a:chExt cx="1030059" cy="339725"/>
            </a:xfrm>
          </p:grpSpPr>
          <p:sp>
            <p:nvSpPr>
              <p:cNvPr id="8243" name="Rectangle 6"/>
              <p:cNvSpPr>
                <a:spLocks noChangeArrowheads="1"/>
              </p:cNvSpPr>
              <p:nvPr/>
            </p:nvSpPr>
            <p:spPr bwMode="auto">
              <a:xfrm>
                <a:off x="2341339" y="2782807"/>
                <a:ext cx="1030059" cy="186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44" name="Rectangle 110"/>
              <p:cNvSpPr>
                <a:spLocks noChangeArrowheads="1"/>
              </p:cNvSpPr>
              <p:nvPr/>
            </p:nvSpPr>
            <p:spPr bwMode="auto">
              <a:xfrm>
                <a:off x="2341339" y="2999737"/>
                <a:ext cx="668594" cy="122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 flipV="1">
              <a:off x="3505423" y="2183011"/>
              <a:ext cx="3298825" cy="190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2" name="TextBox 71"/>
            <p:cNvSpPr txBox="1">
              <a:spLocks noChangeArrowheads="1"/>
            </p:cNvSpPr>
            <p:nvPr/>
          </p:nvSpPr>
          <p:spPr bwMode="auto">
            <a:xfrm>
              <a:off x="2195736" y="2068716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268538" y="2030413"/>
            <a:ext cx="4608512" cy="341312"/>
            <a:chOff x="2195736" y="2390974"/>
            <a:chExt cx="4608512" cy="341312"/>
          </a:xfrm>
        </p:grpSpPr>
        <p:sp>
          <p:nvSpPr>
            <p:cNvPr id="8229" name="Freeform 92"/>
            <p:cNvSpPr/>
            <p:nvPr/>
          </p:nvSpPr>
          <p:spPr bwMode="auto">
            <a:xfrm>
              <a:off x="2555652" y="2578299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Rectangle 102"/>
            <p:cNvSpPr>
              <a:spLocks noChangeArrowheads="1"/>
            </p:cNvSpPr>
            <p:nvPr/>
          </p:nvSpPr>
          <p:spPr bwMode="auto">
            <a:xfrm>
              <a:off x="6629623" y="2419549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1" name="Rectangle 103"/>
            <p:cNvSpPr>
              <a:spLocks noChangeArrowheads="1"/>
            </p:cNvSpPr>
            <p:nvPr/>
          </p:nvSpPr>
          <p:spPr bwMode="auto">
            <a:xfrm>
              <a:off x="6713760" y="2419549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32" name="组合 4"/>
            <p:cNvGrpSpPr/>
            <p:nvPr/>
          </p:nvGrpSpPr>
          <p:grpSpPr bwMode="auto">
            <a:xfrm>
              <a:off x="2557239" y="2390974"/>
              <a:ext cx="966587" cy="341312"/>
              <a:chOff x="2341339" y="3320969"/>
              <a:chExt cx="966560" cy="341313"/>
            </a:xfrm>
          </p:grpSpPr>
          <p:sp>
            <p:nvSpPr>
              <p:cNvPr id="8235" name="Rectangle 18"/>
              <p:cNvSpPr>
                <a:spLocks noChangeArrowheads="1"/>
              </p:cNvSpPr>
              <p:nvPr/>
            </p:nvSpPr>
            <p:spPr bwMode="auto">
              <a:xfrm>
                <a:off x="2341339" y="3320969"/>
                <a:ext cx="966560" cy="18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36" name="Rectangle 141"/>
              <p:cNvSpPr>
                <a:spLocks noChangeArrowheads="1"/>
              </p:cNvSpPr>
              <p:nvPr/>
            </p:nvSpPr>
            <p:spPr bwMode="auto">
              <a:xfrm>
                <a:off x="2341339" y="3539485"/>
                <a:ext cx="668594" cy="12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" name="直接连接符 17"/>
            <p:cNvCxnSpPr>
              <a:endCxn id="8231" idx="2"/>
            </p:cNvCxnSpPr>
            <p:nvPr/>
          </p:nvCxnSpPr>
          <p:spPr bwMode="auto">
            <a:xfrm>
              <a:off x="3503836" y="2603699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4" name="TextBox 80"/>
            <p:cNvSpPr txBox="1">
              <a:spLocks noChangeArrowheads="1"/>
            </p:cNvSpPr>
            <p:nvPr/>
          </p:nvSpPr>
          <p:spPr bwMode="auto">
            <a:xfrm>
              <a:off x="2195736" y="2467935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268538" y="2428875"/>
            <a:ext cx="4608512" cy="341313"/>
            <a:chOff x="2195736" y="2789436"/>
            <a:chExt cx="4608512" cy="341313"/>
          </a:xfrm>
        </p:grpSpPr>
        <p:sp>
          <p:nvSpPr>
            <p:cNvPr id="8221" name="Freeform 94"/>
            <p:cNvSpPr/>
            <p:nvPr/>
          </p:nvSpPr>
          <p:spPr bwMode="auto">
            <a:xfrm>
              <a:off x="2555652" y="2976761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Rectangle 104"/>
            <p:cNvSpPr>
              <a:spLocks noChangeArrowheads="1"/>
            </p:cNvSpPr>
            <p:nvPr/>
          </p:nvSpPr>
          <p:spPr bwMode="auto">
            <a:xfrm>
              <a:off x="6629623" y="2816424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3" name="Rectangle 105"/>
            <p:cNvSpPr>
              <a:spLocks noChangeArrowheads="1"/>
            </p:cNvSpPr>
            <p:nvPr/>
          </p:nvSpPr>
          <p:spPr bwMode="auto">
            <a:xfrm>
              <a:off x="6713760" y="2816424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24" name="组合 5"/>
            <p:cNvGrpSpPr/>
            <p:nvPr/>
          </p:nvGrpSpPr>
          <p:grpSpPr bwMode="auto">
            <a:xfrm>
              <a:off x="2557239" y="2789436"/>
              <a:ext cx="966586" cy="341313"/>
              <a:chOff x="2341339" y="3860719"/>
              <a:chExt cx="966559" cy="341313"/>
            </a:xfrm>
          </p:grpSpPr>
          <p:sp>
            <p:nvSpPr>
              <p:cNvPr id="8227" name="Rectangle 30"/>
              <p:cNvSpPr>
                <a:spLocks noChangeArrowheads="1"/>
              </p:cNvSpPr>
              <p:nvPr/>
            </p:nvSpPr>
            <p:spPr bwMode="auto">
              <a:xfrm>
                <a:off x="2341339" y="3860719"/>
                <a:ext cx="966559" cy="18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28" name="Rectangle 178"/>
              <p:cNvSpPr>
                <a:spLocks noChangeArrowheads="1"/>
              </p:cNvSpPr>
              <p:nvPr/>
            </p:nvSpPr>
            <p:spPr bwMode="auto">
              <a:xfrm>
                <a:off x="2341339" y="4079235"/>
                <a:ext cx="668594" cy="12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7" name="直接连接符 26"/>
            <p:cNvCxnSpPr>
              <a:endCxn id="8223" idx="2"/>
            </p:cNvCxnSpPr>
            <p:nvPr/>
          </p:nvCxnSpPr>
          <p:spPr bwMode="auto">
            <a:xfrm>
              <a:off x="3503836" y="3000574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6" name="TextBox 89"/>
            <p:cNvSpPr txBox="1">
              <a:spLocks noChangeArrowheads="1"/>
            </p:cNvSpPr>
            <p:nvPr/>
          </p:nvSpPr>
          <p:spPr bwMode="auto">
            <a:xfrm>
              <a:off x="2195736" y="2867154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2268538" y="2825750"/>
            <a:ext cx="4608512" cy="341313"/>
            <a:chOff x="2195736" y="3186311"/>
            <a:chExt cx="4608512" cy="341672"/>
          </a:xfrm>
        </p:grpSpPr>
        <p:sp>
          <p:nvSpPr>
            <p:cNvPr id="8213" name="Freeform 96"/>
            <p:cNvSpPr/>
            <p:nvPr/>
          </p:nvSpPr>
          <p:spPr bwMode="auto">
            <a:xfrm>
              <a:off x="2555652" y="3372049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Rectangle 106"/>
            <p:cNvSpPr>
              <a:spLocks noChangeArrowheads="1"/>
            </p:cNvSpPr>
            <p:nvPr/>
          </p:nvSpPr>
          <p:spPr bwMode="auto">
            <a:xfrm>
              <a:off x="6629623" y="3213299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5" name="Rectangle 107"/>
            <p:cNvSpPr>
              <a:spLocks noChangeArrowheads="1"/>
            </p:cNvSpPr>
            <p:nvPr/>
          </p:nvSpPr>
          <p:spPr bwMode="auto">
            <a:xfrm>
              <a:off x="6713760" y="3213299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16" name="组合 6"/>
            <p:cNvGrpSpPr/>
            <p:nvPr/>
          </p:nvGrpSpPr>
          <p:grpSpPr bwMode="auto">
            <a:xfrm>
              <a:off x="2557239" y="3186311"/>
              <a:ext cx="966587" cy="341313"/>
              <a:chOff x="2341339" y="4400469"/>
              <a:chExt cx="966560" cy="341313"/>
            </a:xfrm>
          </p:grpSpPr>
          <p:sp>
            <p:nvSpPr>
              <p:cNvPr id="8219" name="Rectangle 44"/>
              <p:cNvSpPr>
                <a:spLocks noChangeArrowheads="1"/>
              </p:cNvSpPr>
              <p:nvPr/>
            </p:nvSpPr>
            <p:spPr bwMode="auto">
              <a:xfrm>
                <a:off x="2341339" y="4400469"/>
                <a:ext cx="966560" cy="18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20" name="Rectangle 223"/>
              <p:cNvSpPr>
                <a:spLocks noChangeArrowheads="1"/>
              </p:cNvSpPr>
              <p:nvPr/>
            </p:nvSpPr>
            <p:spPr bwMode="auto">
              <a:xfrm>
                <a:off x="2341339" y="4618985"/>
                <a:ext cx="668594" cy="12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6" name="直接连接符 35"/>
            <p:cNvCxnSpPr>
              <a:endCxn id="8215" idx="2"/>
            </p:cNvCxnSpPr>
            <p:nvPr/>
          </p:nvCxnSpPr>
          <p:spPr bwMode="auto">
            <a:xfrm>
              <a:off x="3503836" y="3397671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8" name="TextBox 98"/>
            <p:cNvSpPr txBox="1">
              <a:spLocks noChangeArrowheads="1"/>
            </p:cNvSpPr>
            <p:nvPr/>
          </p:nvSpPr>
          <p:spPr bwMode="auto">
            <a:xfrm>
              <a:off x="2195736" y="3266373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2268538" y="3222625"/>
            <a:ext cx="4608512" cy="344488"/>
            <a:chOff x="2195736" y="3583186"/>
            <a:chExt cx="4608512" cy="344016"/>
          </a:xfrm>
        </p:grpSpPr>
        <p:sp>
          <p:nvSpPr>
            <p:cNvPr id="8205" name="Freeform 98"/>
            <p:cNvSpPr/>
            <p:nvPr/>
          </p:nvSpPr>
          <p:spPr bwMode="auto">
            <a:xfrm>
              <a:off x="2555652" y="3768924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Rectangle 108"/>
            <p:cNvSpPr>
              <a:spLocks noChangeArrowheads="1"/>
            </p:cNvSpPr>
            <p:nvPr/>
          </p:nvSpPr>
          <p:spPr bwMode="auto">
            <a:xfrm>
              <a:off x="6629623" y="3611761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7" name="Rectangle 109"/>
            <p:cNvSpPr>
              <a:spLocks noChangeArrowheads="1"/>
            </p:cNvSpPr>
            <p:nvPr/>
          </p:nvSpPr>
          <p:spPr bwMode="auto">
            <a:xfrm>
              <a:off x="6713760" y="3611761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08" name="组合 7"/>
            <p:cNvGrpSpPr/>
            <p:nvPr/>
          </p:nvGrpSpPr>
          <p:grpSpPr bwMode="auto">
            <a:xfrm>
              <a:off x="2557239" y="3583186"/>
              <a:ext cx="966586" cy="338138"/>
              <a:chOff x="2341339" y="4943394"/>
              <a:chExt cx="966559" cy="338138"/>
            </a:xfrm>
          </p:grpSpPr>
          <p:sp>
            <p:nvSpPr>
              <p:cNvPr id="8211" name="Rectangle 64"/>
              <p:cNvSpPr>
                <a:spLocks noChangeArrowheads="1"/>
              </p:cNvSpPr>
              <p:nvPr/>
            </p:nvSpPr>
            <p:spPr bwMode="auto">
              <a:xfrm>
                <a:off x="2341339" y="4943394"/>
                <a:ext cx="966559" cy="184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2" name="Rectangle 278"/>
              <p:cNvSpPr>
                <a:spLocks noChangeArrowheads="1"/>
              </p:cNvSpPr>
              <p:nvPr/>
            </p:nvSpPr>
            <p:spPr bwMode="auto">
              <a:xfrm>
                <a:off x="2341339" y="5158738"/>
                <a:ext cx="668594" cy="12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5" name="直接连接符 44"/>
            <p:cNvCxnSpPr>
              <a:endCxn id="8207" idx="2"/>
            </p:cNvCxnSpPr>
            <p:nvPr/>
          </p:nvCxnSpPr>
          <p:spPr bwMode="auto">
            <a:xfrm>
              <a:off x="3503836" y="3795620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0" name="TextBox 107"/>
            <p:cNvSpPr txBox="1">
              <a:spLocks noChangeArrowheads="1"/>
            </p:cNvSpPr>
            <p:nvPr/>
          </p:nvSpPr>
          <p:spPr bwMode="auto">
            <a:xfrm>
              <a:off x="2195736" y="3665592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5670550" y="0"/>
            <a:ext cx="582613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00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2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4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268538" y="1635125"/>
            <a:ext cx="4608512" cy="339725"/>
            <a:chOff x="2195736" y="1995686"/>
            <a:chExt cx="4608512" cy="339725"/>
          </a:xfrm>
        </p:grpSpPr>
        <p:sp>
          <p:nvSpPr>
            <p:cNvPr id="9262" name="Freeform 90"/>
            <p:cNvSpPr/>
            <p:nvPr/>
          </p:nvSpPr>
          <p:spPr bwMode="auto">
            <a:xfrm>
              <a:off x="2555652" y="2183011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Rectangle 100"/>
            <p:cNvSpPr>
              <a:spLocks noChangeArrowheads="1"/>
            </p:cNvSpPr>
            <p:nvPr/>
          </p:nvSpPr>
          <p:spPr bwMode="auto">
            <a:xfrm>
              <a:off x="6629623" y="2011561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4" name="Rectangle 101"/>
            <p:cNvSpPr>
              <a:spLocks noChangeArrowheads="1"/>
            </p:cNvSpPr>
            <p:nvPr/>
          </p:nvSpPr>
          <p:spPr bwMode="auto">
            <a:xfrm>
              <a:off x="6713760" y="2011561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65" name="组合 3"/>
            <p:cNvGrpSpPr/>
            <p:nvPr/>
          </p:nvGrpSpPr>
          <p:grpSpPr bwMode="auto">
            <a:xfrm>
              <a:off x="2557239" y="1995686"/>
              <a:ext cx="1030088" cy="339725"/>
              <a:chOff x="2341339" y="2782807"/>
              <a:chExt cx="1030059" cy="339725"/>
            </a:xfrm>
          </p:grpSpPr>
          <p:sp>
            <p:nvSpPr>
              <p:cNvPr id="9268" name="Rectangle 6"/>
              <p:cNvSpPr>
                <a:spLocks noChangeArrowheads="1"/>
              </p:cNvSpPr>
              <p:nvPr/>
            </p:nvSpPr>
            <p:spPr bwMode="auto">
              <a:xfrm>
                <a:off x="2341339" y="2782807"/>
                <a:ext cx="1030059" cy="186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69" name="Rectangle 110"/>
              <p:cNvSpPr>
                <a:spLocks noChangeArrowheads="1"/>
              </p:cNvSpPr>
              <p:nvPr/>
            </p:nvSpPr>
            <p:spPr bwMode="auto">
              <a:xfrm>
                <a:off x="2341339" y="2999737"/>
                <a:ext cx="668594" cy="122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 flipV="1">
              <a:off x="3505423" y="2183011"/>
              <a:ext cx="3298825" cy="190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67" name="TextBox 71"/>
            <p:cNvSpPr txBox="1">
              <a:spLocks noChangeArrowheads="1"/>
            </p:cNvSpPr>
            <p:nvPr/>
          </p:nvSpPr>
          <p:spPr bwMode="auto">
            <a:xfrm>
              <a:off x="2195736" y="2068716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268538" y="2030413"/>
            <a:ext cx="4608512" cy="341312"/>
            <a:chOff x="2195736" y="2390974"/>
            <a:chExt cx="4608512" cy="341312"/>
          </a:xfrm>
        </p:grpSpPr>
        <p:sp>
          <p:nvSpPr>
            <p:cNvPr id="9254" name="Freeform 92"/>
            <p:cNvSpPr/>
            <p:nvPr/>
          </p:nvSpPr>
          <p:spPr bwMode="auto">
            <a:xfrm>
              <a:off x="2555652" y="2578299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Rectangle 102"/>
            <p:cNvSpPr>
              <a:spLocks noChangeArrowheads="1"/>
            </p:cNvSpPr>
            <p:nvPr/>
          </p:nvSpPr>
          <p:spPr bwMode="auto">
            <a:xfrm>
              <a:off x="6629623" y="2419549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6" name="Rectangle 103"/>
            <p:cNvSpPr>
              <a:spLocks noChangeArrowheads="1"/>
            </p:cNvSpPr>
            <p:nvPr/>
          </p:nvSpPr>
          <p:spPr bwMode="auto">
            <a:xfrm>
              <a:off x="6713760" y="2419549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57" name="组合 4"/>
            <p:cNvGrpSpPr/>
            <p:nvPr/>
          </p:nvGrpSpPr>
          <p:grpSpPr bwMode="auto">
            <a:xfrm>
              <a:off x="2557239" y="2390974"/>
              <a:ext cx="966587" cy="341312"/>
              <a:chOff x="2341339" y="3320969"/>
              <a:chExt cx="966560" cy="341313"/>
            </a:xfrm>
          </p:grpSpPr>
          <p:sp>
            <p:nvSpPr>
              <p:cNvPr id="9260" name="Rectangle 18"/>
              <p:cNvSpPr>
                <a:spLocks noChangeArrowheads="1"/>
              </p:cNvSpPr>
              <p:nvPr/>
            </p:nvSpPr>
            <p:spPr bwMode="auto">
              <a:xfrm>
                <a:off x="2341339" y="3320969"/>
                <a:ext cx="966560" cy="18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61" name="Rectangle 141"/>
              <p:cNvSpPr>
                <a:spLocks noChangeArrowheads="1"/>
              </p:cNvSpPr>
              <p:nvPr/>
            </p:nvSpPr>
            <p:spPr bwMode="auto">
              <a:xfrm>
                <a:off x="2341339" y="3539485"/>
                <a:ext cx="668594" cy="12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" name="直接连接符 15"/>
            <p:cNvCxnSpPr>
              <a:endCxn id="9256" idx="2"/>
            </p:cNvCxnSpPr>
            <p:nvPr/>
          </p:nvCxnSpPr>
          <p:spPr bwMode="auto">
            <a:xfrm>
              <a:off x="3503836" y="2603699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9" name="TextBox 80"/>
            <p:cNvSpPr txBox="1">
              <a:spLocks noChangeArrowheads="1"/>
            </p:cNvSpPr>
            <p:nvPr/>
          </p:nvSpPr>
          <p:spPr bwMode="auto">
            <a:xfrm>
              <a:off x="2195736" y="2467935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2268538" y="2428875"/>
            <a:ext cx="4608512" cy="341313"/>
            <a:chOff x="2195736" y="2789436"/>
            <a:chExt cx="4608512" cy="341313"/>
          </a:xfrm>
        </p:grpSpPr>
        <p:sp>
          <p:nvSpPr>
            <p:cNvPr id="9246" name="Freeform 94"/>
            <p:cNvSpPr/>
            <p:nvPr/>
          </p:nvSpPr>
          <p:spPr bwMode="auto">
            <a:xfrm>
              <a:off x="2555652" y="2976761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Rectangle 104"/>
            <p:cNvSpPr>
              <a:spLocks noChangeArrowheads="1"/>
            </p:cNvSpPr>
            <p:nvPr/>
          </p:nvSpPr>
          <p:spPr bwMode="auto">
            <a:xfrm>
              <a:off x="6629623" y="2816424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8" name="Rectangle 105"/>
            <p:cNvSpPr>
              <a:spLocks noChangeArrowheads="1"/>
            </p:cNvSpPr>
            <p:nvPr/>
          </p:nvSpPr>
          <p:spPr bwMode="auto">
            <a:xfrm>
              <a:off x="6713760" y="2816424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49" name="组合 5"/>
            <p:cNvGrpSpPr/>
            <p:nvPr/>
          </p:nvGrpSpPr>
          <p:grpSpPr bwMode="auto">
            <a:xfrm>
              <a:off x="2557239" y="2789436"/>
              <a:ext cx="966586" cy="341313"/>
              <a:chOff x="2341339" y="3860719"/>
              <a:chExt cx="966559" cy="341313"/>
            </a:xfrm>
          </p:grpSpPr>
          <p:sp>
            <p:nvSpPr>
              <p:cNvPr id="9252" name="Rectangle 30"/>
              <p:cNvSpPr>
                <a:spLocks noChangeArrowheads="1"/>
              </p:cNvSpPr>
              <p:nvPr/>
            </p:nvSpPr>
            <p:spPr bwMode="auto">
              <a:xfrm>
                <a:off x="2341339" y="3860719"/>
                <a:ext cx="966559" cy="18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53" name="Rectangle 178"/>
              <p:cNvSpPr>
                <a:spLocks noChangeArrowheads="1"/>
              </p:cNvSpPr>
              <p:nvPr/>
            </p:nvSpPr>
            <p:spPr bwMode="auto">
              <a:xfrm>
                <a:off x="2341339" y="4079235"/>
                <a:ext cx="668594" cy="12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24"/>
            <p:cNvCxnSpPr>
              <a:endCxn id="9248" idx="2"/>
            </p:cNvCxnSpPr>
            <p:nvPr/>
          </p:nvCxnSpPr>
          <p:spPr bwMode="auto">
            <a:xfrm>
              <a:off x="3503836" y="3000574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1" name="TextBox 89"/>
            <p:cNvSpPr txBox="1">
              <a:spLocks noChangeArrowheads="1"/>
            </p:cNvSpPr>
            <p:nvPr/>
          </p:nvSpPr>
          <p:spPr bwMode="auto">
            <a:xfrm>
              <a:off x="2195736" y="2867154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2268538" y="2825750"/>
            <a:ext cx="4608512" cy="341313"/>
            <a:chOff x="2195736" y="3186311"/>
            <a:chExt cx="4608512" cy="341672"/>
          </a:xfrm>
        </p:grpSpPr>
        <p:sp>
          <p:nvSpPr>
            <p:cNvPr id="9238" name="Freeform 96"/>
            <p:cNvSpPr/>
            <p:nvPr/>
          </p:nvSpPr>
          <p:spPr bwMode="auto">
            <a:xfrm>
              <a:off x="2555652" y="3372049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Rectangle 106"/>
            <p:cNvSpPr>
              <a:spLocks noChangeArrowheads="1"/>
            </p:cNvSpPr>
            <p:nvPr/>
          </p:nvSpPr>
          <p:spPr bwMode="auto">
            <a:xfrm>
              <a:off x="6629623" y="3213299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0" name="Rectangle 107"/>
            <p:cNvSpPr>
              <a:spLocks noChangeArrowheads="1"/>
            </p:cNvSpPr>
            <p:nvPr/>
          </p:nvSpPr>
          <p:spPr bwMode="auto">
            <a:xfrm>
              <a:off x="6713760" y="3213299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41" name="组合 6"/>
            <p:cNvGrpSpPr/>
            <p:nvPr/>
          </p:nvGrpSpPr>
          <p:grpSpPr bwMode="auto">
            <a:xfrm>
              <a:off x="2557239" y="3186311"/>
              <a:ext cx="966587" cy="341313"/>
              <a:chOff x="2341339" y="4400469"/>
              <a:chExt cx="966560" cy="341313"/>
            </a:xfrm>
          </p:grpSpPr>
          <p:sp>
            <p:nvSpPr>
              <p:cNvPr id="9244" name="Rectangle 44"/>
              <p:cNvSpPr>
                <a:spLocks noChangeArrowheads="1"/>
              </p:cNvSpPr>
              <p:nvPr/>
            </p:nvSpPr>
            <p:spPr bwMode="auto">
              <a:xfrm>
                <a:off x="2341339" y="4400469"/>
                <a:ext cx="966560" cy="18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45" name="Rectangle 223"/>
              <p:cNvSpPr>
                <a:spLocks noChangeArrowheads="1"/>
              </p:cNvSpPr>
              <p:nvPr/>
            </p:nvSpPr>
            <p:spPr bwMode="auto">
              <a:xfrm>
                <a:off x="2341339" y="4618985"/>
                <a:ext cx="668594" cy="12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4" name="直接连接符 33"/>
            <p:cNvCxnSpPr>
              <a:endCxn id="9240" idx="2"/>
            </p:cNvCxnSpPr>
            <p:nvPr/>
          </p:nvCxnSpPr>
          <p:spPr bwMode="auto">
            <a:xfrm>
              <a:off x="3503836" y="3397671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3" name="TextBox 98"/>
            <p:cNvSpPr txBox="1">
              <a:spLocks noChangeArrowheads="1"/>
            </p:cNvSpPr>
            <p:nvPr/>
          </p:nvSpPr>
          <p:spPr bwMode="auto">
            <a:xfrm>
              <a:off x="2195736" y="3266373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2268538" y="3222625"/>
            <a:ext cx="4608512" cy="344488"/>
            <a:chOff x="2195736" y="3583186"/>
            <a:chExt cx="4608512" cy="344016"/>
          </a:xfrm>
        </p:grpSpPr>
        <p:sp>
          <p:nvSpPr>
            <p:cNvPr id="9230" name="Freeform 98"/>
            <p:cNvSpPr/>
            <p:nvPr/>
          </p:nvSpPr>
          <p:spPr bwMode="auto">
            <a:xfrm>
              <a:off x="2555652" y="3768924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Rectangle 108"/>
            <p:cNvSpPr>
              <a:spLocks noChangeArrowheads="1"/>
            </p:cNvSpPr>
            <p:nvPr/>
          </p:nvSpPr>
          <p:spPr bwMode="auto">
            <a:xfrm>
              <a:off x="6629623" y="3611761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2" name="Rectangle 109"/>
            <p:cNvSpPr>
              <a:spLocks noChangeArrowheads="1"/>
            </p:cNvSpPr>
            <p:nvPr/>
          </p:nvSpPr>
          <p:spPr bwMode="auto">
            <a:xfrm>
              <a:off x="6713760" y="3611761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33" name="组合 7"/>
            <p:cNvGrpSpPr/>
            <p:nvPr/>
          </p:nvGrpSpPr>
          <p:grpSpPr bwMode="auto">
            <a:xfrm>
              <a:off x="2557239" y="3583186"/>
              <a:ext cx="966586" cy="338138"/>
              <a:chOff x="2341339" y="4943394"/>
              <a:chExt cx="966559" cy="338138"/>
            </a:xfrm>
          </p:grpSpPr>
          <p:sp>
            <p:nvSpPr>
              <p:cNvPr id="9236" name="Rectangle 64"/>
              <p:cNvSpPr>
                <a:spLocks noChangeArrowheads="1"/>
              </p:cNvSpPr>
              <p:nvPr/>
            </p:nvSpPr>
            <p:spPr bwMode="auto">
              <a:xfrm>
                <a:off x="2341339" y="4943394"/>
                <a:ext cx="966559" cy="184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37" name="Rectangle 278"/>
              <p:cNvSpPr>
                <a:spLocks noChangeArrowheads="1"/>
              </p:cNvSpPr>
              <p:nvPr/>
            </p:nvSpPr>
            <p:spPr bwMode="auto">
              <a:xfrm>
                <a:off x="2341339" y="5158738"/>
                <a:ext cx="668594" cy="12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3" name="直接连接符 42"/>
            <p:cNvCxnSpPr>
              <a:endCxn id="9232" idx="2"/>
            </p:cNvCxnSpPr>
            <p:nvPr/>
          </p:nvCxnSpPr>
          <p:spPr bwMode="auto">
            <a:xfrm>
              <a:off x="3503836" y="3795620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5" name="TextBox 107"/>
            <p:cNvSpPr txBox="1">
              <a:spLocks noChangeArrowheads="1"/>
            </p:cNvSpPr>
            <p:nvPr/>
          </p:nvSpPr>
          <p:spPr bwMode="auto">
            <a:xfrm>
              <a:off x="2195736" y="3665592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Picture 2" descr="C:\Documents and Settings\Administrator\桌面\rad600-03907520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315" y="1811157"/>
            <a:ext cx="2112461" cy="1408665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48" name="矩形 47"/>
          <p:cNvSpPr/>
          <p:nvPr/>
        </p:nvSpPr>
        <p:spPr>
          <a:xfrm>
            <a:off x="5670550" y="0"/>
            <a:ext cx="582613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25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6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14774 0.0067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9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7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1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3.95062E-6 L -0.40643 3.9506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11188" y="1665288"/>
            <a:ext cx="4681537" cy="1801812"/>
            <a:chOff x="611559" y="1664674"/>
            <a:chExt cx="4681165" cy="1802342"/>
          </a:xfrm>
        </p:grpSpPr>
        <p:sp>
          <p:nvSpPr>
            <p:cNvPr id="10250" name="矩形 16"/>
            <p:cNvSpPr>
              <a:spLocks noChangeArrowheads="1"/>
            </p:cNvSpPr>
            <p:nvPr/>
          </p:nvSpPr>
          <p:spPr bwMode="auto">
            <a:xfrm>
              <a:off x="611560" y="1664674"/>
              <a:ext cx="4645086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17"/>
            <p:cNvSpPr>
              <a:spLocks noChangeArrowheads="1"/>
            </p:cNvSpPr>
            <p:nvPr/>
          </p:nvSpPr>
          <p:spPr bwMode="auto">
            <a:xfrm>
              <a:off x="611559" y="2728612"/>
              <a:ext cx="4681165" cy="73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latin typeface="Arial" panose="020B0604020202020204" pitchFamily="34" charset="0"/>
                  <a:ea typeface="+mn-ea"/>
                </a:rPr>
                <a:t>RAPIDPPT, the leader of professional PPT designer in China. </a:t>
              </a:r>
              <a:endParaRPr lang="en-US" altLang="zh-CN" sz="1050" dirty="0">
                <a:latin typeface="Arial" panose="020B0604020202020204" pitchFamily="34" charset="0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latin typeface="Arial" panose="020B0604020202020204" pitchFamily="34" charset="0"/>
                  <a:ea typeface="+mn-ea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50" dirty="0">
                <a:latin typeface="Arial" panose="020B0604020202020204" pitchFamily="34" charset="0"/>
                <a:ea typeface="+mn-ea"/>
              </a:endParaRPr>
            </a:p>
          </p:txBody>
        </p:sp>
      </p:grpSp>
      <p:pic>
        <p:nvPicPr>
          <p:cNvPr id="5" name="Picture 2" descr="C:\Documents and Settings\Administrator\桌面\1m-000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/>
          <a:stretch>
            <a:fillRect/>
          </a:stretch>
        </p:blipFill>
        <p:spPr bwMode="auto">
          <a:xfrm>
            <a:off x="5796136" y="1764991"/>
            <a:ext cx="2674938" cy="1704763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6" name="矩形 5"/>
          <p:cNvSpPr/>
          <p:nvPr/>
        </p:nvSpPr>
        <p:spPr>
          <a:xfrm>
            <a:off x="6321425" y="0"/>
            <a:ext cx="582613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45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8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04050" y="0"/>
            <a:ext cx="582613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67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1649413" y="1416050"/>
            <a:ext cx="5845175" cy="2451100"/>
          </a:xfrm>
          <a:custGeom>
            <a:avLst/>
            <a:gdLst>
              <a:gd name="T0" fmla="*/ 440 w 2074"/>
              <a:gd name="T1" fmla="*/ 527 h 1026"/>
              <a:gd name="T2" fmla="*/ 420 w 2074"/>
              <a:gd name="T3" fmla="*/ 375 h 1026"/>
              <a:gd name="T4" fmla="*/ 450 w 2074"/>
              <a:gd name="T5" fmla="*/ 420 h 1026"/>
              <a:gd name="T6" fmla="*/ 581 w 2074"/>
              <a:gd name="T7" fmla="*/ 215 h 1026"/>
              <a:gd name="T8" fmla="*/ 598 w 2074"/>
              <a:gd name="T9" fmla="*/ 139 h 1026"/>
              <a:gd name="T10" fmla="*/ 532 w 2074"/>
              <a:gd name="T11" fmla="*/ 129 h 1026"/>
              <a:gd name="T12" fmla="*/ 603 w 2074"/>
              <a:gd name="T13" fmla="*/ 125 h 1026"/>
              <a:gd name="T14" fmla="*/ 540 w 2074"/>
              <a:gd name="T15" fmla="*/ 66 h 1026"/>
              <a:gd name="T16" fmla="*/ 486 w 2074"/>
              <a:gd name="T17" fmla="*/ 92 h 1026"/>
              <a:gd name="T18" fmla="*/ 332 w 2074"/>
              <a:gd name="T19" fmla="*/ 79 h 1026"/>
              <a:gd name="T20" fmla="*/ 16 w 2074"/>
              <a:gd name="T21" fmla="*/ 199 h 1026"/>
              <a:gd name="T22" fmla="*/ 212 w 2074"/>
              <a:gd name="T23" fmla="*/ 203 h 1026"/>
              <a:gd name="T24" fmla="*/ 214 w 2074"/>
              <a:gd name="T25" fmla="*/ 375 h 1026"/>
              <a:gd name="T26" fmla="*/ 339 w 2074"/>
              <a:gd name="T27" fmla="*/ 481 h 1026"/>
              <a:gd name="T28" fmla="*/ 470 w 2074"/>
              <a:gd name="T29" fmla="*/ 725 h 1026"/>
              <a:gd name="T30" fmla="*/ 581 w 2074"/>
              <a:gd name="T31" fmla="*/ 1023 h 1026"/>
              <a:gd name="T32" fmla="*/ 606 w 2074"/>
              <a:gd name="T33" fmla="*/ 879 h 1026"/>
              <a:gd name="T34" fmla="*/ 873 w 2074"/>
              <a:gd name="T35" fmla="*/ 79 h 1026"/>
              <a:gd name="T36" fmla="*/ 636 w 2074"/>
              <a:gd name="T37" fmla="*/ 4 h 1026"/>
              <a:gd name="T38" fmla="*/ 622 w 2074"/>
              <a:gd name="T39" fmla="*/ 39 h 1026"/>
              <a:gd name="T40" fmla="*/ 746 w 2074"/>
              <a:gd name="T41" fmla="*/ 138 h 1026"/>
              <a:gd name="T42" fmla="*/ 1053 w 2074"/>
              <a:gd name="T43" fmla="*/ 42 h 1026"/>
              <a:gd name="T44" fmla="*/ 1224 w 2074"/>
              <a:gd name="T45" fmla="*/ 8 h 1026"/>
              <a:gd name="T46" fmla="*/ 1677 w 2074"/>
              <a:gd name="T47" fmla="*/ 638 h 1026"/>
              <a:gd name="T48" fmla="*/ 1672 w 2074"/>
              <a:gd name="T49" fmla="*/ 438 h 1026"/>
              <a:gd name="T50" fmla="*/ 1702 w 2074"/>
              <a:gd name="T51" fmla="*/ 314 h 1026"/>
              <a:gd name="T52" fmla="*/ 1795 w 2074"/>
              <a:gd name="T53" fmla="*/ 237 h 1026"/>
              <a:gd name="T54" fmla="*/ 1848 w 2074"/>
              <a:gd name="T55" fmla="*/ 309 h 1026"/>
              <a:gd name="T56" fmla="*/ 1743 w 2074"/>
              <a:gd name="T57" fmla="*/ 158 h 1026"/>
              <a:gd name="T58" fmla="*/ 1862 w 2074"/>
              <a:gd name="T59" fmla="*/ 156 h 1026"/>
              <a:gd name="T60" fmla="*/ 1841 w 2074"/>
              <a:gd name="T61" fmla="*/ 66 h 1026"/>
              <a:gd name="T62" fmla="*/ 1580 w 2074"/>
              <a:gd name="T63" fmla="*/ 58 h 1026"/>
              <a:gd name="T64" fmla="*/ 1345 w 2074"/>
              <a:gd name="T65" fmla="*/ 91 h 1026"/>
              <a:gd name="T66" fmla="*/ 1292 w 2074"/>
              <a:gd name="T67" fmla="*/ 37 h 1026"/>
              <a:gd name="T68" fmla="*/ 1057 w 2074"/>
              <a:gd name="T69" fmla="*/ 83 h 1026"/>
              <a:gd name="T70" fmla="*/ 1090 w 2074"/>
              <a:gd name="T71" fmla="*/ 142 h 1026"/>
              <a:gd name="T72" fmla="*/ 976 w 2074"/>
              <a:gd name="T73" fmla="*/ 207 h 1026"/>
              <a:gd name="T74" fmla="*/ 964 w 2074"/>
              <a:gd name="T75" fmla="*/ 218 h 1026"/>
              <a:gd name="T76" fmla="*/ 850 w 2074"/>
              <a:gd name="T77" fmla="*/ 420 h 1026"/>
              <a:gd name="T78" fmla="*/ 1018 w 2074"/>
              <a:gd name="T79" fmla="*/ 602 h 1026"/>
              <a:gd name="T80" fmla="*/ 1191 w 2074"/>
              <a:gd name="T81" fmla="*/ 791 h 1026"/>
              <a:gd name="T82" fmla="*/ 1208 w 2074"/>
              <a:gd name="T83" fmla="*/ 463 h 1026"/>
              <a:gd name="T84" fmla="*/ 1280 w 2074"/>
              <a:gd name="T85" fmla="*/ 386 h 1026"/>
              <a:gd name="T86" fmla="*/ 1490 w 2074"/>
              <a:gd name="T87" fmla="*/ 535 h 1026"/>
              <a:gd name="T88" fmla="*/ 1605 w 2074"/>
              <a:gd name="T89" fmla="*/ 473 h 1026"/>
              <a:gd name="T90" fmla="*/ 1185 w 2074"/>
              <a:gd name="T91" fmla="*/ 349 h 1026"/>
              <a:gd name="T92" fmla="*/ 967 w 2074"/>
              <a:gd name="T93" fmla="*/ 292 h 1026"/>
              <a:gd name="T94" fmla="*/ 1076 w 2074"/>
              <a:gd name="T95" fmla="*/ 295 h 1026"/>
              <a:gd name="T96" fmla="*/ 1128 w 2074"/>
              <a:gd name="T97" fmla="*/ 302 h 1026"/>
              <a:gd name="T98" fmla="*/ 1202 w 2074"/>
              <a:gd name="T99" fmla="*/ 266 h 1026"/>
              <a:gd name="T100" fmla="*/ 1752 w 2074"/>
              <a:gd name="T101" fmla="*/ 409 h 1026"/>
              <a:gd name="T102" fmla="*/ 1737 w 2074"/>
              <a:gd name="T103" fmla="*/ 545 h 1026"/>
              <a:gd name="T104" fmla="*/ 1936 w 2074"/>
              <a:gd name="T105" fmla="*/ 632 h 1026"/>
              <a:gd name="T106" fmla="*/ 1767 w 2074"/>
              <a:gd name="T107" fmla="*/ 637 h 1026"/>
              <a:gd name="T108" fmla="*/ 1986 w 2074"/>
              <a:gd name="T109" fmla="*/ 626 h 1026"/>
              <a:gd name="T110" fmla="*/ 1811 w 2074"/>
              <a:gd name="T111" fmla="*/ 707 h 1026"/>
              <a:gd name="T112" fmla="*/ 1872 w 2074"/>
              <a:gd name="T113" fmla="*/ 914 h 1026"/>
              <a:gd name="T114" fmla="*/ 2002 w 2074"/>
              <a:gd name="T115" fmla="*/ 94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74" h="1026">
                <a:moveTo>
                  <a:pt x="718" y="632"/>
                </a:moveTo>
                <a:cubicBezTo>
                  <a:pt x="702" y="628"/>
                  <a:pt x="702" y="633"/>
                  <a:pt x="700" y="625"/>
                </a:cubicBezTo>
                <a:cubicBezTo>
                  <a:pt x="698" y="616"/>
                  <a:pt x="688" y="616"/>
                  <a:pt x="679" y="616"/>
                </a:cubicBezTo>
                <a:cubicBezTo>
                  <a:pt x="670" y="616"/>
                  <a:pt x="666" y="615"/>
                  <a:pt x="659" y="609"/>
                </a:cubicBezTo>
                <a:cubicBezTo>
                  <a:pt x="651" y="602"/>
                  <a:pt x="635" y="601"/>
                  <a:pt x="630" y="599"/>
                </a:cubicBezTo>
                <a:cubicBezTo>
                  <a:pt x="625" y="598"/>
                  <a:pt x="628" y="583"/>
                  <a:pt x="617" y="570"/>
                </a:cubicBezTo>
                <a:cubicBezTo>
                  <a:pt x="607" y="556"/>
                  <a:pt x="586" y="554"/>
                  <a:pt x="573" y="546"/>
                </a:cubicBezTo>
                <a:cubicBezTo>
                  <a:pt x="559" y="539"/>
                  <a:pt x="564" y="509"/>
                  <a:pt x="544" y="512"/>
                </a:cubicBezTo>
                <a:cubicBezTo>
                  <a:pt x="525" y="514"/>
                  <a:pt x="523" y="522"/>
                  <a:pt x="505" y="513"/>
                </a:cubicBezTo>
                <a:cubicBezTo>
                  <a:pt x="488" y="503"/>
                  <a:pt x="476" y="497"/>
                  <a:pt x="467" y="504"/>
                </a:cubicBezTo>
                <a:cubicBezTo>
                  <a:pt x="457" y="511"/>
                  <a:pt x="446" y="524"/>
                  <a:pt x="440" y="527"/>
                </a:cubicBezTo>
                <a:cubicBezTo>
                  <a:pt x="434" y="530"/>
                  <a:pt x="424" y="524"/>
                  <a:pt x="418" y="525"/>
                </a:cubicBezTo>
                <a:cubicBezTo>
                  <a:pt x="412" y="526"/>
                  <a:pt x="405" y="519"/>
                  <a:pt x="401" y="513"/>
                </a:cubicBezTo>
                <a:cubicBezTo>
                  <a:pt x="397" y="508"/>
                  <a:pt x="409" y="478"/>
                  <a:pt x="398" y="478"/>
                </a:cubicBezTo>
                <a:cubicBezTo>
                  <a:pt x="387" y="478"/>
                  <a:pt x="372" y="473"/>
                  <a:pt x="372" y="469"/>
                </a:cubicBezTo>
                <a:cubicBezTo>
                  <a:pt x="372" y="465"/>
                  <a:pt x="395" y="439"/>
                  <a:pt x="388" y="435"/>
                </a:cubicBezTo>
                <a:cubicBezTo>
                  <a:pt x="382" y="431"/>
                  <a:pt x="368" y="433"/>
                  <a:pt x="356" y="449"/>
                </a:cubicBezTo>
                <a:cubicBezTo>
                  <a:pt x="345" y="465"/>
                  <a:pt x="334" y="465"/>
                  <a:pt x="328" y="459"/>
                </a:cubicBezTo>
                <a:cubicBezTo>
                  <a:pt x="322" y="453"/>
                  <a:pt x="308" y="418"/>
                  <a:pt x="319" y="399"/>
                </a:cubicBezTo>
                <a:cubicBezTo>
                  <a:pt x="330" y="380"/>
                  <a:pt x="348" y="370"/>
                  <a:pt x="362" y="371"/>
                </a:cubicBezTo>
                <a:cubicBezTo>
                  <a:pt x="375" y="372"/>
                  <a:pt x="373" y="368"/>
                  <a:pt x="387" y="367"/>
                </a:cubicBezTo>
                <a:cubicBezTo>
                  <a:pt x="400" y="366"/>
                  <a:pt x="417" y="370"/>
                  <a:pt x="420" y="375"/>
                </a:cubicBezTo>
                <a:cubicBezTo>
                  <a:pt x="424" y="380"/>
                  <a:pt x="417" y="389"/>
                  <a:pt x="425" y="399"/>
                </a:cubicBezTo>
                <a:cubicBezTo>
                  <a:pt x="434" y="409"/>
                  <a:pt x="439" y="405"/>
                  <a:pt x="440" y="409"/>
                </a:cubicBezTo>
                <a:cubicBezTo>
                  <a:pt x="441" y="413"/>
                  <a:pt x="433" y="417"/>
                  <a:pt x="430" y="417"/>
                </a:cubicBezTo>
                <a:cubicBezTo>
                  <a:pt x="426" y="417"/>
                  <a:pt x="399" y="425"/>
                  <a:pt x="409" y="430"/>
                </a:cubicBezTo>
                <a:cubicBezTo>
                  <a:pt x="420" y="435"/>
                  <a:pt x="440" y="431"/>
                  <a:pt x="444" y="438"/>
                </a:cubicBezTo>
                <a:cubicBezTo>
                  <a:pt x="448" y="444"/>
                  <a:pt x="431" y="459"/>
                  <a:pt x="456" y="460"/>
                </a:cubicBezTo>
                <a:cubicBezTo>
                  <a:pt x="481" y="460"/>
                  <a:pt x="498" y="464"/>
                  <a:pt x="512" y="465"/>
                </a:cubicBezTo>
                <a:cubicBezTo>
                  <a:pt x="527" y="465"/>
                  <a:pt x="537" y="466"/>
                  <a:pt x="538" y="470"/>
                </a:cubicBezTo>
                <a:cubicBezTo>
                  <a:pt x="540" y="473"/>
                  <a:pt x="550" y="457"/>
                  <a:pt x="527" y="457"/>
                </a:cubicBezTo>
                <a:cubicBezTo>
                  <a:pt x="503" y="457"/>
                  <a:pt x="484" y="444"/>
                  <a:pt x="472" y="441"/>
                </a:cubicBezTo>
                <a:cubicBezTo>
                  <a:pt x="459" y="439"/>
                  <a:pt x="451" y="430"/>
                  <a:pt x="450" y="420"/>
                </a:cubicBezTo>
                <a:cubicBezTo>
                  <a:pt x="449" y="410"/>
                  <a:pt x="451" y="402"/>
                  <a:pt x="446" y="394"/>
                </a:cubicBezTo>
                <a:cubicBezTo>
                  <a:pt x="441" y="386"/>
                  <a:pt x="428" y="365"/>
                  <a:pt x="440" y="357"/>
                </a:cubicBezTo>
                <a:cubicBezTo>
                  <a:pt x="452" y="348"/>
                  <a:pt x="475" y="332"/>
                  <a:pt x="481" y="322"/>
                </a:cubicBezTo>
                <a:cubicBezTo>
                  <a:pt x="487" y="311"/>
                  <a:pt x="487" y="308"/>
                  <a:pt x="500" y="300"/>
                </a:cubicBezTo>
                <a:cubicBezTo>
                  <a:pt x="514" y="291"/>
                  <a:pt x="530" y="280"/>
                  <a:pt x="537" y="273"/>
                </a:cubicBezTo>
                <a:cubicBezTo>
                  <a:pt x="545" y="265"/>
                  <a:pt x="558" y="253"/>
                  <a:pt x="560" y="259"/>
                </a:cubicBezTo>
                <a:cubicBezTo>
                  <a:pt x="563" y="265"/>
                  <a:pt x="574" y="267"/>
                  <a:pt x="589" y="262"/>
                </a:cubicBezTo>
                <a:cubicBezTo>
                  <a:pt x="603" y="257"/>
                  <a:pt x="621" y="244"/>
                  <a:pt x="606" y="244"/>
                </a:cubicBezTo>
                <a:cubicBezTo>
                  <a:pt x="590" y="244"/>
                  <a:pt x="581" y="240"/>
                  <a:pt x="585" y="234"/>
                </a:cubicBezTo>
                <a:cubicBezTo>
                  <a:pt x="590" y="228"/>
                  <a:pt x="575" y="226"/>
                  <a:pt x="571" y="226"/>
                </a:cubicBezTo>
                <a:cubicBezTo>
                  <a:pt x="567" y="227"/>
                  <a:pt x="567" y="218"/>
                  <a:pt x="581" y="215"/>
                </a:cubicBezTo>
                <a:cubicBezTo>
                  <a:pt x="596" y="213"/>
                  <a:pt x="584" y="226"/>
                  <a:pt x="596" y="225"/>
                </a:cubicBezTo>
                <a:cubicBezTo>
                  <a:pt x="607" y="224"/>
                  <a:pt x="615" y="215"/>
                  <a:pt x="623" y="213"/>
                </a:cubicBezTo>
                <a:cubicBezTo>
                  <a:pt x="632" y="211"/>
                  <a:pt x="635" y="219"/>
                  <a:pt x="624" y="226"/>
                </a:cubicBezTo>
                <a:cubicBezTo>
                  <a:pt x="613" y="234"/>
                  <a:pt x="610" y="231"/>
                  <a:pt x="624" y="235"/>
                </a:cubicBezTo>
                <a:cubicBezTo>
                  <a:pt x="638" y="238"/>
                  <a:pt x="643" y="246"/>
                  <a:pt x="651" y="238"/>
                </a:cubicBezTo>
                <a:cubicBezTo>
                  <a:pt x="660" y="231"/>
                  <a:pt x="649" y="228"/>
                  <a:pt x="649" y="218"/>
                </a:cubicBezTo>
                <a:cubicBezTo>
                  <a:pt x="648" y="208"/>
                  <a:pt x="650" y="189"/>
                  <a:pt x="641" y="183"/>
                </a:cubicBezTo>
                <a:cubicBezTo>
                  <a:pt x="632" y="176"/>
                  <a:pt x="632" y="167"/>
                  <a:pt x="632" y="161"/>
                </a:cubicBezTo>
                <a:cubicBezTo>
                  <a:pt x="632" y="154"/>
                  <a:pt x="633" y="140"/>
                  <a:pt x="624" y="146"/>
                </a:cubicBezTo>
                <a:cubicBezTo>
                  <a:pt x="615" y="153"/>
                  <a:pt x="607" y="157"/>
                  <a:pt x="604" y="154"/>
                </a:cubicBezTo>
                <a:cubicBezTo>
                  <a:pt x="601" y="151"/>
                  <a:pt x="606" y="144"/>
                  <a:pt x="598" y="139"/>
                </a:cubicBezTo>
                <a:cubicBezTo>
                  <a:pt x="590" y="134"/>
                  <a:pt x="590" y="126"/>
                  <a:pt x="580" y="127"/>
                </a:cubicBezTo>
                <a:cubicBezTo>
                  <a:pt x="571" y="128"/>
                  <a:pt x="562" y="120"/>
                  <a:pt x="557" y="131"/>
                </a:cubicBezTo>
                <a:cubicBezTo>
                  <a:pt x="552" y="142"/>
                  <a:pt x="547" y="151"/>
                  <a:pt x="545" y="155"/>
                </a:cubicBezTo>
                <a:cubicBezTo>
                  <a:pt x="543" y="158"/>
                  <a:pt x="551" y="170"/>
                  <a:pt x="544" y="176"/>
                </a:cubicBezTo>
                <a:cubicBezTo>
                  <a:pt x="537" y="182"/>
                  <a:pt x="519" y="190"/>
                  <a:pt x="516" y="196"/>
                </a:cubicBezTo>
                <a:cubicBezTo>
                  <a:pt x="514" y="202"/>
                  <a:pt x="504" y="217"/>
                  <a:pt x="501" y="207"/>
                </a:cubicBezTo>
                <a:cubicBezTo>
                  <a:pt x="499" y="197"/>
                  <a:pt x="510" y="182"/>
                  <a:pt x="495" y="178"/>
                </a:cubicBezTo>
                <a:cubicBezTo>
                  <a:pt x="479" y="173"/>
                  <a:pt x="468" y="177"/>
                  <a:pt x="465" y="167"/>
                </a:cubicBezTo>
                <a:cubicBezTo>
                  <a:pt x="463" y="158"/>
                  <a:pt x="456" y="150"/>
                  <a:pt x="471" y="142"/>
                </a:cubicBezTo>
                <a:cubicBezTo>
                  <a:pt x="486" y="135"/>
                  <a:pt x="501" y="121"/>
                  <a:pt x="516" y="120"/>
                </a:cubicBezTo>
                <a:cubicBezTo>
                  <a:pt x="530" y="118"/>
                  <a:pt x="520" y="130"/>
                  <a:pt x="532" y="129"/>
                </a:cubicBezTo>
                <a:cubicBezTo>
                  <a:pt x="543" y="128"/>
                  <a:pt x="530" y="122"/>
                  <a:pt x="544" y="120"/>
                </a:cubicBezTo>
                <a:cubicBezTo>
                  <a:pt x="558" y="117"/>
                  <a:pt x="556" y="117"/>
                  <a:pt x="552" y="112"/>
                </a:cubicBezTo>
                <a:cubicBezTo>
                  <a:pt x="548" y="107"/>
                  <a:pt x="550" y="106"/>
                  <a:pt x="561" y="101"/>
                </a:cubicBezTo>
                <a:cubicBezTo>
                  <a:pt x="572" y="96"/>
                  <a:pt x="564" y="93"/>
                  <a:pt x="574" y="88"/>
                </a:cubicBezTo>
                <a:cubicBezTo>
                  <a:pt x="585" y="84"/>
                  <a:pt x="588" y="80"/>
                  <a:pt x="594" y="80"/>
                </a:cubicBezTo>
                <a:cubicBezTo>
                  <a:pt x="600" y="80"/>
                  <a:pt x="599" y="82"/>
                  <a:pt x="596" y="90"/>
                </a:cubicBezTo>
                <a:cubicBezTo>
                  <a:pt x="592" y="98"/>
                  <a:pt x="590" y="103"/>
                  <a:pt x="600" y="98"/>
                </a:cubicBezTo>
                <a:cubicBezTo>
                  <a:pt x="610" y="93"/>
                  <a:pt x="615" y="89"/>
                  <a:pt x="607" y="97"/>
                </a:cubicBezTo>
                <a:cubicBezTo>
                  <a:pt x="600" y="104"/>
                  <a:pt x="595" y="104"/>
                  <a:pt x="584" y="106"/>
                </a:cubicBezTo>
                <a:cubicBezTo>
                  <a:pt x="573" y="108"/>
                  <a:pt x="576" y="109"/>
                  <a:pt x="581" y="115"/>
                </a:cubicBezTo>
                <a:cubicBezTo>
                  <a:pt x="586" y="121"/>
                  <a:pt x="599" y="122"/>
                  <a:pt x="603" y="125"/>
                </a:cubicBezTo>
                <a:cubicBezTo>
                  <a:pt x="607" y="129"/>
                  <a:pt x="612" y="141"/>
                  <a:pt x="622" y="135"/>
                </a:cubicBezTo>
                <a:cubicBezTo>
                  <a:pt x="633" y="129"/>
                  <a:pt x="625" y="128"/>
                  <a:pt x="638" y="122"/>
                </a:cubicBezTo>
                <a:cubicBezTo>
                  <a:pt x="652" y="116"/>
                  <a:pt x="671" y="113"/>
                  <a:pt x="670" y="105"/>
                </a:cubicBezTo>
                <a:cubicBezTo>
                  <a:pt x="668" y="98"/>
                  <a:pt x="654" y="93"/>
                  <a:pt x="653" y="84"/>
                </a:cubicBezTo>
                <a:cubicBezTo>
                  <a:pt x="651" y="75"/>
                  <a:pt x="671" y="70"/>
                  <a:pt x="645" y="66"/>
                </a:cubicBezTo>
                <a:cubicBezTo>
                  <a:pt x="619" y="61"/>
                  <a:pt x="634" y="58"/>
                  <a:pt x="622" y="58"/>
                </a:cubicBezTo>
                <a:cubicBezTo>
                  <a:pt x="609" y="58"/>
                  <a:pt x="585" y="58"/>
                  <a:pt x="577" y="62"/>
                </a:cubicBezTo>
                <a:cubicBezTo>
                  <a:pt x="569" y="66"/>
                  <a:pt x="564" y="60"/>
                  <a:pt x="559" y="66"/>
                </a:cubicBezTo>
                <a:cubicBezTo>
                  <a:pt x="555" y="73"/>
                  <a:pt x="560" y="82"/>
                  <a:pt x="556" y="82"/>
                </a:cubicBezTo>
                <a:cubicBezTo>
                  <a:pt x="552" y="82"/>
                  <a:pt x="544" y="89"/>
                  <a:pt x="541" y="82"/>
                </a:cubicBezTo>
                <a:cubicBezTo>
                  <a:pt x="537" y="76"/>
                  <a:pt x="530" y="69"/>
                  <a:pt x="540" y="66"/>
                </a:cubicBezTo>
                <a:cubicBezTo>
                  <a:pt x="550" y="64"/>
                  <a:pt x="552" y="66"/>
                  <a:pt x="553" y="58"/>
                </a:cubicBezTo>
                <a:cubicBezTo>
                  <a:pt x="555" y="50"/>
                  <a:pt x="539" y="51"/>
                  <a:pt x="548" y="50"/>
                </a:cubicBezTo>
                <a:cubicBezTo>
                  <a:pt x="558" y="48"/>
                  <a:pt x="562" y="50"/>
                  <a:pt x="574" y="50"/>
                </a:cubicBezTo>
                <a:cubicBezTo>
                  <a:pt x="587" y="50"/>
                  <a:pt x="616" y="56"/>
                  <a:pt x="620" y="48"/>
                </a:cubicBezTo>
                <a:cubicBezTo>
                  <a:pt x="624" y="40"/>
                  <a:pt x="613" y="40"/>
                  <a:pt x="601" y="40"/>
                </a:cubicBezTo>
                <a:cubicBezTo>
                  <a:pt x="588" y="39"/>
                  <a:pt x="566" y="34"/>
                  <a:pt x="557" y="39"/>
                </a:cubicBezTo>
                <a:cubicBezTo>
                  <a:pt x="548" y="43"/>
                  <a:pt x="536" y="50"/>
                  <a:pt x="532" y="56"/>
                </a:cubicBezTo>
                <a:cubicBezTo>
                  <a:pt x="527" y="63"/>
                  <a:pt x="527" y="55"/>
                  <a:pt x="519" y="56"/>
                </a:cubicBezTo>
                <a:cubicBezTo>
                  <a:pt x="511" y="58"/>
                  <a:pt x="496" y="67"/>
                  <a:pt x="504" y="72"/>
                </a:cubicBezTo>
                <a:cubicBezTo>
                  <a:pt x="511" y="77"/>
                  <a:pt x="511" y="83"/>
                  <a:pt x="503" y="83"/>
                </a:cubicBezTo>
                <a:cubicBezTo>
                  <a:pt x="495" y="83"/>
                  <a:pt x="492" y="92"/>
                  <a:pt x="486" y="92"/>
                </a:cubicBezTo>
                <a:cubicBezTo>
                  <a:pt x="480" y="92"/>
                  <a:pt x="464" y="91"/>
                  <a:pt x="472" y="87"/>
                </a:cubicBezTo>
                <a:cubicBezTo>
                  <a:pt x="479" y="82"/>
                  <a:pt x="488" y="82"/>
                  <a:pt x="487" y="72"/>
                </a:cubicBezTo>
                <a:cubicBezTo>
                  <a:pt x="486" y="62"/>
                  <a:pt x="495" y="59"/>
                  <a:pt x="495" y="56"/>
                </a:cubicBezTo>
                <a:cubicBezTo>
                  <a:pt x="495" y="52"/>
                  <a:pt x="475" y="63"/>
                  <a:pt x="459" y="58"/>
                </a:cubicBezTo>
                <a:cubicBezTo>
                  <a:pt x="443" y="53"/>
                  <a:pt x="436" y="45"/>
                  <a:pt x="420" y="46"/>
                </a:cubicBezTo>
                <a:cubicBezTo>
                  <a:pt x="404" y="47"/>
                  <a:pt x="383" y="68"/>
                  <a:pt x="393" y="70"/>
                </a:cubicBezTo>
                <a:cubicBezTo>
                  <a:pt x="404" y="72"/>
                  <a:pt x="411" y="68"/>
                  <a:pt x="413" y="73"/>
                </a:cubicBezTo>
                <a:cubicBezTo>
                  <a:pt x="415" y="78"/>
                  <a:pt x="411" y="82"/>
                  <a:pt x="417" y="85"/>
                </a:cubicBezTo>
                <a:cubicBezTo>
                  <a:pt x="423" y="88"/>
                  <a:pt x="434" y="94"/>
                  <a:pt x="420" y="91"/>
                </a:cubicBezTo>
                <a:cubicBezTo>
                  <a:pt x="405" y="88"/>
                  <a:pt x="412" y="82"/>
                  <a:pt x="390" y="81"/>
                </a:cubicBezTo>
                <a:cubicBezTo>
                  <a:pt x="368" y="80"/>
                  <a:pt x="355" y="73"/>
                  <a:pt x="332" y="79"/>
                </a:cubicBezTo>
                <a:cubicBezTo>
                  <a:pt x="309" y="85"/>
                  <a:pt x="313" y="90"/>
                  <a:pt x="298" y="85"/>
                </a:cubicBezTo>
                <a:cubicBezTo>
                  <a:pt x="282" y="80"/>
                  <a:pt x="250" y="68"/>
                  <a:pt x="225" y="73"/>
                </a:cubicBezTo>
                <a:cubicBezTo>
                  <a:pt x="200" y="78"/>
                  <a:pt x="169" y="87"/>
                  <a:pt x="161" y="92"/>
                </a:cubicBezTo>
                <a:cubicBezTo>
                  <a:pt x="154" y="97"/>
                  <a:pt x="169" y="102"/>
                  <a:pt x="155" y="103"/>
                </a:cubicBezTo>
                <a:cubicBezTo>
                  <a:pt x="142" y="104"/>
                  <a:pt x="110" y="103"/>
                  <a:pt x="117" y="111"/>
                </a:cubicBezTo>
                <a:cubicBezTo>
                  <a:pt x="123" y="120"/>
                  <a:pt x="132" y="120"/>
                  <a:pt x="122" y="122"/>
                </a:cubicBezTo>
                <a:cubicBezTo>
                  <a:pt x="112" y="124"/>
                  <a:pt x="98" y="125"/>
                  <a:pt x="93" y="132"/>
                </a:cubicBezTo>
                <a:cubicBezTo>
                  <a:pt x="88" y="140"/>
                  <a:pt x="69" y="144"/>
                  <a:pt x="81" y="147"/>
                </a:cubicBezTo>
                <a:cubicBezTo>
                  <a:pt x="93" y="151"/>
                  <a:pt x="112" y="158"/>
                  <a:pt x="104" y="159"/>
                </a:cubicBezTo>
                <a:cubicBezTo>
                  <a:pt x="96" y="160"/>
                  <a:pt x="53" y="177"/>
                  <a:pt x="34" y="181"/>
                </a:cubicBezTo>
                <a:cubicBezTo>
                  <a:pt x="16" y="185"/>
                  <a:pt x="0" y="205"/>
                  <a:pt x="16" y="199"/>
                </a:cubicBezTo>
                <a:cubicBezTo>
                  <a:pt x="37" y="192"/>
                  <a:pt x="91" y="175"/>
                  <a:pt x="101" y="171"/>
                </a:cubicBezTo>
                <a:cubicBezTo>
                  <a:pt x="112" y="167"/>
                  <a:pt x="116" y="170"/>
                  <a:pt x="115" y="176"/>
                </a:cubicBezTo>
                <a:cubicBezTo>
                  <a:pt x="114" y="182"/>
                  <a:pt x="127" y="173"/>
                  <a:pt x="137" y="166"/>
                </a:cubicBezTo>
                <a:cubicBezTo>
                  <a:pt x="147" y="158"/>
                  <a:pt x="147" y="143"/>
                  <a:pt x="155" y="148"/>
                </a:cubicBezTo>
                <a:cubicBezTo>
                  <a:pt x="164" y="153"/>
                  <a:pt x="169" y="148"/>
                  <a:pt x="175" y="146"/>
                </a:cubicBezTo>
                <a:cubicBezTo>
                  <a:pt x="182" y="145"/>
                  <a:pt x="189" y="141"/>
                  <a:pt x="195" y="144"/>
                </a:cubicBezTo>
                <a:cubicBezTo>
                  <a:pt x="201" y="147"/>
                  <a:pt x="216" y="151"/>
                  <a:pt x="220" y="154"/>
                </a:cubicBezTo>
                <a:cubicBezTo>
                  <a:pt x="224" y="157"/>
                  <a:pt x="226" y="165"/>
                  <a:pt x="222" y="166"/>
                </a:cubicBezTo>
                <a:cubicBezTo>
                  <a:pt x="218" y="167"/>
                  <a:pt x="217" y="171"/>
                  <a:pt x="218" y="178"/>
                </a:cubicBezTo>
                <a:cubicBezTo>
                  <a:pt x="218" y="184"/>
                  <a:pt x="222" y="190"/>
                  <a:pt x="213" y="192"/>
                </a:cubicBezTo>
                <a:cubicBezTo>
                  <a:pt x="205" y="194"/>
                  <a:pt x="207" y="204"/>
                  <a:pt x="212" y="203"/>
                </a:cubicBezTo>
                <a:cubicBezTo>
                  <a:pt x="217" y="202"/>
                  <a:pt x="220" y="199"/>
                  <a:pt x="221" y="194"/>
                </a:cubicBezTo>
                <a:cubicBezTo>
                  <a:pt x="222" y="189"/>
                  <a:pt x="233" y="180"/>
                  <a:pt x="231" y="187"/>
                </a:cubicBezTo>
                <a:cubicBezTo>
                  <a:pt x="229" y="194"/>
                  <a:pt x="225" y="200"/>
                  <a:pt x="225" y="205"/>
                </a:cubicBezTo>
                <a:cubicBezTo>
                  <a:pt x="225" y="210"/>
                  <a:pt x="219" y="210"/>
                  <a:pt x="218" y="215"/>
                </a:cubicBezTo>
                <a:cubicBezTo>
                  <a:pt x="218" y="220"/>
                  <a:pt x="219" y="220"/>
                  <a:pt x="223" y="224"/>
                </a:cubicBezTo>
                <a:cubicBezTo>
                  <a:pt x="228" y="228"/>
                  <a:pt x="225" y="231"/>
                  <a:pt x="224" y="240"/>
                </a:cubicBezTo>
                <a:cubicBezTo>
                  <a:pt x="223" y="249"/>
                  <a:pt x="198" y="274"/>
                  <a:pt x="195" y="283"/>
                </a:cubicBezTo>
                <a:cubicBezTo>
                  <a:pt x="191" y="291"/>
                  <a:pt x="193" y="303"/>
                  <a:pt x="193" y="312"/>
                </a:cubicBezTo>
                <a:cubicBezTo>
                  <a:pt x="193" y="322"/>
                  <a:pt x="190" y="333"/>
                  <a:pt x="199" y="337"/>
                </a:cubicBezTo>
                <a:cubicBezTo>
                  <a:pt x="208" y="340"/>
                  <a:pt x="209" y="342"/>
                  <a:pt x="209" y="350"/>
                </a:cubicBezTo>
                <a:cubicBezTo>
                  <a:pt x="209" y="359"/>
                  <a:pt x="209" y="369"/>
                  <a:pt x="214" y="375"/>
                </a:cubicBezTo>
                <a:cubicBezTo>
                  <a:pt x="219" y="380"/>
                  <a:pt x="217" y="380"/>
                  <a:pt x="217" y="389"/>
                </a:cubicBezTo>
                <a:cubicBezTo>
                  <a:pt x="217" y="398"/>
                  <a:pt x="223" y="393"/>
                  <a:pt x="223" y="401"/>
                </a:cubicBezTo>
                <a:cubicBezTo>
                  <a:pt x="224" y="408"/>
                  <a:pt x="219" y="412"/>
                  <a:pt x="228" y="417"/>
                </a:cubicBezTo>
                <a:cubicBezTo>
                  <a:pt x="236" y="423"/>
                  <a:pt x="245" y="428"/>
                  <a:pt x="241" y="418"/>
                </a:cubicBezTo>
                <a:cubicBezTo>
                  <a:pt x="237" y="409"/>
                  <a:pt x="234" y="401"/>
                  <a:pt x="230" y="388"/>
                </a:cubicBezTo>
                <a:cubicBezTo>
                  <a:pt x="226" y="375"/>
                  <a:pt x="223" y="350"/>
                  <a:pt x="229" y="358"/>
                </a:cubicBezTo>
                <a:cubicBezTo>
                  <a:pt x="234" y="365"/>
                  <a:pt x="240" y="388"/>
                  <a:pt x="248" y="404"/>
                </a:cubicBezTo>
                <a:cubicBezTo>
                  <a:pt x="255" y="420"/>
                  <a:pt x="265" y="418"/>
                  <a:pt x="265" y="430"/>
                </a:cubicBezTo>
                <a:cubicBezTo>
                  <a:pt x="265" y="442"/>
                  <a:pt x="255" y="453"/>
                  <a:pt x="274" y="460"/>
                </a:cubicBezTo>
                <a:cubicBezTo>
                  <a:pt x="292" y="468"/>
                  <a:pt x="306" y="484"/>
                  <a:pt x="317" y="482"/>
                </a:cubicBezTo>
                <a:cubicBezTo>
                  <a:pt x="328" y="481"/>
                  <a:pt x="335" y="474"/>
                  <a:pt x="339" y="481"/>
                </a:cubicBezTo>
                <a:cubicBezTo>
                  <a:pt x="343" y="489"/>
                  <a:pt x="352" y="499"/>
                  <a:pt x="362" y="499"/>
                </a:cubicBezTo>
                <a:cubicBezTo>
                  <a:pt x="372" y="499"/>
                  <a:pt x="376" y="506"/>
                  <a:pt x="378" y="516"/>
                </a:cubicBezTo>
                <a:cubicBezTo>
                  <a:pt x="379" y="526"/>
                  <a:pt x="386" y="528"/>
                  <a:pt x="396" y="531"/>
                </a:cubicBezTo>
                <a:cubicBezTo>
                  <a:pt x="406" y="535"/>
                  <a:pt x="409" y="545"/>
                  <a:pt x="416" y="545"/>
                </a:cubicBezTo>
                <a:cubicBezTo>
                  <a:pt x="424" y="544"/>
                  <a:pt x="434" y="540"/>
                  <a:pt x="434" y="548"/>
                </a:cubicBezTo>
                <a:cubicBezTo>
                  <a:pt x="434" y="556"/>
                  <a:pt x="437" y="574"/>
                  <a:pt x="425" y="586"/>
                </a:cubicBezTo>
                <a:cubicBezTo>
                  <a:pt x="412" y="598"/>
                  <a:pt x="406" y="606"/>
                  <a:pt x="413" y="614"/>
                </a:cubicBezTo>
                <a:cubicBezTo>
                  <a:pt x="420" y="621"/>
                  <a:pt x="414" y="629"/>
                  <a:pt x="410" y="635"/>
                </a:cubicBezTo>
                <a:cubicBezTo>
                  <a:pt x="407" y="641"/>
                  <a:pt x="413" y="646"/>
                  <a:pt x="420" y="655"/>
                </a:cubicBezTo>
                <a:cubicBezTo>
                  <a:pt x="426" y="664"/>
                  <a:pt x="436" y="675"/>
                  <a:pt x="441" y="694"/>
                </a:cubicBezTo>
                <a:cubicBezTo>
                  <a:pt x="447" y="712"/>
                  <a:pt x="456" y="719"/>
                  <a:pt x="470" y="725"/>
                </a:cubicBezTo>
                <a:cubicBezTo>
                  <a:pt x="484" y="731"/>
                  <a:pt x="495" y="741"/>
                  <a:pt x="495" y="755"/>
                </a:cubicBezTo>
                <a:cubicBezTo>
                  <a:pt x="495" y="769"/>
                  <a:pt x="495" y="818"/>
                  <a:pt x="495" y="832"/>
                </a:cubicBezTo>
                <a:cubicBezTo>
                  <a:pt x="495" y="847"/>
                  <a:pt x="502" y="861"/>
                  <a:pt x="500" y="872"/>
                </a:cubicBezTo>
                <a:cubicBezTo>
                  <a:pt x="497" y="883"/>
                  <a:pt x="500" y="892"/>
                  <a:pt x="503" y="896"/>
                </a:cubicBezTo>
                <a:cubicBezTo>
                  <a:pt x="506" y="901"/>
                  <a:pt x="505" y="910"/>
                  <a:pt x="506" y="919"/>
                </a:cubicBezTo>
                <a:cubicBezTo>
                  <a:pt x="507" y="928"/>
                  <a:pt x="517" y="922"/>
                  <a:pt x="517" y="930"/>
                </a:cubicBezTo>
                <a:cubicBezTo>
                  <a:pt x="517" y="939"/>
                  <a:pt x="513" y="951"/>
                  <a:pt x="518" y="955"/>
                </a:cubicBezTo>
                <a:cubicBezTo>
                  <a:pt x="523" y="960"/>
                  <a:pt x="512" y="975"/>
                  <a:pt x="535" y="989"/>
                </a:cubicBezTo>
                <a:cubicBezTo>
                  <a:pt x="558" y="1003"/>
                  <a:pt x="559" y="1004"/>
                  <a:pt x="561" y="1007"/>
                </a:cubicBezTo>
                <a:cubicBezTo>
                  <a:pt x="563" y="1009"/>
                  <a:pt x="570" y="1002"/>
                  <a:pt x="570" y="1006"/>
                </a:cubicBezTo>
                <a:cubicBezTo>
                  <a:pt x="570" y="1010"/>
                  <a:pt x="558" y="1023"/>
                  <a:pt x="581" y="1023"/>
                </a:cubicBezTo>
                <a:cubicBezTo>
                  <a:pt x="605" y="1023"/>
                  <a:pt x="619" y="1026"/>
                  <a:pt x="605" y="1015"/>
                </a:cubicBezTo>
                <a:cubicBezTo>
                  <a:pt x="590" y="1004"/>
                  <a:pt x="582" y="1009"/>
                  <a:pt x="580" y="998"/>
                </a:cubicBezTo>
                <a:cubicBezTo>
                  <a:pt x="577" y="987"/>
                  <a:pt x="574" y="989"/>
                  <a:pt x="572" y="981"/>
                </a:cubicBezTo>
                <a:cubicBezTo>
                  <a:pt x="570" y="974"/>
                  <a:pt x="578" y="971"/>
                  <a:pt x="575" y="963"/>
                </a:cubicBezTo>
                <a:cubicBezTo>
                  <a:pt x="573" y="955"/>
                  <a:pt x="563" y="955"/>
                  <a:pt x="564" y="948"/>
                </a:cubicBezTo>
                <a:cubicBezTo>
                  <a:pt x="564" y="940"/>
                  <a:pt x="570" y="933"/>
                  <a:pt x="572" y="929"/>
                </a:cubicBezTo>
                <a:cubicBezTo>
                  <a:pt x="574" y="926"/>
                  <a:pt x="574" y="923"/>
                  <a:pt x="569" y="919"/>
                </a:cubicBezTo>
                <a:cubicBezTo>
                  <a:pt x="565" y="916"/>
                  <a:pt x="566" y="915"/>
                  <a:pt x="572" y="913"/>
                </a:cubicBezTo>
                <a:cubicBezTo>
                  <a:pt x="578" y="912"/>
                  <a:pt x="579" y="914"/>
                  <a:pt x="581" y="906"/>
                </a:cubicBezTo>
                <a:cubicBezTo>
                  <a:pt x="584" y="897"/>
                  <a:pt x="591" y="898"/>
                  <a:pt x="595" y="896"/>
                </a:cubicBezTo>
                <a:cubicBezTo>
                  <a:pt x="598" y="893"/>
                  <a:pt x="610" y="890"/>
                  <a:pt x="606" y="879"/>
                </a:cubicBezTo>
                <a:cubicBezTo>
                  <a:pt x="601" y="868"/>
                  <a:pt x="593" y="863"/>
                  <a:pt x="602" y="863"/>
                </a:cubicBezTo>
                <a:cubicBezTo>
                  <a:pt x="612" y="863"/>
                  <a:pt x="621" y="862"/>
                  <a:pt x="627" y="850"/>
                </a:cubicBezTo>
                <a:cubicBezTo>
                  <a:pt x="633" y="838"/>
                  <a:pt x="630" y="836"/>
                  <a:pt x="637" y="827"/>
                </a:cubicBezTo>
                <a:cubicBezTo>
                  <a:pt x="644" y="817"/>
                  <a:pt x="644" y="810"/>
                  <a:pt x="644" y="803"/>
                </a:cubicBezTo>
                <a:cubicBezTo>
                  <a:pt x="644" y="796"/>
                  <a:pt x="641" y="790"/>
                  <a:pt x="650" y="785"/>
                </a:cubicBezTo>
                <a:cubicBezTo>
                  <a:pt x="660" y="781"/>
                  <a:pt x="690" y="776"/>
                  <a:pt x="694" y="763"/>
                </a:cubicBezTo>
                <a:cubicBezTo>
                  <a:pt x="698" y="751"/>
                  <a:pt x="702" y="737"/>
                  <a:pt x="701" y="724"/>
                </a:cubicBezTo>
                <a:cubicBezTo>
                  <a:pt x="699" y="710"/>
                  <a:pt x="698" y="702"/>
                  <a:pt x="707" y="691"/>
                </a:cubicBezTo>
                <a:cubicBezTo>
                  <a:pt x="717" y="680"/>
                  <a:pt x="729" y="671"/>
                  <a:pt x="729" y="661"/>
                </a:cubicBezTo>
                <a:cubicBezTo>
                  <a:pt x="729" y="651"/>
                  <a:pt x="733" y="636"/>
                  <a:pt x="718" y="632"/>
                </a:cubicBezTo>
                <a:close/>
                <a:moveTo>
                  <a:pt x="873" y="79"/>
                </a:moveTo>
                <a:cubicBezTo>
                  <a:pt x="883" y="69"/>
                  <a:pt x="880" y="64"/>
                  <a:pt x="893" y="59"/>
                </a:cubicBezTo>
                <a:cubicBezTo>
                  <a:pt x="905" y="54"/>
                  <a:pt x="902" y="47"/>
                  <a:pt x="900" y="37"/>
                </a:cubicBezTo>
                <a:cubicBezTo>
                  <a:pt x="899" y="27"/>
                  <a:pt x="900" y="31"/>
                  <a:pt x="905" y="28"/>
                </a:cubicBezTo>
                <a:cubicBezTo>
                  <a:pt x="910" y="24"/>
                  <a:pt x="918" y="22"/>
                  <a:pt x="930" y="21"/>
                </a:cubicBezTo>
                <a:cubicBezTo>
                  <a:pt x="942" y="20"/>
                  <a:pt x="931" y="16"/>
                  <a:pt x="931" y="11"/>
                </a:cubicBezTo>
                <a:cubicBezTo>
                  <a:pt x="931" y="6"/>
                  <a:pt x="922" y="7"/>
                  <a:pt x="910" y="8"/>
                </a:cubicBezTo>
                <a:cubicBezTo>
                  <a:pt x="899" y="10"/>
                  <a:pt x="900" y="8"/>
                  <a:pt x="892" y="5"/>
                </a:cubicBezTo>
                <a:cubicBezTo>
                  <a:pt x="883" y="2"/>
                  <a:pt x="834" y="2"/>
                  <a:pt x="821" y="2"/>
                </a:cubicBezTo>
                <a:cubicBezTo>
                  <a:pt x="809" y="2"/>
                  <a:pt x="786" y="4"/>
                  <a:pt x="774" y="5"/>
                </a:cubicBezTo>
                <a:cubicBezTo>
                  <a:pt x="762" y="6"/>
                  <a:pt x="763" y="5"/>
                  <a:pt x="740" y="2"/>
                </a:cubicBezTo>
                <a:cubicBezTo>
                  <a:pt x="718" y="0"/>
                  <a:pt x="658" y="2"/>
                  <a:pt x="636" y="4"/>
                </a:cubicBezTo>
                <a:cubicBezTo>
                  <a:pt x="614" y="7"/>
                  <a:pt x="598" y="9"/>
                  <a:pt x="584" y="18"/>
                </a:cubicBezTo>
                <a:cubicBezTo>
                  <a:pt x="569" y="28"/>
                  <a:pt x="560" y="24"/>
                  <a:pt x="544" y="26"/>
                </a:cubicBezTo>
                <a:cubicBezTo>
                  <a:pt x="528" y="28"/>
                  <a:pt x="527" y="28"/>
                  <a:pt x="519" y="28"/>
                </a:cubicBezTo>
                <a:cubicBezTo>
                  <a:pt x="511" y="28"/>
                  <a:pt x="512" y="24"/>
                  <a:pt x="499" y="29"/>
                </a:cubicBezTo>
                <a:cubicBezTo>
                  <a:pt x="485" y="34"/>
                  <a:pt x="489" y="37"/>
                  <a:pt x="484" y="30"/>
                </a:cubicBezTo>
                <a:cubicBezTo>
                  <a:pt x="479" y="24"/>
                  <a:pt x="473" y="30"/>
                  <a:pt x="449" y="36"/>
                </a:cubicBezTo>
                <a:cubicBezTo>
                  <a:pt x="425" y="42"/>
                  <a:pt x="457" y="49"/>
                  <a:pt x="465" y="51"/>
                </a:cubicBezTo>
                <a:cubicBezTo>
                  <a:pt x="465" y="51"/>
                  <a:pt x="481" y="50"/>
                  <a:pt x="490" y="48"/>
                </a:cubicBezTo>
                <a:cubicBezTo>
                  <a:pt x="500" y="45"/>
                  <a:pt x="504" y="51"/>
                  <a:pt x="510" y="50"/>
                </a:cubicBezTo>
                <a:cubicBezTo>
                  <a:pt x="516" y="48"/>
                  <a:pt x="517" y="42"/>
                  <a:pt x="551" y="34"/>
                </a:cubicBezTo>
                <a:cubicBezTo>
                  <a:pt x="585" y="27"/>
                  <a:pt x="608" y="33"/>
                  <a:pt x="622" y="39"/>
                </a:cubicBezTo>
                <a:cubicBezTo>
                  <a:pt x="635" y="45"/>
                  <a:pt x="635" y="41"/>
                  <a:pt x="647" y="34"/>
                </a:cubicBezTo>
                <a:cubicBezTo>
                  <a:pt x="659" y="26"/>
                  <a:pt x="679" y="20"/>
                  <a:pt x="700" y="17"/>
                </a:cubicBezTo>
                <a:cubicBezTo>
                  <a:pt x="721" y="13"/>
                  <a:pt x="707" y="21"/>
                  <a:pt x="694" y="26"/>
                </a:cubicBezTo>
                <a:cubicBezTo>
                  <a:pt x="681" y="31"/>
                  <a:pt x="669" y="29"/>
                  <a:pt x="671" y="38"/>
                </a:cubicBezTo>
                <a:cubicBezTo>
                  <a:pt x="674" y="46"/>
                  <a:pt x="700" y="44"/>
                  <a:pt x="707" y="44"/>
                </a:cubicBezTo>
                <a:cubicBezTo>
                  <a:pt x="715" y="44"/>
                  <a:pt x="716" y="56"/>
                  <a:pt x="717" y="62"/>
                </a:cubicBezTo>
                <a:cubicBezTo>
                  <a:pt x="718" y="69"/>
                  <a:pt x="716" y="72"/>
                  <a:pt x="718" y="79"/>
                </a:cubicBezTo>
                <a:cubicBezTo>
                  <a:pt x="719" y="86"/>
                  <a:pt x="723" y="85"/>
                  <a:pt x="716" y="92"/>
                </a:cubicBezTo>
                <a:cubicBezTo>
                  <a:pt x="708" y="98"/>
                  <a:pt x="704" y="98"/>
                  <a:pt x="704" y="109"/>
                </a:cubicBezTo>
                <a:cubicBezTo>
                  <a:pt x="704" y="121"/>
                  <a:pt x="709" y="134"/>
                  <a:pt x="721" y="142"/>
                </a:cubicBezTo>
                <a:cubicBezTo>
                  <a:pt x="733" y="151"/>
                  <a:pt x="739" y="151"/>
                  <a:pt x="746" y="138"/>
                </a:cubicBezTo>
                <a:cubicBezTo>
                  <a:pt x="753" y="125"/>
                  <a:pt x="769" y="116"/>
                  <a:pt x="777" y="112"/>
                </a:cubicBezTo>
                <a:cubicBezTo>
                  <a:pt x="786" y="108"/>
                  <a:pt x="798" y="112"/>
                  <a:pt x="809" y="102"/>
                </a:cubicBezTo>
                <a:cubicBezTo>
                  <a:pt x="819" y="92"/>
                  <a:pt x="834" y="96"/>
                  <a:pt x="850" y="91"/>
                </a:cubicBezTo>
                <a:cubicBezTo>
                  <a:pt x="866" y="86"/>
                  <a:pt x="864" y="89"/>
                  <a:pt x="873" y="79"/>
                </a:cubicBezTo>
                <a:close/>
                <a:moveTo>
                  <a:pt x="890" y="98"/>
                </a:moveTo>
                <a:cubicBezTo>
                  <a:pt x="865" y="102"/>
                  <a:pt x="841" y="93"/>
                  <a:pt x="846" y="107"/>
                </a:cubicBezTo>
                <a:cubicBezTo>
                  <a:pt x="850" y="120"/>
                  <a:pt x="851" y="141"/>
                  <a:pt x="864" y="136"/>
                </a:cubicBezTo>
                <a:cubicBezTo>
                  <a:pt x="887" y="129"/>
                  <a:pt x="913" y="125"/>
                  <a:pt x="907" y="114"/>
                </a:cubicBezTo>
                <a:cubicBezTo>
                  <a:pt x="901" y="104"/>
                  <a:pt x="915" y="95"/>
                  <a:pt x="890" y="98"/>
                </a:cubicBezTo>
                <a:close/>
                <a:moveTo>
                  <a:pt x="1051" y="41"/>
                </a:moveTo>
                <a:cubicBezTo>
                  <a:pt x="1052" y="42"/>
                  <a:pt x="1053" y="42"/>
                  <a:pt x="1053" y="42"/>
                </a:cubicBezTo>
                <a:cubicBezTo>
                  <a:pt x="1062" y="45"/>
                  <a:pt x="1068" y="40"/>
                  <a:pt x="1069" y="34"/>
                </a:cubicBezTo>
                <a:cubicBezTo>
                  <a:pt x="1078" y="20"/>
                  <a:pt x="1075" y="45"/>
                  <a:pt x="1085" y="40"/>
                </a:cubicBezTo>
                <a:cubicBezTo>
                  <a:pt x="1095" y="36"/>
                  <a:pt x="1109" y="26"/>
                  <a:pt x="1121" y="20"/>
                </a:cubicBezTo>
                <a:cubicBezTo>
                  <a:pt x="1133" y="14"/>
                  <a:pt x="1107" y="17"/>
                  <a:pt x="1085" y="13"/>
                </a:cubicBezTo>
                <a:cubicBezTo>
                  <a:pt x="1064" y="10"/>
                  <a:pt x="1035" y="16"/>
                  <a:pt x="1027" y="22"/>
                </a:cubicBezTo>
                <a:cubicBezTo>
                  <a:pt x="1019" y="27"/>
                  <a:pt x="1039" y="38"/>
                  <a:pt x="1051" y="41"/>
                </a:cubicBezTo>
                <a:close/>
                <a:moveTo>
                  <a:pt x="1187" y="24"/>
                </a:moveTo>
                <a:cubicBezTo>
                  <a:pt x="1187" y="24"/>
                  <a:pt x="1183" y="29"/>
                  <a:pt x="1193" y="29"/>
                </a:cubicBezTo>
                <a:cubicBezTo>
                  <a:pt x="1203" y="29"/>
                  <a:pt x="1224" y="23"/>
                  <a:pt x="1241" y="23"/>
                </a:cubicBezTo>
                <a:cubicBezTo>
                  <a:pt x="1258" y="23"/>
                  <a:pt x="1253" y="17"/>
                  <a:pt x="1250" y="17"/>
                </a:cubicBezTo>
                <a:cubicBezTo>
                  <a:pt x="1246" y="17"/>
                  <a:pt x="1237" y="8"/>
                  <a:pt x="1224" y="8"/>
                </a:cubicBezTo>
                <a:cubicBezTo>
                  <a:pt x="1210" y="9"/>
                  <a:pt x="1211" y="15"/>
                  <a:pt x="1202" y="15"/>
                </a:cubicBezTo>
                <a:cubicBezTo>
                  <a:pt x="1194" y="15"/>
                  <a:pt x="1196" y="13"/>
                  <a:pt x="1178" y="13"/>
                </a:cubicBezTo>
                <a:cubicBezTo>
                  <a:pt x="1160" y="14"/>
                  <a:pt x="1178" y="22"/>
                  <a:pt x="1187" y="24"/>
                </a:cubicBezTo>
                <a:close/>
                <a:moveTo>
                  <a:pt x="1769" y="676"/>
                </a:moveTo>
                <a:cubicBezTo>
                  <a:pt x="1782" y="678"/>
                  <a:pt x="1793" y="676"/>
                  <a:pt x="1802" y="671"/>
                </a:cubicBezTo>
                <a:cubicBezTo>
                  <a:pt x="1811" y="666"/>
                  <a:pt x="1807" y="660"/>
                  <a:pt x="1806" y="657"/>
                </a:cubicBezTo>
                <a:cubicBezTo>
                  <a:pt x="1805" y="655"/>
                  <a:pt x="1798" y="660"/>
                  <a:pt x="1789" y="662"/>
                </a:cubicBezTo>
                <a:cubicBezTo>
                  <a:pt x="1780" y="663"/>
                  <a:pt x="1777" y="663"/>
                  <a:pt x="1766" y="664"/>
                </a:cubicBezTo>
                <a:cubicBezTo>
                  <a:pt x="1754" y="665"/>
                  <a:pt x="1761" y="660"/>
                  <a:pt x="1749" y="659"/>
                </a:cubicBezTo>
                <a:cubicBezTo>
                  <a:pt x="1736" y="658"/>
                  <a:pt x="1724" y="656"/>
                  <a:pt x="1709" y="651"/>
                </a:cubicBezTo>
                <a:cubicBezTo>
                  <a:pt x="1695" y="646"/>
                  <a:pt x="1687" y="641"/>
                  <a:pt x="1677" y="638"/>
                </a:cubicBezTo>
                <a:cubicBezTo>
                  <a:pt x="1667" y="635"/>
                  <a:pt x="1676" y="629"/>
                  <a:pt x="1676" y="614"/>
                </a:cubicBezTo>
                <a:cubicBezTo>
                  <a:pt x="1675" y="600"/>
                  <a:pt x="1665" y="606"/>
                  <a:pt x="1658" y="601"/>
                </a:cubicBezTo>
                <a:cubicBezTo>
                  <a:pt x="1650" y="596"/>
                  <a:pt x="1653" y="585"/>
                  <a:pt x="1656" y="588"/>
                </a:cubicBezTo>
                <a:cubicBezTo>
                  <a:pt x="1660" y="592"/>
                  <a:pt x="1660" y="596"/>
                  <a:pt x="1660" y="578"/>
                </a:cubicBezTo>
                <a:cubicBezTo>
                  <a:pt x="1660" y="561"/>
                  <a:pt x="1644" y="549"/>
                  <a:pt x="1634" y="534"/>
                </a:cubicBezTo>
                <a:cubicBezTo>
                  <a:pt x="1624" y="519"/>
                  <a:pt x="1626" y="510"/>
                  <a:pt x="1627" y="503"/>
                </a:cubicBezTo>
                <a:cubicBezTo>
                  <a:pt x="1628" y="495"/>
                  <a:pt x="1645" y="509"/>
                  <a:pt x="1655" y="520"/>
                </a:cubicBezTo>
                <a:cubicBezTo>
                  <a:pt x="1664" y="531"/>
                  <a:pt x="1664" y="531"/>
                  <a:pt x="1669" y="529"/>
                </a:cubicBezTo>
                <a:cubicBezTo>
                  <a:pt x="1674" y="526"/>
                  <a:pt x="1689" y="518"/>
                  <a:pt x="1692" y="504"/>
                </a:cubicBezTo>
                <a:cubicBezTo>
                  <a:pt x="1696" y="491"/>
                  <a:pt x="1665" y="464"/>
                  <a:pt x="1661" y="451"/>
                </a:cubicBezTo>
                <a:cubicBezTo>
                  <a:pt x="1657" y="439"/>
                  <a:pt x="1667" y="446"/>
                  <a:pt x="1672" y="438"/>
                </a:cubicBezTo>
                <a:cubicBezTo>
                  <a:pt x="1677" y="429"/>
                  <a:pt x="1683" y="441"/>
                  <a:pt x="1680" y="447"/>
                </a:cubicBezTo>
                <a:cubicBezTo>
                  <a:pt x="1676" y="453"/>
                  <a:pt x="1681" y="456"/>
                  <a:pt x="1684" y="462"/>
                </a:cubicBezTo>
                <a:cubicBezTo>
                  <a:pt x="1687" y="468"/>
                  <a:pt x="1687" y="462"/>
                  <a:pt x="1691" y="455"/>
                </a:cubicBezTo>
                <a:cubicBezTo>
                  <a:pt x="1694" y="447"/>
                  <a:pt x="1692" y="444"/>
                  <a:pt x="1697" y="439"/>
                </a:cubicBezTo>
                <a:cubicBezTo>
                  <a:pt x="1703" y="434"/>
                  <a:pt x="1726" y="428"/>
                  <a:pt x="1732" y="422"/>
                </a:cubicBezTo>
                <a:cubicBezTo>
                  <a:pt x="1738" y="416"/>
                  <a:pt x="1742" y="409"/>
                  <a:pt x="1750" y="388"/>
                </a:cubicBezTo>
                <a:cubicBezTo>
                  <a:pt x="1757" y="367"/>
                  <a:pt x="1749" y="368"/>
                  <a:pt x="1745" y="360"/>
                </a:cubicBezTo>
                <a:cubicBezTo>
                  <a:pt x="1742" y="353"/>
                  <a:pt x="1732" y="340"/>
                  <a:pt x="1726" y="332"/>
                </a:cubicBezTo>
                <a:cubicBezTo>
                  <a:pt x="1720" y="325"/>
                  <a:pt x="1725" y="327"/>
                  <a:pt x="1729" y="324"/>
                </a:cubicBezTo>
                <a:cubicBezTo>
                  <a:pt x="1734" y="322"/>
                  <a:pt x="1730" y="316"/>
                  <a:pt x="1720" y="312"/>
                </a:cubicBezTo>
                <a:cubicBezTo>
                  <a:pt x="1710" y="309"/>
                  <a:pt x="1712" y="316"/>
                  <a:pt x="1702" y="314"/>
                </a:cubicBezTo>
                <a:cubicBezTo>
                  <a:pt x="1693" y="312"/>
                  <a:pt x="1698" y="306"/>
                  <a:pt x="1708" y="294"/>
                </a:cubicBezTo>
                <a:cubicBezTo>
                  <a:pt x="1718" y="282"/>
                  <a:pt x="1713" y="296"/>
                  <a:pt x="1720" y="301"/>
                </a:cubicBezTo>
                <a:cubicBezTo>
                  <a:pt x="1727" y="306"/>
                  <a:pt x="1729" y="297"/>
                  <a:pt x="1734" y="300"/>
                </a:cubicBezTo>
                <a:cubicBezTo>
                  <a:pt x="1739" y="302"/>
                  <a:pt x="1749" y="307"/>
                  <a:pt x="1756" y="317"/>
                </a:cubicBezTo>
                <a:cubicBezTo>
                  <a:pt x="1764" y="327"/>
                  <a:pt x="1764" y="339"/>
                  <a:pt x="1772" y="338"/>
                </a:cubicBezTo>
                <a:cubicBezTo>
                  <a:pt x="1779" y="338"/>
                  <a:pt x="1779" y="334"/>
                  <a:pt x="1782" y="327"/>
                </a:cubicBezTo>
                <a:cubicBezTo>
                  <a:pt x="1786" y="319"/>
                  <a:pt x="1773" y="312"/>
                  <a:pt x="1767" y="306"/>
                </a:cubicBezTo>
                <a:cubicBezTo>
                  <a:pt x="1761" y="300"/>
                  <a:pt x="1756" y="300"/>
                  <a:pt x="1761" y="295"/>
                </a:cubicBezTo>
                <a:cubicBezTo>
                  <a:pt x="1766" y="290"/>
                  <a:pt x="1761" y="283"/>
                  <a:pt x="1764" y="277"/>
                </a:cubicBezTo>
                <a:cubicBezTo>
                  <a:pt x="1766" y="271"/>
                  <a:pt x="1776" y="274"/>
                  <a:pt x="1785" y="270"/>
                </a:cubicBezTo>
                <a:cubicBezTo>
                  <a:pt x="1794" y="266"/>
                  <a:pt x="1795" y="252"/>
                  <a:pt x="1795" y="237"/>
                </a:cubicBezTo>
                <a:cubicBezTo>
                  <a:pt x="1795" y="221"/>
                  <a:pt x="1788" y="215"/>
                  <a:pt x="1783" y="210"/>
                </a:cubicBezTo>
                <a:cubicBezTo>
                  <a:pt x="1779" y="205"/>
                  <a:pt x="1788" y="207"/>
                  <a:pt x="1796" y="213"/>
                </a:cubicBezTo>
                <a:cubicBezTo>
                  <a:pt x="1804" y="219"/>
                  <a:pt x="1815" y="251"/>
                  <a:pt x="1818" y="263"/>
                </a:cubicBezTo>
                <a:cubicBezTo>
                  <a:pt x="1820" y="276"/>
                  <a:pt x="1819" y="276"/>
                  <a:pt x="1829" y="287"/>
                </a:cubicBezTo>
                <a:cubicBezTo>
                  <a:pt x="1839" y="298"/>
                  <a:pt x="1835" y="296"/>
                  <a:pt x="1832" y="309"/>
                </a:cubicBezTo>
                <a:cubicBezTo>
                  <a:pt x="1829" y="322"/>
                  <a:pt x="1820" y="325"/>
                  <a:pt x="1808" y="328"/>
                </a:cubicBezTo>
                <a:cubicBezTo>
                  <a:pt x="1795" y="332"/>
                  <a:pt x="1799" y="334"/>
                  <a:pt x="1792" y="347"/>
                </a:cubicBezTo>
                <a:cubicBezTo>
                  <a:pt x="1784" y="359"/>
                  <a:pt x="1796" y="360"/>
                  <a:pt x="1803" y="364"/>
                </a:cubicBezTo>
                <a:cubicBezTo>
                  <a:pt x="1809" y="367"/>
                  <a:pt x="1813" y="354"/>
                  <a:pt x="1821" y="348"/>
                </a:cubicBezTo>
                <a:cubicBezTo>
                  <a:pt x="1830" y="343"/>
                  <a:pt x="1839" y="338"/>
                  <a:pt x="1853" y="338"/>
                </a:cubicBezTo>
                <a:cubicBezTo>
                  <a:pt x="1867" y="338"/>
                  <a:pt x="1849" y="319"/>
                  <a:pt x="1848" y="309"/>
                </a:cubicBezTo>
                <a:cubicBezTo>
                  <a:pt x="1847" y="299"/>
                  <a:pt x="1846" y="292"/>
                  <a:pt x="1843" y="284"/>
                </a:cubicBezTo>
                <a:cubicBezTo>
                  <a:pt x="1840" y="277"/>
                  <a:pt x="1846" y="277"/>
                  <a:pt x="1857" y="272"/>
                </a:cubicBezTo>
                <a:cubicBezTo>
                  <a:pt x="1867" y="267"/>
                  <a:pt x="1866" y="257"/>
                  <a:pt x="1860" y="257"/>
                </a:cubicBezTo>
                <a:cubicBezTo>
                  <a:pt x="1854" y="257"/>
                  <a:pt x="1849" y="261"/>
                  <a:pt x="1835" y="260"/>
                </a:cubicBezTo>
                <a:cubicBezTo>
                  <a:pt x="1822" y="259"/>
                  <a:pt x="1825" y="248"/>
                  <a:pt x="1822" y="244"/>
                </a:cubicBezTo>
                <a:cubicBezTo>
                  <a:pt x="1819" y="240"/>
                  <a:pt x="1814" y="231"/>
                  <a:pt x="1814" y="223"/>
                </a:cubicBezTo>
                <a:cubicBezTo>
                  <a:pt x="1813" y="215"/>
                  <a:pt x="1801" y="205"/>
                  <a:pt x="1793" y="198"/>
                </a:cubicBezTo>
                <a:cubicBezTo>
                  <a:pt x="1784" y="190"/>
                  <a:pt x="1779" y="185"/>
                  <a:pt x="1779" y="189"/>
                </a:cubicBezTo>
                <a:cubicBezTo>
                  <a:pt x="1779" y="192"/>
                  <a:pt x="1774" y="188"/>
                  <a:pt x="1762" y="187"/>
                </a:cubicBezTo>
                <a:cubicBezTo>
                  <a:pt x="1750" y="186"/>
                  <a:pt x="1748" y="189"/>
                  <a:pt x="1738" y="188"/>
                </a:cubicBezTo>
                <a:cubicBezTo>
                  <a:pt x="1728" y="187"/>
                  <a:pt x="1739" y="170"/>
                  <a:pt x="1743" y="158"/>
                </a:cubicBezTo>
                <a:cubicBezTo>
                  <a:pt x="1747" y="146"/>
                  <a:pt x="1759" y="153"/>
                  <a:pt x="1768" y="153"/>
                </a:cubicBezTo>
                <a:cubicBezTo>
                  <a:pt x="1777" y="153"/>
                  <a:pt x="1782" y="154"/>
                  <a:pt x="1795" y="157"/>
                </a:cubicBezTo>
                <a:cubicBezTo>
                  <a:pt x="1809" y="161"/>
                  <a:pt x="1803" y="149"/>
                  <a:pt x="1805" y="140"/>
                </a:cubicBezTo>
                <a:cubicBezTo>
                  <a:pt x="1808" y="130"/>
                  <a:pt x="1814" y="135"/>
                  <a:pt x="1821" y="139"/>
                </a:cubicBezTo>
                <a:cubicBezTo>
                  <a:pt x="1829" y="142"/>
                  <a:pt x="1831" y="143"/>
                  <a:pt x="1831" y="135"/>
                </a:cubicBezTo>
                <a:cubicBezTo>
                  <a:pt x="1831" y="128"/>
                  <a:pt x="1838" y="126"/>
                  <a:pt x="1844" y="133"/>
                </a:cubicBezTo>
                <a:cubicBezTo>
                  <a:pt x="1850" y="140"/>
                  <a:pt x="1834" y="154"/>
                  <a:pt x="1834" y="154"/>
                </a:cubicBezTo>
                <a:cubicBezTo>
                  <a:pt x="1834" y="154"/>
                  <a:pt x="1829" y="169"/>
                  <a:pt x="1838" y="174"/>
                </a:cubicBezTo>
                <a:cubicBezTo>
                  <a:pt x="1847" y="179"/>
                  <a:pt x="1866" y="201"/>
                  <a:pt x="1877" y="209"/>
                </a:cubicBezTo>
                <a:cubicBezTo>
                  <a:pt x="1888" y="216"/>
                  <a:pt x="1880" y="196"/>
                  <a:pt x="1880" y="182"/>
                </a:cubicBezTo>
                <a:cubicBezTo>
                  <a:pt x="1880" y="167"/>
                  <a:pt x="1870" y="169"/>
                  <a:pt x="1862" y="156"/>
                </a:cubicBezTo>
                <a:cubicBezTo>
                  <a:pt x="1855" y="142"/>
                  <a:pt x="1860" y="148"/>
                  <a:pt x="1874" y="148"/>
                </a:cubicBezTo>
                <a:cubicBezTo>
                  <a:pt x="1889" y="148"/>
                  <a:pt x="1889" y="143"/>
                  <a:pt x="1893" y="139"/>
                </a:cubicBezTo>
                <a:cubicBezTo>
                  <a:pt x="1896" y="135"/>
                  <a:pt x="1899" y="134"/>
                  <a:pt x="1911" y="134"/>
                </a:cubicBezTo>
                <a:cubicBezTo>
                  <a:pt x="1924" y="134"/>
                  <a:pt x="1916" y="129"/>
                  <a:pt x="1910" y="122"/>
                </a:cubicBezTo>
                <a:cubicBezTo>
                  <a:pt x="1905" y="115"/>
                  <a:pt x="1893" y="117"/>
                  <a:pt x="1897" y="113"/>
                </a:cubicBezTo>
                <a:cubicBezTo>
                  <a:pt x="1901" y="109"/>
                  <a:pt x="1924" y="115"/>
                  <a:pt x="1935" y="120"/>
                </a:cubicBezTo>
                <a:cubicBezTo>
                  <a:pt x="1946" y="124"/>
                  <a:pt x="1943" y="120"/>
                  <a:pt x="1942" y="110"/>
                </a:cubicBezTo>
                <a:cubicBezTo>
                  <a:pt x="1940" y="100"/>
                  <a:pt x="1931" y="108"/>
                  <a:pt x="1904" y="98"/>
                </a:cubicBezTo>
                <a:cubicBezTo>
                  <a:pt x="1877" y="88"/>
                  <a:pt x="1847" y="82"/>
                  <a:pt x="1838" y="82"/>
                </a:cubicBezTo>
                <a:cubicBezTo>
                  <a:pt x="1829" y="82"/>
                  <a:pt x="1835" y="76"/>
                  <a:pt x="1842" y="76"/>
                </a:cubicBezTo>
                <a:cubicBezTo>
                  <a:pt x="1849" y="76"/>
                  <a:pt x="1847" y="70"/>
                  <a:pt x="1841" y="66"/>
                </a:cubicBezTo>
                <a:cubicBezTo>
                  <a:pt x="1834" y="63"/>
                  <a:pt x="1828" y="66"/>
                  <a:pt x="1825" y="73"/>
                </a:cubicBezTo>
                <a:cubicBezTo>
                  <a:pt x="1823" y="81"/>
                  <a:pt x="1833" y="82"/>
                  <a:pt x="1814" y="82"/>
                </a:cubicBezTo>
                <a:cubicBezTo>
                  <a:pt x="1794" y="82"/>
                  <a:pt x="1780" y="82"/>
                  <a:pt x="1757" y="77"/>
                </a:cubicBezTo>
                <a:cubicBezTo>
                  <a:pt x="1734" y="73"/>
                  <a:pt x="1726" y="73"/>
                  <a:pt x="1707" y="72"/>
                </a:cubicBezTo>
                <a:cubicBezTo>
                  <a:pt x="1687" y="72"/>
                  <a:pt x="1689" y="63"/>
                  <a:pt x="1669" y="63"/>
                </a:cubicBezTo>
                <a:cubicBezTo>
                  <a:pt x="1649" y="63"/>
                  <a:pt x="1655" y="56"/>
                  <a:pt x="1647" y="46"/>
                </a:cubicBezTo>
                <a:cubicBezTo>
                  <a:pt x="1639" y="37"/>
                  <a:pt x="1634" y="40"/>
                  <a:pt x="1609" y="40"/>
                </a:cubicBezTo>
                <a:cubicBezTo>
                  <a:pt x="1584" y="40"/>
                  <a:pt x="1597" y="50"/>
                  <a:pt x="1602" y="51"/>
                </a:cubicBezTo>
                <a:cubicBezTo>
                  <a:pt x="1607" y="53"/>
                  <a:pt x="1621" y="57"/>
                  <a:pt x="1630" y="66"/>
                </a:cubicBezTo>
                <a:cubicBezTo>
                  <a:pt x="1639" y="74"/>
                  <a:pt x="1613" y="71"/>
                  <a:pt x="1602" y="72"/>
                </a:cubicBezTo>
                <a:cubicBezTo>
                  <a:pt x="1591" y="72"/>
                  <a:pt x="1592" y="66"/>
                  <a:pt x="1580" y="58"/>
                </a:cubicBezTo>
                <a:cubicBezTo>
                  <a:pt x="1567" y="50"/>
                  <a:pt x="1536" y="55"/>
                  <a:pt x="1518" y="54"/>
                </a:cubicBezTo>
                <a:cubicBezTo>
                  <a:pt x="1500" y="53"/>
                  <a:pt x="1500" y="54"/>
                  <a:pt x="1493" y="41"/>
                </a:cubicBezTo>
                <a:cubicBezTo>
                  <a:pt x="1486" y="29"/>
                  <a:pt x="1472" y="35"/>
                  <a:pt x="1453" y="35"/>
                </a:cubicBezTo>
                <a:cubicBezTo>
                  <a:pt x="1435" y="35"/>
                  <a:pt x="1425" y="26"/>
                  <a:pt x="1415" y="20"/>
                </a:cubicBezTo>
                <a:cubicBezTo>
                  <a:pt x="1406" y="14"/>
                  <a:pt x="1392" y="13"/>
                  <a:pt x="1372" y="10"/>
                </a:cubicBezTo>
                <a:cubicBezTo>
                  <a:pt x="1351" y="7"/>
                  <a:pt x="1362" y="23"/>
                  <a:pt x="1370" y="24"/>
                </a:cubicBezTo>
                <a:cubicBezTo>
                  <a:pt x="1370" y="24"/>
                  <a:pt x="1378" y="27"/>
                  <a:pt x="1387" y="28"/>
                </a:cubicBezTo>
                <a:cubicBezTo>
                  <a:pt x="1395" y="29"/>
                  <a:pt x="1413" y="29"/>
                  <a:pt x="1422" y="40"/>
                </a:cubicBezTo>
                <a:cubicBezTo>
                  <a:pt x="1431" y="51"/>
                  <a:pt x="1394" y="47"/>
                  <a:pt x="1377" y="56"/>
                </a:cubicBezTo>
                <a:cubicBezTo>
                  <a:pt x="1360" y="66"/>
                  <a:pt x="1346" y="61"/>
                  <a:pt x="1335" y="66"/>
                </a:cubicBezTo>
                <a:cubicBezTo>
                  <a:pt x="1323" y="72"/>
                  <a:pt x="1341" y="80"/>
                  <a:pt x="1345" y="91"/>
                </a:cubicBezTo>
                <a:cubicBezTo>
                  <a:pt x="1349" y="102"/>
                  <a:pt x="1345" y="102"/>
                  <a:pt x="1337" y="104"/>
                </a:cubicBezTo>
                <a:cubicBezTo>
                  <a:pt x="1330" y="107"/>
                  <a:pt x="1340" y="93"/>
                  <a:pt x="1336" y="88"/>
                </a:cubicBezTo>
                <a:cubicBezTo>
                  <a:pt x="1333" y="84"/>
                  <a:pt x="1320" y="62"/>
                  <a:pt x="1310" y="56"/>
                </a:cubicBezTo>
                <a:cubicBezTo>
                  <a:pt x="1300" y="49"/>
                  <a:pt x="1302" y="61"/>
                  <a:pt x="1303" y="71"/>
                </a:cubicBezTo>
                <a:cubicBezTo>
                  <a:pt x="1305" y="80"/>
                  <a:pt x="1308" y="80"/>
                  <a:pt x="1310" y="87"/>
                </a:cubicBezTo>
                <a:cubicBezTo>
                  <a:pt x="1313" y="93"/>
                  <a:pt x="1299" y="87"/>
                  <a:pt x="1293" y="82"/>
                </a:cubicBezTo>
                <a:cubicBezTo>
                  <a:pt x="1286" y="77"/>
                  <a:pt x="1264" y="88"/>
                  <a:pt x="1254" y="83"/>
                </a:cubicBezTo>
                <a:cubicBezTo>
                  <a:pt x="1244" y="78"/>
                  <a:pt x="1257" y="80"/>
                  <a:pt x="1257" y="75"/>
                </a:cubicBezTo>
                <a:cubicBezTo>
                  <a:pt x="1257" y="70"/>
                  <a:pt x="1245" y="74"/>
                  <a:pt x="1242" y="66"/>
                </a:cubicBezTo>
                <a:cubicBezTo>
                  <a:pt x="1239" y="59"/>
                  <a:pt x="1263" y="50"/>
                  <a:pt x="1278" y="47"/>
                </a:cubicBezTo>
                <a:cubicBezTo>
                  <a:pt x="1293" y="45"/>
                  <a:pt x="1292" y="45"/>
                  <a:pt x="1292" y="37"/>
                </a:cubicBezTo>
                <a:cubicBezTo>
                  <a:pt x="1292" y="29"/>
                  <a:pt x="1265" y="32"/>
                  <a:pt x="1242" y="43"/>
                </a:cubicBezTo>
                <a:cubicBezTo>
                  <a:pt x="1219" y="54"/>
                  <a:pt x="1225" y="61"/>
                  <a:pt x="1222" y="69"/>
                </a:cubicBezTo>
                <a:cubicBezTo>
                  <a:pt x="1218" y="77"/>
                  <a:pt x="1229" y="77"/>
                  <a:pt x="1234" y="82"/>
                </a:cubicBezTo>
                <a:cubicBezTo>
                  <a:pt x="1240" y="86"/>
                  <a:pt x="1229" y="88"/>
                  <a:pt x="1218" y="91"/>
                </a:cubicBezTo>
                <a:cubicBezTo>
                  <a:pt x="1208" y="94"/>
                  <a:pt x="1206" y="91"/>
                  <a:pt x="1194" y="95"/>
                </a:cubicBezTo>
                <a:cubicBezTo>
                  <a:pt x="1182" y="99"/>
                  <a:pt x="1189" y="104"/>
                  <a:pt x="1179" y="109"/>
                </a:cubicBezTo>
                <a:cubicBezTo>
                  <a:pt x="1169" y="113"/>
                  <a:pt x="1170" y="113"/>
                  <a:pt x="1161" y="116"/>
                </a:cubicBezTo>
                <a:cubicBezTo>
                  <a:pt x="1153" y="120"/>
                  <a:pt x="1163" y="104"/>
                  <a:pt x="1175" y="102"/>
                </a:cubicBezTo>
                <a:cubicBezTo>
                  <a:pt x="1186" y="100"/>
                  <a:pt x="1183" y="93"/>
                  <a:pt x="1180" y="91"/>
                </a:cubicBezTo>
                <a:cubicBezTo>
                  <a:pt x="1176" y="88"/>
                  <a:pt x="1154" y="82"/>
                  <a:pt x="1131" y="75"/>
                </a:cubicBezTo>
                <a:cubicBezTo>
                  <a:pt x="1107" y="68"/>
                  <a:pt x="1069" y="77"/>
                  <a:pt x="1057" y="83"/>
                </a:cubicBezTo>
                <a:cubicBezTo>
                  <a:pt x="1044" y="89"/>
                  <a:pt x="1045" y="93"/>
                  <a:pt x="1043" y="102"/>
                </a:cubicBezTo>
                <a:cubicBezTo>
                  <a:pt x="1042" y="110"/>
                  <a:pt x="1013" y="123"/>
                  <a:pt x="999" y="130"/>
                </a:cubicBezTo>
                <a:cubicBezTo>
                  <a:pt x="984" y="138"/>
                  <a:pt x="997" y="148"/>
                  <a:pt x="1001" y="155"/>
                </a:cubicBezTo>
                <a:cubicBezTo>
                  <a:pt x="1005" y="162"/>
                  <a:pt x="1015" y="158"/>
                  <a:pt x="1027" y="155"/>
                </a:cubicBezTo>
                <a:cubicBezTo>
                  <a:pt x="1038" y="151"/>
                  <a:pt x="1037" y="166"/>
                  <a:pt x="1038" y="171"/>
                </a:cubicBezTo>
                <a:cubicBezTo>
                  <a:pt x="1040" y="176"/>
                  <a:pt x="1047" y="177"/>
                  <a:pt x="1058" y="172"/>
                </a:cubicBezTo>
                <a:cubicBezTo>
                  <a:pt x="1069" y="167"/>
                  <a:pt x="1066" y="155"/>
                  <a:pt x="1066" y="148"/>
                </a:cubicBezTo>
                <a:cubicBezTo>
                  <a:pt x="1066" y="141"/>
                  <a:pt x="1064" y="138"/>
                  <a:pt x="1071" y="129"/>
                </a:cubicBezTo>
                <a:cubicBezTo>
                  <a:pt x="1079" y="120"/>
                  <a:pt x="1085" y="114"/>
                  <a:pt x="1092" y="109"/>
                </a:cubicBezTo>
                <a:cubicBezTo>
                  <a:pt x="1099" y="105"/>
                  <a:pt x="1098" y="113"/>
                  <a:pt x="1088" y="121"/>
                </a:cubicBezTo>
                <a:cubicBezTo>
                  <a:pt x="1078" y="130"/>
                  <a:pt x="1085" y="132"/>
                  <a:pt x="1090" y="142"/>
                </a:cubicBezTo>
                <a:cubicBezTo>
                  <a:pt x="1095" y="152"/>
                  <a:pt x="1105" y="142"/>
                  <a:pt x="1117" y="141"/>
                </a:cubicBezTo>
                <a:cubicBezTo>
                  <a:pt x="1130" y="139"/>
                  <a:pt x="1107" y="151"/>
                  <a:pt x="1097" y="151"/>
                </a:cubicBezTo>
                <a:cubicBezTo>
                  <a:pt x="1088" y="151"/>
                  <a:pt x="1097" y="162"/>
                  <a:pt x="1091" y="162"/>
                </a:cubicBezTo>
                <a:cubicBezTo>
                  <a:pt x="1085" y="162"/>
                  <a:pt x="1085" y="166"/>
                  <a:pt x="1084" y="176"/>
                </a:cubicBezTo>
                <a:cubicBezTo>
                  <a:pt x="1083" y="186"/>
                  <a:pt x="1080" y="183"/>
                  <a:pt x="1073" y="186"/>
                </a:cubicBezTo>
                <a:cubicBezTo>
                  <a:pt x="1066" y="189"/>
                  <a:pt x="1056" y="189"/>
                  <a:pt x="1045" y="187"/>
                </a:cubicBezTo>
                <a:cubicBezTo>
                  <a:pt x="1034" y="184"/>
                  <a:pt x="1035" y="174"/>
                  <a:pt x="1027" y="167"/>
                </a:cubicBezTo>
                <a:cubicBezTo>
                  <a:pt x="1020" y="161"/>
                  <a:pt x="1018" y="171"/>
                  <a:pt x="1018" y="175"/>
                </a:cubicBezTo>
                <a:cubicBezTo>
                  <a:pt x="1018" y="179"/>
                  <a:pt x="1011" y="189"/>
                  <a:pt x="1007" y="189"/>
                </a:cubicBezTo>
                <a:cubicBezTo>
                  <a:pt x="1004" y="189"/>
                  <a:pt x="994" y="199"/>
                  <a:pt x="988" y="207"/>
                </a:cubicBezTo>
                <a:cubicBezTo>
                  <a:pt x="982" y="215"/>
                  <a:pt x="978" y="210"/>
                  <a:pt x="976" y="207"/>
                </a:cubicBezTo>
                <a:cubicBezTo>
                  <a:pt x="974" y="204"/>
                  <a:pt x="980" y="199"/>
                  <a:pt x="977" y="190"/>
                </a:cubicBezTo>
                <a:cubicBezTo>
                  <a:pt x="973" y="182"/>
                  <a:pt x="960" y="175"/>
                  <a:pt x="964" y="156"/>
                </a:cubicBezTo>
                <a:cubicBezTo>
                  <a:pt x="968" y="136"/>
                  <a:pt x="959" y="146"/>
                  <a:pt x="946" y="148"/>
                </a:cubicBezTo>
                <a:cubicBezTo>
                  <a:pt x="932" y="150"/>
                  <a:pt x="928" y="156"/>
                  <a:pt x="927" y="161"/>
                </a:cubicBezTo>
                <a:cubicBezTo>
                  <a:pt x="926" y="166"/>
                  <a:pt x="919" y="176"/>
                  <a:pt x="910" y="185"/>
                </a:cubicBezTo>
                <a:cubicBezTo>
                  <a:pt x="902" y="194"/>
                  <a:pt x="908" y="202"/>
                  <a:pt x="912" y="212"/>
                </a:cubicBezTo>
                <a:cubicBezTo>
                  <a:pt x="916" y="222"/>
                  <a:pt x="927" y="209"/>
                  <a:pt x="931" y="200"/>
                </a:cubicBezTo>
                <a:cubicBezTo>
                  <a:pt x="934" y="192"/>
                  <a:pt x="938" y="188"/>
                  <a:pt x="943" y="192"/>
                </a:cubicBezTo>
                <a:cubicBezTo>
                  <a:pt x="948" y="196"/>
                  <a:pt x="936" y="204"/>
                  <a:pt x="934" y="214"/>
                </a:cubicBezTo>
                <a:cubicBezTo>
                  <a:pt x="932" y="224"/>
                  <a:pt x="937" y="223"/>
                  <a:pt x="949" y="220"/>
                </a:cubicBezTo>
                <a:cubicBezTo>
                  <a:pt x="961" y="216"/>
                  <a:pt x="955" y="214"/>
                  <a:pt x="964" y="218"/>
                </a:cubicBezTo>
                <a:cubicBezTo>
                  <a:pt x="973" y="222"/>
                  <a:pt x="956" y="226"/>
                  <a:pt x="945" y="226"/>
                </a:cubicBezTo>
                <a:cubicBezTo>
                  <a:pt x="934" y="227"/>
                  <a:pt x="938" y="235"/>
                  <a:pt x="947" y="242"/>
                </a:cubicBezTo>
                <a:cubicBezTo>
                  <a:pt x="957" y="248"/>
                  <a:pt x="952" y="258"/>
                  <a:pt x="947" y="259"/>
                </a:cubicBezTo>
                <a:cubicBezTo>
                  <a:pt x="941" y="260"/>
                  <a:pt x="930" y="262"/>
                  <a:pt x="913" y="265"/>
                </a:cubicBezTo>
                <a:cubicBezTo>
                  <a:pt x="896" y="268"/>
                  <a:pt x="911" y="282"/>
                  <a:pt x="908" y="290"/>
                </a:cubicBezTo>
                <a:cubicBezTo>
                  <a:pt x="904" y="297"/>
                  <a:pt x="904" y="314"/>
                  <a:pt x="911" y="315"/>
                </a:cubicBezTo>
                <a:cubicBezTo>
                  <a:pt x="919" y="316"/>
                  <a:pt x="919" y="328"/>
                  <a:pt x="915" y="332"/>
                </a:cubicBezTo>
                <a:cubicBezTo>
                  <a:pt x="910" y="337"/>
                  <a:pt x="910" y="341"/>
                  <a:pt x="899" y="348"/>
                </a:cubicBezTo>
                <a:cubicBezTo>
                  <a:pt x="889" y="356"/>
                  <a:pt x="897" y="363"/>
                  <a:pt x="894" y="373"/>
                </a:cubicBezTo>
                <a:cubicBezTo>
                  <a:pt x="890" y="383"/>
                  <a:pt x="882" y="377"/>
                  <a:pt x="872" y="388"/>
                </a:cubicBezTo>
                <a:cubicBezTo>
                  <a:pt x="862" y="399"/>
                  <a:pt x="857" y="407"/>
                  <a:pt x="850" y="420"/>
                </a:cubicBezTo>
                <a:cubicBezTo>
                  <a:pt x="842" y="433"/>
                  <a:pt x="841" y="433"/>
                  <a:pt x="851" y="449"/>
                </a:cubicBezTo>
                <a:cubicBezTo>
                  <a:pt x="860" y="464"/>
                  <a:pt x="851" y="468"/>
                  <a:pt x="843" y="481"/>
                </a:cubicBezTo>
                <a:cubicBezTo>
                  <a:pt x="835" y="495"/>
                  <a:pt x="846" y="496"/>
                  <a:pt x="849" y="508"/>
                </a:cubicBezTo>
                <a:cubicBezTo>
                  <a:pt x="852" y="519"/>
                  <a:pt x="859" y="517"/>
                  <a:pt x="862" y="529"/>
                </a:cubicBezTo>
                <a:cubicBezTo>
                  <a:pt x="864" y="540"/>
                  <a:pt x="867" y="544"/>
                  <a:pt x="879" y="552"/>
                </a:cubicBezTo>
                <a:cubicBezTo>
                  <a:pt x="891" y="561"/>
                  <a:pt x="903" y="572"/>
                  <a:pt x="909" y="570"/>
                </a:cubicBezTo>
                <a:cubicBezTo>
                  <a:pt x="915" y="567"/>
                  <a:pt x="924" y="561"/>
                  <a:pt x="943" y="561"/>
                </a:cubicBezTo>
                <a:cubicBezTo>
                  <a:pt x="963" y="562"/>
                  <a:pt x="956" y="553"/>
                  <a:pt x="976" y="550"/>
                </a:cubicBezTo>
                <a:cubicBezTo>
                  <a:pt x="996" y="546"/>
                  <a:pt x="985" y="552"/>
                  <a:pt x="988" y="558"/>
                </a:cubicBezTo>
                <a:cubicBezTo>
                  <a:pt x="990" y="564"/>
                  <a:pt x="1001" y="570"/>
                  <a:pt x="1016" y="571"/>
                </a:cubicBezTo>
                <a:cubicBezTo>
                  <a:pt x="1032" y="572"/>
                  <a:pt x="1019" y="590"/>
                  <a:pt x="1018" y="602"/>
                </a:cubicBezTo>
                <a:cubicBezTo>
                  <a:pt x="1017" y="614"/>
                  <a:pt x="1018" y="614"/>
                  <a:pt x="1026" y="624"/>
                </a:cubicBezTo>
                <a:cubicBezTo>
                  <a:pt x="1033" y="634"/>
                  <a:pt x="1043" y="657"/>
                  <a:pt x="1046" y="668"/>
                </a:cubicBezTo>
                <a:cubicBezTo>
                  <a:pt x="1048" y="680"/>
                  <a:pt x="1043" y="694"/>
                  <a:pt x="1037" y="705"/>
                </a:cubicBezTo>
                <a:cubicBezTo>
                  <a:pt x="1030" y="715"/>
                  <a:pt x="1032" y="741"/>
                  <a:pt x="1047" y="759"/>
                </a:cubicBezTo>
                <a:cubicBezTo>
                  <a:pt x="1061" y="778"/>
                  <a:pt x="1053" y="777"/>
                  <a:pt x="1053" y="796"/>
                </a:cubicBezTo>
                <a:cubicBezTo>
                  <a:pt x="1053" y="816"/>
                  <a:pt x="1063" y="812"/>
                  <a:pt x="1070" y="823"/>
                </a:cubicBezTo>
                <a:cubicBezTo>
                  <a:pt x="1078" y="834"/>
                  <a:pt x="1075" y="854"/>
                  <a:pt x="1081" y="865"/>
                </a:cubicBezTo>
                <a:cubicBezTo>
                  <a:pt x="1088" y="876"/>
                  <a:pt x="1100" y="866"/>
                  <a:pt x="1113" y="861"/>
                </a:cubicBezTo>
                <a:cubicBezTo>
                  <a:pt x="1127" y="856"/>
                  <a:pt x="1133" y="858"/>
                  <a:pt x="1149" y="846"/>
                </a:cubicBezTo>
                <a:cubicBezTo>
                  <a:pt x="1165" y="834"/>
                  <a:pt x="1177" y="811"/>
                  <a:pt x="1177" y="804"/>
                </a:cubicBezTo>
                <a:cubicBezTo>
                  <a:pt x="1177" y="797"/>
                  <a:pt x="1182" y="795"/>
                  <a:pt x="1191" y="791"/>
                </a:cubicBezTo>
                <a:cubicBezTo>
                  <a:pt x="1199" y="788"/>
                  <a:pt x="1197" y="766"/>
                  <a:pt x="1197" y="760"/>
                </a:cubicBezTo>
                <a:cubicBezTo>
                  <a:pt x="1196" y="754"/>
                  <a:pt x="1198" y="749"/>
                  <a:pt x="1202" y="746"/>
                </a:cubicBezTo>
                <a:cubicBezTo>
                  <a:pt x="1205" y="742"/>
                  <a:pt x="1226" y="722"/>
                  <a:pt x="1234" y="714"/>
                </a:cubicBezTo>
                <a:cubicBezTo>
                  <a:pt x="1241" y="705"/>
                  <a:pt x="1234" y="694"/>
                  <a:pt x="1233" y="680"/>
                </a:cubicBezTo>
                <a:cubicBezTo>
                  <a:pt x="1231" y="667"/>
                  <a:pt x="1226" y="662"/>
                  <a:pt x="1226" y="646"/>
                </a:cubicBezTo>
                <a:cubicBezTo>
                  <a:pt x="1226" y="630"/>
                  <a:pt x="1221" y="631"/>
                  <a:pt x="1249" y="605"/>
                </a:cubicBezTo>
                <a:cubicBezTo>
                  <a:pt x="1277" y="579"/>
                  <a:pt x="1303" y="538"/>
                  <a:pt x="1305" y="529"/>
                </a:cubicBezTo>
                <a:cubicBezTo>
                  <a:pt x="1308" y="519"/>
                  <a:pt x="1307" y="512"/>
                  <a:pt x="1305" y="505"/>
                </a:cubicBezTo>
                <a:cubicBezTo>
                  <a:pt x="1303" y="498"/>
                  <a:pt x="1267" y="512"/>
                  <a:pt x="1259" y="512"/>
                </a:cubicBezTo>
                <a:cubicBezTo>
                  <a:pt x="1250" y="512"/>
                  <a:pt x="1235" y="493"/>
                  <a:pt x="1234" y="487"/>
                </a:cubicBezTo>
                <a:cubicBezTo>
                  <a:pt x="1232" y="480"/>
                  <a:pt x="1219" y="473"/>
                  <a:pt x="1208" y="463"/>
                </a:cubicBezTo>
                <a:cubicBezTo>
                  <a:pt x="1197" y="453"/>
                  <a:pt x="1206" y="439"/>
                  <a:pt x="1197" y="428"/>
                </a:cubicBezTo>
                <a:cubicBezTo>
                  <a:pt x="1189" y="417"/>
                  <a:pt x="1185" y="401"/>
                  <a:pt x="1183" y="391"/>
                </a:cubicBezTo>
                <a:cubicBezTo>
                  <a:pt x="1181" y="382"/>
                  <a:pt x="1196" y="398"/>
                  <a:pt x="1207" y="411"/>
                </a:cubicBezTo>
                <a:cubicBezTo>
                  <a:pt x="1218" y="423"/>
                  <a:pt x="1232" y="447"/>
                  <a:pt x="1236" y="455"/>
                </a:cubicBezTo>
                <a:cubicBezTo>
                  <a:pt x="1240" y="464"/>
                  <a:pt x="1244" y="476"/>
                  <a:pt x="1245" y="487"/>
                </a:cubicBezTo>
                <a:cubicBezTo>
                  <a:pt x="1245" y="497"/>
                  <a:pt x="1252" y="498"/>
                  <a:pt x="1262" y="497"/>
                </a:cubicBezTo>
                <a:cubicBezTo>
                  <a:pt x="1272" y="497"/>
                  <a:pt x="1308" y="478"/>
                  <a:pt x="1320" y="472"/>
                </a:cubicBezTo>
                <a:cubicBezTo>
                  <a:pt x="1333" y="466"/>
                  <a:pt x="1348" y="449"/>
                  <a:pt x="1354" y="432"/>
                </a:cubicBezTo>
                <a:cubicBezTo>
                  <a:pt x="1360" y="415"/>
                  <a:pt x="1341" y="417"/>
                  <a:pt x="1333" y="409"/>
                </a:cubicBezTo>
                <a:cubicBezTo>
                  <a:pt x="1325" y="401"/>
                  <a:pt x="1325" y="409"/>
                  <a:pt x="1314" y="412"/>
                </a:cubicBezTo>
                <a:cubicBezTo>
                  <a:pt x="1304" y="414"/>
                  <a:pt x="1296" y="401"/>
                  <a:pt x="1280" y="386"/>
                </a:cubicBezTo>
                <a:cubicBezTo>
                  <a:pt x="1264" y="370"/>
                  <a:pt x="1274" y="375"/>
                  <a:pt x="1277" y="372"/>
                </a:cubicBezTo>
                <a:cubicBezTo>
                  <a:pt x="1281" y="369"/>
                  <a:pt x="1297" y="380"/>
                  <a:pt x="1306" y="391"/>
                </a:cubicBezTo>
                <a:cubicBezTo>
                  <a:pt x="1315" y="401"/>
                  <a:pt x="1317" y="397"/>
                  <a:pt x="1328" y="397"/>
                </a:cubicBezTo>
                <a:cubicBezTo>
                  <a:pt x="1339" y="397"/>
                  <a:pt x="1341" y="402"/>
                  <a:pt x="1356" y="407"/>
                </a:cubicBezTo>
                <a:cubicBezTo>
                  <a:pt x="1370" y="411"/>
                  <a:pt x="1378" y="405"/>
                  <a:pt x="1390" y="406"/>
                </a:cubicBezTo>
                <a:cubicBezTo>
                  <a:pt x="1402" y="407"/>
                  <a:pt x="1400" y="413"/>
                  <a:pt x="1409" y="427"/>
                </a:cubicBezTo>
                <a:cubicBezTo>
                  <a:pt x="1417" y="440"/>
                  <a:pt x="1414" y="436"/>
                  <a:pt x="1432" y="438"/>
                </a:cubicBezTo>
                <a:cubicBezTo>
                  <a:pt x="1451" y="439"/>
                  <a:pt x="1437" y="438"/>
                  <a:pt x="1437" y="449"/>
                </a:cubicBezTo>
                <a:cubicBezTo>
                  <a:pt x="1437" y="461"/>
                  <a:pt x="1439" y="465"/>
                  <a:pt x="1450" y="480"/>
                </a:cubicBezTo>
                <a:cubicBezTo>
                  <a:pt x="1461" y="494"/>
                  <a:pt x="1465" y="521"/>
                  <a:pt x="1468" y="535"/>
                </a:cubicBezTo>
                <a:cubicBezTo>
                  <a:pt x="1472" y="548"/>
                  <a:pt x="1479" y="535"/>
                  <a:pt x="1490" y="535"/>
                </a:cubicBezTo>
                <a:cubicBezTo>
                  <a:pt x="1500" y="535"/>
                  <a:pt x="1490" y="544"/>
                  <a:pt x="1499" y="557"/>
                </a:cubicBezTo>
                <a:cubicBezTo>
                  <a:pt x="1507" y="571"/>
                  <a:pt x="1513" y="553"/>
                  <a:pt x="1513" y="548"/>
                </a:cubicBezTo>
                <a:cubicBezTo>
                  <a:pt x="1513" y="543"/>
                  <a:pt x="1508" y="530"/>
                  <a:pt x="1503" y="526"/>
                </a:cubicBezTo>
                <a:cubicBezTo>
                  <a:pt x="1498" y="522"/>
                  <a:pt x="1491" y="523"/>
                  <a:pt x="1497" y="516"/>
                </a:cubicBezTo>
                <a:cubicBezTo>
                  <a:pt x="1503" y="509"/>
                  <a:pt x="1498" y="503"/>
                  <a:pt x="1498" y="493"/>
                </a:cubicBezTo>
                <a:cubicBezTo>
                  <a:pt x="1498" y="484"/>
                  <a:pt x="1499" y="477"/>
                  <a:pt x="1503" y="473"/>
                </a:cubicBezTo>
                <a:cubicBezTo>
                  <a:pt x="1507" y="469"/>
                  <a:pt x="1522" y="454"/>
                  <a:pt x="1532" y="443"/>
                </a:cubicBezTo>
                <a:cubicBezTo>
                  <a:pt x="1541" y="432"/>
                  <a:pt x="1548" y="430"/>
                  <a:pt x="1561" y="431"/>
                </a:cubicBezTo>
                <a:cubicBezTo>
                  <a:pt x="1574" y="432"/>
                  <a:pt x="1564" y="433"/>
                  <a:pt x="1571" y="444"/>
                </a:cubicBezTo>
                <a:cubicBezTo>
                  <a:pt x="1579" y="454"/>
                  <a:pt x="1580" y="468"/>
                  <a:pt x="1589" y="478"/>
                </a:cubicBezTo>
                <a:cubicBezTo>
                  <a:pt x="1597" y="488"/>
                  <a:pt x="1598" y="476"/>
                  <a:pt x="1605" y="473"/>
                </a:cubicBezTo>
                <a:cubicBezTo>
                  <a:pt x="1612" y="470"/>
                  <a:pt x="1607" y="483"/>
                  <a:pt x="1612" y="493"/>
                </a:cubicBezTo>
                <a:cubicBezTo>
                  <a:pt x="1617" y="503"/>
                  <a:pt x="1614" y="517"/>
                  <a:pt x="1614" y="526"/>
                </a:cubicBezTo>
                <a:cubicBezTo>
                  <a:pt x="1614" y="535"/>
                  <a:pt x="1625" y="545"/>
                  <a:pt x="1632" y="553"/>
                </a:cubicBezTo>
                <a:cubicBezTo>
                  <a:pt x="1639" y="561"/>
                  <a:pt x="1636" y="566"/>
                  <a:pt x="1632" y="569"/>
                </a:cubicBezTo>
                <a:cubicBezTo>
                  <a:pt x="1628" y="572"/>
                  <a:pt x="1619" y="561"/>
                  <a:pt x="1612" y="554"/>
                </a:cubicBezTo>
                <a:cubicBezTo>
                  <a:pt x="1606" y="547"/>
                  <a:pt x="1596" y="551"/>
                  <a:pt x="1602" y="559"/>
                </a:cubicBezTo>
                <a:cubicBezTo>
                  <a:pt x="1609" y="566"/>
                  <a:pt x="1613" y="580"/>
                  <a:pt x="1621" y="594"/>
                </a:cubicBezTo>
                <a:cubicBezTo>
                  <a:pt x="1628" y="609"/>
                  <a:pt x="1644" y="625"/>
                  <a:pt x="1655" y="641"/>
                </a:cubicBezTo>
                <a:cubicBezTo>
                  <a:pt x="1666" y="656"/>
                  <a:pt x="1702" y="662"/>
                  <a:pt x="1715" y="662"/>
                </a:cubicBezTo>
                <a:cubicBezTo>
                  <a:pt x="1729" y="662"/>
                  <a:pt x="1756" y="674"/>
                  <a:pt x="1769" y="676"/>
                </a:cubicBezTo>
                <a:close/>
                <a:moveTo>
                  <a:pt x="1185" y="349"/>
                </a:moveTo>
                <a:cubicBezTo>
                  <a:pt x="1180" y="359"/>
                  <a:pt x="1177" y="366"/>
                  <a:pt x="1170" y="364"/>
                </a:cubicBezTo>
                <a:cubicBezTo>
                  <a:pt x="1162" y="361"/>
                  <a:pt x="1137" y="362"/>
                  <a:pt x="1124" y="358"/>
                </a:cubicBezTo>
                <a:cubicBezTo>
                  <a:pt x="1112" y="354"/>
                  <a:pt x="1093" y="346"/>
                  <a:pt x="1090" y="355"/>
                </a:cubicBezTo>
                <a:cubicBezTo>
                  <a:pt x="1086" y="364"/>
                  <a:pt x="1098" y="372"/>
                  <a:pt x="1077" y="364"/>
                </a:cubicBezTo>
                <a:cubicBezTo>
                  <a:pt x="1056" y="357"/>
                  <a:pt x="1033" y="348"/>
                  <a:pt x="1031" y="341"/>
                </a:cubicBezTo>
                <a:cubicBezTo>
                  <a:pt x="1028" y="334"/>
                  <a:pt x="1039" y="316"/>
                  <a:pt x="1024" y="316"/>
                </a:cubicBezTo>
                <a:cubicBezTo>
                  <a:pt x="1009" y="316"/>
                  <a:pt x="988" y="315"/>
                  <a:pt x="981" y="320"/>
                </a:cubicBezTo>
                <a:cubicBezTo>
                  <a:pt x="974" y="325"/>
                  <a:pt x="948" y="334"/>
                  <a:pt x="940" y="332"/>
                </a:cubicBezTo>
                <a:cubicBezTo>
                  <a:pt x="932" y="329"/>
                  <a:pt x="920" y="327"/>
                  <a:pt x="934" y="321"/>
                </a:cubicBezTo>
                <a:cubicBezTo>
                  <a:pt x="947" y="315"/>
                  <a:pt x="963" y="318"/>
                  <a:pt x="965" y="310"/>
                </a:cubicBezTo>
                <a:cubicBezTo>
                  <a:pt x="967" y="301"/>
                  <a:pt x="953" y="300"/>
                  <a:pt x="967" y="292"/>
                </a:cubicBezTo>
                <a:cubicBezTo>
                  <a:pt x="980" y="284"/>
                  <a:pt x="975" y="278"/>
                  <a:pt x="984" y="274"/>
                </a:cubicBezTo>
                <a:cubicBezTo>
                  <a:pt x="994" y="269"/>
                  <a:pt x="1006" y="270"/>
                  <a:pt x="1013" y="268"/>
                </a:cubicBezTo>
                <a:cubicBezTo>
                  <a:pt x="1020" y="265"/>
                  <a:pt x="1011" y="263"/>
                  <a:pt x="1024" y="270"/>
                </a:cubicBezTo>
                <a:cubicBezTo>
                  <a:pt x="1037" y="278"/>
                  <a:pt x="1046" y="292"/>
                  <a:pt x="1053" y="293"/>
                </a:cubicBezTo>
                <a:cubicBezTo>
                  <a:pt x="1059" y="294"/>
                  <a:pt x="1064" y="299"/>
                  <a:pt x="1059" y="302"/>
                </a:cubicBezTo>
                <a:cubicBezTo>
                  <a:pt x="1055" y="306"/>
                  <a:pt x="1048" y="308"/>
                  <a:pt x="1046" y="308"/>
                </a:cubicBezTo>
                <a:cubicBezTo>
                  <a:pt x="1043" y="308"/>
                  <a:pt x="1042" y="315"/>
                  <a:pt x="1044" y="316"/>
                </a:cubicBezTo>
                <a:cubicBezTo>
                  <a:pt x="1047" y="316"/>
                  <a:pt x="1053" y="327"/>
                  <a:pt x="1057" y="324"/>
                </a:cubicBezTo>
                <a:cubicBezTo>
                  <a:pt x="1061" y="321"/>
                  <a:pt x="1057" y="316"/>
                  <a:pt x="1064" y="313"/>
                </a:cubicBezTo>
                <a:cubicBezTo>
                  <a:pt x="1072" y="311"/>
                  <a:pt x="1080" y="307"/>
                  <a:pt x="1076" y="302"/>
                </a:cubicBezTo>
                <a:cubicBezTo>
                  <a:pt x="1073" y="297"/>
                  <a:pt x="1069" y="291"/>
                  <a:pt x="1076" y="295"/>
                </a:cubicBezTo>
                <a:cubicBezTo>
                  <a:pt x="1083" y="298"/>
                  <a:pt x="1089" y="296"/>
                  <a:pt x="1081" y="289"/>
                </a:cubicBezTo>
                <a:cubicBezTo>
                  <a:pt x="1074" y="281"/>
                  <a:pt x="1071" y="281"/>
                  <a:pt x="1062" y="274"/>
                </a:cubicBezTo>
                <a:cubicBezTo>
                  <a:pt x="1053" y="268"/>
                  <a:pt x="1043" y="264"/>
                  <a:pt x="1043" y="259"/>
                </a:cubicBezTo>
                <a:cubicBezTo>
                  <a:pt x="1043" y="254"/>
                  <a:pt x="1037" y="245"/>
                  <a:pt x="1046" y="248"/>
                </a:cubicBezTo>
                <a:cubicBezTo>
                  <a:pt x="1055" y="252"/>
                  <a:pt x="1087" y="269"/>
                  <a:pt x="1087" y="276"/>
                </a:cubicBezTo>
                <a:cubicBezTo>
                  <a:pt x="1087" y="283"/>
                  <a:pt x="1096" y="295"/>
                  <a:pt x="1088" y="300"/>
                </a:cubicBezTo>
                <a:cubicBezTo>
                  <a:pt x="1080" y="306"/>
                  <a:pt x="1096" y="308"/>
                  <a:pt x="1099" y="311"/>
                </a:cubicBezTo>
                <a:cubicBezTo>
                  <a:pt x="1102" y="315"/>
                  <a:pt x="1101" y="324"/>
                  <a:pt x="1110" y="322"/>
                </a:cubicBezTo>
                <a:cubicBezTo>
                  <a:pt x="1119" y="321"/>
                  <a:pt x="1126" y="322"/>
                  <a:pt x="1121" y="312"/>
                </a:cubicBezTo>
                <a:cubicBezTo>
                  <a:pt x="1116" y="303"/>
                  <a:pt x="1107" y="299"/>
                  <a:pt x="1116" y="295"/>
                </a:cubicBezTo>
                <a:cubicBezTo>
                  <a:pt x="1124" y="292"/>
                  <a:pt x="1126" y="288"/>
                  <a:pt x="1128" y="302"/>
                </a:cubicBezTo>
                <a:cubicBezTo>
                  <a:pt x="1131" y="316"/>
                  <a:pt x="1128" y="322"/>
                  <a:pt x="1148" y="322"/>
                </a:cubicBezTo>
                <a:cubicBezTo>
                  <a:pt x="1168" y="323"/>
                  <a:pt x="1181" y="317"/>
                  <a:pt x="1184" y="323"/>
                </a:cubicBezTo>
                <a:cubicBezTo>
                  <a:pt x="1186" y="329"/>
                  <a:pt x="1190" y="339"/>
                  <a:pt x="1185" y="349"/>
                </a:cubicBezTo>
                <a:close/>
                <a:moveTo>
                  <a:pt x="1218" y="286"/>
                </a:moveTo>
                <a:cubicBezTo>
                  <a:pt x="1204" y="285"/>
                  <a:pt x="1181" y="281"/>
                  <a:pt x="1170" y="281"/>
                </a:cubicBezTo>
                <a:cubicBezTo>
                  <a:pt x="1160" y="281"/>
                  <a:pt x="1155" y="283"/>
                  <a:pt x="1155" y="283"/>
                </a:cubicBezTo>
                <a:cubicBezTo>
                  <a:pt x="1146" y="281"/>
                  <a:pt x="1124" y="287"/>
                  <a:pt x="1135" y="273"/>
                </a:cubicBezTo>
                <a:cubicBezTo>
                  <a:pt x="1146" y="258"/>
                  <a:pt x="1139" y="240"/>
                  <a:pt x="1153" y="245"/>
                </a:cubicBezTo>
                <a:cubicBezTo>
                  <a:pt x="1166" y="250"/>
                  <a:pt x="1167" y="269"/>
                  <a:pt x="1176" y="258"/>
                </a:cubicBezTo>
                <a:cubicBezTo>
                  <a:pt x="1184" y="246"/>
                  <a:pt x="1193" y="232"/>
                  <a:pt x="1196" y="242"/>
                </a:cubicBezTo>
                <a:cubicBezTo>
                  <a:pt x="1198" y="251"/>
                  <a:pt x="1184" y="258"/>
                  <a:pt x="1202" y="266"/>
                </a:cubicBezTo>
                <a:cubicBezTo>
                  <a:pt x="1219" y="274"/>
                  <a:pt x="1231" y="287"/>
                  <a:pt x="1218" y="286"/>
                </a:cubicBezTo>
                <a:close/>
                <a:moveTo>
                  <a:pt x="1298" y="317"/>
                </a:moveTo>
                <a:cubicBezTo>
                  <a:pt x="1286" y="317"/>
                  <a:pt x="1271" y="315"/>
                  <a:pt x="1271" y="308"/>
                </a:cubicBezTo>
                <a:cubicBezTo>
                  <a:pt x="1271" y="301"/>
                  <a:pt x="1271" y="292"/>
                  <a:pt x="1271" y="292"/>
                </a:cubicBezTo>
                <a:cubicBezTo>
                  <a:pt x="1264" y="276"/>
                  <a:pt x="1255" y="273"/>
                  <a:pt x="1255" y="262"/>
                </a:cubicBezTo>
                <a:cubicBezTo>
                  <a:pt x="1255" y="251"/>
                  <a:pt x="1262" y="242"/>
                  <a:pt x="1276" y="242"/>
                </a:cubicBezTo>
                <a:cubicBezTo>
                  <a:pt x="1289" y="242"/>
                  <a:pt x="1296" y="240"/>
                  <a:pt x="1286" y="252"/>
                </a:cubicBezTo>
                <a:cubicBezTo>
                  <a:pt x="1276" y="263"/>
                  <a:pt x="1266" y="264"/>
                  <a:pt x="1280" y="283"/>
                </a:cubicBezTo>
                <a:cubicBezTo>
                  <a:pt x="1293" y="301"/>
                  <a:pt x="1311" y="317"/>
                  <a:pt x="1298" y="317"/>
                </a:cubicBezTo>
                <a:close/>
                <a:moveTo>
                  <a:pt x="1756" y="431"/>
                </a:moveTo>
                <a:cubicBezTo>
                  <a:pt x="1762" y="433"/>
                  <a:pt x="1764" y="405"/>
                  <a:pt x="1752" y="409"/>
                </a:cubicBezTo>
                <a:cubicBezTo>
                  <a:pt x="1739" y="413"/>
                  <a:pt x="1748" y="429"/>
                  <a:pt x="1756" y="431"/>
                </a:cubicBezTo>
                <a:close/>
                <a:moveTo>
                  <a:pt x="1773" y="511"/>
                </a:moveTo>
                <a:cubicBezTo>
                  <a:pt x="1778" y="515"/>
                  <a:pt x="1779" y="522"/>
                  <a:pt x="1778" y="532"/>
                </a:cubicBezTo>
                <a:cubicBezTo>
                  <a:pt x="1777" y="543"/>
                  <a:pt x="1768" y="542"/>
                  <a:pt x="1784" y="548"/>
                </a:cubicBezTo>
                <a:cubicBezTo>
                  <a:pt x="1800" y="555"/>
                  <a:pt x="1819" y="566"/>
                  <a:pt x="1814" y="545"/>
                </a:cubicBezTo>
                <a:cubicBezTo>
                  <a:pt x="1809" y="525"/>
                  <a:pt x="1813" y="522"/>
                  <a:pt x="1796" y="506"/>
                </a:cubicBezTo>
                <a:cubicBezTo>
                  <a:pt x="1779" y="490"/>
                  <a:pt x="1778" y="500"/>
                  <a:pt x="1776" y="487"/>
                </a:cubicBezTo>
                <a:cubicBezTo>
                  <a:pt x="1774" y="474"/>
                  <a:pt x="1770" y="449"/>
                  <a:pt x="1763" y="458"/>
                </a:cubicBezTo>
                <a:cubicBezTo>
                  <a:pt x="1757" y="467"/>
                  <a:pt x="1753" y="470"/>
                  <a:pt x="1759" y="484"/>
                </a:cubicBezTo>
                <a:cubicBezTo>
                  <a:pt x="1766" y="498"/>
                  <a:pt x="1767" y="508"/>
                  <a:pt x="1773" y="511"/>
                </a:cubicBezTo>
                <a:close/>
                <a:moveTo>
                  <a:pt x="1737" y="545"/>
                </a:moveTo>
                <a:cubicBezTo>
                  <a:pt x="1731" y="552"/>
                  <a:pt x="1720" y="568"/>
                  <a:pt x="1712" y="574"/>
                </a:cubicBezTo>
                <a:cubicBezTo>
                  <a:pt x="1704" y="580"/>
                  <a:pt x="1691" y="572"/>
                  <a:pt x="1692" y="585"/>
                </a:cubicBezTo>
                <a:cubicBezTo>
                  <a:pt x="1693" y="598"/>
                  <a:pt x="1694" y="604"/>
                  <a:pt x="1695" y="614"/>
                </a:cubicBezTo>
                <a:cubicBezTo>
                  <a:pt x="1696" y="623"/>
                  <a:pt x="1698" y="629"/>
                  <a:pt x="1712" y="629"/>
                </a:cubicBezTo>
                <a:cubicBezTo>
                  <a:pt x="1726" y="629"/>
                  <a:pt x="1733" y="633"/>
                  <a:pt x="1738" y="632"/>
                </a:cubicBezTo>
                <a:cubicBezTo>
                  <a:pt x="1742" y="630"/>
                  <a:pt x="1741" y="621"/>
                  <a:pt x="1747" y="610"/>
                </a:cubicBezTo>
                <a:cubicBezTo>
                  <a:pt x="1753" y="598"/>
                  <a:pt x="1762" y="601"/>
                  <a:pt x="1758" y="593"/>
                </a:cubicBezTo>
                <a:cubicBezTo>
                  <a:pt x="1755" y="584"/>
                  <a:pt x="1755" y="586"/>
                  <a:pt x="1755" y="578"/>
                </a:cubicBezTo>
                <a:cubicBezTo>
                  <a:pt x="1755" y="569"/>
                  <a:pt x="1759" y="575"/>
                  <a:pt x="1757" y="561"/>
                </a:cubicBezTo>
                <a:cubicBezTo>
                  <a:pt x="1754" y="546"/>
                  <a:pt x="1743" y="536"/>
                  <a:pt x="1737" y="545"/>
                </a:cubicBezTo>
                <a:close/>
                <a:moveTo>
                  <a:pt x="1936" y="632"/>
                </a:moveTo>
                <a:cubicBezTo>
                  <a:pt x="1924" y="619"/>
                  <a:pt x="1903" y="610"/>
                  <a:pt x="1895" y="611"/>
                </a:cubicBezTo>
                <a:cubicBezTo>
                  <a:pt x="1886" y="612"/>
                  <a:pt x="1879" y="625"/>
                  <a:pt x="1874" y="620"/>
                </a:cubicBezTo>
                <a:cubicBezTo>
                  <a:pt x="1869" y="615"/>
                  <a:pt x="1855" y="593"/>
                  <a:pt x="1847" y="599"/>
                </a:cubicBezTo>
                <a:cubicBezTo>
                  <a:pt x="1840" y="606"/>
                  <a:pt x="1848" y="614"/>
                  <a:pt x="1839" y="614"/>
                </a:cubicBezTo>
                <a:cubicBezTo>
                  <a:pt x="1829" y="614"/>
                  <a:pt x="1827" y="625"/>
                  <a:pt x="1825" y="610"/>
                </a:cubicBezTo>
                <a:cubicBezTo>
                  <a:pt x="1823" y="595"/>
                  <a:pt x="1815" y="587"/>
                  <a:pt x="1813" y="598"/>
                </a:cubicBezTo>
                <a:cubicBezTo>
                  <a:pt x="1811" y="610"/>
                  <a:pt x="1810" y="617"/>
                  <a:pt x="1806" y="609"/>
                </a:cubicBezTo>
                <a:cubicBezTo>
                  <a:pt x="1801" y="600"/>
                  <a:pt x="1798" y="606"/>
                  <a:pt x="1798" y="597"/>
                </a:cubicBezTo>
                <a:cubicBezTo>
                  <a:pt x="1798" y="589"/>
                  <a:pt x="1779" y="580"/>
                  <a:pt x="1772" y="589"/>
                </a:cubicBezTo>
                <a:cubicBezTo>
                  <a:pt x="1767" y="595"/>
                  <a:pt x="1765" y="596"/>
                  <a:pt x="1763" y="609"/>
                </a:cubicBezTo>
                <a:cubicBezTo>
                  <a:pt x="1761" y="622"/>
                  <a:pt x="1757" y="643"/>
                  <a:pt x="1767" y="637"/>
                </a:cubicBezTo>
                <a:cubicBezTo>
                  <a:pt x="1777" y="632"/>
                  <a:pt x="1779" y="636"/>
                  <a:pt x="1784" y="630"/>
                </a:cubicBezTo>
                <a:cubicBezTo>
                  <a:pt x="1789" y="623"/>
                  <a:pt x="1794" y="619"/>
                  <a:pt x="1803" y="623"/>
                </a:cubicBezTo>
                <a:cubicBezTo>
                  <a:pt x="1811" y="627"/>
                  <a:pt x="1808" y="627"/>
                  <a:pt x="1823" y="625"/>
                </a:cubicBezTo>
                <a:cubicBezTo>
                  <a:pt x="1838" y="623"/>
                  <a:pt x="1845" y="623"/>
                  <a:pt x="1856" y="630"/>
                </a:cubicBezTo>
                <a:cubicBezTo>
                  <a:pt x="1866" y="636"/>
                  <a:pt x="1887" y="632"/>
                  <a:pt x="1887" y="639"/>
                </a:cubicBezTo>
                <a:cubicBezTo>
                  <a:pt x="1887" y="646"/>
                  <a:pt x="1865" y="650"/>
                  <a:pt x="1887" y="657"/>
                </a:cubicBezTo>
                <a:cubicBezTo>
                  <a:pt x="1909" y="664"/>
                  <a:pt x="1914" y="679"/>
                  <a:pt x="1920" y="671"/>
                </a:cubicBezTo>
                <a:cubicBezTo>
                  <a:pt x="1927" y="664"/>
                  <a:pt x="1936" y="653"/>
                  <a:pt x="1943" y="661"/>
                </a:cubicBezTo>
                <a:cubicBezTo>
                  <a:pt x="1949" y="668"/>
                  <a:pt x="1975" y="689"/>
                  <a:pt x="1970" y="678"/>
                </a:cubicBezTo>
                <a:cubicBezTo>
                  <a:pt x="1966" y="667"/>
                  <a:pt x="1967" y="656"/>
                  <a:pt x="1982" y="644"/>
                </a:cubicBezTo>
                <a:cubicBezTo>
                  <a:pt x="1997" y="632"/>
                  <a:pt x="1993" y="626"/>
                  <a:pt x="1986" y="626"/>
                </a:cubicBezTo>
                <a:cubicBezTo>
                  <a:pt x="1980" y="626"/>
                  <a:pt x="1980" y="634"/>
                  <a:pt x="1965" y="636"/>
                </a:cubicBezTo>
                <a:cubicBezTo>
                  <a:pt x="1949" y="638"/>
                  <a:pt x="1949" y="646"/>
                  <a:pt x="1936" y="632"/>
                </a:cubicBezTo>
                <a:close/>
                <a:moveTo>
                  <a:pt x="1943" y="755"/>
                </a:moveTo>
                <a:cubicBezTo>
                  <a:pt x="1934" y="733"/>
                  <a:pt x="1934" y="716"/>
                  <a:pt x="1930" y="706"/>
                </a:cubicBezTo>
                <a:cubicBezTo>
                  <a:pt x="1925" y="697"/>
                  <a:pt x="1929" y="685"/>
                  <a:pt x="1914" y="685"/>
                </a:cubicBezTo>
                <a:cubicBezTo>
                  <a:pt x="1909" y="685"/>
                  <a:pt x="1909" y="689"/>
                  <a:pt x="1904" y="702"/>
                </a:cubicBezTo>
                <a:cubicBezTo>
                  <a:pt x="1899" y="714"/>
                  <a:pt x="1905" y="737"/>
                  <a:pt x="1893" y="734"/>
                </a:cubicBezTo>
                <a:cubicBezTo>
                  <a:pt x="1880" y="731"/>
                  <a:pt x="1875" y="725"/>
                  <a:pt x="1872" y="713"/>
                </a:cubicBezTo>
                <a:cubicBezTo>
                  <a:pt x="1869" y="701"/>
                  <a:pt x="1876" y="689"/>
                  <a:pt x="1866" y="689"/>
                </a:cubicBezTo>
                <a:cubicBezTo>
                  <a:pt x="1857" y="689"/>
                  <a:pt x="1830" y="683"/>
                  <a:pt x="1824" y="693"/>
                </a:cubicBezTo>
                <a:cubicBezTo>
                  <a:pt x="1817" y="703"/>
                  <a:pt x="1826" y="707"/>
                  <a:pt x="1811" y="707"/>
                </a:cubicBezTo>
                <a:cubicBezTo>
                  <a:pt x="1797" y="707"/>
                  <a:pt x="1792" y="707"/>
                  <a:pt x="1784" y="717"/>
                </a:cubicBezTo>
                <a:cubicBezTo>
                  <a:pt x="1776" y="726"/>
                  <a:pt x="1766" y="753"/>
                  <a:pt x="1725" y="755"/>
                </a:cubicBezTo>
                <a:cubicBezTo>
                  <a:pt x="1685" y="756"/>
                  <a:pt x="1705" y="778"/>
                  <a:pt x="1705" y="802"/>
                </a:cubicBezTo>
                <a:cubicBezTo>
                  <a:pt x="1705" y="825"/>
                  <a:pt x="1684" y="840"/>
                  <a:pt x="1693" y="848"/>
                </a:cubicBezTo>
                <a:cubicBezTo>
                  <a:pt x="1703" y="857"/>
                  <a:pt x="1690" y="868"/>
                  <a:pt x="1710" y="861"/>
                </a:cubicBezTo>
                <a:cubicBezTo>
                  <a:pt x="1730" y="855"/>
                  <a:pt x="1748" y="853"/>
                  <a:pt x="1779" y="848"/>
                </a:cubicBezTo>
                <a:cubicBezTo>
                  <a:pt x="1810" y="843"/>
                  <a:pt x="1825" y="842"/>
                  <a:pt x="1826" y="857"/>
                </a:cubicBezTo>
                <a:cubicBezTo>
                  <a:pt x="1827" y="872"/>
                  <a:pt x="1822" y="861"/>
                  <a:pt x="1834" y="864"/>
                </a:cubicBezTo>
                <a:cubicBezTo>
                  <a:pt x="1846" y="867"/>
                  <a:pt x="1833" y="887"/>
                  <a:pt x="1847" y="889"/>
                </a:cubicBezTo>
                <a:cubicBezTo>
                  <a:pt x="1862" y="891"/>
                  <a:pt x="1853" y="901"/>
                  <a:pt x="1865" y="901"/>
                </a:cubicBezTo>
                <a:cubicBezTo>
                  <a:pt x="1878" y="901"/>
                  <a:pt x="1882" y="914"/>
                  <a:pt x="1872" y="914"/>
                </a:cubicBezTo>
                <a:cubicBezTo>
                  <a:pt x="1862" y="914"/>
                  <a:pt x="1846" y="936"/>
                  <a:pt x="1862" y="929"/>
                </a:cubicBezTo>
                <a:cubicBezTo>
                  <a:pt x="1877" y="921"/>
                  <a:pt x="1892" y="919"/>
                  <a:pt x="1892" y="908"/>
                </a:cubicBezTo>
                <a:cubicBezTo>
                  <a:pt x="1892" y="896"/>
                  <a:pt x="1890" y="895"/>
                  <a:pt x="1908" y="881"/>
                </a:cubicBezTo>
                <a:cubicBezTo>
                  <a:pt x="1926" y="867"/>
                  <a:pt x="1967" y="833"/>
                  <a:pt x="1965" y="806"/>
                </a:cubicBezTo>
                <a:cubicBezTo>
                  <a:pt x="1962" y="778"/>
                  <a:pt x="1951" y="776"/>
                  <a:pt x="1943" y="755"/>
                </a:cubicBezTo>
                <a:close/>
                <a:moveTo>
                  <a:pt x="2067" y="868"/>
                </a:moveTo>
                <a:cubicBezTo>
                  <a:pt x="2059" y="864"/>
                  <a:pt x="2059" y="871"/>
                  <a:pt x="2054" y="885"/>
                </a:cubicBezTo>
                <a:cubicBezTo>
                  <a:pt x="2050" y="899"/>
                  <a:pt x="2026" y="905"/>
                  <a:pt x="2022" y="908"/>
                </a:cubicBezTo>
                <a:cubicBezTo>
                  <a:pt x="2019" y="911"/>
                  <a:pt x="2011" y="919"/>
                  <a:pt x="2011" y="919"/>
                </a:cubicBezTo>
                <a:cubicBezTo>
                  <a:pt x="1993" y="930"/>
                  <a:pt x="1958" y="942"/>
                  <a:pt x="1967" y="951"/>
                </a:cubicBezTo>
                <a:cubicBezTo>
                  <a:pt x="1975" y="961"/>
                  <a:pt x="1981" y="955"/>
                  <a:pt x="2002" y="945"/>
                </a:cubicBezTo>
                <a:cubicBezTo>
                  <a:pt x="2022" y="934"/>
                  <a:pt x="2028" y="921"/>
                  <a:pt x="2039" y="913"/>
                </a:cubicBezTo>
                <a:cubicBezTo>
                  <a:pt x="2051" y="906"/>
                  <a:pt x="2057" y="907"/>
                  <a:pt x="2066" y="897"/>
                </a:cubicBezTo>
                <a:cubicBezTo>
                  <a:pt x="2074" y="888"/>
                  <a:pt x="2074" y="872"/>
                  <a:pt x="2067" y="868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2695575" y="1614488"/>
            <a:ext cx="4108450" cy="1743075"/>
            <a:chOff x="2695185" y="1402492"/>
            <a:chExt cx="4109195" cy="1742304"/>
          </a:xfrm>
        </p:grpSpPr>
        <p:sp>
          <p:nvSpPr>
            <p:cNvPr id="10" name="任意多边形 9"/>
            <p:cNvSpPr/>
            <p:nvPr/>
          </p:nvSpPr>
          <p:spPr bwMode="auto">
            <a:xfrm>
              <a:off x="4557661" y="1742067"/>
              <a:ext cx="2246719" cy="1402729"/>
            </a:xfrm>
            <a:custGeom>
              <a:avLst/>
              <a:gdLst>
                <a:gd name="connsiteX0" fmla="*/ 0 w 1571625"/>
                <a:gd name="connsiteY0" fmla="*/ 0 h 1000125"/>
                <a:gd name="connsiteX1" fmla="*/ 1571625 w 1571625"/>
                <a:gd name="connsiteY1" fmla="*/ 1000125 h 1000125"/>
                <a:gd name="connsiteX0-1" fmla="*/ 0 w 1571625"/>
                <a:gd name="connsiteY0-2" fmla="*/ 0 h 1000125"/>
                <a:gd name="connsiteX1-3" fmla="*/ 1571625 w 1571625"/>
                <a:gd name="connsiteY1-4" fmla="*/ 1000125 h 1000125"/>
                <a:gd name="connsiteX0-5" fmla="*/ 0 w 1576347"/>
                <a:gd name="connsiteY0-6" fmla="*/ 0 h 989207"/>
                <a:gd name="connsiteX1-7" fmla="*/ 1576347 w 1576347"/>
                <a:gd name="connsiteY1-8" fmla="*/ 989207 h 989207"/>
                <a:gd name="connsiteX0-9" fmla="*/ 0 w 1576347"/>
                <a:gd name="connsiteY0-10" fmla="*/ 0 h 989207"/>
                <a:gd name="connsiteX1-11" fmla="*/ 1576347 w 1576347"/>
                <a:gd name="connsiteY1-12" fmla="*/ 989207 h 989207"/>
                <a:gd name="connsiteX0-13" fmla="*/ 0 w 1670778"/>
                <a:gd name="connsiteY0-14" fmla="*/ 0 h 803593"/>
                <a:gd name="connsiteX1-15" fmla="*/ 1670778 w 1670778"/>
                <a:gd name="connsiteY1-16" fmla="*/ 803593 h 803593"/>
                <a:gd name="connsiteX0-17" fmla="*/ 0 w 1670778"/>
                <a:gd name="connsiteY0-18" fmla="*/ 0 h 803593"/>
                <a:gd name="connsiteX1-19" fmla="*/ 1670778 w 1670778"/>
                <a:gd name="connsiteY1-20" fmla="*/ 803593 h 803593"/>
                <a:gd name="connsiteX0-21" fmla="*/ 0 w 1670778"/>
                <a:gd name="connsiteY0-22" fmla="*/ 0 h 803593"/>
                <a:gd name="connsiteX1-23" fmla="*/ 1670778 w 1670778"/>
                <a:gd name="connsiteY1-24" fmla="*/ 803593 h 803593"/>
                <a:gd name="connsiteX0-25" fmla="*/ 0 w 1670778"/>
                <a:gd name="connsiteY0-26" fmla="*/ 0 h 803593"/>
                <a:gd name="connsiteX1-27" fmla="*/ 1670778 w 1670778"/>
                <a:gd name="connsiteY1-28" fmla="*/ 803593 h 803593"/>
                <a:gd name="connsiteX0-29" fmla="*/ 0 w 1670778"/>
                <a:gd name="connsiteY0-30" fmla="*/ 0 h 803593"/>
                <a:gd name="connsiteX1-31" fmla="*/ 1670778 w 1670778"/>
                <a:gd name="connsiteY1-32" fmla="*/ 803593 h 803593"/>
                <a:gd name="connsiteX0-33" fmla="*/ 0 w 1670778"/>
                <a:gd name="connsiteY0-34" fmla="*/ 0 h 803593"/>
                <a:gd name="connsiteX1-35" fmla="*/ 1670778 w 1670778"/>
                <a:gd name="connsiteY1-36" fmla="*/ 803593 h 8035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670778" h="803593">
                  <a:moveTo>
                    <a:pt x="0" y="0"/>
                  </a:moveTo>
                  <a:cubicBezTo>
                    <a:pt x="394102" y="21265"/>
                    <a:pt x="1116922" y="222651"/>
                    <a:pt x="1670778" y="803593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4557661" y="1640512"/>
              <a:ext cx="1560795" cy="255474"/>
            </a:xfrm>
            <a:custGeom>
              <a:avLst/>
              <a:gdLst>
                <a:gd name="connsiteX0" fmla="*/ 0 w 1263650"/>
                <a:gd name="connsiteY0" fmla="*/ 114345 h 114345"/>
                <a:gd name="connsiteX1" fmla="*/ 1263650 w 1263650"/>
                <a:gd name="connsiteY1" fmla="*/ 101645 h 114345"/>
                <a:gd name="connsiteX0-1" fmla="*/ 0 w 1311654"/>
                <a:gd name="connsiteY0-2" fmla="*/ 64061 h 149446"/>
                <a:gd name="connsiteX1-3" fmla="*/ 1311654 w 1311654"/>
                <a:gd name="connsiteY1-4" fmla="*/ 149446 h 149446"/>
                <a:gd name="connsiteX0-5" fmla="*/ 0 w 1311654"/>
                <a:gd name="connsiteY0-6" fmla="*/ 60780 h 146165"/>
                <a:gd name="connsiteX1-7" fmla="*/ 1311654 w 1311654"/>
                <a:gd name="connsiteY1-8" fmla="*/ 146165 h 1461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311654" h="146165">
                  <a:moveTo>
                    <a:pt x="0" y="60780"/>
                  </a:moveTo>
                  <a:cubicBezTo>
                    <a:pt x="355071" y="-36058"/>
                    <a:pt x="939493" y="-23912"/>
                    <a:pt x="1311654" y="146165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3044498" y="1734132"/>
              <a:ext cx="1538567" cy="1037766"/>
            </a:xfrm>
            <a:custGeom>
              <a:avLst/>
              <a:gdLst>
                <a:gd name="connsiteX0" fmla="*/ 1092200 w 1092200"/>
                <a:gd name="connsiteY0" fmla="*/ 0 h 863600"/>
                <a:gd name="connsiteX1" fmla="*/ 0 w 1092200"/>
                <a:gd name="connsiteY1" fmla="*/ 863600 h 863600"/>
                <a:gd name="connsiteX0-1" fmla="*/ 1092200 w 1092200"/>
                <a:gd name="connsiteY0-2" fmla="*/ 0 h 863600"/>
                <a:gd name="connsiteX1-3" fmla="*/ 0 w 1092200"/>
                <a:gd name="connsiteY1-4" fmla="*/ 863600 h 863600"/>
                <a:gd name="connsiteX0-5" fmla="*/ 1092200 w 1092200"/>
                <a:gd name="connsiteY0-6" fmla="*/ 0 h 863600"/>
                <a:gd name="connsiteX1-7" fmla="*/ 0 w 1092200"/>
                <a:gd name="connsiteY1-8" fmla="*/ 863600 h 863600"/>
                <a:gd name="connsiteX0-9" fmla="*/ 1092200 w 1092200"/>
                <a:gd name="connsiteY0-10" fmla="*/ 0 h 863600"/>
                <a:gd name="connsiteX1-11" fmla="*/ 0 w 1092200"/>
                <a:gd name="connsiteY1-12" fmla="*/ 863600 h 863600"/>
                <a:gd name="connsiteX0-13" fmla="*/ 1101646 w 1101646"/>
                <a:gd name="connsiteY0-14" fmla="*/ 0 h 845404"/>
                <a:gd name="connsiteX1-15" fmla="*/ 0 w 1101646"/>
                <a:gd name="connsiteY1-16" fmla="*/ 845404 h 845404"/>
                <a:gd name="connsiteX0-17" fmla="*/ 1101646 w 1101646"/>
                <a:gd name="connsiteY0-18" fmla="*/ 0 h 845404"/>
                <a:gd name="connsiteX1-19" fmla="*/ 0 w 1101646"/>
                <a:gd name="connsiteY1-20" fmla="*/ 845404 h 845404"/>
                <a:gd name="connsiteX0-21" fmla="*/ 1106369 w 1106369"/>
                <a:gd name="connsiteY0-22" fmla="*/ 0 h 645245"/>
                <a:gd name="connsiteX1-23" fmla="*/ 0 w 1106369"/>
                <a:gd name="connsiteY1-24" fmla="*/ 645245 h 645245"/>
                <a:gd name="connsiteX0-25" fmla="*/ 1106369 w 1106369"/>
                <a:gd name="connsiteY0-26" fmla="*/ 0 h 645245"/>
                <a:gd name="connsiteX1-27" fmla="*/ 0 w 1106369"/>
                <a:gd name="connsiteY1-28" fmla="*/ 645245 h 645245"/>
                <a:gd name="connsiteX0-29" fmla="*/ 1144152 w 1144152"/>
                <a:gd name="connsiteY0-30" fmla="*/ 0 h 594295"/>
                <a:gd name="connsiteX1-31" fmla="*/ 0 w 1144152"/>
                <a:gd name="connsiteY1-32" fmla="*/ 594295 h 594295"/>
                <a:gd name="connsiteX0-33" fmla="*/ 1144152 w 1144152"/>
                <a:gd name="connsiteY0-34" fmla="*/ 0 h 594295"/>
                <a:gd name="connsiteX1-35" fmla="*/ 0 w 1144152"/>
                <a:gd name="connsiteY1-36" fmla="*/ 594295 h 594295"/>
                <a:gd name="connsiteX0-37" fmla="*/ 1144152 w 1144152"/>
                <a:gd name="connsiteY0-38" fmla="*/ 0 h 594295"/>
                <a:gd name="connsiteX1-39" fmla="*/ 0 w 1144152"/>
                <a:gd name="connsiteY1-40" fmla="*/ 594295 h 594295"/>
                <a:gd name="connsiteX0-41" fmla="*/ 1144152 w 1144152"/>
                <a:gd name="connsiteY0-42" fmla="*/ 0 h 594295"/>
                <a:gd name="connsiteX1-43" fmla="*/ 0 w 1144152"/>
                <a:gd name="connsiteY1-44" fmla="*/ 594295 h 5942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144152" h="594295">
                  <a:moveTo>
                    <a:pt x="1144152" y="0"/>
                  </a:moveTo>
                  <a:cubicBezTo>
                    <a:pt x="724192" y="102284"/>
                    <a:pt x="384517" y="277355"/>
                    <a:pt x="0" y="594295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>
              <a:off x="4560836" y="1402492"/>
              <a:ext cx="1006658" cy="337987"/>
            </a:xfrm>
            <a:custGeom>
              <a:avLst/>
              <a:gdLst>
                <a:gd name="connsiteX0" fmla="*/ 0 w 755650"/>
                <a:gd name="connsiteY0" fmla="*/ 206275 h 206275"/>
                <a:gd name="connsiteX1" fmla="*/ 755650 w 755650"/>
                <a:gd name="connsiteY1" fmla="*/ 9425 h 206275"/>
                <a:gd name="connsiteX0-1" fmla="*/ 0 w 748569"/>
                <a:gd name="connsiteY0-2" fmla="*/ 207993 h 207993"/>
                <a:gd name="connsiteX1-3" fmla="*/ 748569 w 748569"/>
                <a:gd name="connsiteY1-4" fmla="*/ 9323 h 207993"/>
                <a:gd name="connsiteX0-5" fmla="*/ 0 w 748569"/>
                <a:gd name="connsiteY0-6" fmla="*/ 209052 h 209052"/>
                <a:gd name="connsiteX1-7" fmla="*/ 748569 w 748569"/>
                <a:gd name="connsiteY1-8" fmla="*/ 10382 h 209052"/>
                <a:gd name="connsiteX0-9" fmla="*/ 0 w 748569"/>
                <a:gd name="connsiteY0-10" fmla="*/ 193903 h 193903"/>
                <a:gd name="connsiteX1-11" fmla="*/ 748569 w 748569"/>
                <a:gd name="connsiteY1-12" fmla="*/ 11617 h 1939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748569" h="193903">
                  <a:moveTo>
                    <a:pt x="0" y="193903"/>
                  </a:moveTo>
                  <a:cubicBezTo>
                    <a:pt x="211018" y="55049"/>
                    <a:pt x="448002" y="-32833"/>
                    <a:pt x="748569" y="11617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2695185" y="1645272"/>
              <a:ext cx="1862476" cy="211045"/>
            </a:xfrm>
            <a:custGeom>
              <a:avLst/>
              <a:gdLst>
                <a:gd name="connsiteX0" fmla="*/ 1384300 w 1384300"/>
                <a:gd name="connsiteY0" fmla="*/ 30106 h 93606"/>
                <a:gd name="connsiteX1" fmla="*/ 0 w 1384300"/>
                <a:gd name="connsiteY1" fmla="*/ 93606 h 93606"/>
                <a:gd name="connsiteX0-1" fmla="*/ 1384300 w 1384300"/>
                <a:gd name="connsiteY0-2" fmla="*/ 46021 h 109521"/>
                <a:gd name="connsiteX1-3" fmla="*/ 0 w 1384300"/>
                <a:gd name="connsiteY1-4" fmla="*/ 109521 h 109521"/>
                <a:gd name="connsiteX0-5" fmla="*/ 1384300 w 1384300"/>
                <a:gd name="connsiteY0-6" fmla="*/ 56952 h 120452"/>
                <a:gd name="connsiteX1-7" fmla="*/ 0 w 1384300"/>
                <a:gd name="connsiteY1-8" fmla="*/ 120452 h 1204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384300" h="120452">
                  <a:moveTo>
                    <a:pt x="1384300" y="56952"/>
                  </a:moveTo>
                  <a:cubicBezTo>
                    <a:pt x="893233" y="-5492"/>
                    <a:pt x="449370" y="-53383"/>
                    <a:pt x="0" y="120452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557661" y="1442161"/>
              <a:ext cx="198473" cy="301492"/>
            </a:xfrm>
            <a:custGeom>
              <a:avLst/>
              <a:gdLst>
                <a:gd name="connsiteX0" fmla="*/ 0 w 171450"/>
                <a:gd name="connsiteY0" fmla="*/ 190500 h 190500"/>
                <a:gd name="connsiteX1" fmla="*/ 171450 w 171450"/>
                <a:gd name="connsiteY1" fmla="*/ 0 h 190500"/>
                <a:gd name="connsiteX0-1" fmla="*/ 0 w 171450"/>
                <a:gd name="connsiteY0-2" fmla="*/ 190500 h 190500"/>
                <a:gd name="connsiteX1-3" fmla="*/ 171450 w 171450"/>
                <a:gd name="connsiteY1-4" fmla="*/ 0 h 190500"/>
                <a:gd name="connsiteX0-5" fmla="*/ 0 w 147837"/>
                <a:gd name="connsiteY0-6" fmla="*/ 172280 h 172280"/>
                <a:gd name="connsiteX1-7" fmla="*/ 147837 w 147837"/>
                <a:gd name="connsiteY1-8" fmla="*/ 0 h 172280"/>
                <a:gd name="connsiteX0-9" fmla="*/ 0 w 147837"/>
                <a:gd name="connsiteY0-10" fmla="*/ 172280 h 172280"/>
                <a:gd name="connsiteX1-11" fmla="*/ 147837 w 147837"/>
                <a:gd name="connsiteY1-12" fmla="*/ 0 h 172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7837" h="172280">
                  <a:moveTo>
                    <a:pt x="0" y="172280"/>
                  </a:moveTo>
                  <a:cubicBezTo>
                    <a:pt x="31340" y="91853"/>
                    <a:pt x="67404" y="51510"/>
                    <a:pt x="147837" y="0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09850" y="1835150"/>
            <a:ext cx="171450" cy="255588"/>
            <a:chOff x="8023801" y="2055280"/>
            <a:chExt cx="665918" cy="990973"/>
          </a:xfrm>
        </p:grpSpPr>
        <p:sp>
          <p:nvSpPr>
            <p:cNvPr id="17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2957513" y="2740025"/>
            <a:ext cx="171450" cy="255588"/>
            <a:chOff x="8023801" y="2055280"/>
            <a:chExt cx="665918" cy="990973"/>
          </a:xfrm>
        </p:grpSpPr>
        <p:sp>
          <p:nvSpPr>
            <p:cNvPr id="20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4481513" y="1711325"/>
            <a:ext cx="171450" cy="255588"/>
            <a:chOff x="8023801" y="2055280"/>
            <a:chExt cx="665918" cy="990973"/>
          </a:xfrm>
        </p:grpSpPr>
        <p:sp>
          <p:nvSpPr>
            <p:cNvPr id="23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5481638" y="1382713"/>
            <a:ext cx="171450" cy="255587"/>
            <a:chOff x="8023801" y="2055280"/>
            <a:chExt cx="665918" cy="990973"/>
          </a:xfrm>
        </p:grpSpPr>
        <p:sp>
          <p:nvSpPr>
            <p:cNvPr id="26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4676775" y="1401763"/>
            <a:ext cx="171450" cy="255587"/>
            <a:chOff x="8023801" y="2055280"/>
            <a:chExt cx="665918" cy="990973"/>
          </a:xfrm>
        </p:grpSpPr>
        <p:sp>
          <p:nvSpPr>
            <p:cNvPr id="29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6034088" y="1858963"/>
            <a:ext cx="171450" cy="255587"/>
            <a:chOff x="8023801" y="2055280"/>
            <a:chExt cx="665918" cy="990973"/>
          </a:xfrm>
        </p:grpSpPr>
        <p:sp>
          <p:nvSpPr>
            <p:cNvPr id="32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6715125" y="3106738"/>
            <a:ext cx="171450" cy="255587"/>
            <a:chOff x="8023801" y="2055280"/>
            <a:chExt cx="665918" cy="990973"/>
          </a:xfrm>
        </p:grpSpPr>
        <p:sp>
          <p:nvSpPr>
            <p:cNvPr id="35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879600" y="1454150"/>
            <a:ext cx="5310188" cy="2232025"/>
            <a:chOff x="2267744" y="1419622"/>
            <a:chExt cx="4824536" cy="223224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267744" y="3651870"/>
              <a:ext cx="482453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53" name="组合 3"/>
            <p:cNvGrpSpPr/>
            <p:nvPr/>
          </p:nvGrpSpPr>
          <p:grpSpPr bwMode="auto">
            <a:xfrm>
              <a:off x="2267744" y="1419622"/>
              <a:ext cx="4824536" cy="2009025"/>
              <a:chOff x="2267744" y="1419622"/>
              <a:chExt cx="4824536" cy="2009025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267744" y="1419622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2267744" y="1643482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2267744" y="1865755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267744" y="2089614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267744" y="2311886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267744" y="2535747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2267744" y="2758019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2267744" y="2981878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2267744" y="3204151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2267744" y="3428011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任意多边形 14"/>
          <p:cNvSpPr/>
          <p:nvPr/>
        </p:nvSpPr>
        <p:spPr>
          <a:xfrm>
            <a:off x="1940509" y="1651815"/>
            <a:ext cx="4769920" cy="2035810"/>
          </a:xfrm>
          <a:custGeom>
            <a:avLst/>
            <a:gdLst>
              <a:gd name="connsiteX0" fmla="*/ 4770120 w 4770120"/>
              <a:gd name="connsiteY0" fmla="*/ 2026920 h 2026920"/>
              <a:gd name="connsiteX1" fmla="*/ 4739640 w 4770120"/>
              <a:gd name="connsiteY1" fmla="*/ 0 h 2026920"/>
              <a:gd name="connsiteX2" fmla="*/ 4351020 w 4770120"/>
              <a:gd name="connsiteY2" fmla="*/ 297180 h 2026920"/>
              <a:gd name="connsiteX3" fmla="*/ 4015740 w 4770120"/>
              <a:gd name="connsiteY3" fmla="*/ 350520 h 2026920"/>
              <a:gd name="connsiteX4" fmla="*/ 3398520 w 4770120"/>
              <a:gd name="connsiteY4" fmla="*/ 556260 h 2026920"/>
              <a:gd name="connsiteX5" fmla="*/ 2758440 w 4770120"/>
              <a:gd name="connsiteY5" fmla="*/ 746760 h 2026920"/>
              <a:gd name="connsiteX6" fmla="*/ 2331720 w 4770120"/>
              <a:gd name="connsiteY6" fmla="*/ 891540 h 2026920"/>
              <a:gd name="connsiteX7" fmla="*/ 1805940 w 4770120"/>
              <a:gd name="connsiteY7" fmla="*/ 1158240 h 2026920"/>
              <a:gd name="connsiteX8" fmla="*/ 1043940 w 4770120"/>
              <a:gd name="connsiteY8" fmla="*/ 1554480 h 2026920"/>
              <a:gd name="connsiteX9" fmla="*/ 701040 w 4770120"/>
              <a:gd name="connsiteY9" fmla="*/ 1729740 h 2026920"/>
              <a:gd name="connsiteX10" fmla="*/ 0 w 4770120"/>
              <a:gd name="connsiteY10" fmla="*/ 1988820 h 2026920"/>
              <a:gd name="connsiteX11" fmla="*/ 4770120 w 4770120"/>
              <a:gd name="connsiteY11" fmla="*/ 2026920 h 2026920"/>
              <a:gd name="connsiteX0-1" fmla="*/ 4750870 w 4750870"/>
              <a:gd name="connsiteY0-2" fmla="*/ 2026920 h 2026920"/>
              <a:gd name="connsiteX1-3" fmla="*/ 4720390 w 4750870"/>
              <a:gd name="connsiteY1-4" fmla="*/ 0 h 2026920"/>
              <a:gd name="connsiteX2-5" fmla="*/ 4331770 w 4750870"/>
              <a:gd name="connsiteY2-6" fmla="*/ 297180 h 2026920"/>
              <a:gd name="connsiteX3-7" fmla="*/ 3996490 w 4750870"/>
              <a:gd name="connsiteY3-8" fmla="*/ 350520 h 2026920"/>
              <a:gd name="connsiteX4-9" fmla="*/ 3379270 w 4750870"/>
              <a:gd name="connsiteY4-10" fmla="*/ 556260 h 2026920"/>
              <a:gd name="connsiteX5-11" fmla="*/ 2739190 w 4750870"/>
              <a:gd name="connsiteY5-12" fmla="*/ 746760 h 2026920"/>
              <a:gd name="connsiteX6-13" fmla="*/ 2312470 w 4750870"/>
              <a:gd name="connsiteY6-14" fmla="*/ 891540 h 2026920"/>
              <a:gd name="connsiteX7-15" fmla="*/ 1786690 w 4750870"/>
              <a:gd name="connsiteY7-16" fmla="*/ 1158240 h 2026920"/>
              <a:gd name="connsiteX8-17" fmla="*/ 1024690 w 4750870"/>
              <a:gd name="connsiteY8-18" fmla="*/ 1554480 h 2026920"/>
              <a:gd name="connsiteX9-19" fmla="*/ 681790 w 4750870"/>
              <a:gd name="connsiteY9-20" fmla="*/ 1729740 h 2026920"/>
              <a:gd name="connsiteX10-21" fmla="*/ 0 w 4750870"/>
              <a:gd name="connsiteY10-22" fmla="*/ 2017696 h 2026920"/>
              <a:gd name="connsiteX11-23" fmla="*/ 4750870 w 4750870"/>
              <a:gd name="connsiteY11-24" fmla="*/ 2026920 h 2026920"/>
              <a:gd name="connsiteX0-25" fmla="*/ 4750870 w 4750870"/>
              <a:gd name="connsiteY0-26" fmla="*/ 2042160 h 2042160"/>
              <a:gd name="connsiteX1-27" fmla="*/ 4750870 w 4750870"/>
              <a:gd name="connsiteY1-28" fmla="*/ 0 h 2042160"/>
              <a:gd name="connsiteX2-29" fmla="*/ 4331770 w 4750870"/>
              <a:gd name="connsiteY2-30" fmla="*/ 312420 h 2042160"/>
              <a:gd name="connsiteX3-31" fmla="*/ 3996490 w 4750870"/>
              <a:gd name="connsiteY3-32" fmla="*/ 365760 h 2042160"/>
              <a:gd name="connsiteX4-33" fmla="*/ 3379270 w 4750870"/>
              <a:gd name="connsiteY4-34" fmla="*/ 571500 h 2042160"/>
              <a:gd name="connsiteX5-35" fmla="*/ 2739190 w 4750870"/>
              <a:gd name="connsiteY5-36" fmla="*/ 762000 h 2042160"/>
              <a:gd name="connsiteX6-37" fmla="*/ 2312470 w 4750870"/>
              <a:gd name="connsiteY6-38" fmla="*/ 906780 h 2042160"/>
              <a:gd name="connsiteX7-39" fmla="*/ 1786690 w 4750870"/>
              <a:gd name="connsiteY7-40" fmla="*/ 1173480 h 2042160"/>
              <a:gd name="connsiteX8-41" fmla="*/ 1024690 w 4750870"/>
              <a:gd name="connsiteY8-42" fmla="*/ 1569720 h 2042160"/>
              <a:gd name="connsiteX9-43" fmla="*/ 681790 w 4750870"/>
              <a:gd name="connsiteY9-44" fmla="*/ 1744980 h 2042160"/>
              <a:gd name="connsiteX10-45" fmla="*/ 0 w 4750870"/>
              <a:gd name="connsiteY10-46" fmla="*/ 2032936 h 2042160"/>
              <a:gd name="connsiteX11-47" fmla="*/ 4750870 w 4750870"/>
              <a:gd name="connsiteY11-48" fmla="*/ 2042160 h 2042160"/>
              <a:gd name="connsiteX0-49" fmla="*/ 4750870 w 4769920"/>
              <a:gd name="connsiteY0-50" fmla="*/ 2042160 h 2042160"/>
              <a:gd name="connsiteX1-51" fmla="*/ 4769920 w 4769920"/>
              <a:gd name="connsiteY1-52" fmla="*/ 0 h 2042160"/>
              <a:gd name="connsiteX2-53" fmla="*/ 4331770 w 4769920"/>
              <a:gd name="connsiteY2-54" fmla="*/ 312420 h 2042160"/>
              <a:gd name="connsiteX3-55" fmla="*/ 3996490 w 4769920"/>
              <a:gd name="connsiteY3-56" fmla="*/ 365760 h 2042160"/>
              <a:gd name="connsiteX4-57" fmla="*/ 3379270 w 4769920"/>
              <a:gd name="connsiteY4-58" fmla="*/ 571500 h 2042160"/>
              <a:gd name="connsiteX5-59" fmla="*/ 2739190 w 4769920"/>
              <a:gd name="connsiteY5-60" fmla="*/ 762000 h 2042160"/>
              <a:gd name="connsiteX6-61" fmla="*/ 2312470 w 4769920"/>
              <a:gd name="connsiteY6-62" fmla="*/ 906780 h 2042160"/>
              <a:gd name="connsiteX7-63" fmla="*/ 1786690 w 4769920"/>
              <a:gd name="connsiteY7-64" fmla="*/ 1173480 h 2042160"/>
              <a:gd name="connsiteX8-65" fmla="*/ 1024690 w 4769920"/>
              <a:gd name="connsiteY8-66" fmla="*/ 1569720 h 2042160"/>
              <a:gd name="connsiteX9-67" fmla="*/ 681790 w 4769920"/>
              <a:gd name="connsiteY9-68" fmla="*/ 1744980 h 2042160"/>
              <a:gd name="connsiteX10-69" fmla="*/ 0 w 4769920"/>
              <a:gd name="connsiteY10-70" fmla="*/ 2032936 h 2042160"/>
              <a:gd name="connsiteX11-71" fmla="*/ 4750870 w 4769920"/>
              <a:gd name="connsiteY11-72" fmla="*/ 2042160 h 2042160"/>
              <a:gd name="connsiteX0-73" fmla="*/ 4750870 w 4769920"/>
              <a:gd name="connsiteY0-74" fmla="*/ 2042160 h 2042160"/>
              <a:gd name="connsiteX1-75" fmla="*/ 4769920 w 4769920"/>
              <a:gd name="connsiteY1-76" fmla="*/ 0 h 2042160"/>
              <a:gd name="connsiteX2-77" fmla="*/ 4331770 w 4769920"/>
              <a:gd name="connsiteY2-78" fmla="*/ 312420 h 2042160"/>
              <a:gd name="connsiteX3-79" fmla="*/ 3996490 w 4769920"/>
              <a:gd name="connsiteY3-80" fmla="*/ 365760 h 2042160"/>
              <a:gd name="connsiteX4-81" fmla="*/ 3379270 w 4769920"/>
              <a:gd name="connsiteY4-82" fmla="*/ 571500 h 2042160"/>
              <a:gd name="connsiteX5-83" fmla="*/ 2739190 w 4769920"/>
              <a:gd name="connsiteY5-84" fmla="*/ 762000 h 2042160"/>
              <a:gd name="connsiteX6-85" fmla="*/ 2312470 w 4769920"/>
              <a:gd name="connsiteY6-86" fmla="*/ 906780 h 2042160"/>
              <a:gd name="connsiteX7-87" fmla="*/ 1786690 w 4769920"/>
              <a:gd name="connsiteY7-88" fmla="*/ 1173480 h 2042160"/>
              <a:gd name="connsiteX8-89" fmla="*/ 1024690 w 4769920"/>
              <a:gd name="connsiteY8-90" fmla="*/ 1569720 h 2042160"/>
              <a:gd name="connsiteX9-91" fmla="*/ 681790 w 4769920"/>
              <a:gd name="connsiteY9-92" fmla="*/ 1744980 h 2042160"/>
              <a:gd name="connsiteX10-93" fmla="*/ 0 w 4769920"/>
              <a:gd name="connsiteY10-94" fmla="*/ 2032936 h 2042160"/>
              <a:gd name="connsiteX11-95" fmla="*/ 4750870 w 4769920"/>
              <a:gd name="connsiteY11-96" fmla="*/ 2042160 h 2042160"/>
              <a:gd name="connsiteX0-97" fmla="*/ 4750870 w 4769920"/>
              <a:gd name="connsiteY0-98" fmla="*/ 2042160 h 2042160"/>
              <a:gd name="connsiteX1-99" fmla="*/ 4769920 w 4769920"/>
              <a:gd name="connsiteY1-100" fmla="*/ 0 h 2042160"/>
              <a:gd name="connsiteX2-101" fmla="*/ 4331770 w 4769920"/>
              <a:gd name="connsiteY2-102" fmla="*/ 312420 h 2042160"/>
              <a:gd name="connsiteX3-103" fmla="*/ 3996490 w 4769920"/>
              <a:gd name="connsiteY3-104" fmla="*/ 365760 h 2042160"/>
              <a:gd name="connsiteX4-105" fmla="*/ 3379270 w 4769920"/>
              <a:gd name="connsiteY4-106" fmla="*/ 571500 h 2042160"/>
              <a:gd name="connsiteX5-107" fmla="*/ 2739190 w 4769920"/>
              <a:gd name="connsiteY5-108" fmla="*/ 762000 h 2042160"/>
              <a:gd name="connsiteX6-109" fmla="*/ 2283895 w 4769920"/>
              <a:gd name="connsiteY6-110" fmla="*/ 868680 h 2042160"/>
              <a:gd name="connsiteX7-111" fmla="*/ 1786690 w 4769920"/>
              <a:gd name="connsiteY7-112" fmla="*/ 1173480 h 2042160"/>
              <a:gd name="connsiteX8-113" fmla="*/ 1024690 w 4769920"/>
              <a:gd name="connsiteY8-114" fmla="*/ 1569720 h 2042160"/>
              <a:gd name="connsiteX9-115" fmla="*/ 681790 w 4769920"/>
              <a:gd name="connsiteY9-116" fmla="*/ 1744980 h 2042160"/>
              <a:gd name="connsiteX10-117" fmla="*/ 0 w 4769920"/>
              <a:gd name="connsiteY10-118" fmla="*/ 2032936 h 2042160"/>
              <a:gd name="connsiteX11-119" fmla="*/ 4750870 w 4769920"/>
              <a:gd name="connsiteY11-120" fmla="*/ 2042160 h 2042160"/>
              <a:gd name="connsiteX0-121" fmla="*/ 4769920 w 4769920"/>
              <a:gd name="connsiteY0-122" fmla="*/ 2035810 h 2035810"/>
              <a:gd name="connsiteX1-123" fmla="*/ 4769920 w 4769920"/>
              <a:gd name="connsiteY1-124" fmla="*/ 0 h 2035810"/>
              <a:gd name="connsiteX2-125" fmla="*/ 4331770 w 4769920"/>
              <a:gd name="connsiteY2-126" fmla="*/ 312420 h 2035810"/>
              <a:gd name="connsiteX3-127" fmla="*/ 3996490 w 4769920"/>
              <a:gd name="connsiteY3-128" fmla="*/ 365760 h 2035810"/>
              <a:gd name="connsiteX4-129" fmla="*/ 3379270 w 4769920"/>
              <a:gd name="connsiteY4-130" fmla="*/ 571500 h 2035810"/>
              <a:gd name="connsiteX5-131" fmla="*/ 2739190 w 4769920"/>
              <a:gd name="connsiteY5-132" fmla="*/ 762000 h 2035810"/>
              <a:gd name="connsiteX6-133" fmla="*/ 2283895 w 4769920"/>
              <a:gd name="connsiteY6-134" fmla="*/ 868680 h 2035810"/>
              <a:gd name="connsiteX7-135" fmla="*/ 1786690 w 4769920"/>
              <a:gd name="connsiteY7-136" fmla="*/ 1173480 h 2035810"/>
              <a:gd name="connsiteX8-137" fmla="*/ 1024690 w 4769920"/>
              <a:gd name="connsiteY8-138" fmla="*/ 1569720 h 2035810"/>
              <a:gd name="connsiteX9-139" fmla="*/ 681790 w 4769920"/>
              <a:gd name="connsiteY9-140" fmla="*/ 1744980 h 2035810"/>
              <a:gd name="connsiteX10-141" fmla="*/ 0 w 4769920"/>
              <a:gd name="connsiteY10-142" fmla="*/ 2032936 h 2035810"/>
              <a:gd name="connsiteX11-143" fmla="*/ 4769920 w 4769920"/>
              <a:gd name="connsiteY11-144" fmla="*/ 2035810 h 20358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4769920" h="2035810">
                <a:moveTo>
                  <a:pt x="4769920" y="2035810"/>
                </a:moveTo>
                <a:lnTo>
                  <a:pt x="4769920" y="0"/>
                </a:lnTo>
                <a:lnTo>
                  <a:pt x="4331770" y="312420"/>
                </a:lnTo>
                <a:lnTo>
                  <a:pt x="3996490" y="365760"/>
                </a:lnTo>
                <a:lnTo>
                  <a:pt x="3379270" y="571500"/>
                </a:lnTo>
                <a:lnTo>
                  <a:pt x="2739190" y="762000"/>
                </a:lnTo>
                <a:lnTo>
                  <a:pt x="2283895" y="868680"/>
                </a:lnTo>
                <a:cubicBezTo>
                  <a:pt x="2118160" y="970280"/>
                  <a:pt x="1996558" y="1056640"/>
                  <a:pt x="1786690" y="1173480"/>
                </a:cubicBezTo>
                <a:cubicBezTo>
                  <a:pt x="1576823" y="1290320"/>
                  <a:pt x="1278690" y="1437640"/>
                  <a:pt x="1024690" y="1569720"/>
                </a:cubicBezTo>
                <a:lnTo>
                  <a:pt x="681790" y="1744980"/>
                </a:lnTo>
                <a:lnTo>
                  <a:pt x="0" y="2032936"/>
                </a:lnTo>
                <a:lnTo>
                  <a:pt x="4769920" y="2035810"/>
                </a:lnTo>
                <a:close/>
              </a:path>
            </a:pathLst>
          </a:custGeom>
          <a:solidFill>
            <a:schemeClr val="accent5"/>
          </a:solidFill>
          <a:ln w="19050">
            <a:noFill/>
          </a:ln>
          <a:effectLst>
            <a:innerShdw blurRad="63500">
              <a:prstClr val="black">
                <a:alpha val="9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911054" y="3205092"/>
            <a:ext cx="4799375" cy="496503"/>
          </a:xfrm>
          <a:custGeom>
            <a:avLst/>
            <a:gdLst>
              <a:gd name="connsiteX0" fmla="*/ 0 w 4783755"/>
              <a:gd name="connsiteY0" fmla="*/ 481263 h 481263"/>
              <a:gd name="connsiteX1" fmla="*/ 808522 w 4783755"/>
              <a:gd name="connsiteY1" fmla="*/ 404261 h 481263"/>
              <a:gd name="connsiteX2" fmla="*/ 1424539 w 4783755"/>
              <a:gd name="connsiteY2" fmla="*/ 375386 h 481263"/>
              <a:gd name="connsiteX3" fmla="*/ 1896176 w 4783755"/>
              <a:gd name="connsiteY3" fmla="*/ 356135 h 481263"/>
              <a:gd name="connsiteX4" fmla="*/ 2271562 w 4783755"/>
              <a:gd name="connsiteY4" fmla="*/ 298383 h 481263"/>
              <a:gd name="connsiteX5" fmla="*/ 2810576 w 4783755"/>
              <a:gd name="connsiteY5" fmla="*/ 231007 h 481263"/>
              <a:gd name="connsiteX6" fmla="*/ 3291840 w 4783755"/>
              <a:gd name="connsiteY6" fmla="*/ 211756 h 481263"/>
              <a:gd name="connsiteX7" fmla="*/ 3609473 w 4783755"/>
              <a:gd name="connsiteY7" fmla="*/ 96253 h 481263"/>
              <a:gd name="connsiteX8" fmla="*/ 4148488 w 4783755"/>
              <a:gd name="connsiteY8" fmla="*/ 125129 h 481263"/>
              <a:gd name="connsiteX9" fmla="*/ 4408370 w 4783755"/>
              <a:gd name="connsiteY9" fmla="*/ 125129 h 481263"/>
              <a:gd name="connsiteX10" fmla="*/ 4774130 w 4783755"/>
              <a:gd name="connsiteY10" fmla="*/ 0 h 481263"/>
              <a:gd name="connsiteX11" fmla="*/ 4783755 w 4783755"/>
              <a:gd name="connsiteY11" fmla="*/ 481263 h 481263"/>
              <a:gd name="connsiteX12" fmla="*/ 0 w 4783755"/>
              <a:gd name="connsiteY12" fmla="*/ 481263 h 481263"/>
              <a:gd name="connsiteX0-1" fmla="*/ 0 w 4804610"/>
              <a:gd name="connsiteY0-2" fmla="*/ 496503 h 496503"/>
              <a:gd name="connsiteX1-3" fmla="*/ 808522 w 4804610"/>
              <a:gd name="connsiteY1-4" fmla="*/ 419501 h 496503"/>
              <a:gd name="connsiteX2-5" fmla="*/ 1424539 w 4804610"/>
              <a:gd name="connsiteY2-6" fmla="*/ 390626 h 496503"/>
              <a:gd name="connsiteX3-7" fmla="*/ 1896176 w 4804610"/>
              <a:gd name="connsiteY3-8" fmla="*/ 371375 h 496503"/>
              <a:gd name="connsiteX4-9" fmla="*/ 2271562 w 4804610"/>
              <a:gd name="connsiteY4-10" fmla="*/ 313623 h 496503"/>
              <a:gd name="connsiteX5-11" fmla="*/ 2810576 w 4804610"/>
              <a:gd name="connsiteY5-12" fmla="*/ 246247 h 496503"/>
              <a:gd name="connsiteX6-13" fmla="*/ 3291840 w 4804610"/>
              <a:gd name="connsiteY6-14" fmla="*/ 226996 h 496503"/>
              <a:gd name="connsiteX7-15" fmla="*/ 3609473 w 4804610"/>
              <a:gd name="connsiteY7-16" fmla="*/ 111493 h 496503"/>
              <a:gd name="connsiteX8-17" fmla="*/ 4148488 w 4804610"/>
              <a:gd name="connsiteY8-18" fmla="*/ 140369 h 496503"/>
              <a:gd name="connsiteX9-19" fmla="*/ 4408370 w 4804610"/>
              <a:gd name="connsiteY9-20" fmla="*/ 140369 h 496503"/>
              <a:gd name="connsiteX10-21" fmla="*/ 4804610 w 4804610"/>
              <a:gd name="connsiteY10-22" fmla="*/ 0 h 496503"/>
              <a:gd name="connsiteX11-23" fmla="*/ 4783755 w 4804610"/>
              <a:gd name="connsiteY11-24" fmla="*/ 496503 h 496503"/>
              <a:gd name="connsiteX12-25" fmla="*/ 0 w 4804610"/>
              <a:gd name="connsiteY12-26" fmla="*/ 496503 h 496503"/>
              <a:gd name="connsiteX0-27" fmla="*/ 0 w 4804610"/>
              <a:gd name="connsiteY0-28" fmla="*/ 496503 h 496503"/>
              <a:gd name="connsiteX1-29" fmla="*/ 808522 w 4804610"/>
              <a:gd name="connsiteY1-30" fmla="*/ 419501 h 496503"/>
              <a:gd name="connsiteX2-31" fmla="*/ 1424539 w 4804610"/>
              <a:gd name="connsiteY2-32" fmla="*/ 390626 h 496503"/>
              <a:gd name="connsiteX3-33" fmla="*/ 1896176 w 4804610"/>
              <a:gd name="connsiteY3-34" fmla="*/ 371375 h 496503"/>
              <a:gd name="connsiteX4-35" fmla="*/ 2271562 w 4804610"/>
              <a:gd name="connsiteY4-36" fmla="*/ 313623 h 496503"/>
              <a:gd name="connsiteX5-37" fmla="*/ 2810576 w 4804610"/>
              <a:gd name="connsiteY5-38" fmla="*/ 246247 h 496503"/>
              <a:gd name="connsiteX6-39" fmla="*/ 3291840 w 4804610"/>
              <a:gd name="connsiteY6-40" fmla="*/ 226996 h 496503"/>
              <a:gd name="connsiteX7-41" fmla="*/ 3609473 w 4804610"/>
              <a:gd name="connsiteY7-42" fmla="*/ 111493 h 496503"/>
              <a:gd name="connsiteX8-43" fmla="*/ 4148488 w 4804610"/>
              <a:gd name="connsiteY8-44" fmla="*/ 140369 h 496503"/>
              <a:gd name="connsiteX9-45" fmla="*/ 4408370 w 4804610"/>
              <a:gd name="connsiteY9-46" fmla="*/ 140369 h 496503"/>
              <a:gd name="connsiteX10-47" fmla="*/ 4804610 w 4804610"/>
              <a:gd name="connsiteY10-48" fmla="*/ 0 h 496503"/>
              <a:gd name="connsiteX11-49" fmla="*/ 4783755 w 4804610"/>
              <a:gd name="connsiteY11-50" fmla="*/ 496503 h 496503"/>
              <a:gd name="connsiteX12-51" fmla="*/ 0 w 4804610"/>
              <a:gd name="connsiteY12-52" fmla="*/ 496503 h 496503"/>
              <a:gd name="connsiteX0-53" fmla="*/ 0 w 4804610"/>
              <a:gd name="connsiteY0-54" fmla="*/ 496503 h 504123"/>
              <a:gd name="connsiteX1-55" fmla="*/ 808522 w 4804610"/>
              <a:gd name="connsiteY1-56" fmla="*/ 419501 h 504123"/>
              <a:gd name="connsiteX2-57" fmla="*/ 1424539 w 4804610"/>
              <a:gd name="connsiteY2-58" fmla="*/ 390626 h 504123"/>
              <a:gd name="connsiteX3-59" fmla="*/ 1896176 w 4804610"/>
              <a:gd name="connsiteY3-60" fmla="*/ 371375 h 504123"/>
              <a:gd name="connsiteX4-61" fmla="*/ 2271562 w 4804610"/>
              <a:gd name="connsiteY4-62" fmla="*/ 313623 h 504123"/>
              <a:gd name="connsiteX5-63" fmla="*/ 2810576 w 4804610"/>
              <a:gd name="connsiteY5-64" fmla="*/ 246247 h 504123"/>
              <a:gd name="connsiteX6-65" fmla="*/ 3291840 w 4804610"/>
              <a:gd name="connsiteY6-66" fmla="*/ 226996 h 504123"/>
              <a:gd name="connsiteX7-67" fmla="*/ 3609473 w 4804610"/>
              <a:gd name="connsiteY7-68" fmla="*/ 111493 h 504123"/>
              <a:gd name="connsiteX8-69" fmla="*/ 4148488 w 4804610"/>
              <a:gd name="connsiteY8-70" fmla="*/ 140369 h 504123"/>
              <a:gd name="connsiteX9-71" fmla="*/ 4408370 w 4804610"/>
              <a:gd name="connsiteY9-72" fmla="*/ 140369 h 504123"/>
              <a:gd name="connsiteX10-73" fmla="*/ 4804610 w 4804610"/>
              <a:gd name="connsiteY10-74" fmla="*/ 0 h 504123"/>
              <a:gd name="connsiteX11-75" fmla="*/ 4798995 w 4804610"/>
              <a:gd name="connsiteY11-76" fmla="*/ 504123 h 504123"/>
              <a:gd name="connsiteX12-77" fmla="*/ 0 w 4804610"/>
              <a:gd name="connsiteY12-78" fmla="*/ 496503 h 504123"/>
              <a:gd name="connsiteX0-79" fmla="*/ 0 w 4799375"/>
              <a:gd name="connsiteY0-80" fmla="*/ 488883 h 496503"/>
              <a:gd name="connsiteX1-81" fmla="*/ 808522 w 4799375"/>
              <a:gd name="connsiteY1-82" fmla="*/ 411881 h 496503"/>
              <a:gd name="connsiteX2-83" fmla="*/ 1424539 w 4799375"/>
              <a:gd name="connsiteY2-84" fmla="*/ 383006 h 496503"/>
              <a:gd name="connsiteX3-85" fmla="*/ 1896176 w 4799375"/>
              <a:gd name="connsiteY3-86" fmla="*/ 363755 h 496503"/>
              <a:gd name="connsiteX4-87" fmla="*/ 2271562 w 4799375"/>
              <a:gd name="connsiteY4-88" fmla="*/ 306003 h 496503"/>
              <a:gd name="connsiteX5-89" fmla="*/ 2810576 w 4799375"/>
              <a:gd name="connsiteY5-90" fmla="*/ 238627 h 496503"/>
              <a:gd name="connsiteX6-91" fmla="*/ 3291840 w 4799375"/>
              <a:gd name="connsiteY6-92" fmla="*/ 219376 h 496503"/>
              <a:gd name="connsiteX7-93" fmla="*/ 3609473 w 4799375"/>
              <a:gd name="connsiteY7-94" fmla="*/ 103873 h 496503"/>
              <a:gd name="connsiteX8-95" fmla="*/ 4148488 w 4799375"/>
              <a:gd name="connsiteY8-96" fmla="*/ 132749 h 496503"/>
              <a:gd name="connsiteX9-97" fmla="*/ 4408370 w 4799375"/>
              <a:gd name="connsiteY9-98" fmla="*/ 132749 h 496503"/>
              <a:gd name="connsiteX10-99" fmla="*/ 4796990 w 4799375"/>
              <a:gd name="connsiteY10-100" fmla="*/ 0 h 496503"/>
              <a:gd name="connsiteX11-101" fmla="*/ 4798995 w 4799375"/>
              <a:gd name="connsiteY11-102" fmla="*/ 496503 h 496503"/>
              <a:gd name="connsiteX12-103" fmla="*/ 0 w 4799375"/>
              <a:gd name="connsiteY12-104" fmla="*/ 488883 h 4965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799375" h="496503">
                <a:moveTo>
                  <a:pt x="0" y="488883"/>
                </a:moveTo>
                <a:lnTo>
                  <a:pt x="808522" y="411881"/>
                </a:lnTo>
                <a:lnTo>
                  <a:pt x="1424539" y="383006"/>
                </a:lnTo>
                <a:lnTo>
                  <a:pt x="1896176" y="363755"/>
                </a:lnTo>
                <a:lnTo>
                  <a:pt x="2271562" y="306003"/>
                </a:lnTo>
                <a:lnTo>
                  <a:pt x="2810576" y="238627"/>
                </a:lnTo>
                <a:lnTo>
                  <a:pt x="3291840" y="219376"/>
                </a:lnTo>
                <a:lnTo>
                  <a:pt x="3609473" y="103873"/>
                </a:lnTo>
                <a:lnTo>
                  <a:pt x="4148488" y="132749"/>
                </a:lnTo>
                <a:lnTo>
                  <a:pt x="4408370" y="132749"/>
                </a:lnTo>
                <a:lnTo>
                  <a:pt x="4796990" y="0"/>
                </a:lnTo>
                <a:cubicBezTo>
                  <a:pt x="4795118" y="168041"/>
                  <a:pt x="4800867" y="328462"/>
                  <a:pt x="4798995" y="496503"/>
                </a:cubicBezTo>
                <a:lnTo>
                  <a:pt x="0" y="488883"/>
                </a:lnTo>
                <a:close/>
              </a:path>
            </a:pathLst>
          </a:custGeom>
          <a:solidFill>
            <a:srgbClr val="0A4664"/>
          </a:solidFill>
          <a:ln w="12700">
            <a:noFill/>
          </a:ln>
          <a:effectLst>
            <a:innerShdw blurRad="63500">
              <a:prstClr val="black">
                <a:alpha val="9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1793875" y="1276350"/>
            <a:ext cx="5473700" cy="2439988"/>
            <a:chOff x="2055005" y="1576677"/>
            <a:chExt cx="5473118" cy="2439675"/>
          </a:xfrm>
        </p:grpSpPr>
        <p:grpSp>
          <p:nvGrpSpPr>
            <p:cNvPr id="12328" name="组合 17"/>
            <p:cNvGrpSpPr/>
            <p:nvPr/>
          </p:nvGrpSpPr>
          <p:grpSpPr bwMode="auto">
            <a:xfrm>
              <a:off x="2055005" y="1576677"/>
              <a:ext cx="413896" cy="2439675"/>
              <a:chOff x="2055005" y="1576677"/>
              <a:chExt cx="413896" cy="2439675"/>
            </a:xfrm>
          </p:grpSpPr>
          <p:sp>
            <p:nvSpPr>
              <p:cNvPr id="12341" name="TextBox 30"/>
              <p:cNvSpPr txBox="1">
                <a:spLocks noChangeArrowheads="1"/>
              </p:cNvSpPr>
              <p:nvPr/>
            </p:nvSpPr>
            <p:spPr bwMode="auto">
              <a:xfrm>
                <a:off x="2055005" y="3816297"/>
                <a:ext cx="314510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2" name="TextBox 31"/>
              <p:cNvSpPr txBox="1">
                <a:spLocks noChangeArrowheads="1"/>
              </p:cNvSpPr>
              <p:nvPr/>
            </p:nvSpPr>
            <p:spPr bwMode="auto">
              <a:xfrm>
                <a:off x="2055005" y="3592335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20%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3" name="TextBox 32"/>
              <p:cNvSpPr txBox="1">
                <a:spLocks noChangeArrowheads="1"/>
              </p:cNvSpPr>
              <p:nvPr/>
            </p:nvSpPr>
            <p:spPr bwMode="auto">
              <a:xfrm>
                <a:off x="2055005" y="3368373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40%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4" name="TextBox 33"/>
              <p:cNvSpPr txBox="1">
                <a:spLocks noChangeArrowheads="1"/>
              </p:cNvSpPr>
              <p:nvPr/>
            </p:nvSpPr>
            <p:spPr bwMode="auto">
              <a:xfrm>
                <a:off x="2055005" y="3144411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60%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5" name="TextBox 34"/>
              <p:cNvSpPr txBox="1">
                <a:spLocks noChangeArrowheads="1"/>
              </p:cNvSpPr>
              <p:nvPr/>
            </p:nvSpPr>
            <p:spPr bwMode="auto">
              <a:xfrm>
                <a:off x="2055005" y="2920449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80%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6" name="TextBox 35"/>
              <p:cNvSpPr txBox="1">
                <a:spLocks noChangeArrowheads="1"/>
              </p:cNvSpPr>
              <p:nvPr/>
            </p:nvSpPr>
            <p:spPr bwMode="auto">
              <a:xfrm>
                <a:off x="2055005" y="2696487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100%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7" name="TextBox 36"/>
              <p:cNvSpPr txBox="1">
                <a:spLocks noChangeArrowheads="1"/>
              </p:cNvSpPr>
              <p:nvPr/>
            </p:nvSpPr>
            <p:spPr bwMode="auto">
              <a:xfrm>
                <a:off x="2055005" y="2472525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120%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8" name="TextBox 37"/>
              <p:cNvSpPr txBox="1">
                <a:spLocks noChangeArrowheads="1"/>
              </p:cNvSpPr>
              <p:nvPr/>
            </p:nvSpPr>
            <p:spPr bwMode="auto">
              <a:xfrm>
                <a:off x="2055005" y="2248563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140%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9" name="TextBox 38"/>
              <p:cNvSpPr txBox="1">
                <a:spLocks noChangeArrowheads="1"/>
              </p:cNvSpPr>
              <p:nvPr/>
            </p:nvSpPr>
            <p:spPr bwMode="auto">
              <a:xfrm>
                <a:off x="2055005" y="2024601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160%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50" name="TextBox 39"/>
              <p:cNvSpPr txBox="1">
                <a:spLocks noChangeArrowheads="1"/>
              </p:cNvSpPr>
              <p:nvPr/>
            </p:nvSpPr>
            <p:spPr bwMode="auto">
              <a:xfrm>
                <a:off x="2055005" y="1800639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180%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51" name="TextBox 40"/>
              <p:cNvSpPr txBox="1">
                <a:spLocks noChangeArrowheads="1"/>
              </p:cNvSpPr>
              <p:nvPr/>
            </p:nvSpPr>
            <p:spPr bwMode="auto">
              <a:xfrm>
                <a:off x="2055005" y="1576677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200%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</p:grpSp>
        <p:grpSp>
          <p:nvGrpSpPr>
            <p:cNvPr id="12329" name="组合 18"/>
            <p:cNvGrpSpPr/>
            <p:nvPr/>
          </p:nvGrpSpPr>
          <p:grpSpPr bwMode="auto">
            <a:xfrm>
              <a:off x="7114227" y="1576677"/>
              <a:ext cx="413896" cy="2439675"/>
              <a:chOff x="7114227" y="1576677"/>
              <a:chExt cx="413896" cy="2439675"/>
            </a:xfrm>
          </p:grpSpPr>
          <p:sp>
            <p:nvSpPr>
              <p:cNvPr id="12330" name="TextBox 19"/>
              <p:cNvSpPr txBox="1">
                <a:spLocks noChangeArrowheads="1"/>
              </p:cNvSpPr>
              <p:nvPr/>
            </p:nvSpPr>
            <p:spPr bwMode="auto">
              <a:xfrm>
                <a:off x="7213613" y="3816297"/>
                <a:ext cx="314510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1" name="TextBox 20"/>
              <p:cNvSpPr txBox="1">
                <a:spLocks noChangeArrowheads="1"/>
              </p:cNvSpPr>
              <p:nvPr/>
            </p:nvSpPr>
            <p:spPr bwMode="auto">
              <a:xfrm>
                <a:off x="7163921" y="3592335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20%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2" name="TextBox 21"/>
              <p:cNvSpPr txBox="1">
                <a:spLocks noChangeArrowheads="1"/>
              </p:cNvSpPr>
              <p:nvPr/>
            </p:nvSpPr>
            <p:spPr bwMode="auto">
              <a:xfrm>
                <a:off x="7163921" y="3368373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40%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3" name="TextBox 22"/>
              <p:cNvSpPr txBox="1">
                <a:spLocks noChangeArrowheads="1"/>
              </p:cNvSpPr>
              <p:nvPr/>
            </p:nvSpPr>
            <p:spPr bwMode="auto">
              <a:xfrm>
                <a:off x="7163921" y="3144411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60%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4" name="TextBox 23"/>
              <p:cNvSpPr txBox="1">
                <a:spLocks noChangeArrowheads="1"/>
              </p:cNvSpPr>
              <p:nvPr/>
            </p:nvSpPr>
            <p:spPr bwMode="auto">
              <a:xfrm>
                <a:off x="7163921" y="2920449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80%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5" name="TextBox 24"/>
              <p:cNvSpPr txBox="1">
                <a:spLocks noChangeArrowheads="1"/>
              </p:cNvSpPr>
              <p:nvPr/>
            </p:nvSpPr>
            <p:spPr bwMode="auto">
              <a:xfrm>
                <a:off x="7114227" y="2696487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100%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6" name="TextBox 25"/>
              <p:cNvSpPr txBox="1">
                <a:spLocks noChangeArrowheads="1"/>
              </p:cNvSpPr>
              <p:nvPr/>
            </p:nvSpPr>
            <p:spPr bwMode="auto">
              <a:xfrm>
                <a:off x="7114227" y="2472525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120%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7" name="TextBox 26"/>
              <p:cNvSpPr txBox="1">
                <a:spLocks noChangeArrowheads="1"/>
              </p:cNvSpPr>
              <p:nvPr/>
            </p:nvSpPr>
            <p:spPr bwMode="auto">
              <a:xfrm>
                <a:off x="7114227" y="2248563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140%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8" name="TextBox 27"/>
              <p:cNvSpPr txBox="1">
                <a:spLocks noChangeArrowheads="1"/>
              </p:cNvSpPr>
              <p:nvPr/>
            </p:nvSpPr>
            <p:spPr bwMode="auto">
              <a:xfrm>
                <a:off x="7114227" y="2024601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160%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9" name="TextBox 28"/>
              <p:cNvSpPr txBox="1">
                <a:spLocks noChangeArrowheads="1"/>
              </p:cNvSpPr>
              <p:nvPr/>
            </p:nvSpPr>
            <p:spPr bwMode="auto">
              <a:xfrm>
                <a:off x="7114227" y="1800639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180%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0" name="TextBox 29"/>
              <p:cNvSpPr txBox="1">
                <a:spLocks noChangeArrowheads="1"/>
              </p:cNvSpPr>
              <p:nvPr/>
            </p:nvSpPr>
            <p:spPr bwMode="auto">
              <a:xfrm>
                <a:off x="7114227" y="1576677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200%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 bwMode="auto">
          <a:xfrm>
            <a:off x="1905000" y="3697288"/>
            <a:ext cx="4799013" cy="230187"/>
            <a:chOff x="2165229" y="3997102"/>
            <a:chExt cx="4799982" cy="23083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765425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3365621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965817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566014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64623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64819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165229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365015" y="4073516"/>
              <a:ext cx="0" cy="5253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965211" y="4073516"/>
              <a:ext cx="0" cy="5253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0" name="TextBox 51"/>
            <p:cNvSpPr txBox="1">
              <a:spLocks noChangeArrowheads="1"/>
            </p:cNvSpPr>
            <p:nvPr/>
          </p:nvSpPr>
          <p:spPr bwMode="auto">
            <a:xfrm>
              <a:off x="6457118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2012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1" name="TextBox 52"/>
            <p:cNvSpPr txBox="1">
              <a:spLocks noChangeArrowheads="1"/>
            </p:cNvSpPr>
            <p:nvPr/>
          </p:nvSpPr>
          <p:spPr bwMode="auto">
            <a:xfrm>
              <a:off x="5855864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2011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2" name="TextBox 53"/>
            <p:cNvSpPr txBox="1">
              <a:spLocks noChangeArrowheads="1"/>
            </p:cNvSpPr>
            <p:nvPr/>
          </p:nvSpPr>
          <p:spPr bwMode="auto">
            <a:xfrm>
              <a:off x="5254608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2010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3" name="TextBox 54"/>
            <p:cNvSpPr txBox="1">
              <a:spLocks noChangeArrowheads="1"/>
            </p:cNvSpPr>
            <p:nvPr/>
          </p:nvSpPr>
          <p:spPr bwMode="auto">
            <a:xfrm>
              <a:off x="4653352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2009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4" name="TextBox 55"/>
            <p:cNvSpPr txBox="1">
              <a:spLocks noChangeArrowheads="1"/>
            </p:cNvSpPr>
            <p:nvPr/>
          </p:nvSpPr>
          <p:spPr bwMode="auto">
            <a:xfrm>
              <a:off x="4052096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2008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5" name="TextBox 56"/>
            <p:cNvSpPr txBox="1">
              <a:spLocks noChangeArrowheads="1"/>
            </p:cNvSpPr>
            <p:nvPr/>
          </p:nvSpPr>
          <p:spPr bwMode="auto">
            <a:xfrm>
              <a:off x="3450840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2007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6" name="TextBox 57"/>
            <p:cNvSpPr txBox="1">
              <a:spLocks noChangeArrowheads="1"/>
            </p:cNvSpPr>
            <p:nvPr/>
          </p:nvSpPr>
          <p:spPr bwMode="auto">
            <a:xfrm>
              <a:off x="2849584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2006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7" name="TextBox 58"/>
            <p:cNvSpPr txBox="1">
              <a:spLocks noChangeArrowheads="1"/>
            </p:cNvSpPr>
            <p:nvPr/>
          </p:nvSpPr>
          <p:spPr bwMode="auto">
            <a:xfrm>
              <a:off x="2248328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2005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 bwMode="auto">
          <a:xfrm>
            <a:off x="5749925" y="2114550"/>
            <a:ext cx="1087438" cy="341313"/>
            <a:chOff x="5844305" y="2415034"/>
            <a:chExt cx="1088760" cy="341789"/>
          </a:xfrm>
        </p:grpSpPr>
        <p:sp>
          <p:nvSpPr>
            <p:cNvPr id="12309" name="TextBox 60"/>
            <p:cNvSpPr txBox="1">
              <a:spLocks noChangeArrowheads="1"/>
            </p:cNvSpPr>
            <p:nvPr/>
          </p:nvSpPr>
          <p:spPr bwMode="auto">
            <a:xfrm>
              <a:off x="5844305" y="2556941"/>
              <a:ext cx="923474" cy="19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7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10" name="TextBox 171"/>
            <p:cNvSpPr txBox="1">
              <a:spLocks noChangeArrowheads="1"/>
            </p:cNvSpPr>
            <p:nvPr/>
          </p:nvSpPr>
          <p:spPr bwMode="auto">
            <a:xfrm>
              <a:off x="5904562" y="2415034"/>
              <a:ext cx="1028503" cy="230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5756275" y="3319463"/>
            <a:ext cx="1081088" cy="341312"/>
            <a:chOff x="5891517" y="3619769"/>
            <a:chExt cx="1082205" cy="341789"/>
          </a:xfrm>
        </p:grpSpPr>
        <p:sp>
          <p:nvSpPr>
            <p:cNvPr id="12307" name="TextBox 63"/>
            <p:cNvSpPr txBox="1">
              <a:spLocks noChangeArrowheads="1"/>
            </p:cNvSpPr>
            <p:nvPr/>
          </p:nvSpPr>
          <p:spPr bwMode="auto">
            <a:xfrm>
              <a:off x="5891517" y="3761676"/>
              <a:ext cx="923298" cy="19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7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08" name="TextBox 171"/>
            <p:cNvSpPr txBox="1">
              <a:spLocks noChangeArrowheads="1"/>
            </p:cNvSpPr>
            <p:nvPr/>
          </p:nvSpPr>
          <p:spPr bwMode="auto">
            <a:xfrm>
              <a:off x="5945415" y="3619769"/>
              <a:ext cx="1028307" cy="230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7688263" y="0"/>
            <a:ext cx="582612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02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6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6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084263" y="3290888"/>
            <a:ext cx="1068387" cy="357187"/>
            <a:chOff x="892574" y="3639171"/>
            <a:chExt cx="1068934" cy="357164"/>
          </a:xfrm>
        </p:grpSpPr>
        <p:sp>
          <p:nvSpPr>
            <p:cNvPr id="13334" name="TextBox 19"/>
            <p:cNvSpPr txBox="1">
              <a:spLocks noChangeArrowheads="1"/>
            </p:cNvSpPr>
            <p:nvPr/>
          </p:nvSpPr>
          <p:spPr bwMode="auto">
            <a:xfrm>
              <a:off x="892574" y="3781078"/>
              <a:ext cx="1032809" cy="21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8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3335" name="TextBox 171"/>
            <p:cNvSpPr txBox="1">
              <a:spLocks noChangeArrowheads="1"/>
            </p:cNvSpPr>
            <p:nvPr/>
          </p:nvSpPr>
          <p:spPr bwMode="auto">
            <a:xfrm>
              <a:off x="932655" y="3639171"/>
              <a:ext cx="1028853" cy="246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022600" y="3290888"/>
            <a:ext cx="1066800" cy="357187"/>
            <a:chOff x="2941605" y="3639171"/>
            <a:chExt cx="1066006" cy="357164"/>
          </a:xfrm>
        </p:grpSpPr>
        <p:sp>
          <p:nvSpPr>
            <p:cNvPr id="13332" name="TextBox 28"/>
            <p:cNvSpPr txBox="1">
              <a:spLocks noChangeArrowheads="1"/>
            </p:cNvSpPr>
            <p:nvPr/>
          </p:nvSpPr>
          <p:spPr bwMode="auto">
            <a:xfrm>
              <a:off x="2941605" y="3781078"/>
              <a:ext cx="1032809" cy="21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8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3333" name="TextBox 171"/>
            <p:cNvSpPr txBox="1">
              <a:spLocks noChangeArrowheads="1"/>
            </p:cNvSpPr>
            <p:nvPr/>
          </p:nvSpPr>
          <p:spPr bwMode="auto">
            <a:xfrm>
              <a:off x="2978758" y="3639171"/>
              <a:ext cx="1028853" cy="246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4959350" y="3290888"/>
            <a:ext cx="1057275" cy="357187"/>
            <a:chOff x="4988180" y="3639171"/>
            <a:chExt cx="1058386" cy="357164"/>
          </a:xfrm>
        </p:grpSpPr>
        <p:sp>
          <p:nvSpPr>
            <p:cNvPr id="13330" name="TextBox 31"/>
            <p:cNvSpPr txBox="1">
              <a:spLocks noChangeArrowheads="1"/>
            </p:cNvSpPr>
            <p:nvPr/>
          </p:nvSpPr>
          <p:spPr bwMode="auto">
            <a:xfrm>
              <a:off x="4988180" y="3781078"/>
              <a:ext cx="1032809" cy="21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8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3331" name="TextBox 171"/>
            <p:cNvSpPr txBox="1">
              <a:spLocks noChangeArrowheads="1"/>
            </p:cNvSpPr>
            <p:nvPr/>
          </p:nvSpPr>
          <p:spPr bwMode="auto">
            <a:xfrm>
              <a:off x="5017713" y="3639171"/>
              <a:ext cx="1028853" cy="246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886575" y="3290888"/>
            <a:ext cx="1090613" cy="357187"/>
            <a:chOff x="6996630" y="3639171"/>
            <a:chExt cx="1089636" cy="357164"/>
          </a:xfrm>
        </p:grpSpPr>
        <p:sp>
          <p:nvSpPr>
            <p:cNvPr id="13328" name="TextBox 34"/>
            <p:cNvSpPr txBox="1">
              <a:spLocks noChangeArrowheads="1"/>
            </p:cNvSpPr>
            <p:nvPr/>
          </p:nvSpPr>
          <p:spPr bwMode="auto">
            <a:xfrm>
              <a:off x="6996630" y="3781078"/>
              <a:ext cx="1089636" cy="21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 add  your text</a:t>
              </a:r>
              <a:endParaRPr lang="zh-CN" altLang="en-US" sz="8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3329" name="TextBox 171"/>
            <p:cNvSpPr txBox="1">
              <a:spLocks noChangeArrowheads="1"/>
            </p:cNvSpPr>
            <p:nvPr/>
          </p:nvSpPr>
          <p:spPr bwMode="auto">
            <a:xfrm>
              <a:off x="7051838" y="3639171"/>
              <a:ext cx="1026428" cy="246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Picture 2" descr="D:\Betsy葛\shutter pictures\小3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8"/>
          <a:stretch>
            <a:fillRect/>
          </a:stretch>
        </p:blipFill>
        <p:spPr bwMode="auto">
          <a:xfrm>
            <a:off x="6660232" y="1707654"/>
            <a:ext cx="1543522" cy="14496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15" name="Picture 3" descr="D:\Betsy葛\shutter pictures\小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2"/>
          <a:stretch>
            <a:fillRect/>
          </a:stretch>
        </p:blipFill>
        <p:spPr bwMode="auto">
          <a:xfrm>
            <a:off x="2778978" y="1707654"/>
            <a:ext cx="1550701" cy="14496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16" name="Picture 4" descr="D:\Betsy葛\shutter pictures\小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3" r="5028"/>
          <a:stretch>
            <a:fillRect/>
          </a:stretch>
        </p:blipFill>
        <p:spPr bwMode="auto">
          <a:xfrm>
            <a:off x="4696897" y="1707654"/>
            <a:ext cx="1596117" cy="14496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17" name="Picture 5" descr="D:\Betsy葛\shutter pictures\小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6" r="13048"/>
          <a:stretch>
            <a:fillRect/>
          </a:stretch>
        </p:blipFill>
        <p:spPr bwMode="auto">
          <a:xfrm>
            <a:off x="825536" y="1707654"/>
            <a:ext cx="1586224" cy="14496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18" name="矩形 17"/>
          <p:cNvSpPr/>
          <p:nvPr/>
        </p:nvSpPr>
        <p:spPr>
          <a:xfrm>
            <a:off x="8370888" y="0"/>
            <a:ext cx="582612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23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4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7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软件\翻墙\shutterstock_112999171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5019675"/>
            <a:ext cx="9144000" cy="123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0" y="2500313"/>
            <a:ext cx="5934075" cy="1484312"/>
            <a:chOff x="200026" y="2735188"/>
            <a:chExt cx="5933680" cy="1150700"/>
          </a:xfrm>
        </p:grpSpPr>
        <p:sp>
          <p:nvSpPr>
            <p:cNvPr id="7" name="圆角矩形 36"/>
            <p:cNvSpPr/>
            <p:nvPr/>
          </p:nvSpPr>
          <p:spPr>
            <a:xfrm>
              <a:off x="200026" y="2735188"/>
              <a:ext cx="5933680" cy="1150700"/>
            </a:xfrm>
            <a:custGeom>
              <a:avLst/>
              <a:gdLst/>
              <a:ahLst/>
              <a:cxnLst/>
              <a:rect l="l" t="t" r="r" b="b"/>
              <a:pathLst>
                <a:path w="5933680" h="1150166">
                  <a:moveTo>
                    <a:pt x="0" y="0"/>
                  </a:moveTo>
                  <a:lnTo>
                    <a:pt x="5674755" y="0"/>
                  </a:lnTo>
                  <a:cubicBezTo>
                    <a:pt x="5817755" y="0"/>
                    <a:pt x="5933680" y="115925"/>
                    <a:pt x="5933680" y="258925"/>
                  </a:cubicBezTo>
                  <a:lnTo>
                    <a:pt x="5933680" y="891241"/>
                  </a:lnTo>
                  <a:cubicBezTo>
                    <a:pt x="5933680" y="1034241"/>
                    <a:pt x="5817755" y="1150166"/>
                    <a:pt x="5674755" y="1150166"/>
                  </a:cubicBezTo>
                  <a:lnTo>
                    <a:pt x="0" y="11501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61" name="Picture 12" descr="D:\Betsy葛\自习室\练手\箭 模板\箭头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8" b="23784"/>
            <a:stretch>
              <a:fillRect/>
            </a:stretch>
          </p:blipFill>
          <p:spPr bwMode="auto">
            <a:xfrm>
              <a:off x="200026" y="2735631"/>
              <a:ext cx="1696278" cy="115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10" descr="D:\Betsy葛\自习室\练手\箭 模板\箭头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970088"/>
            <a:ext cx="17272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D:\Betsy葛\自习室\练手\箭 模板\箭头2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1467"/>
            <a:ext cx="1015404" cy="8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Betsy葛\自习室\练手\箭 模板\箭头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8" y="2580463"/>
            <a:ext cx="1481018" cy="12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 flipH="1">
            <a:off x="8649019" y="3198599"/>
            <a:ext cx="116848" cy="86955"/>
            <a:chOff x="5773638" y="1203598"/>
            <a:chExt cx="238522" cy="144016"/>
          </a:xfrm>
          <a:solidFill>
            <a:srgbClr val="C00000"/>
          </a:solidFill>
        </p:grpSpPr>
        <p:sp>
          <p:nvSpPr>
            <p:cNvPr id="13" name="燕尾形 12"/>
            <p:cNvSpPr/>
            <p:nvPr/>
          </p:nvSpPr>
          <p:spPr>
            <a:xfrm>
              <a:off x="5868144" y="1203598"/>
              <a:ext cx="144016" cy="14401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5773638" y="1203598"/>
              <a:ext cx="144016" cy="14401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643688" y="2974975"/>
            <a:ext cx="177006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 Std" panose="04020904080802020404" pitchFamily="82" charset="0"/>
                <a:ea typeface="Kozuka Mincho Pro B" panose="02020800000000000000" pitchFamily="18" charset="-128"/>
              </a:rPr>
              <a:t>Thanks</a:t>
            </a:r>
            <a:endParaRPr lang="zh-CN" altLang="en-US" sz="20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 Std" panose="04020904080802020404" pitchFamily="82" charset="0"/>
              <a:ea typeface="Kozuka Mincho Pro B" panose="02020800000000000000" pitchFamily="18" charset="-128"/>
            </a:endParaRPr>
          </a:p>
        </p:txBody>
      </p:sp>
      <p:sp>
        <p:nvSpPr>
          <p:cNvPr id="16" name="圆角矩形 22"/>
          <p:cNvSpPr/>
          <p:nvPr/>
        </p:nvSpPr>
        <p:spPr>
          <a:xfrm>
            <a:off x="8985250" y="2516188"/>
            <a:ext cx="158750" cy="1438275"/>
          </a:xfrm>
          <a:custGeom>
            <a:avLst/>
            <a:gdLst/>
            <a:ahLst/>
            <a:cxnLst/>
            <a:rect l="l" t="t" r="r" b="b"/>
            <a:pathLst>
              <a:path w="177962" h="1150166">
                <a:moveTo>
                  <a:pt x="177962" y="0"/>
                </a:moveTo>
                <a:lnTo>
                  <a:pt x="177962" y="1150166"/>
                </a:lnTo>
                <a:cubicBezTo>
                  <a:pt x="79677" y="1150166"/>
                  <a:pt x="0" y="1070489"/>
                  <a:pt x="0" y="972203"/>
                </a:cubicBezTo>
                <a:lnTo>
                  <a:pt x="0" y="177963"/>
                </a:lnTo>
                <a:cubicBezTo>
                  <a:pt x="0" y="79677"/>
                  <a:pt x="79677" y="1"/>
                  <a:pt x="17796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82988" y="2863850"/>
            <a:ext cx="2298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  <a:ea typeface="Batang" panose="02030600000101010101" pitchFamily="18" charset="-127"/>
                <a:cs typeface="Arial Unicode MS" panose="020B0604020202020204" pitchFamily="34" charset="-122"/>
              </a:rPr>
              <a:t>POWERPOINT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  <a:ea typeface="Batang" panose="02030600000101010101" pitchFamily="18" charset="-127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5186363" y="3416300"/>
            <a:ext cx="488950" cy="230188"/>
            <a:chOff x="5245682" y="3162190"/>
            <a:chExt cx="489038" cy="230832"/>
          </a:xfrm>
        </p:grpSpPr>
        <p:sp>
          <p:nvSpPr>
            <p:cNvPr id="19" name="TextBox 18"/>
            <p:cNvSpPr txBox="1"/>
            <p:nvPr/>
          </p:nvSpPr>
          <p:spPr>
            <a:xfrm>
              <a:off x="5245682" y="3162190"/>
              <a:ext cx="479511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visual</a:t>
              </a:r>
              <a:endParaRPr lang="en-US" altLang="zh-C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flipH="1">
              <a:off x="5688674" y="3257706"/>
              <a:ext cx="46046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859338" y="3175000"/>
            <a:ext cx="815975" cy="230188"/>
            <a:chOff x="4918669" y="3287131"/>
            <a:chExt cx="816051" cy="230832"/>
          </a:xfrm>
        </p:grpSpPr>
        <p:sp>
          <p:nvSpPr>
            <p:cNvPr id="22" name="TextBox 21"/>
            <p:cNvSpPr txBox="1"/>
            <p:nvPr/>
          </p:nvSpPr>
          <p:spPr>
            <a:xfrm>
              <a:off x="4918669" y="3287131"/>
              <a:ext cx="80652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professional</a:t>
              </a:r>
              <a:endParaRPr lang="en-US" altLang="zh-C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5688678" y="3379464"/>
              <a:ext cx="46042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078413" y="3295650"/>
            <a:ext cx="596900" cy="230188"/>
            <a:chOff x="5136677" y="3412072"/>
            <a:chExt cx="598043" cy="230832"/>
          </a:xfrm>
        </p:grpSpPr>
        <p:sp>
          <p:nvSpPr>
            <p:cNvPr id="25" name="TextBox 24"/>
            <p:cNvSpPr txBox="1"/>
            <p:nvPr/>
          </p:nvSpPr>
          <p:spPr>
            <a:xfrm>
              <a:off x="5136677" y="3412072"/>
              <a:ext cx="588500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creative</a:t>
              </a:r>
              <a:endParaRPr lang="zh-CN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5688594" y="3504405"/>
              <a:ext cx="46126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7" name="Picture 10" descr="D:\Betsy葛\自习室\练手\箭 模板\箭头2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4" y="1829133"/>
            <a:ext cx="1381043" cy="118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0" y="0"/>
            <a:ext cx="9144000" cy="354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8000" decel="24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8000" decel="24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accel="12000" decel="3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3" accel="12000" decel="3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3" accel="12000" decel="3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3" accel="12000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7" grpId="0"/>
      <p:bldP spid="2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演示</Application>
  <PresentationFormat>全屏显示(16:9)</PresentationFormat>
  <Paragraphs>269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Stencil Std</vt:lpstr>
      <vt:lpstr>GeosansLight</vt:lpstr>
      <vt:lpstr>Arial Unicode MS</vt:lpstr>
      <vt:lpstr>Kozuka Mincho Pro B</vt:lpstr>
      <vt:lpstr>Bodoni MT Black</vt:lpstr>
      <vt:lpstr>Batang</vt:lpstr>
      <vt:lpstr>微软雅黑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M120259D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2012-11-20T08:05:00Z</dcterms:created>
  <dcterms:modified xsi:type="dcterms:W3CDTF">2018-08-29T07:25:02Z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