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Britannic Bold" panose="020B0903060703020204" pitchFamily="34" charset="0"/>
      <p:regular r:id="rId19"/>
    </p:embeddedFont>
    <p:embeddedFont>
      <p:font typeface="方正超粗黑简体" panose="03000509000000000000" pitchFamily="65" charset="-122"/>
      <p:regular r:id="rId20"/>
    </p:embeddedFont>
    <p:embeddedFont>
      <p:font typeface="微软雅黑" panose="020B0503020204020204" pitchFamily="34" charset="-122"/>
      <p:regular r:id="rId21"/>
    </p:embeddedFont>
    <p:embeddedFont>
      <p:font typeface="等线" panose="02010600030101010101" charset="-122"/>
      <p:regular r:id="rId22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65" autoAdjust="0"/>
    <p:restoredTop sz="94660"/>
  </p:normalViewPr>
  <p:slideViewPr>
    <p:cSldViewPr showGuides="1">
      <p:cViewPr varScale="1">
        <p:scale>
          <a:sx n="78" d="100"/>
          <a:sy n="78" d="100"/>
        </p:scale>
        <p:origin x="204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86EDA29-117B-4436-A333-F292E0E64D40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D7EB1D6-7D3C-46A0-872E-B42EFA3A5F5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3766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连接符 2"/>
          <p:cNvCxnSpPr/>
          <p:nvPr userDrawn="1"/>
        </p:nvCxnSpPr>
        <p:spPr>
          <a:xfrm>
            <a:off x="4610999" y="32659"/>
            <a:ext cx="19050" cy="6858000"/>
          </a:xfrm>
          <a:prstGeom prst="line">
            <a:avLst/>
          </a:prstGeom>
          <a:ln w="28575">
            <a:gradFill>
              <a:gsLst>
                <a:gs pos="0">
                  <a:srgbClr val="4F4B3B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rgbClr val="444032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>
            <a:off x="4187908" y="14515"/>
            <a:ext cx="19050" cy="6858000"/>
          </a:xfrm>
          <a:prstGeom prst="line">
            <a:avLst/>
          </a:prstGeom>
          <a:ln w="28575">
            <a:gradFill>
              <a:gsLst>
                <a:gs pos="1000">
                  <a:srgbClr val="5C4D3A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rgbClr val="423E32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57181" y="14515"/>
            <a:ext cx="19050" cy="6858000"/>
          </a:xfrm>
          <a:prstGeom prst="line">
            <a:avLst/>
          </a:prstGeom>
          <a:ln w="28575">
            <a:gradFill>
              <a:gsLst>
                <a:gs pos="2000">
                  <a:srgbClr val="483D2C"/>
                </a:gs>
                <a:gs pos="50000">
                  <a:schemeClr val="tx1">
                    <a:lumMod val="85000"/>
                    <a:lumOff val="15000"/>
                  </a:schemeClr>
                </a:gs>
                <a:gs pos="99000">
                  <a:srgbClr val="403D30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6303363" y="14515"/>
            <a:ext cx="19050" cy="6858000"/>
          </a:xfrm>
          <a:prstGeom prst="line">
            <a:avLst/>
          </a:prstGeom>
          <a:ln w="28575">
            <a:gradFill>
              <a:gsLst>
                <a:gs pos="0">
                  <a:srgbClr val="51433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rgbClr val="464234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5880272" y="14515"/>
            <a:ext cx="19050" cy="6858000"/>
          </a:xfrm>
          <a:prstGeom prst="line">
            <a:avLst/>
          </a:prstGeom>
          <a:ln w="28575">
            <a:gradFill>
              <a:gsLst>
                <a:gs pos="0">
                  <a:srgbClr val="504432"/>
                </a:gs>
                <a:gs pos="50000">
                  <a:schemeClr val="tx1">
                    <a:lumMod val="85000"/>
                    <a:lumOff val="15000"/>
                  </a:schemeClr>
                </a:gs>
                <a:gs pos="99000">
                  <a:srgbClr val="40362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3764817" y="14515"/>
            <a:ext cx="19050" cy="6858000"/>
          </a:xfrm>
          <a:prstGeom prst="line">
            <a:avLst/>
          </a:prstGeom>
          <a:ln w="28575">
            <a:gradFill>
              <a:gsLst>
                <a:gs pos="0">
                  <a:srgbClr val="5D4E39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rgbClr val="464334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3341726" y="14515"/>
            <a:ext cx="19050" cy="6858000"/>
          </a:xfrm>
          <a:prstGeom prst="line">
            <a:avLst/>
          </a:prstGeom>
          <a:ln w="28575">
            <a:gradFill>
              <a:gsLst>
                <a:gs pos="0">
                  <a:srgbClr val="4B402F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rgbClr val="434033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918635" y="14515"/>
            <a:ext cx="19050" cy="6858000"/>
          </a:xfrm>
          <a:prstGeom prst="line">
            <a:avLst/>
          </a:prstGeom>
          <a:ln w="28575">
            <a:gradFill>
              <a:gsLst>
                <a:gs pos="0">
                  <a:srgbClr val="453B2B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rgbClr val="373429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5034090" y="14515"/>
            <a:ext cx="19050" cy="6858000"/>
          </a:xfrm>
          <a:prstGeom prst="line">
            <a:avLst/>
          </a:prstGeom>
          <a:ln w="28575">
            <a:gradFill>
              <a:gsLst>
                <a:gs pos="2000">
                  <a:srgbClr val="493E2D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rgbClr val="423E26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2495544" y="14515"/>
            <a:ext cx="19050" cy="6858000"/>
          </a:xfrm>
          <a:prstGeom prst="line">
            <a:avLst/>
          </a:prstGeom>
          <a:ln w="28575">
            <a:gradFill>
              <a:gsLst>
                <a:gs pos="0">
                  <a:srgbClr val="3B3225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rgbClr val="3E3B2E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6726454" y="14515"/>
            <a:ext cx="19050" cy="6858000"/>
          </a:xfrm>
          <a:prstGeom prst="line">
            <a:avLst/>
          </a:prstGeom>
          <a:ln w="28575">
            <a:gradFill>
              <a:gsLst>
                <a:gs pos="0">
                  <a:srgbClr val="564734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rgbClr val="444132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7149545" y="14515"/>
            <a:ext cx="19050" cy="6858000"/>
          </a:xfrm>
          <a:prstGeom prst="line">
            <a:avLst/>
          </a:prstGeom>
          <a:ln w="28575">
            <a:gradFill>
              <a:gsLst>
                <a:gs pos="0">
                  <a:srgbClr val="4E4230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rgbClr val="3E3B2E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2072453" y="14515"/>
            <a:ext cx="19050" cy="6858000"/>
          </a:xfrm>
          <a:prstGeom prst="line">
            <a:avLst/>
          </a:prstGeom>
          <a:ln w="28575">
            <a:gradFill>
              <a:gsLst>
                <a:gs pos="0">
                  <a:srgbClr val="2B251B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rgbClr val="24221A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7995727" y="14515"/>
            <a:ext cx="19050" cy="6858000"/>
          </a:xfrm>
          <a:prstGeom prst="line">
            <a:avLst/>
          </a:prstGeom>
          <a:ln w="28575">
            <a:gradFill>
              <a:gsLst>
                <a:gs pos="0">
                  <a:schemeClr val="bg2">
                    <a:lumMod val="10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>
            <a:off x="7572636" y="14515"/>
            <a:ext cx="19050" cy="6858000"/>
          </a:xfrm>
          <a:prstGeom prst="line">
            <a:avLst/>
          </a:prstGeom>
          <a:ln w="28575">
            <a:gradFill>
              <a:gsLst>
                <a:gs pos="0">
                  <a:srgbClr val="201E12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rgbClr val="302D1C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8418818" y="14515"/>
            <a:ext cx="19050" cy="6858000"/>
          </a:xfrm>
          <a:prstGeom prst="line">
            <a:avLst/>
          </a:prstGeom>
          <a:ln w="28575">
            <a:gradFill>
              <a:gsLst>
                <a:gs pos="0">
                  <a:schemeClr val="bg2">
                    <a:lumMod val="10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1649362" y="14515"/>
            <a:ext cx="19050" cy="6858000"/>
          </a:xfrm>
          <a:prstGeom prst="line">
            <a:avLst/>
          </a:prstGeom>
          <a:ln w="28575">
            <a:gradFill>
              <a:gsLst>
                <a:gs pos="0">
                  <a:schemeClr val="bg2">
                    <a:lumMod val="10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1226271" y="14515"/>
            <a:ext cx="19050" cy="6858000"/>
          </a:xfrm>
          <a:prstGeom prst="line">
            <a:avLst/>
          </a:prstGeom>
          <a:ln w="28575">
            <a:gradFill>
              <a:gsLst>
                <a:gs pos="0">
                  <a:schemeClr val="bg2">
                    <a:lumMod val="10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803180" y="14515"/>
            <a:ext cx="19050" cy="6858000"/>
          </a:xfrm>
          <a:prstGeom prst="line">
            <a:avLst/>
          </a:prstGeom>
          <a:ln w="28575">
            <a:gradFill>
              <a:gsLst>
                <a:gs pos="0">
                  <a:schemeClr val="bg2">
                    <a:lumMod val="10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380089" y="14515"/>
            <a:ext cx="19050" cy="6858000"/>
          </a:xfrm>
          <a:prstGeom prst="line">
            <a:avLst/>
          </a:prstGeom>
          <a:ln w="28575">
            <a:gradFill>
              <a:gsLst>
                <a:gs pos="0">
                  <a:schemeClr val="bg2">
                    <a:lumMod val="10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8841918" y="14515"/>
            <a:ext cx="19050" cy="6858000"/>
          </a:xfrm>
          <a:prstGeom prst="line">
            <a:avLst/>
          </a:prstGeom>
          <a:ln w="28575">
            <a:gradFill>
              <a:gsLst>
                <a:gs pos="0">
                  <a:schemeClr val="bg2">
                    <a:lumMod val="10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287713" y="3514725"/>
            <a:ext cx="5570537" cy="1093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矩形 24"/>
          <p:cNvSpPr/>
          <p:nvPr userDrawn="1"/>
        </p:nvSpPr>
        <p:spPr>
          <a:xfrm rot="5400000">
            <a:off x="4061619" y="494506"/>
            <a:ext cx="1057275" cy="918051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26" name="Picture 书" descr="C:\Documents and Settings\Administrator.402FF8F93AC34C9\桌面\200891719414417_2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8900" y="1130300"/>
            <a:ext cx="2593975" cy="4178300"/>
          </a:xfrm>
          <a:prstGeom prst="rect">
            <a:avLst/>
          </a:prstGeom>
          <a:noFill/>
          <a:ln>
            <a:noFill/>
          </a:ln>
          <a:effectLst>
            <a:outerShdw blurRad="165100" dist="76200" dir="5400000" algn="t" rotWithShape="0">
              <a:srgbClr val="000000">
                <a:alpha val="7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18"/>
          <p:cNvSpPr>
            <a:spLocks noChangeAspect="1" noChangeArrowheads="1" noTextEdit="1"/>
          </p:cNvSpPr>
          <p:nvPr userDrawn="1"/>
        </p:nvSpPr>
        <p:spPr bwMode="auto">
          <a:xfrm>
            <a:off x="7696200" y="4552950"/>
            <a:ext cx="1062038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8" name="直接箭头连接符 27"/>
          <p:cNvCxnSpPr/>
          <p:nvPr userDrawn="1"/>
        </p:nvCxnSpPr>
        <p:spPr>
          <a:xfrm flipH="1">
            <a:off x="6475413" y="5365750"/>
            <a:ext cx="2668587" cy="0"/>
          </a:xfrm>
          <a:prstGeom prst="straightConnector1">
            <a:avLst/>
          </a:prstGeom>
          <a:ln w="79375" cmpd="thickThin">
            <a:solidFill>
              <a:schemeClr val="accent5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 userDrawn="1"/>
        </p:nvCxnSpPr>
        <p:spPr>
          <a:xfrm flipH="1">
            <a:off x="7229475" y="5075238"/>
            <a:ext cx="1914525" cy="0"/>
          </a:xfrm>
          <a:prstGeom prst="straightConnector1">
            <a:avLst/>
          </a:prstGeom>
          <a:ln w="69850" cmpd="thinThick">
            <a:solidFill>
              <a:srgbClr val="FFFF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 userDrawn="1"/>
        </p:nvCxnSpPr>
        <p:spPr>
          <a:xfrm flipH="1">
            <a:off x="5227638" y="5465763"/>
            <a:ext cx="3916362" cy="0"/>
          </a:xfrm>
          <a:prstGeom prst="straightConnector1">
            <a:avLst/>
          </a:prstGeom>
          <a:ln w="63500" cmpd="tri">
            <a:solidFill>
              <a:schemeClr val="accent2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 userDrawn="1"/>
        </p:nvCxnSpPr>
        <p:spPr>
          <a:xfrm flipH="1">
            <a:off x="6067425" y="5233988"/>
            <a:ext cx="3076575" cy="0"/>
          </a:xfrm>
          <a:prstGeom prst="straightConnector1">
            <a:avLst/>
          </a:prstGeom>
          <a:ln w="69850" cmpd="thinThick">
            <a:solidFill>
              <a:schemeClr val="accent3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DC6C5-DF8F-44AD-9DC5-DD43D3175583}" type="datetimeFigureOut">
              <a:rPr lang="zh-CN" altLang="en-US"/>
            </a:fld>
            <a:endParaRPr lang="zh-CN" altLang="en-US"/>
          </a:p>
        </p:txBody>
      </p:sp>
      <p:sp>
        <p:nvSpPr>
          <p:cNvPr id="3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27083DA-B781-47C2-A827-E33FCFC64D8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15600-BA97-4729-BC97-06CD4C56126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F9FE7-7834-4B6B-A23A-E4A4960EE80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CA0EE-6E3A-415F-AB8F-759A0723461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41A7A-36C7-4309-A392-5E0AB7D1F34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7DDD7-4646-436E-9AB5-BB504272E2C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C18B4-13CD-4590-8BF4-6022FB3CEF8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545DB-7570-4178-A2F5-2865BBB7A2A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B4A94-0CD2-48FB-ACDA-DDDF934EA30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39C7C-8521-43F4-AE0F-31B0BF2F071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5A927-8DD7-4EA8-87A6-6DC4DD57B17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00B44-3A75-4957-BF35-26659BE6302C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70824-9DC1-4B00-B884-1B8795FBDEE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FC50F-BA62-443A-B478-5FE028AE5B5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B9F57-A84D-49D5-823B-09997E4962E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688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109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274638" y="254000"/>
            <a:ext cx="739775" cy="669925"/>
          </a:xfrm>
          <a:prstGeom prst="rect">
            <a:avLst/>
          </a:prstGeom>
          <a:noFill/>
          <a:effectLst>
            <a:outerShdw blurRad="50800" dist="38100" dir="5400000" sx="97000" sy="97000" algn="t" rotWithShape="0">
              <a:prstClr val="black">
                <a:alpha val="57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 userDrawn="1"/>
        </p:nvSpPr>
        <p:spPr>
          <a:xfrm rot="5400000">
            <a:off x="1871662" y="-963612"/>
            <a:ext cx="5400675" cy="9144000"/>
          </a:xfrm>
          <a:prstGeom prst="rect">
            <a:avLst/>
          </a:prstGeom>
          <a:solidFill>
            <a:schemeClr val="tx1">
              <a:lumMod val="95000"/>
              <a:lumOff val="5000"/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 rot="5400000">
            <a:off x="4495006" y="1647031"/>
            <a:ext cx="142875" cy="918051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Picture 64" descr="C:\Documents and Settings\Administrator.402FF8F93AC34C9\桌面\20071169118867_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4878388"/>
            <a:ext cx="15621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790F0-063E-496C-99B4-A40310A27FC8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207749A-D667-4F2E-A081-A01C27F7951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C4159-0666-46A2-8F9C-6D694BD3A40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CA6DD-0754-4A6A-9C62-216BD086EEF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72440-3119-42F4-8B39-6D4C9E21699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0A1A8-C51E-425D-93D5-F0C2D44B891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151E467-43F9-44B5-B5F1-97357DA1AD5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53A9762-A69B-4D0D-A3EA-5FCEC260B56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2998394" y="143573"/>
            <a:ext cx="5956920" cy="1477328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0" dirty="0">
                <a:solidFill>
                  <a:srgbClr val="FF9933"/>
                </a:solidFill>
                <a:latin typeface="Britannic Bold" panose="020B0903060703020204" pitchFamily="34" charset="0"/>
                <a:ea typeface="方正超粗黑繁体" panose="02010601030101010101" pitchFamily="65" charset="-122"/>
              </a:rPr>
              <a:t>P</a:t>
            </a:r>
            <a:r>
              <a:rPr lang="en-US" altLang="zh-CN" sz="6000" dirty="0">
                <a:solidFill>
                  <a:schemeClr val="bg1"/>
                </a:solidFill>
                <a:latin typeface="Britannic Bold" panose="020B0903060703020204" pitchFamily="34" charset="0"/>
                <a:ea typeface="方正超粗黑繁体" panose="02010601030101010101" pitchFamily="65" charset="-122"/>
              </a:rPr>
              <a:t>OWERPOINT</a:t>
            </a:r>
            <a:r>
              <a:rPr lang="zh-CN" altLang="en-US" sz="3600" dirty="0">
                <a:solidFill>
                  <a:schemeClr val="bg1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模板</a:t>
            </a:r>
            <a:endParaRPr lang="zh-CN" altLang="en-US" sz="3600" dirty="0">
              <a:solidFill>
                <a:schemeClr val="bg1"/>
              </a:solidFill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sp>
        <p:nvSpPr>
          <p:cNvPr id="6147" name="TextBox 29"/>
          <p:cNvSpPr txBox="1">
            <a:spLocks noChangeArrowheads="1"/>
          </p:cNvSpPr>
          <p:nvPr/>
        </p:nvSpPr>
        <p:spPr bwMode="auto">
          <a:xfrm>
            <a:off x="5956300" y="1811338"/>
            <a:ext cx="2921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适用于教育及相关类别的演示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9" name="TextBox 49"/>
          <p:cNvSpPr txBox="1">
            <a:spLocks noChangeArrowheads="1"/>
          </p:cNvSpPr>
          <p:nvPr/>
        </p:nvSpPr>
        <p:spPr bwMode="auto">
          <a:xfrm>
            <a:off x="5446713" y="1341438"/>
            <a:ext cx="33909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zh-CN" altLang="en-US" sz="25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20"/>
          <p:cNvSpPr txBox="1">
            <a:spLocks noChangeArrowheads="1"/>
          </p:cNvSpPr>
          <p:nvPr/>
        </p:nvSpPr>
        <p:spPr bwMode="auto">
          <a:xfrm>
            <a:off x="971550" y="461963"/>
            <a:ext cx="950913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  言</a:t>
            </a:r>
            <a:endParaRPr lang="zh-CN" altLang="en-US" sz="23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19" name="组合 21"/>
          <p:cNvGrpSpPr/>
          <p:nvPr/>
        </p:nvGrpSpPr>
        <p:grpSpPr bwMode="auto">
          <a:xfrm>
            <a:off x="611188" y="1557338"/>
            <a:ext cx="7993062" cy="3600450"/>
            <a:chOff x="611560" y="1556792"/>
            <a:chExt cx="7992888" cy="3600400"/>
          </a:xfrm>
        </p:grpSpPr>
        <p:grpSp>
          <p:nvGrpSpPr>
            <p:cNvPr id="9220" name="组合 74"/>
            <p:cNvGrpSpPr/>
            <p:nvPr/>
          </p:nvGrpSpPr>
          <p:grpSpPr bwMode="auto">
            <a:xfrm>
              <a:off x="611560" y="1556792"/>
              <a:ext cx="7992888" cy="3600400"/>
              <a:chOff x="2555776" y="3447678"/>
              <a:chExt cx="5040560" cy="378042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2555776" y="3447678"/>
                <a:ext cx="4968480" cy="3600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2627856" y="3465680"/>
                <a:ext cx="4968480" cy="360040"/>
              </a:xfrm>
              <a:prstGeom prst="rect">
                <a:avLst/>
              </a:prstGeom>
              <a:solidFill>
                <a:srgbClr val="C2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9221" name="矩形 1"/>
            <p:cNvSpPr>
              <a:spLocks noChangeArrowheads="1"/>
            </p:cNvSpPr>
            <p:nvPr/>
          </p:nvSpPr>
          <p:spPr bwMode="auto">
            <a:xfrm>
              <a:off x="870799" y="2200796"/>
              <a:ext cx="7474410" cy="2308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 ！</a:t>
              </a:r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稿件制作。</a:t>
              </a:r>
              <a:endParaRPr lang="zh-CN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30"/>
          <p:cNvGrpSpPr/>
          <p:nvPr/>
        </p:nvGrpSpPr>
        <p:grpSpPr bwMode="auto">
          <a:xfrm>
            <a:off x="1692275" y="4508500"/>
            <a:ext cx="5543550" cy="441325"/>
            <a:chOff x="1691680" y="4509120"/>
            <a:chExt cx="5544616" cy="441340"/>
          </a:xfrm>
        </p:grpSpPr>
        <p:grpSp>
          <p:nvGrpSpPr>
            <p:cNvPr id="10259" name="组合 15"/>
            <p:cNvGrpSpPr/>
            <p:nvPr/>
          </p:nvGrpSpPr>
          <p:grpSpPr bwMode="auto">
            <a:xfrm>
              <a:off x="1691680" y="4509120"/>
              <a:ext cx="5544616" cy="432048"/>
              <a:chOff x="2771800" y="1700808"/>
              <a:chExt cx="5040560" cy="432048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2771800" y="1700808"/>
                <a:ext cx="4968387" cy="360376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843973" y="1772248"/>
                <a:ext cx="4968387" cy="360375"/>
              </a:xfrm>
              <a:prstGeom prst="rect">
                <a:avLst/>
              </a:prstGeom>
              <a:solidFill>
                <a:srgbClr val="3DA5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0260" name="TextBox 36"/>
            <p:cNvSpPr txBox="1">
              <a:spLocks noChangeArrowheads="1"/>
            </p:cNvSpPr>
            <p:nvPr/>
          </p:nvSpPr>
          <p:spPr bwMode="auto">
            <a:xfrm>
              <a:off x="3751166" y="4581128"/>
              <a:ext cx="1569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243" name="TextBox 1"/>
          <p:cNvSpPr txBox="1">
            <a:spLocks noChangeArrowheads="1"/>
          </p:cNvSpPr>
          <p:nvPr/>
        </p:nvSpPr>
        <p:spPr bwMode="auto">
          <a:xfrm>
            <a:off x="971550" y="461963"/>
            <a:ext cx="950913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zh-CN" altLang="en-US" sz="23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44" name="组合 17"/>
          <p:cNvGrpSpPr/>
          <p:nvPr/>
        </p:nvGrpSpPr>
        <p:grpSpPr bwMode="auto">
          <a:xfrm>
            <a:off x="1692275" y="1989138"/>
            <a:ext cx="5543550" cy="441325"/>
            <a:chOff x="1691680" y="1988840"/>
            <a:chExt cx="5544616" cy="441340"/>
          </a:xfrm>
        </p:grpSpPr>
        <p:grpSp>
          <p:nvGrpSpPr>
            <p:cNvPr id="10255" name="组合 12"/>
            <p:cNvGrpSpPr/>
            <p:nvPr/>
          </p:nvGrpSpPr>
          <p:grpSpPr bwMode="auto">
            <a:xfrm>
              <a:off x="1691680" y="1988840"/>
              <a:ext cx="5544616" cy="432048"/>
              <a:chOff x="2555776" y="3447678"/>
              <a:chExt cx="5040560" cy="432048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555776" y="3447678"/>
                <a:ext cx="4968387" cy="36037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2627949" y="3519117"/>
                <a:ext cx="4968387" cy="360376"/>
              </a:xfrm>
              <a:prstGeom prst="rect">
                <a:avLst/>
              </a:prstGeom>
              <a:solidFill>
                <a:srgbClr val="C2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0256" name="TextBox 16"/>
            <p:cNvSpPr txBox="1">
              <a:spLocks noChangeArrowheads="1"/>
            </p:cNvSpPr>
            <p:nvPr/>
          </p:nvSpPr>
          <p:spPr bwMode="auto">
            <a:xfrm>
              <a:off x="3751166" y="2060848"/>
              <a:ext cx="1569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5" name="组合 29"/>
          <p:cNvGrpSpPr/>
          <p:nvPr/>
        </p:nvGrpSpPr>
        <p:grpSpPr bwMode="auto">
          <a:xfrm>
            <a:off x="1692275" y="3668713"/>
            <a:ext cx="5543550" cy="431800"/>
            <a:chOff x="1691680" y="3669026"/>
            <a:chExt cx="5544616" cy="432048"/>
          </a:xfrm>
        </p:grpSpPr>
        <p:grpSp>
          <p:nvGrpSpPr>
            <p:cNvPr id="10251" name="组合 14"/>
            <p:cNvGrpSpPr/>
            <p:nvPr/>
          </p:nvGrpSpPr>
          <p:grpSpPr bwMode="auto">
            <a:xfrm>
              <a:off x="1691680" y="3669026"/>
              <a:ext cx="5544616" cy="432048"/>
              <a:chOff x="2411760" y="4581128"/>
              <a:chExt cx="5040560" cy="432048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411760" y="4581128"/>
                <a:ext cx="4968387" cy="36056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483933" y="4652606"/>
                <a:ext cx="4968387" cy="360570"/>
              </a:xfrm>
              <a:prstGeom prst="rect">
                <a:avLst/>
              </a:prstGeom>
              <a:solidFill>
                <a:srgbClr val="9CB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0252" name="TextBox 35"/>
            <p:cNvSpPr txBox="1">
              <a:spLocks noChangeArrowheads="1"/>
            </p:cNvSpPr>
            <p:nvPr/>
          </p:nvSpPr>
          <p:spPr bwMode="auto">
            <a:xfrm>
              <a:off x="3751166" y="3717032"/>
              <a:ext cx="1569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6" name="组合 20"/>
          <p:cNvGrpSpPr/>
          <p:nvPr/>
        </p:nvGrpSpPr>
        <p:grpSpPr bwMode="auto">
          <a:xfrm>
            <a:off x="1692275" y="2828925"/>
            <a:ext cx="5543550" cy="431800"/>
            <a:chOff x="1691680" y="2828933"/>
            <a:chExt cx="5544616" cy="432048"/>
          </a:xfrm>
        </p:grpSpPr>
        <p:grpSp>
          <p:nvGrpSpPr>
            <p:cNvPr id="10247" name="组合 13"/>
            <p:cNvGrpSpPr/>
            <p:nvPr/>
          </p:nvGrpSpPr>
          <p:grpSpPr bwMode="auto">
            <a:xfrm>
              <a:off x="1691680" y="2828933"/>
              <a:ext cx="5544616" cy="432048"/>
              <a:chOff x="2915816" y="2564904"/>
              <a:chExt cx="5040560" cy="432048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2915816" y="2564904"/>
                <a:ext cx="4968387" cy="3605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987989" y="2636383"/>
                <a:ext cx="4968387" cy="360569"/>
              </a:xfrm>
              <a:prstGeom prst="rect">
                <a:avLst/>
              </a:prstGeom>
              <a:solidFill>
                <a:srgbClr val="F794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0248" name="TextBox 34"/>
            <p:cNvSpPr txBox="1">
              <a:spLocks noChangeArrowheads="1"/>
            </p:cNvSpPr>
            <p:nvPr/>
          </p:nvSpPr>
          <p:spPr bwMode="auto">
            <a:xfrm>
              <a:off x="3751166" y="2852936"/>
              <a:ext cx="1569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/>
          <p:cNvSpPr txBox="1">
            <a:spLocks noChangeArrowheads="1"/>
          </p:cNvSpPr>
          <p:nvPr/>
        </p:nvSpPr>
        <p:spPr bwMode="auto">
          <a:xfrm>
            <a:off x="971550" y="461963"/>
            <a:ext cx="12461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 渡 页</a:t>
            </a:r>
            <a:endParaRPr lang="zh-CN" altLang="en-US" sz="23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67" name="组合 6"/>
          <p:cNvGrpSpPr/>
          <p:nvPr/>
        </p:nvGrpSpPr>
        <p:grpSpPr bwMode="auto">
          <a:xfrm>
            <a:off x="1692275" y="3059113"/>
            <a:ext cx="5543550" cy="441325"/>
            <a:chOff x="1691680" y="3059668"/>
            <a:chExt cx="5544616" cy="441340"/>
          </a:xfrm>
        </p:grpSpPr>
        <p:grpSp>
          <p:nvGrpSpPr>
            <p:cNvPr id="11268" name="组合 2"/>
            <p:cNvGrpSpPr/>
            <p:nvPr/>
          </p:nvGrpSpPr>
          <p:grpSpPr bwMode="auto">
            <a:xfrm>
              <a:off x="1691680" y="3059668"/>
              <a:ext cx="5544616" cy="432048"/>
              <a:chOff x="2555776" y="3447678"/>
              <a:chExt cx="5040560" cy="43204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555776" y="3447678"/>
                <a:ext cx="4968387" cy="36037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2627949" y="3519117"/>
                <a:ext cx="4968387" cy="360376"/>
              </a:xfrm>
              <a:prstGeom prst="rect">
                <a:avLst/>
              </a:prstGeom>
              <a:solidFill>
                <a:srgbClr val="BE49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1269" name="TextBox 5"/>
            <p:cNvSpPr txBox="1">
              <a:spLocks noChangeArrowheads="1"/>
            </p:cNvSpPr>
            <p:nvPr/>
          </p:nvSpPr>
          <p:spPr bwMode="auto">
            <a:xfrm>
              <a:off x="3751166" y="3131676"/>
              <a:ext cx="1569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"/>
          <p:cNvSpPr txBox="1">
            <a:spLocks noChangeArrowheads="1"/>
          </p:cNvSpPr>
          <p:nvPr/>
        </p:nvSpPr>
        <p:spPr bwMode="auto">
          <a:xfrm>
            <a:off x="971550" y="461963"/>
            <a:ext cx="950913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  题</a:t>
            </a:r>
            <a:endParaRPr lang="zh-CN" altLang="en-US" sz="23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291" name="Group 14"/>
          <p:cNvGrpSpPr>
            <a:grpSpLocks noChangeAspect="1"/>
          </p:cNvGrpSpPr>
          <p:nvPr/>
        </p:nvGrpSpPr>
        <p:grpSpPr bwMode="auto">
          <a:xfrm>
            <a:off x="3440113" y="2060575"/>
            <a:ext cx="766762" cy="1674813"/>
            <a:chOff x="1289" y="2069"/>
            <a:chExt cx="614" cy="872"/>
          </a:xfrm>
        </p:grpSpPr>
        <p:sp>
          <p:nvSpPr>
            <p:cNvPr id="12319" name="AutoShape 13"/>
            <p:cNvSpPr>
              <a:spLocks noChangeAspect="1" noChangeArrowheads="1" noTextEdit="1"/>
            </p:cNvSpPr>
            <p:nvPr/>
          </p:nvSpPr>
          <p:spPr bwMode="auto">
            <a:xfrm>
              <a:off x="1292" y="2069"/>
              <a:ext cx="609" cy="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0" name="Freeform 15"/>
            <p:cNvSpPr/>
            <p:nvPr/>
          </p:nvSpPr>
          <p:spPr bwMode="auto">
            <a:xfrm>
              <a:off x="1438" y="2069"/>
              <a:ext cx="465" cy="872"/>
            </a:xfrm>
            <a:custGeom>
              <a:avLst/>
              <a:gdLst>
                <a:gd name="T0" fmla="*/ 465 w 465"/>
                <a:gd name="T1" fmla="*/ 818 h 872"/>
                <a:gd name="T2" fmla="*/ 319 w 465"/>
                <a:gd name="T3" fmla="*/ 872 h 872"/>
                <a:gd name="T4" fmla="*/ 0 w 465"/>
                <a:gd name="T5" fmla="*/ 622 h 872"/>
                <a:gd name="T6" fmla="*/ 0 w 465"/>
                <a:gd name="T7" fmla="*/ 0 h 872"/>
                <a:gd name="T8" fmla="*/ 465 w 465"/>
                <a:gd name="T9" fmla="*/ 199 h 872"/>
                <a:gd name="T10" fmla="*/ 465 w 465"/>
                <a:gd name="T11" fmla="*/ 818 h 8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5" h="872">
                  <a:moveTo>
                    <a:pt x="465" y="818"/>
                  </a:moveTo>
                  <a:lnTo>
                    <a:pt x="319" y="872"/>
                  </a:lnTo>
                  <a:lnTo>
                    <a:pt x="0" y="622"/>
                  </a:lnTo>
                  <a:lnTo>
                    <a:pt x="0" y="0"/>
                  </a:lnTo>
                  <a:lnTo>
                    <a:pt x="465" y="199"/>
                  </a:lnTo>
                  <a:lnTo>
                    <a:pt x="465" y="818"/>
                  </a:lnTo>
                  <a:close/>
                </a:path>
              </a:pathLst>
            </a:custGeom>
            <a:solidFill>
              <a:srgbClr val="A7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1" name="Freeform 16"/>
            <p:cNvSpPr/>
            <p:nvPr/>
          </p:nvSpPr>
          <p:spPr bwMode="auto">
            <a:xfrm>
              <a:off x="1292" y="2123"/>
              <a:ext cx="465" cy="818"/>
            </a:xfrm>
            <a:custGeom>
              <a:avLst/>
              <a:gdLst>
                <a:gd name="T0" fmla="*/ 465 w 465"/>
                <a:gd name="T1" fmla="*/ 818 h 818"/>
                <a:gd name="T2" fmla="*/ 0 w 465"/>
                <a:gd name="T3" fmla="*/ 622 h 818"/>
                <a:gd name="T4" fmla="*/ 0 w 465"/>
                <a:gd name="T5" fmla="*/ 0 h 818"/>
                <a:gd name="T6" fmla="*/ 465 w 465"/>
                <a:gd name="T7" fmla="*/ 199 h 818"/>
                <a:gd name="T8" fmla="*/ 465 w 465"/>
                <a:gd name="T9" fmla="*/ 818 h 8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65" h="818">
                  <a:moveTo>
                    <a:pt x="465" y="818"/>
                  </a:moveTo>
                  <a:lnTo>
                    <a:pt x="0" y="622"/>
                  </a:lnTo>
                  <a:lnTo>
                    <a:pt x="0" y="0"/>
                  </a:lnTo>
                  <a:lnTo>
                    <a:pt x="465" y="199"/>
                  </a:lnTo>
                  <a:lnTo>
                    <a:pt x="465" y="818"/>
                  </a:lnTo>
                  <a:close/>
                </a:path>
              </a:pathLst>
            </a:custGeom>
            <a:solidFill>
              <a:srgbClr val="C25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2" name="Freeform 17"/>
            <p:cNvSpPr/>
            <p:nvPr/>
          </p:nvSpPr>
          <p:spPr bwMode="auto">
            <a:xfrm>
              <a:off x="1289" y="2069"/>
              <a:ext cx="611" cy="253"/>
            </a:xfrm>
            <a:custGeom>
              <a:avLst/>
              <a:gdLst>
                <a:gd name="T0" fmla="*/ 611 w 611"/>
                <a:gd name="T1" fmla="*/ 199 h 253"/>
                <a:gd name="T2" fmla="*/ 146 w 611"/>
                <a:gd name="T3" fmla="*/ 0 h 253"/>
                <a:gd name="T4" fmla="*/ 0 w 611"/>
                <a:gd name="T5" fmla="*/ 54 h 253"/>
                <a:gd name="T6" fmla="*/ 465 w 611"/>
                <a:gd name="T7" fmla="*/ 253 h 253"/>
                <a:gd name="T8" fmla="*/ 611 w 611"/>
                <a:gd name="T9" fmla="*/ 199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1" h="253">
                  <a:moveTo>
                    <a:pt x="611" y="199"/>
                  </a:moveTo>
                  <a:lnTo>
                    <a:pt x="146" y="0"/>
                  </a:lnTo>
                  <a:lnTo>
                    <a:pt x="0" y="54"/>
                  </a:lnTo>
                  <a:lnTo>
                    <a:pt x="465" y="253"/>
                  </a:lnTo>
                  <a:lnTo>
                    <a:pt x="611" y="199"/>
                  </a:lnTo>
                  <a:close/>
                </a:path>
              </a:pathLst>
            </a:custGeom>
            <a:solidFill>
              <a:srgbClr val="D28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292" name="组合 5163"/>
          <p:cNvGrpSpPr/>
          <p:nvPr/>
        </p:nvGrpSpPr>
        <p:grpSpPr bwMode="auto">
          <a:xfrm>
            <a:off x="3432175" y="3362325"/>
            <a:ext cx="2008188" cy="1292225"/>
            <a:chOff x="3431919" y="3362067"/>
            <a:chExt cx="2008986" cy="1292809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3431919" y="3362067"/>
              <a:ext cx="2008986" cy="1292809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18" name="TextBox 50"/>
            <p:cNvSpPr txBox="1">
              <a:spLocks noChangeArrowheads="1"/>
            </p:cNvSpPr>
            <p:nvPr/>
          </p:nvSpPr>
          <p:spPr bwMode="auto">
            <a:xfrm rot="1963856">
              <a:off x="3858887" y="4013725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3" name="组合 5162"/>
          <p:cNvGrpSpPr/>
          <p:nvPr/>
        </p:nvGrpSpPr>
        <p:grpSpPr bwMode="auto">
          <a:xfrm>
            <a:off x="2324100" y="3336925"/>
            <a:ext cx="2039938" cy="1319213"/>
            <a:chOff x="2324616" y="3336667"/>
            <a:chExt cx="2039176" cy="1318844"/>
          </a:xfrm>
        </p:grpSpPr>
        <p:cxnSp>
          <p:nvCxnSpPr>
            <p:cNvPr id="48" name="直接箭头连接符 47"/>
            <p:cNvCxnSpPr/>
            <p:nvPr/>
          </p:nvCxnSpPr>
          <p:spPr>
            <a:xfrm>
              <a:off x="2324616" y="3336667"/>
              <a:ext cx="2039176" cy="131884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16" name="TextBox 55"/>
            <p:cNvSpPr txBox="1">
              <a:spLocks noChangeArrowheads="1"/>
            </p:cNvSpPr>
            <p:nvPr/>
          </p:nvSpPr>
          <p:spPr bwMode="auto">
            <a:xfrm rot="1963856">
              <a:off x="2764284" y="3985149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4" name="组合 5164"/>
          <p:cNvGrpSpPr/>
          <p:nvPr/>
        </p:nvGrpSpPr>
        <p:grpSpPr bwMode="auto">
          <a:xfrm>
            <a:off x="4529138" y="3365500"/>
            <a:ext cx="2047875" cy="1322388"/>
            <a:chOff x="4529850" y="3365877"/>
            <a:chExt cx="2046506" cy="1321384"/>
          </a:xfrm>
        </p:grpSpPr>
        <p:cxnSp>
          <p:nvCxnSpPr>
            <p:cNvPr id="49" name="直接箭头连接符 48"/>
            <p:cNvCxnSpPr/>
            <p:nvPr/>
          </p:nvCxnSpPr>
          <p:spPr>
            <a:xfrm>
              <a:off x="4529850" y="3365877"/>
              <a:ext cx="2046506" cy="1321384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14" name="TextBox 56"/>
            <p:cNvSpPr txBox="1">
              <a:spLocks noChangeArrowheads="1"/>
            </p:cNvSpPr>
            <p:nvPr/>
          </p:nvSpPr>
          <p:spPr bwMode="auto">
            <a:xfrm rot="1963856">
              <a:off x="5022223" y="4042299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5" name="组合 5165"/>
          <p:cNvGrpSpPr/>
          <p:nvPr/>
        </p:nvGrpSpPr>
        <p:grpSpPr bwMode="auto">
          <a:xfrm>
            <a:off x="5599113" y="3376613"/>
            <a:ext cx="2046287" cy="1323975"/>
            <a:chOff x="5599190" y="3376037"/>
            <a:chExt cx="2046215" cy="1323924"/>
          </a:xfrm>
        </p:grpSpPr>
        <p:cxnSp>
          <p:nvCxnSpPr>
            <p:cNvPr id="50" name="直接箭头连接符 49"/>
            <p:cNvCxnSpPr/>
            <p:nvPr/>
          </p:nvCxnSpPr>
          <p:spPr>
            <a:xfrm>
              <a:off x="5599190" y="3376037"/>
              <a:ext cx="2046215" cy="1323924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12" name="TextBox 57"/>
            <p:cNvSpPr txBox="1">
              <a:spLocks noChangeArrowheads="1"/>
            </p:cNvSpPr>
            <p:nvPr/>
          </p:nvSpPr>
          <p:spPr bwMode="auto">
            <a:xfrm rot="1963856">
              <a:off x="6089023" y="4061350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6" name="Group 20"/>
          <p:cNvGrpSpPr>
            <a:grpSpLocks noChangeAspect="1"/>
          </p:cNvGrpSpPr>
          <p:nvPr/>
        </p:nvGrpSpPr>
        <p:grpSpPr bwMode="auto">
          <a:xfrm>
            <a:off x="2325688" y="2027238"/>
            <a:ext cx="765175" cy="1679575"/>
            <a:chOff x="2197" y="1199"/>
            <a:chExt cx="482" cy="1058"/>
          </a:xfrm>
        </p:grpSpPr>
        <p:sp>
          <p:nvSpPr>
            <p:cNvPr id="12307" name="AutoShape 19"/>
            <p:cNvSpPr>
              <a:spLocks noChangeAspect="1" noChangeArrowheads="1" noTextEdit="1"/>
            </p:cNvSpPr>
            <p:nvPr/>
          </p:nvSpPr>
          <p:spPr bwMode="auto">
            <a:xfrm>
              <a:off x="2197" y="1202"/>
              <a:ext cx="480" cy="1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2" name="Freeform 21"/>
            <p:cNvSpPr/>
            <p:nvPr/>
          </p:nvSpPr>
          <p:spPr bwMode="auto">
            <a:xfrm>
              <a:off x="2314" y="1199"/>
              <a:ext cx="365" cy="1055"/>
            </a:xfrm>
            <a:custGeom>
              <a:avLst/>
              <a:gdLst>
                <a:gd name="T0" fmla="*/ 365 w 365"/>
                <a:gd name="T1" fmla="*/ 989 h 1055"/>
                <a:gd name="T2" fmla="*/ 249 w 365"/>
                <a:gd name="T3" fmla="*/ 1055 h 1055"/>
                <a:gd name="T4" fmla="*/ 0 w 365"/>
                <a:gd name="T5" fmla="*/ 752 h 1055"/>
                <a:gd name="T6" fmla="*/ 0 w 365"/>
                <a:gd name="T7" fmla="*/ 0 h 1055"/>
                <a:gd name="T8" fmla="*/ 365 w 365"/>
                <a:gd name="T9" fmla="*/ 240 h 1055"/>
                <a:gd name="T10" fmla="*/ 365 w 365"/>
                <a:gd name="T11" fmla="*/ 989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5" h="1055">
                  <a:moveTo>
                    <a:pt x="365" y="989"/>
                  </a:moveTo>
                  <a:lnTo>
                    <a:pt x="249" y="1055"/>
                  </a:lnTo>
                  <a:lnTo>
                    <a:pt x="0" y="752"/>
                  </a:lnTo>
                  <a:lnTo>
                    <a:pt x="0" y="0"/>
                  </a:lnTo>
                  <a:lnTo>
                    <a:pt x="365" y="240"/>
                  </a:lnTo>
                  <a:lnTo>
                    <a:pt x="365" y="98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309" name="Freeform 22"/>
            <p:cNvSpPr/>
            <p:nvPr/>
          </p:nvSpPr>
          <p:spPr bwMode="auto">
            <a:xfrm>
              <a:off x="2199" y="1265"/>
              <a:ext cx="364" cy="989"/>
            </a:xfrm>
            <a:custGeom>
              <a:avLst/>
              <a:gdLst>
                <a:gd name="T0" fmla="*/ 364 w 364"/>
                <a:gd name="T1" fmla="*/ 989 h 989"/>
                <a:gd name="T2" fmla="*/ 0 w 364"/>
                <a:gd name="T3" fmla="*/ 752 h 989"/>
                <a:gd name="T4" fmla="*/ 0 w 364"/>
                <a:gd name="T5" fmla="*/ 0 h 989"/>
                <a:gd name="T6" fmla="*/ 364 w 364"/>
                <a:gd name="T7" fmla="*/ 240 h 989"/>
                <a:gd name="T8" fmla="*/ 364 w 364"/>
                <a:gd name="T9" fmla="*/ 989 h 9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4" h="989">
                  <a:moveTo>
                    <a:pt x="364" y="989"/>
                  </a:moveTo>
                  <a:lnTo>
                    <a:pt x="0" y="752"/>
                  </a:lnTo>
                  <a:lnTo>
                    <a:pt x="0" y="0"/>
                  </a:lnTo>
                  <a:lnTo>
                    <a:pt x="364" y="240"/>
                  </a:lnTo>
                  <a:lnTo>
                    <a:pt x="364" y="989"/>
                  </a:lnTo>
                  <a:close/>
                </a:path>
              </a:pathLst>
            </a:custGeom>
            <a:solidFill>
              <a:srgbClr val="F68B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0" name="Freeform 23"/>
            <p:cNvSpPr/>
            <p:nvPr/>
          </p:nvSpPr>
          <p:spPr bwMode="auto">
            <a:xfrm>
              <a:off x="2197" y="1199"/>
              <a:ext cx="480" cy="306"/>
            </a:xfrm>
            <a:custGeom>
              <a:avLst/>
              <a:gdLst>
                <a:gd name="T0" fmla="*/ 480 w 480"/>
                <a:gd name="T1" fmla="*/ 240 h 306"/>
                <a:gd name="T2" fmla="*/ 115 w 480"/>
                <a:gd name="T3" fmla="*/ 0 h 306"/>
                <a:gd name="T4" fmla="*/ 0 w 480"/>
                <a:gd name="T5" fmla="*/ 66 h 306"/>
                <a:gd name="T6" fmla="*/ 364 w 480"/>
                <a:gd name="T7" fmla="*/ 306 h 306"/>
                <a:gd name="T8" fmla="*/ 480 w 480"/>
                <a:gd name="T9" fmla="*/ 240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0" h="306">
                  <a:moveTo>
                    <a:pt x="480" y="240"/>
                  </a:moveTo>
                  <a:lnTo>
                    <a:pt x="115" y="0"/>
                  </a:lnTo>
                  <a:lnTo>
                    <a:pt x="0" y="66"/>
                  </a:lnTo>
                  <a:lnTo>
                    <a:pt x="364" y="306"/>
                  </a:lnTo>
                  <a:lnTo>
                    <a:pt x="480" y="240"/>
                  </a:lnTo>
                  <a:close/>
                </a:path>
              </a:pathLst>
            </a:custGeom>
            <a:solidFill>
              <a:srgbClr val="F79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297" name="Group 26"/>
          <p:cNvGrpSpPr>
            <a:grpSpLocks noChangeAspect="1"/>
          </p:cNvGrpSpPr>
          <p:nvPr/>
        </p:nvGrpSpPr>
        <p:grpSpPr bwMode="auto">
          <a:xfrm>
            <a:off x="4532313" y="2051050"/>
            <a:ext cx="765175" cy="1674813"/>
            <a:chOff x="2878" y="1214"/>
            <a:chExt cx="482" cy="1055"/>
          </a:xfrm>
        </p:grpSpPr>
        <p:sp>
          <p:nvSpPr>
            <p:cNvPr id="12303" name="AutoShape 25"/>
            <p:cNvSpPr>
              <a:spLocks noChangeAspect="1" noChangeArrowheads="1" noTextEdit="1"/>
            </p:cNvSpPr>
            <p:nvPr/>
          </p:nvSpPr>
          <p:spPr bwMode="auto">
            <a:xfrm>
              <a:off x="2878" y="1214"/>
              <a:ext cx="480" cy="1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7" name="Freeform 27"/>
            <p:cNvSpPr/>
            <p:nvPr/>
          </p:nvSpPr>
          <p:spPr bwMode="auto">
            <a:xfrm>
              <a:off x="2995" y="1214"/>
              <a:ext cx="365" cy="1055"/>
            </a:xfrm>
            <a:custGeom>
              <a:avLst/>
              <a:gdLst>
                <a:gd name="T0" fmla="*/ 365 w 365"/>
                <a:gd name="T1" fmla="*/ 989 h 1055"/>
                <a:gd name="T2" fmla="*/ 249 w 365"/>
                <a:gd name="T3" fmla="*/ 1055 h 1055"/>
                <a:gd name="T4" fmla="*/ 0 w 365"/>
                <a:gd name="T5" fmla="*/ 752 h 1055"/>
                <a:gd name="T6" fmla="*/ 0 w 365"/>
                <a:gd name="T7" fmla="*/ 0 h 1055"/>
                <a:gd name="T8" fmla="*/ 365 w 365"/>
                <a:gd name="T9" fmla="*/ 240 h 1055"/>
                <a:gd name="T10" fmla="*/ 365 w 365"/>
                <a:gd name="T11" fmla="*/ 989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5" h="1055">
                  <a:moveTo>
                    <a:pt x="365" y="989"/>
                  </a:moveTo>
                  <a:lnTo>
                    <a:pt x="249" y="1055"/>
                  </a:lnTo>
                  <a:lnTo>
                    <a:pt x="0" y="752"/>
                  </a:lnTo>
                  <a:lnTo>
                    <a:pt x="0" y="0"/>
                  </a:lnTo>
                  <a:lnTo>
                    <a:pt x="365" y="240"/>
                  </a:lnTo>
                  <a:lnTo>
                    <a:pt x="365" y="98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305" name="Freeform 28"/>
            <p:cNvSpPr/>
            <p:nvPr/>
          </p:nvSpPr>
          <p:spPr bwMode="auto">
            <a:xfrm>
              <a:off x="2880" y="1280"/>
              <a:ext cx="364" cy="989"/>
            </a:xfrm>
            <a:custGeom>
              <a:avLst/>
              <a:gdLst>
                <a:gd name="T0" fmla="*/ 364 w 364"/>
                <a:gd name="T1" fmla="*/ 989 h 989"/>
                <a:gd name="T2" fmla="*/ 0 w 364"/>
                <a:gd name="T3" fmla="*/ 752 h 989"/>
                <a:gd name="T4" fmla="*/ 0 w 364"/>
                <a:gd name="T5" fmla="*/ 0 h 989"/>
                <a:gd name="T6" fmla="*/ 364 w 364"/>
                <a:gd name="T7" fmla="*/ 240 h 989"/>
                <a:gd name="T8" fmla="*/ 364 w 364"/>
                <a:gd name="T9" fmla="*/ 989 h 9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4" h="989">
                  <a:moveTo>
                    <a:pt x="364" y="989"/>
                  </a:moveTo>
                  <a:lnTo>
                    <a:pt x="0" y="752"/>
                  </a:lnTo>
                  <a:lnTo>
                    <a:pt x="0" y="0"/>
                  </a:lnTo>
                  <a:lnTo>
                    <a:pt x="364" y="240"/>
                  </a:lnTo>
                  <a:lnTo>
                    <a:pt x="364" y="989"/>
                  </a:lnTo>
                  <a:close/>
                </a:path>
              </a:pathLst>
            </a:custGeom>
            <a:solidFill>
              <a:srgbClr val="9CB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9" name="Freeform 29"/>
            <p:cNvSpPr/>
            <p:nvPr/>
          </p:nvSpPr>
          <p:spPr bwMode="auto">
            <a:xfrm>
              <a:off x="2878" y="1214"/>
              <a:ext cx="480" cy="306"/>
            </a:xfrm>
            <a:custGeom>
              <a:avLst/>
              <a:gdLst>
                <a:gd name="T0" fmla="*/ 480 w 480"/>
                <a:gd name="T1" fmla="*/ 240 h 306"/>
                <a:gd name="T2" fmla="*/ 115 w 480"/>
                <a:gd name="T3" fmla="*/ 0 h 306"/>
                <a:gd name="T4" fmla="*/ 0 w 480"/>
                <a:gd name="T5" fmla="*/ 66 h 306"/>
                <a:gd name="T6" fmla="*/ 364 w 480"/>
                <a:gd name="T7" fmla="*/ 306 h 306"/>
                <a:gd name="T8" fmla="*/ 480 w 480"/>
                <a:gd name="T9" fmla="*/ 24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306">
                  <a:moveTo>
                    <a:pt x="480" y="240"/>
                  </a:moveTo>
                  <a:lnTo>
                    <a:pt x="115" y="0"/>
                  </a:lnTo>
                  <a:lnTo>
                    <a:pt x="0" y="66"/>
                  </a:lnTo>
                  <a:lnTo>
                    <a:pt x="364" y="306"/>
                  </a:lnTo>
                  <a:lnTo>
                    <a:pt x="480" y="24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12298" name="Group 32"/>
          <p:cNvGrpSpPr>
            <a:grpSpLocks noChangeAspect="1"/>
          </p:cNvGrpSpPr>
          <p:nvPr/>
        </p:nvGrpSpPr>
        <p:grpSpPr bwMode="auto">
          <a:xfrm>
            <a:off x="5605463" y="2070100"/>
            <a:ext cx="760412" cy="1674813"/>
            <a:chOff x="3554" y="1226"/>
            <a:chExt cx="479" cy="1055"/>
          </a:xfrm>
        </p:grpSpPr>
        <p:sp>
          <p:nvSpPr>
            <p:cNvPr id="12299" name="AutoShape 31"/>
            <p:cNvSpPr>
              <a:spLocks noChangeAspect="1" noChangeArrowheads="1" noTextEdit="1"/>
            </p:cNvSpPr>
            <p:nvPr/>
          </p:nvSpPr>
          <p:spPr bwMode="auto">
            <a:xfrm>
              <a:off x="3554" y="1226"/>
              <a:ext cx="479" cy="1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2" name="Freeform 33"/>
            <p:cNvSpPr/>
            <p:nvPr/>
          </p:nvSpPr>
          <p:spPr bwMode="auto">
            <a:xfrm>
              <a:off x="3669" y="1226"/>
              <a:ext cx="366" cy="1055"/>
            </a:xfrm>
            <a:custGeom>
              <a:avLst/>
              <a:gdLst>
                <a:gd name="T0" fmla="*/ 366 w 366"/>
                <a:gd name="T1" fmla="*/ 989 h 1055"/>
                <a:gd name="T2" fmla="*/ 251 w 366"/>
                <a:gd name="T3" fmla="*/ 1055 h 1055"/>
                <a:gd name="T4" fmla="*/ 0 w 366"/>
                <a:gd name="T5" fmla="*/ 752 h 1055"/>
                <a:gd name="T6" fmla="*/ 0 w 366"/>
                <a:gd name="T7" fmla="*/ 0 h 1055"/>
                <a:gd name="T8" fmla="*/ 366 w 366"/>
                <a:gd name="T9" fmla="*/ 240 h 1055"/>
                <a:gd name="T10" fmla="*/ 366 w 366"/>
                <a:gd name="T11" fmla="*/ 989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6" h="1055">
                  <a:moveTo>
                    <a:pt x="366" y="989"/>
                  </a:moveTo>
                  <a:lnTo>
                    <a:pt x="251" y="1055"/>
                  </a:lnTo>
                  <a:lnTo>
                    <a:pt x="0" y="752"/>
                  </a:lnTo>
                  <a:lnTo>
                    <a:pt x="0" y="0"/>
                  </a:lnTo>
                  <a:lnTo>
                    <a:pt x="366" y="240"/>
                  </a:lnTo>
                  <a:lnTo>
                    <a:pt x="366" y="98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301" name="Freeform 34"/>
            <p:cNvSpPr/>
            <p:nvPr/>
          </p:nvSpPr>
          <p:spPr bwMode="auto">
            <a:xfrm>
              <a:off x="3554" y="1292"/>
              <a:ext cx="366" cy="989"/>
            </a:xfrm>
            <a:custGeom>
              <a:avLst/>
              <a:gdLst>
                <a:gd name="T0" fmla="*/ 366 w 366"/>
                <a:gd name="T1" fmla="*/ 989 h 989"/>
                <a:gd name="T2" fmla="*/ 0 w 366"/>
                <a:gd name="T3" fmla="*/ 752 h 989"/>
                <a:gd name="T4" fmla="*/ 0 w 366"/>
                <a:gd name="T5" fmla="*/ 0 h 989"/>
                <a:gd name="T6" fmla="*/ 366 w 366"/>
                <a:gd name="T7" fmla="*/ 240 h 989"/>
                <a:gd name="T8" fmla="*/ 366 w 366"/>
                <a:gd name="T9" fmla="*/ 989 h 9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989">
                  <a:moveTo>
                    <a:pt x="366" y="989"/>
                  </a:moveTo>
                  <a:lnTo>
                    <a:pt x="0" y="752"/>
                  </a:lnTo>
                  <a:lnTo>
                    <a:pt x="0" y="0"/>
                  </a:lnTo>
                  <a:lnTo>
                    <a:pt x="366" y="240"/>
                  </a:lnTo>
                  <a:lnTo>
                    <a:pt x="366" y="989"/>
                  </a:lnTo>
                  <a:close/>
                </a:path>
              </a:pathLst>
            </a:custGeom>
            <a:solidFill>
              <a:srgbClr val="389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" name="Freeform 35"/>
            <p:cNvSpPr/>
            <p:nvPr/>
          </p:nvSpPr>
          <p:spPr bwMode="auto">
            <a:xfrm>
              <a:off x="3554" y="1226"/>
              <a:ext cx="481" cy="306"/>
            </a:xfrm>
            <a:custGeom>
              <a:avLst/>
              <a:gdLst>
                <a:gd name="T0" fmla="*/ 481 w 481"/>
                <a:gd name="T1" fmla="*/ 240 h 306"/>
                <a:gd name="T2" fmla="*/ 115 w 481"/>
                <a:gd name="T3" fmla="*/ 0 h 306"/>
                <a:gd name="T4" fmla="*/ 0 w 481"/>
                <a:gd name="T5" fmla="*/ 66 h 306"/>
                <a:gd name="T6" fmla="*/ 366 w 481"/>
                <a:gd name="T7" fmla="*/ 306 h 306"/>
                <a:gd name="T8" fmla="*/ 481 w 481"/>
                <a:gd name="T9" fmla="*/ 240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1" h="306">
                  <a:moveTo>
                    <a:pt x="481" y="240"/>
                  </a:moveTo>
                  <a:lnTo>
                    <a:pt x="115" y="0"/>
                  </a:lnTo>
                  <a:lnTo>
                    <a:pt x="0" y="66"/>
                  </a:lnTo>
                  <a:lnTo>
                    <a:pt x="366" y="306"/>
                  </a:lnTo>
                  <a:lnTo>
                    <a:pt x="481" y="240"/>
                  </a:lnTo>
                  <a:close/>
                </a:path>
              </a:pathLst>
            </a:custGeom>
            <a:solidFill>
              <a:srgbClr val="62C6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971550" y="461963"/>
            <a:ext cx="950913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  题</a:t>
            </a:r>
            <a:endParaRPr lang="zh-CN" altLang="en-US" sz="23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315" name="组合 83"/>
          <p:cNvGrpSpPr/>
          <p:nvPr/>
        </p:nvGrpSpPr>
        <p:grpSpPr bwMode="auto">
          <a:xfrm>
            <a:off x="3316288" y="1557338"/>
            <a:ext cx="2511425" cy="431800"/>
            <a:chOff x="3315990" y="1557739"/>
            <a:chExt cx="2512020" cy="432048"/>
          </a:xfrm>
        </p:grpSpPr>
        <p:grpSp>
          <p:nvGrpSpPr>
            <p:cNvPr id="13359" name="组合 31"/>
            <p:cNvGrpSpPr/>
            <p:nvPr/>
          </p:nvGrpSpPr>
          <p:grpSpPr bwMode="auto">
            <a:xfrm>
              <a:off x="3315990" y="1557739"/>
              <a:ext cx="2512020" cy="432048"/>
              <a:chOff x="2411760" y="4581128"/>
              <a:chExt cx="5040560" cy="432048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2411760" y="4581128"/>
                <a:ext cx="4967277" cy="36056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485041" y="4652606"/>
                <a:ext cx="4967279" cy="360570"/>
              </a:xfrm>
              <a:prstGeom prst="rect">
                <a:avLst/>
              </a:prstGeom>
              <a:solidFill>
                <a:srgbClr val="9CB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3360" name="TextBox 34"/>
            <p:cNvSpPr txBox="1">
              <a:spLocks noChangeArrowheads="1"/>
            </p:cNvSpPr>
            <p:nvPr/>
          </p:nvSpPr>
          <p:spPr bwMode="auto">
            <a:xfrm>
              <a:off x="3864114" y="1643845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316" name="组合 84"/>
          <p:cNvGrpSpPr/>
          <p:nvPr/>
        </p:nvGrpSpPr>
        <p:grpSpPr bwMode="auto">
          <a:xfrm>
            <a:off x="1498600" y="2540000"/>
            <a:ext cx="6103938" cy="2371725"/>
            <a:chOff x="1498040" y="2540001"/>
            <a:chExt cx="6104131" cy="2372483"/>
          </a:xfrm>
        </p:grpSpPr>
        <p:sp>
          <p:nvSpPr>
            <p:cNvPr id="4" name="Line 8"/>
            <p:cNvSpPr>
              <a:spLocks noChangeShapeType="1"/>
            </p:cNvSpPr>
            <p:nvPr/>
          </p:nvSpPr>
          <p:spPr bwMode="auto">
            <a:xfrm>
              <a:off x="1507565" y="2540001"/>
              <a:ext cx="0" cy="2372483"/>
            </a:xfrm>
            <a:prstGeom prst="lin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Line 8"/>
            <p:cNvSpPr>
              <a:spLocks noChangeShapeType="1"/>
            </p:cNvSpPr>
            <p:nvPr/>
          </p:nvSpPr>
          <p:spPr bwMode="auto">
            <a:xfrm rot="16200000">
              <a:off x="4550106" y="1860419"/>
              <a:ext cx="0" cy="6104131"/>
            </a:xfrm>
            <a:prstGeom prst="lin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3961918" y="2687686"/>
              <a:ext cx="0" cy="2224798"/>
            </a:xfrm>
            <a:prstGeom prst="line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5184332" y="2687686"/>
              <a:ext cx="0" cy="2224798"/>
            </a:xfrm>
            <a:prstGeom prst="line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6413095" y="2687686"/>
              <a:ext cx="0" cy="2224798"/>
            </a:xfrm>
            <a:prstGeom prst="line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731567" y="2687686"/>
              <a:ext cx="0" cy="2224798"/>
            </a:xfrm>
            <a:prstGeom prst="line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13317" name="组合 90"/>
          <p:cNvGrpSpPr/>
          <p:nvPr/>
        </p:nvGrpSpPr>
        <p:grpSpPr bwMode="auto">
          <a:xfrm>
            <a:off x="1511300" y="3095625"/>
            <a:ext cx="4910138" cy="1346200"/>
            <a:chOff x="1510620" y="3095847"/>
            <a:chExt cx="4910462" cy="1345803"/>
          </a:xfrm>
        </p:grpSpPr>
        <p:sp>
          <p:nvSpPr>
            <p:cNvPr id="13351" name="Freeform 32"/>
            <p:cNvSpPr/>
            <p:nvPr/>
          </p:nvSpPr>
          <p:spPr bwMode="auto">
            <a:xfrm>
              <a:off x="1510620" y="3431971"/>
              <a:ext cx="4905746" cy="1009679"/>
            </a:xfrm>
            <a:custGeom>
              <a:avLst/>
              <a:gdLst>
                <a:gd name="T0" fmla="*/ 0 w 3651"/>
                <a:gd name="T1" fmla="*/ 2147483646 h 903"/>
                <a:gd name="T2" fmla="*/ 2147483646 w 3651"/>
                <a:gd name="T3" fmla="*/ 2147483646 h 903"/>
                <a:gd name="T4" fmla="*/ 2147483646 w 3651"/>
                <a:gd name="T5" fmla="*/ 2147483646 h 903"/>
                <a:gd name="T6" fmla="*/ 2147483646 w 3651"/>
                <a:gd name="T7" fmla="*/ 2147483646 h 903"/>
                <a:gd name="T8" fmla="*/ 2147483646 w 3651"/>
                <a:gd name="T9" fmla="*/ 2147483646 h 903"/>
                <a:gd name="T10" fmla="*/ 2147483646 w 3651"/>
                <a:gd name="T11" fmla="*/ 2147483646 h 903"/>
                <a:gd name="T12" fmla="*/ 2147483646 w 3651"/>
                <a:gd name="T13" fmla="*/ 2147483646 h 903"/>
                <a:gd name="T14" fmla="*/ 2147483646 w 3651"/>
                <a:gd name="T15" fmla="*/ 2147483646 h 90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51"/>
                <a:gd name="T25" fmla="*/ 0 h 903"/>
                <a:gd name="T26" fmla="*/ 3651 w 3651"/>
                <a:gd name="T27" fmla="*/ 903 h 90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51" h="903">
                  <a:moveTo>
                    <a:pt x="0" y="162"/>
                  </a:moveTo>
                  <a:cubicBezTo>
                    <a:pt x="144" y="249"/>
                    <a:pt x="498" y="651"/>
                    <a:pt x="666" y="747"/>
                  </a:cubicBezTo>
                  <a:cubicBezTo>
                    <a:pt x="894" y="903"/>
                    <a:pt x="1047" y="801"/>
                    <a:pt x="1122" y="732"/>
                  </a:cubicBezTo>
                  <a:cubicBezTo>
                    <a:pt x="1473" y="348"/>
                    <a:pt x="1521" y="267"/>
                    <a:pt x="1626" y="174"/>
                  </a:cubicBezTo>
                  <a:cubicBezTo>
                    <a:pt x="1797" y="0"/>
                    <a:pt x="1923" y="18"/>
                    <a:pt x="2121" y="141"/>
                  </a:cubicBezTo>
                  <a:cubicBezTo>
                    <a:pt x="2331" y="306"/>
                    <a:pt x="2433" y="399"/>
                    <a:pt x="2583" y="491"/>
                  </a:cubicBezTo>
                  <a:cubicBezTo>
                    <a:pt x="2772" y="603"/>
                    <a:pt x="3003" y="501"/>
                    <a:pt x="3087" y="467"/>
                  </a:cubicBezTo>
                  <a:cubicBezTo>
                    <a:pt x="3240" y="402"/>
                    <a:pt x="3518" y="235"/>
                    <a:pt x="3651" y="186"/>
                  </a:cubicBezTo>
                </a:path>
              </a:pathLst>
            </a:custGeom>
            <a:noFill/>
            <a:ln w="38100">
              <a:solidFill>
                <a:srgbClr val="00B0F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2" name="Freeform 59"/>
            <p:cNvSpPr/>
            <p:nvPr/>
          </p:nvSpPr>
          <p:spPr bwMode="auto">
            <a:xfrm>
              <a:off x="1516909" y="3095847"/>
              <a:ext cx="4904173" cy="988753"/>
            </a:xfrm>
            <a:custGeom>
              <a:avLst/>
              <a:gdLst>
                <a:gd name="T0" fmla="*/ 0 w 3650"/>
                <a:gd name="T1" fmla="*/ 2147483646 h 885"/>
                <a:gd name="T2" fmla="*/ 2147483646 w 3650"/>
                <a:gd name="T3" fmla="*/ 2147483646 h 885"/>
                <a:gd name="T4" fmla="*/ 2147483646 w 3650"/>
                <a:gd name="T5" fmla="*/ 2147483646 h 885"/>
                <a:gd name="T6" fmla="*/ 2147483646 w 3650"/>
                <a:gd name="T7" fmla="*/ 2147483646 h 885"/>
                <a:gd name="T8" fmla="*/ 2147483646 w 3650"/>
                <a:gd name="T9" fmla="*/ 2147483646 h 885"/>
                <a:gd name="T10" fmla="*/ 2147483646 w 3650"/>
                <a:gd name="T11" fmla="*/ 2147483646 h 8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50"/>
                <a:gd name="T19" fmla="*/ 0 h 885"/>
                <a:gd name="T20" fmla="*/ 3650 w 3650"/>
                <a:gd name="T21" fmla="*/ 885 h 8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50" h="885">
                  <a:moveTo>
                    <a:pt x="0" y="885"/>
                  </a:moveTo>
                  <a:cubicBezTo>
                    <a:pt x="459" y="784"/>
                    <a:pt x="685" y="729"/>
                    <a:pt x="917" y="664"/>
                  </a:cubicBezTo>
                  <a:cubicBezTo>
                    <a:pt x="1106" y="612"/>
                    <a:pt x="1642" y="428"/>
                    <a:pt x="1828" y="346"/>
                  </a:cubicBezTo>
                  <a:cubicBezTo>
                    <a:pt x="1964" y="290"/>
                    <a:pt x="2356" y="94"/>
                    <a:pt x="2463" y="69"/>
                  </a:cubicBezTo>
                  <a:cubicBezTo>
                    <a:pt x="2742" y="0"/>
                    <a:pt x="2882" y="116"/>
                    <a:pt x="2944" y="154"/>
                  </a:cubicBezTo>
                  <a:cubicBezTo>
                    <a:pt x="3150" y="288"/>
                    <a:pt x="3477" y="649"/>
                    <a:pt x="3650" y="774"/>
                  </a:cubicBezTo>
                </a:path>
              </a:pathLst>
            </a:custGeom>
            <a:noFill/>
            <a:ln w="38100">
              <a:solidFill>
                <a:srgbClr val="C2555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18" name="组合 89"/>
          <p:cNvGrpSpPr/>
          <p:nvPr/>
        </p:nvGrpSpPr>
        <p:grpSpPr bwMode="auto">
          <a:xfrm>
            <a:off x="1479550" y="3595688"/>
            <a:ext cx="4970463" cy="779462"/>
            <a:chOff x="1479604" y="3595069"/>
            <a:chExt cx="4969761" cy="779430"/>
          </a:xfrm>
        </p:grpSpPr>
        <p:sp>
          <p:nvSpPr>
            <p:cNvPr id="13347" name="Rectangle 102"/>
            <p:cNvSpPr>
              <a:spLocks noChangeArrowheads="1"/>
            </p:cNvSpPr>
            <p:nvPr/>
          </p:nvSpPr>
          <p:spPr bwMode="auto">
            <a:xfrm>
              <a:off x="6378051" y="3605619"/>
              <a:ext cx="71314" cy="5934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48" name="Rectangle 102"/>
            <p:cNvSpPr>
              <a:spLocks noChangeArrowheads="1"/>
            </p:cNvSpPr>
            <p:nvPr/>
          </p:nvSpPr>
          <p:spPr bwMode="auto">
            <a:xfrm>
              <a:off x="5141950" y="3990719"/>
              <a:ext cx="71314" cy="5934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49" name="Rectangle 102"/>
            <p:cNvSpPr>
              <a:spLocks noChangeArrowheads="1"/>
            </p:cNvSpPr>
            <p:nvPr/>
          </p:nvSpPr>
          <p:spPr bwMode="auto">
            <a:xfrm>
              <a:off x="2698273" y="4315152"/>
              <a:ext cx="71314" cy="5934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50" name="Rectangle 102"/>
            <p:cNvSpPr>
              <a:spLocks noChangeArrowheads="1"/>
            </p:cNvSpPr>
            <p:nvPr/>
          </p:nvSpPr>
          <p:spPr bwMode="auto">
            <a:xfrm>
              <a:off x="1479604" y="3595069"/>
              <a:ext cx="71314" cy="5934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319" name="组合 88"/>
          <p:cNvGrpSpPr/>
          <p:nvPr/>
        </p:nvGrpSpPr>
        <p:grpSpPr bwMode="auto">
          <a:xfrm>
            <a:off x="1482725" y="3113088"/>
            <a:ext cx="4964113" cy="985837"/>
            <a:chOff x="1482773" y="3112376"/>
            <a:chExt cx="4963423" cy="986486"/>
          </a:xfrm>
        </p:grpSpPr>
        <p:sp>
          <p:nvSpPr>
            <p:cNvPr id="13343" name="Rectangle 102"/>
            <p:cNvSpPr>
              <a:spLocks noChangeArrowheads="1"/>
            </p:cNvSpPr>
            <p:nvPr/>
          </p:nvSpPr>
          <p:spPr bwMode="auto">
            <a:xfrm>
              <a:off x="6374882" y="3919502"/>
              <a:ext cx="71314" cy="59347"/>
            </a:xfrm>
            <a:prstGeom prst="rect">
              <a:avLst/>
            </a:prstGeom>
            <a:solidFill>
              <a:srgbClr val="C25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44" name="Rectangle 102"/>
            <p:cNvSpPr>
              <a:spLocks noChangeArrowheads="1"/>
            </p:cNvSpPr>
            <p:nvPr/>
          </p:nvSpPr>
          <p:spPr bwMode="auto">
            <a:xfrm>
              <a:off x="5145119" y="3112376"/>
              <a:ext cx="71314" cy="59347"/>
            </a:xfrm>
            <a:prstGeom prst="rect">
              <a:avLst/>
            </a:prstGeom>
            <a:solidFill>
              <a:srgbClr val="C25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45" name="Rectangle 102"/>
            <p:cNvSpPr>
              <a:spLocks noChangeArrowheads="1"/>
            </p:cNvSpPr>
            <p:nvPr/>
          </p:nvSpPr>
          <p:spPr bwMode="auto">
            <a:xfrm>
              <a:off x="2696688" y="3790256"/>
              <a:ext cx="71314" cy="59347"/>
            </a:xfrm>
            <a:prstGeom prst="rect">
              <a:avLst/>
            </a:prstGeom>
            <a:solidFill>
              <a:srgbClr val="C25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46" name="Rectangle 102"/>
            <p:cNvSpPr>
              <a:spLocks noChangeArrowheads="1"/>
            </p:cNvSpPr>
            <p:nvPr/>
          </p:nvSpPr>
          <p:spPr bwMode="auto">
            <a:xfrm>
              <a:off x="1482773" y="4039515"/>
              <a:ext cx="71314" cy="59347"/>
            </a:xfrm>
            <a:prstGeom prst="rect">
              <a:avLst/>
            </a:prstGeom>
            <a:solidFill>
              <a:srgbClr val="C25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320" name="组合 87"/>
          <p:cNvGrpSpPr/>
          <p:nvPr/>
        </p:nvGrpSpPr>
        <p:grpSpPr bwMode="auto">
          <a:xfrm>
            <a:off x="6854825" y="3422650"/>
            <a:ext cx="1344613" cy="719138"/>
            <a:chOff x="6855056" y="3422991"/>
            <a:chExt cx="1344363" cy="718562"/>
          </a:xfrm>
        </p:grpSpPr>
        <p:sp>
          <p:nvSpPr>
            <p:cNvPr id="18" name="AutoShape 26"/>
            <p:cNvSpPr>
              <a:spLocks noChangeArrowheads="1"/>
            </p:cNvSpPr>
            <p:nvPr/>
          </p:nvSpPr>
          <p:spPr bwMode="auto">
            <a:xfrm>
              <a:off x="6855056" y="3422991"/>
              <a:ext cx="1241194" cy="718562"/>
            </a:xfrm>
            <a:prstGeom prst="roundRect">
              <a:avLst>
                <a:gd name="adj" fmla="val 5755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336" name="Group 136"/>
            <p:cNvGrpSpPr/>
            <p:nvPr/>
          </p:nvGrpSpPr>
          <p:grpSpPr bwMode="auto">
            <a:xfrm>
              <a:off x="6918444" y="3881893"/>
              <a:ext cx="256729" cy="55356"/>
              <a:chOff x="4522" y="2417"/>
              <a:chExt cx="162" cy="42"/>
            </a:xfrm>
          </p:grpSpPr>
          <p:sp>
            <p:nvSpPr>
              <p:cNvPr id="13341" name="Line 53"/>
              <p:cNvSpPr>
                <a:spLocks noChangeShapeType="1"/>
              </p:cNvSpPr>
              <p:nvPr/>
            </p:nvSpPr>
            <p:spPr bwMode="auto">
              <a:xfrm>
                <a:off x="4522" y="2458"/>
                <a:ext cx="162" cy="1"/>
              </a:xfrm>
              <a:prstGeom prst="line">
                <a:avLst/>
              </a:prstGeom>
              <a:noFill/>
              <a:ln w="38100">
                <a:solidFill>
                  <a:srgbClr val="CA6A68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2" name="Rectangle 55"/>
              <p:cNvSpPr>
                <a:spLocks noChangeArrowheads="1"/>
              </p:cNvSpPr>
              <p:nvPr/>
            </p:nvSpPr>
            <p:spPr bwMode="auto">
              <a:xfrm>
                <a:off x="4586" y="2417"/>
                <a:ext cx="34" cy="34"/>
              </a:xfrm>
              <a:prstGeom prst="rect">
                <a:avLst/>
              </a:prstGeom>
              <a:solidFill>
                <a:srgbClr val="CA6A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337" name="Line 29"/>
            <p:cNvSpPr>
              <a:spLocks noChangeShapeType="1"/>
            </p:cNvSpPr>
            <p:nvPr/>
          </p:nvSpPr>
          <p:spPr bwMode="auto">
            <a:xfrm>
              <a:off x="6918449" y="3621445"/>
              <a:ext cx="256729" cy="1319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8" name="Rectangle 102"/>
            <p:cNvSpPr>
              <a:spLocks noChangeArrowheads="1"/>
            </p:cNvSpPr>
            <p:nvPr/>
          </p:nvSpPr>
          <p:spPr bwMode="auto">
            <a:xfrm>
              <a:off x="7021458" y="3566054"/>
              <a:ext cx="71314" cy="5934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9" name="Text Box 9"/>
            <p:cNvSpPr txBox="1">
              <a:spLocks noChangeArrowheads="1"/>
            </p:cNvSpPr>
            <p:nvPr/>
          </p:nvSpPr>
          <p:spPr bwMode="auto">
            <a:xfrm>
              <a:off x="7100884" y="3472247"/>
              <a:ext cx="1098535" cy="315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40" name="Text Box 9"/>
            <p:cNvSpPr txBox="1">
              <a:spLocks noChangeArrowheads="1"/>
            </p:cNvSpPr>
            <p:nvPr/>
          </p:nvSpPr>
          <p:spPr bwMode="auto">
            <a:xfrm>
              <a:off x="7100884" y="3790699"/>
              <a:ext cx="1098535" cy="315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321" name="组合 85"/>
          <p:cNvGrpSpPr/>
          <p:nvPr/>
        </p:nvGrpSpPr>
        <p:grpSpPr bwMode="auto">
          <a:xfrm>
            <a:off x="944563" y="4949825"/>
            <a:ext cx="6030912" cy="349250"/>
            <a:chOff x="944581" y="4949104"/>
            <a:chExt cx="6030115" cy="350058"/>
          </a:xfrm>
        </p:grpSpPr>
        <p:sp>
          <p:nvSpPr>
            <p:cNvPr id="13330" name="Text Box 9"/>
            <p:cNvSpPr txBox="1">
              <a:spLocks noChangeArrowheads="1"/>
            </p:cNvSpPr>
            <p:nvPr/>
          </p:nvSpPr>
          <p:spPr bwMode="auto">
            <a:xfrm>
              <a:off x="2175735" y="4949104"/>
              <a:ext cx="1124369" cy="350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3331" name="Text Box 9"/>
            <p:cNvSpPr txBox="1">
              <a:spLocks noChangeArrowheads="1"/>
            </p:cNvSpPr>
            <p:nvPr/>
          </p:nvSpPr>
          <p:spPr bwMode="auto">
            <a:xfrm>
              <a:off x="944581" y="4949104"/>
              <a:ext cx="1124369" cy="350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3332" name="Text Box 9"/>
            <p:cNvSpPr txBox="1">
              <a:spLocks noChangeArrowheads="1"/>
            </p:cNvSpPr>
            <p:nvPr/>
          </p:nvSpPr>
          <p:spPr bwMode="auto">
            <a:xfrm>
              <a:off x="3403743" y="4949104"/>
              <a:ext cx="1124369" cy="350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3333" name="Text Box 9"/>
            <p:cNvSpPr txBox="1">
              <a:spLocks noChangeArrowheads="1"/>
            </p:cNvSpPr>
            <p:nvPr/>
          </p:nvSpPr>
          <p:spPr bwMode="auto">
            <a:xfrm>
              <a:off x="4633323" y="4949104"/>
              <a:ext cx="1124369" cy="350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3334" name="Text Box 9"/>
            <p:cNvSpPr txBox="1">
              <a:spLocks noChangeArrowheads="1"/>
            </p:cNvSpPr>
            <p:nvPr/>
          </p:nvSpPr>
          <p:spPr bwMode="auto">
            <a:xfrm>
              <a:off x="5850327" y="4949104"/>
              <a:ext cx="1124369" cy="350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13322" name="组合 71"/>
          <p:cNvGrpSpPr/>
          <p:nvPr/>
        </p:nvGrpSpPr>
        <p:grpSpPr bwMode="auto">
          <a:xfrm>
            <a:off x="2146300" y="3044825"/>
            <a:ext cx="1893888" cy="542925"/>
            <a:chOff x="2215167" y="2739255"/>
            <a:chExt cx="1904004" cy="546002"/>
          </a:xfrm>
        </p:grpSpPr>
        <p:sp>
          <p:nvSpPr>
            <p:cNvPr id="73" name="AutoShape 14"/>
            <p:cNvSpPr/>
            <p:nvPr/>
          </p:nvSpPr>
          <p:spPr bwMode="auto">
            <a:xfrm>
              <a:off x="2215167" y="2739255"/>
              <a:ext cx="1445957" cy="32089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3324" name="Oval 8"/>
            <p:cNvSpPr>
              <a:spLocks noChangeArrowheads="1"/>
            </p:cNvSpPr>
            <p:nvPr/>
          </p:nvSpPr>
          <p:spPr bwMode="gray">
            <a:xfrm>
              <a:off x="3955871" y="3115933"/>
              <a:ext cx="163300" cy="169324"/>
            </a:xfrm>
            <a:prstGeom prst="ellipse">
              <a:avLst/>
            </a:prstGeom>
            <a:solidFill>
              <a:schemeClr val="bg1"/>
            </a:solidFill>
            <a:ln w="31750" algn="ctr">
              <a:solidFill>
                <a:srgbClr val="C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3325" name="Rectangle 121"/>
            <p:cNvSpPr>
              <a:spLocks noChangeAspect="1" noChangeArrowheads="1"/>
            </p:cNvSpPr>
            <p:nvPr/>
          </p:nvSpPr>
          <p:spPr bwMode="auto">
            <a:xfrm>
              <a:off x="4015394" y="3171496"/>
              <a:ext cx="52301" cy="5705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3326" name="Rectangle 133"/>
            <p:cNvSpPr>
              <a:spLocks noChangeArrowheads="1"/>
            </p:cNvSpPr>
            <p:nvPr/>
          </p:nvSpPr>
          <p:spPr bwMode="auto">
            <a:xfrm>
              <a:off x="2366125" y="2764602"/>
              <a:ext cx="1267515" cy="316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ea typeface="微软雅黑" panose="020B0503020204020204" pitchFamily="34" charset="-122"/>
                </a:rPr>
                <a:t>点击输入文本</a:t>
              </a:r>
              <a:endParaRPr lang="zh-CN" altLang="en-US" sz="1200">
                <a:ea typeface="微软雅黑" panose="020B0503020204020204" pitchFamily="34" charset="-122"/>
              </a:endParaRPr>
            </a:p>
          </p:txBody>
        </p:sp>
        <p:grpSp>
          <p:nvGrpSpPr>
            <p:cNvPr id="13327" name="组合 88"/>
            <p:cNvGrpSpPr/>
            <p:nvPr/>
          </p:nvGrpSpPr>
          <p:grpSpPr bwMode="auto">
            <a:xfrm>
              <a:off x="3718538" y="2741118"/>
              <a:ext cx="237835" cy="373719"/>
              <a:chOff x="4241074" y="3297021"/>
              <a:chExt cx="266700" cy="377398"/>
            </a:xfrm>
          </p:grpSpPr>
          <p:sp>
            <p:nvSpPr>
              <p:cNvPr id="78" name="任意多边形 77"/>
              <p:cNvSpPr/>
              <p:nvPr/>
            </p:nvSpPr>
            <p:spPr>
              <a:xfrm>
                <a:off x="4248279" y="3296752"/>
                <a:ext cx="0" cy="324054"/>
              </a:xfrm>
              <a:custGeom>
                <a:avLst/>
                <a:gdLst>
                  <a:gd name="connsiteX0" fmla="*/ 0 w 0"/>
                  <a:gd name="connsiteY0" fmla="*/ 0 h 323850"/>
                  <a:gd name="connsiteX1" fmla="*/ 0 w 0"/>
                  <a:gd name="connsiteY1" fmla="*/ 323850 h 323850"/>
                  <a:gd name="connsiteX2" fmla="*/ 0 w 0"/>
                  <a:gd name="connsiteY2" fmla="*/ 323850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323850">
                    <a:moveTo>
                      <a:pt x="0" y="0"/>
                    </a:moveTo>
                    <a:lnTo>
                      <a:pt x="0" y="323850"/>
                    </a:lnTo>
                    <a:lnTo>
                      <a:pt x="0" y="323850"/>
                    </a:lnTo>
                  </a:path>
                </a:pathLst>
              </a:cu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9" name="任意多边形 78"/>
              <p:cNvSpPr/>
              <p:nvPr/>
            </p:nvSpPr>
            <p:spPr>
              <a:xfrm>
                <a:off x="4241120" y="3451524"/>
                <a:ext cx="266663" cy="222485"/>
              </a:xfrm>
              <a:custGeom>
                <a:avLst/>
                <a:gdLst>
                  <a:gd name="connsiteX0" fmla="*/ 0 w 266700"/>
                  <a:gd name="connsiteY0" fmla="*/ 0 h 222250"/>
                  <a:gd name="connsiteX1" fmla="*/ 266700 w 266700"/>
                  <a:gd name="connsiteY1" fmla="*/ 222250 h 222250"/>
                  <a:gd name="connsiteX2" fmla="*/ 266700 w 266700"/>
                  <a:gd name="connsiteY2" fmla="*/ 222250 h 222250"/>
                  <a:gd name="connsiteX3" fmla="*/ 266700 w 266700"/>
                  <a:gd name="connsiteY3" fmla="*/ 222250 h 222250"/>
                  <a:gd name="connsiteX0-1" fmla="*/ 0 w 266700"/>
                  <a:gd name="connsiteY0-2" fmla="*/ 0 h 222250"/>
                  <a:gd name="connsiteX1-3" fmla="*/ 266700 w 266700"/>
                  <a:gd name="connsiteY1-4" fmla="*/ 222250 h 222250"/>
                  <a:gd name="connsiteX2-5" fmla="*/ 266700 w 266700"/>
                  <a:gd name="connsiteY2-6" fmla="*/ 222250 h 222250"/>
                  <a:gd name="connsiteX3-7" fmla="*/ 266700 w 266700"/>
                  <a:gd name="connsiteY3-8" fmla="*/ 222250 h 2222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266700" h="222250">
                    <a:moveTo>
                      <a:pt x="0" y="0"/>
                    </a:moveTo>
                    <a:lnTo>
                      <a:pt x="266700" y="222250"/>
                    </a:lnTo>
                    <a:lnTo>
                      <a:pt x="266700" y="222250"/>
                    </a:lnTo>
                    <a:lnTo>
                      <a:pt x="266700" y="222250"/>
                    </a:lnTo>
                  </a:path>
                </a:pathLst>
              </a:cu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Documents and Settings\Administrator.402FF8F93AC34C9\桌面\4 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52" y="1711839"/>
            <a:ext cx="4236748" cy="34851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339" name="TextBox 2"/>
          <p:cNvSpPr txBox="1">
            <a:spLocks noChangeArrowheads="1"/>
          </p:cNvSpPr>
          <p:nvPr/>
        </p:nvSpPr>
        <p:spPr bwMode="auto">
          <a:xfrm>
            <a:off x="5564188" y="1816100"/>
            <a:ext cx="2576512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5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340" name="TextBox 8"/>
          <p:cNvSpPr txBox="1">
            <a:spLocks noChangeArrowheads="1"/>
          </p:cNvSpPr>
          <p:nvPr/>
        </p:nvSpPr>
        <p:spPr bwMode="auto">
          <a:xfrm>
            <a:off x="971550" y="461963"/>
            <a:ext cx="950913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  题</a:t>
            </a:r>
            <a:endParaRPr lang="zh-CN" altLang="en-US" sz="23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738624" y="986970"/>
            <a:ext cx="3649149" cy="1169551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0" dirty="0">
                <a:solidFill>
                  <a:srgbClr val="FF9933"/>
                </a:solidFill>
                <a:latin typeface="Britannic Bold" panose="020B0903060703020204" pitchFamily="34" charset="0"/>
                <a:ea typeface="方正超粗黑繁体" panose="02010601030101010101" pitchFamily="65" charset="-122"/>
              </a:rPr>
              <a:t>T</a:t>
            </a:r>
            <a:r>
              <a:rPr lang="en-US" altLang="zh-CN" sz="7000" dirty="0">
                <a:solidFill>
                  <a:schemeClr val="bg1"/>
                </a:solidFill>
                <a:latin typeface="Britannic Bold" panose="020B0903060703020204" pitchFamily="34" charset="0"/>
                <a:ea typeface="方正超粗黑繁体" panose="02010601030101010101" pitchFamily="65" charset="-122"/>
              </a:rPr>
              <a:t>HANKS</a:t>
            </a:r>
            <a:endParaRPr lang="zh-CN" altLang="en-US" sz="7000" dirty="0">
              <a:solidFill>
                <a:schemeClr val="bg1"/>
              </a:solidFill>
              <a:latin typeface="Britannic Bold" panose="020B0903060703020204" pitchFamily="34" charset="0"/>
              <a:ea typeface="方正超粗黑繁体" panose="02010601030101010101" pitchFamily="65" charset="-122"/>
            </a:endParaRPr>
          </a:p>
        </p:txBody>
      </p:sp>
      <p:sp>
        <p:nvSpPr>
          <p:cNvPr id="15364" name="TextBox 48"/>
          <p:cNvSpPr txBox="1">
            <a:spLocks noChangeArrowheads="1"/>
          </p:cNvSpPr>
          <p:nvPr/>
        </p:nvSpPr>
        <p:spPr bwMode="auto">
          <a:xfrm>
            <a:off x="5969000" y="1995488"/>
            <a:ext cx="14668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谢谢观赏</a:t>
            </a:r>
            <a:endParaRPr lang="zh-CN" altLang="en-US" sz="25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</Words>
  <Application>WPS 演示</Application>
  <PresentationFormat>全屏显示(4:3)</PresentationFormat>
  <Paragraphs>65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Britannic Bold</vt:lpstr>
      <vt:lpstr>方正超粗黑繁体</vt:lpstr>
      <vt:lpstr>方正超粗黑简体</vt:lpstr>
      <vt:lpstr>微软雅黑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M110082J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6</cp:revision>
  <dcterms:created xsi:type="dcterms:W3CDTF">2011-07-06T14:02:00Z</dcterms:created>
  <dcterms:modified xsi:type="dcterms:W3CDTF">2018-08-28T07:56:30Z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