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方正粗倩简体" panose="03000509000000000000" pitchFamily="65" charset="-122"/>
      <p:regular r:id="rId20"/>
    </p:embeddedFont>
    <p:embeddedFont>
      <p:font typeface="等线" panose="02010600030101010101" charset="-122"/>
      <p:regular r:id="rId21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8" autoAdjust="0"/>
    <p:restoredTop sz="94660"/>
  </p:normalViewPr>
  <p:slideViewPr>
    <p:cSldViewPr snapToGrid="0" showGuides="1">
      <p:cViewPr varScale="1">
        <p:scale>
          <a:sx n="137" d="100"/>
          <a:sy n="137" d="100"/>
        </p:scale>
        <p:origin x="133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2FA9FED-0764-40D8-90DE-38817B1D8C58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163B8B3-B803-45ED-9132-86BADF937E4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F38A5-D435-4EE4-AFCC-A5AEE7B98C0D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A47F9-D6E6-425F-AAEA-677A8F0457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03ECF-3BF2-40B2-8862-6F4F56DC1C64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BB621-92AF-4C33-9A88-248F3669D65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E2C9C-B241-4B2E-8D08-8F604D5EEEB2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1BFA7-5049-42FA-8B56-3A711CFA047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AEC02-2A24-41B1-8F95-FBC59A7898EF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91263-3A89-425D-977E-33D591A9D19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2B159-D1AE-4BA6-B813-E95A8C223C64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E2416-9F68-4225-8736-E19F5399770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B01AC-5620-4D4C-8D94-D54BECE5738A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AA489-09B4-4D30-82DE-5713F36733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769D6-6E89-4F51-98B1-3A7AAA369077}" type="datetimeFigureOut">
              <a:rPr lang="en-US" altLang="zh-CN"/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85AC7-1B8B-4BB8-8D11-E6C164AC82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F07F4-B1E6-4900-8337-6690174B4D39}" type="datetimeFigureOut">
              <a:rPr lang="en-US" altLang="zh-CN"/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D864A-3759-4744-B9B6-9EF9FF2697E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8"/>
          <p:cNvGrpSpPr/>
          <p:nvPr userDrawn="1"/>
        </p:nvGrpSpPr>
        <p:grpSpPr bwMode="auto">
          <a:xfrm>
            <a:off x="190500" y="420688"/>
            <a:ext cx="8707438" cy="65087"/>
            <a:chOff x="190500" y="438150"/>
            <a:chExt cx="7866498" cy="47625"/>
          </a:xfrm>
        </p:grpSpPr>
        <p:sp>
          <p:nvSpPr>
            <p:cNvPr id="4" name="矩形 3"/>
            <p:cNvSpPr/>
            <p:nvPr/>
          </p:nvSpPr>
          <p:spPr>
            <a:xfrm>
              <a:off x="190500" y="438150"/>
              <a:ext cx="5131509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435310" y="438150"/>
              <a:ext cx="1517366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7073148" y="438150"/>
              <a:ext cx="570805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771595" y="438150"/>
              <a:ext cx="285403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7AB41-178F-49CB-B24C-E0BCE67A0920}" type="datetimeFigureOut">
              <a:rPr lang="en-US" altLang="zh-CN"/>
            </a:fld>
            <a:endParaRPr lang="en-US" altLang="zh-CN"/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E10DD1-8D5F-4A39-ACAB-B0965BE9927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DA8BD-DD1F-4BEA-9A3B-7DA7D96E80C4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EC16F-4269-44B1-9370-E82D84FE923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765C1-2D36-4C9B-A8AC-4015052F7550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4BA17-F694-4549-96BA-3A863F7DD68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001D7C7-77C1-49E5-9063-F183D3BD4718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B987FCA-BFC9-4226-A07D-3CEED390FEF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卡拉赞\世界商务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1103313" y="3746500"/>
            <a:ext cx="3651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endParaRPr lang="en-US" altLang="zh-CN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TextBox 5"/>
          <p:cNvSpPr txBox="1">
            <a:spLocks noChangeArrowheads="1"/>
          </p:cNvSpPr>
          <p:nvPr/>
        </p:nvSpPr>
        <p:spPr bwMode="auto">
          <a:xfrm>
            <a:off x="4583113" y="3779838"/>
            <a:ext cx="1092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1" name="TextBox 6"/>
          <p:cNvSpPr txBox="1">
            <a:spLocks noChangeArrowheads="1"/>
          </p:cNvSpPr>
          <p:nvPr/>
        </p:nvSpPr>
        <p:spPr bwMode="auto">
          <a:xfrm>
            <a:off x="1114425" y="357188"/>
            <a:ext cx="20208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BUSINESS</a:t>
            </a:r>
            <a:endParaRPr lang="en-US" altLang="zh-CN" sz="3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2" name="矩形 23"/>
          <p:cNvSpPr>
            <a:spLocks noChangeArrowheads="1"/>
          </p:cNvSpPr>
          <p:nvPr/>
        </p:nvSpPr>
        <p:spPr bwMode="auto">
          <a:xfrm>
            <a:off x="1136650" y="4294188"/>
            <a:ext cx="31257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3" name="TextBox 35"/>
          <p:cNvSpPr txBox="1">
            <a:spLocks noChangeArrowheads="1"/>
          </p:cNvSpPr>
          <p:nvPr/>
        </p:nvSpPr>
        <p:spPr bwMode="auto">
          <a:xfrm>
            <a:off x="395288" y="4822825"/>
            <a:ext cx="11080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RAPIDESIGN</a:t>
            </a:r>
            <a:endParaRPr lang="en-US" altLang="zh-CN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4104" name="组合 36"/>
          <p:cNvGrpSpPr/>
          <p:nvPr/>
        </p:nvGrpSpPr>
        <p:grpSpPr bwMode="auto">
          <a:xfrm>
            <a:off x="41275" y="4705350"/>
            <a:ext cx="454025" cy="423863"/>
            <a:chOff x="-2441575" y="2146300"/>
            <a:chExt cx="1196975" cy="1114425"/>
          </a:xfrm>
        </p:grpSpPr>
        <p:sp>
          <p:nvSpPr>
            <p:cNvPr id="11" name="Freeform 48"/>
            <p:cNvSpPr/>
            <p:nvPr/>
          </p:nvSpPr>
          <p:spPr bwMode="auto">
            <a:xfrm>
              <a:off x="-2441575" y="2325688"/>
              <a:ext cx="1054100" cy="781050"/>
            </a:xfrm>
            <a:custGeom>
              <a:avLst/>
              <a:gdLst>
                <a:gd name="T0" fmla="*/ 262 w 281"/>
                <a:gd name="T1" fmla="*/ 47 h 208"/>
                <a:gd name="T2" fmla="*/ 241 w 281"/>
                <a:gd name="T3" fmla="*/ 31 h 208"/>
                <a:gd name="T4" fmla="*/ 187 w 281"/>
                <a:gd name="T5" fmla="*/ 18 h 208"/>
                <a:gd name="T6" fmla="*/ 118 w 281"/>
                <a:gd name="T7" fmla="*/ 41 h 208"/>
                <a:gd name="T8" fmla="*/ 17 w 281"/>
                <a:gd name="T9" fmla="*/ 208 h 208"/>
                <a:gd name="T10" fmla="*/ 0 w 281"/>
                <a:gd name="T11" fmla="*/ 203 h 208"/>
                <a:gd name="T12" fmla="*/ 108 w 281"/>
                <a:gd name="T13" fmla="*/ 27 h 208"/>
                <a:gd name="T14" fmla="*/ 187 w 281"/>
                <a:gd name="T15" fmla="*/ 1 h 208"/>
                <a:gd name="T16" fmla="*/ 248 w 281"/>
                <a:gd name="T17" fmla="*/ 16 h 208"/>
                <a:gd name="T18" fmla="*/ 278 w 281"/>
                <a:gd name="T19" fmla="*/ 40 h 208"/>
                <a:gd name="T20" fmla="*/ 279 w 281"/>
                <a:gd name="T21" fmla="*/ 48 h 208"/>
                <a:gd name="T22" fmla="*/ 262 w 281"/>
                <a:gd name="T23" fmla="*/ 4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08">
                  <a:moveTo>
                    <a:pt x="262" y="47"/>
                  </a:moveTo>
                  <a:cubicBezTo>
                    <a:pt x="261" y="45"/>
                    <a:pt x="254" y="38"/>
                    <a:pt x="241" y="31"/>
                  </a:cubicBezTo>
                  <a:cubicBezTo>
                    <a:pt x="227" y="24"/>
                    <a:pt x="208" y="18"/>
                    <a:pt x="187" y="18"/>
                  </a:cubicBezTo>
                  <a:cubicBezTo>
                    <a:pt x="166" y="18"/>
                    <a:pt x="142" y="23"/>
                    <a:pt x="118" y="41"/>
                  </a:cubicBezTo>
                  <a:cubicBezTo>
                    <a:pt x="82" y="66"/>
                    <a:pt x="46" y="117"/>
                    <a:pt x="17" y="208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31" y="107"/>
                    <a:pt x="69" y="54"/>
                    <a:pt x="108" y="27"/>
                  </a:cubicBezTo>
                  <a:cubicBezTo>
                    <a:pt x="135" y="7"/>
                    <a:pt x="162" y="0"/>
                    <a:pt x="187" y="1"/>
                  </a:cubicBezTo>
                  <a:cubicBezTo>
                    <a:pt x="211" y="1"/>
                    <a:pt x="233" y="8"/>
                    <a:pt x="248" y="16"/>
                  </a:cubicBezTo>
                  <a:cubicBezTo>
                    <a:pt x="263" y="24"/>
                    <a:pt x="274" y="34"/>
                    <a:pt x="278" y="40"/>
                  </a:cubicBezTo>
                  <a:cubicBezTo>
                    <a:pt x="279" y="42"/>
                    <a:pt x="281" y="45"/>
                    <a:pt x="279" y="48"/>
                  </a:cubicBezTo>
                  <a:cubicBezTo>
                    <a:pt x="277" y="52"/>
                    <a:pt x="271" y="56"/>
                    <a:pt x="262" y="4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-2117725" y="2146300"/>
              <a:ext cx="501650" cy="1114425"/>
            </a:xfrm>
            <a:custGeom>
              <a:avLst/>
              <a:gdLst>
                <a:gd name="T0" fmla="*/ 133 w 134"/>
                <a:gd name="T1" fmla="*/ 5 h 297"/>
                <a:gd name="T2" fmla="*/ 126 w 134"/>
                <a:gd name="T3" fmla="*/ 1 h 297"/>
                <a:gd name="T4" fmla="*/ 91 w 134"/>
                <a:gd name="T5" fmla="*/ 6 h 297"/>
                <a:gd name="T6" fmla="*/ 40 w 134"/>
                <a:gd name="T7" fmla="*/ 38 h 297"/>
                <a:gd name="T8" fmla="*/ 7 w 134"/>
                <a:gd name="T9" fmla="*/ 109 h 297"/>
                <a:gd name="T10" fmla="*/ 57 w 134"/>
                <a:gd name="T11" fmla="*/ 297 h 297"/>
                <a:gd name="T12" fmla="*/ 71 w 134"/>
                <a:gd name="T13" fmla="*/ 289 h 297"/>
                <a:gd name="T14" fmla="*/ 23 w 134"/>
                <a:gd name="T15" fmla="*/ 111 h 297"/>
                <a:gd name="T16" fmla="*/ 52 w 134"/>
                <a:gd name="T17" fmla="*/ 49 h 297"/>
                <a:gd name="T18" fmla="*/ 96 w 134"/>
                <a:gd name="T19" fmla="*/ 21 h 297"/>
                <a:gd name="T20" fmla="*/ 121 w 134"/>
                <a:gd name="T21" fmla="*/ 16 h 297"/>
                <a:gd name="T22" fmla="*/ 133 w 134"/>
                <a:gd name="T23" fmla="*/ 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297">
                  <a:moveTo>
                    <a:pt x="133" y="5"/>
                  </a:moveTo>
                  <a:cubicBezTo>
                    <a:pt x="132" y="2"/>
                    <a:pt x="129" y="1"/>
                    <a:pt x="126" y="1"/>
                  </a:cubicBezTo>
                  <a:cubicBezTo>
                    <a:pt x="120" y="0"/>
                    <a:pt x="106" y="1"/>
                    <a:pt x="91" y="6"/>
                  </a:cubicBezTo>
                  <a:cubicBezTo>
                    <a:pt x="75" y="11"/>
                    <a:pt x="57" y="21"/>
                    <a:pt x="40" y="38"/>
                  </a:cubicBezTo>
                  <a:cubicBezTo>
                    <a:pt x="24" y="54"/>
                    <a:pt x="11" y="77"/>
                    <a:pt x="7" y="109"/>
                  </a:cubicBezTo>
                  <a:cubicBezTo>
                    <a:pt x="0" y="153"/>
                    <a:pt x="11" y="214"/>
                    <a:pt x="57" y="297"/>
                  </a:cubicBezTo>
                  <a:cubicBezTo>
                    <a:pt x="71" y="289"/>
                    <a:pt x="71" y="289"/>
                    <a:pt x="71" y="289"/>
                  </a:cubicBezTo>
                  <a:cubicBezTo>
                    <a:pt x="28" y="209"/>
                    <a:pt x="17" y="152"/>
                    <a:pt x="23" y="111"/>
                  </a:cubicBezTo>
                  <a:cubicBezTo>
                    <a:pt x="26" y="83"/>
                    <a:pt x="38" y="63"/>
                    <a:pt x="52" y="49"/>
                  </a:cubicBezTo>
                  <a:cubicBezTo>
                    <a:pt x="66" y="35"/>
                    <a:pt x="83" y="26"/>
                    <a:pt x="96" y="21"/>
                  </a:cubicBezTo>
                  <a:cubicBezTo>
                    <a:pt x="110" y="17"/>
                    <a:pt x="119" y="16"/>
                    <a:pt x="121" y="16"/>
                  </a:cubicBezTo>
                  <a:cubicBezTo>
                    <a:pt x="133" y="16"/>
                    <a:pt x="134" y="9"/>
                    <a:pt x="133" y="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3" name="Freeform 50"/>
            <p:cNvSpPr/>
            <p:nvPr/>
          </p:nvSpPr>
          <p:spPr bwMode="auto">
            <a:xfrm>
              <a:off x="-2212975" y="2171700"/>
              <a:ext cx="712788" cy="995363"/>
            </a:xfrm>
            <a:custGeom>
              <a:avLst/>
              <a:gdLst>
                <a:gd name="T0" fmla="*/ 47 w 190"/>
                <a:gd name="T1" fmla="*/ 1 h 265"/>
                <a:gd name="T2" fmla="*/ 40 w 190"/>
                <a:gd name="T3" fmla="*/ 3 h 265"/>
                <a:gd name="T4" fmla="*/ 18 w 190"/>
                <a:gd name="T5" fmla="*/ 30 h 265"/>
                <a:gd name="T6" fmla="*/ 1 w 190"/>
                <a:gd name="T7" fmla="*/ 87 h 265"/>
                <a:gd name="T8" fmla="*/ 23 w 190"/>
                <a:gd name="T9" fmla="*/ 161 h 265"/>
                <a:gd name="T10" fmla="*/ 185 w 190"/>
                <a:gd name="T11" fmla="*/ 265 h 265"/>
                <a:gd name="T12" fmla="*/ 190 w 190"/>
                <a:gd name="T13" fmla="*/ 250 h 265"/>
                <a:gd name="T14" fmla="*/ 37 w 190"/>
                <a:gd name="T15" fmla="*/ 152 h 265"/>
                <a:gd name="T16" fmla="*/ 17 w 190"/>
                <a:gd name="T17" fmla="*/ 87 h 265"/>
                <a:gd name="T18" fmla="*/ 31 w 190"/>
                <a:gd name="T19" fmla="*/ 37 h 265"/>
                <a:gd name="T20" fmla="*/ 46 w 190"/>
                <a:gd name="T21" fmla="*/ 17 h 265"/>
                <a:gd name="T22" fmla="*/ 47 w 190"/>
                <a:gd name="T23" fmla="*/ 1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265">
                  <a:moveTo>
                    <a:pt x="47" y="1"/>
                  </a:moveTo>
                  <a:cubicBezTo>
                    <a:pt x="45" y="0"/>
                    <a:pt x="42" y="2"/>
                    <a:pt x="40" y="3"/>
                  </a:cubicBezTo>
                  <a:cubicBezTo>
                    <a:pt x="34" y="6"/>
                    <a:pt x="25" y="16"/>
                    <a:pt x="18" y="30"/>
                  </a:cubicBezTo>
                  <a:cubicBezTo>
                    <a:pt x="10" y="44"/>
                    <a:pt x="2" y="64"/>
                    <a:pt x="1" y="87"/>
                  </a:cubicBezTo>
                  <a:cubicBezTo>
                    <a:pt x="0" y="109"/>
                    <a:pt x="6" y="135"/>
                    <a:pt x="23" y="161"/>
                  </a:cubicBezTo>
                  <a:cubicBezTo>
                    <a:pt x="48" y="197"/>
                    <a:pt x="97" y="234"/>
                    <a:pt x="185" y="265"/>
                  </a:cubicBezTo>
                  <a:cubicBezTo>
                    <a:pt x="190" y="250"/>
                    <a:pt x="190" y="250"/>
                    <a:pt x="190" y="250"/>
                  </a:cubicBezTo>
                  <a:cubicBezTo>
                    <a:pt x="105" y="221"/>
                    <a:pt x="59" y="186"/>
                    <a:pt x="37" y="152"/>
                  </a:cubicBezTo>
                  <a:cubicBezTo>
                    <a:pt x="21" y="129"/>
                    <a:pt x="16" y="107"/>
                    <a:pt x="17" y="87"/>
                  </a:cubicBezTo>
                  <a:cubicBezTo>
                    <a:pt x="18" y="67"/>
                    <a:pt x="24" y="50"/>
                    <a:pt x="31" y="37"/>
                  </a:cubicBezTo>
                  <a:cubicBezTo>
                    <a:pt x="38" y="25"/>
                    <a:pt x="44" y="18"/>
                    <a:pt x="46" y="17"/>
                  </a:cubicBezTo>
                  <a:cubicBezTo>
                    <a:pt x="55" y="10"/>
                    <a:pt x="51" y="3"/>
                    <a:pt x="4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4" name="Freeform 51"/>
            <p:cNvSpPr/>
            <p:nvPr/>
          </p:nvSpPr>
          <p:spPr bwMode="auto">
            <a:xfrm>
              <a:off x="-2317750" y="2454275"/>
              <a:ext cx="1073150" cy="547688"/>
            </a:xfrm>
            <a:custGeom>
              <a:avLst/>
              <a:gdLst>
                <a:gd name="T0" fmla="*/ 7 w 286"/>
                <a:gd name="T1" fmla="*/ 1 h 146"/>
                <a:gd name="T2" fmla="*/ 2 w 286"/>
                <a:gd name="T3" fmla="*/ 7 h 146"/>
                <a:gd name="T4" fmla="*/ 3 w 286"/>
                <a:gd name="T5" fmla="*/ 42 h 146"/>
                <a:gd name="T6" fmla="*/ 30 w 286"/>
                <a:gd name="T7" fmla="*/ 95 h 146"/>
                <a:gd name="T8" fmla="*/ 96 w 286"/>
                <a:gd name="T9" fmla="*/ 135 h 146"/>
                <a:gd name="T10" fmla="*/ 286 w 286"/>
                <a:gd name="T11" fmla="*/ 104 h 146"/>
                <a:gd name="T12" fmla="*/ 279 w 286"/>
                <a:gd name="T13" fmla="*/ 90 h 146"/>
                <a:gd name="T14" fmla="*/ 100 w 286"/>
                <a:gd name="T15" fmla="*/ 120 h 146"/>
                <a:gd name="T16" fmla="*/ 42 w 286"/>
                <a:gd name="T17" fmla="*/ 85 h 146"/>
                <a:gd name="T18" fmla="*/ 19 w 286"/>
                <a:gd name="T19" fmla="*/ 38 h 146"/>
                <a:gd name="T20" fmla="*/ 17 w 286"/>
                <a:gd name="T21" fmla="*/ 13 h 146"/>
                <a:gd name="T22" fmla="*/ 7 w 286"/>
                <a:gd name="T23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6" h="146">
                  <a:moveTo>
                    <a:pt x="7" y="1"/>
                  </a:moveTo>
                  <a:cubicBezTo>
                    <a:pt x="4" y="2"/>
                    <a:pt x="3" y="5"/>
                    <a:pt x="2" y="7"/>
                  </a:cubicBezTo>
                  <a:cubicBezTo>
                    <a:pt x="0" y="13"/>
                    <a:pt x="0" y="27"/>
                    <a:pt x="3" y="42"/>
                  </a:cubicBezTo>
                  <a:cubicBezTo>
                    <a:pt x="7" y="58"/>
                    <a:pt x="15" y="78"/>
                    <a:pt x="30" y="95"/>
                  </a:cubicBezTo>
                  <a:cubicBezTo>
                    <a:pt x="44" y="112"/>
                    <a:pt x="65" y="128"/>
                    <a:pt x="96" y="135"/>
                  </a:cubicBezTo>
                  <a:cubicBezTo>
                    <a:pt x="138" y="146"/>
                    <a:pt x="200" y="141"/>
                    <a:pt x="286" y="104"/>
                  </a:cubicBezTo>
                  <a:cubicBezTo>
                    <a:pt x="279" y="90"/>
                    <a:pt x="279" y="90"/>
                    <a:pt x="279" y="90"/>
                  </a:cubicBezTo>
                  <a:cubicBezTo>
                    <a:pt x="197" y="125"/>
                    <a:pt x="139" y="130"/>
                    <a:pt x="100" y="120"/>
                  </a:cubicBezTo>
                  <a:cubicBezTo>
                    <a:pt x="73" y="113"/>
                    <a:pt x="54" y="100"/>
                    <a:pt x="42" y="85"/>
                  </a:cubicBezTo>
                  <a:cubicBezTo>
                    <a:pt x="29" y="70"/>
                    <a:pt x="22" y="53"/>
                    <a:pt x="19" y="38"/>
                  </a:cubicBezTo>
                  <a:cubicBezTo>
                    <a:pt x="16" y="25"/>
                    <a:pt x="16" y="15"/>
                    <a:pt x="17" y="13"/>
                  </a:cubicBezTo>
                  <a:cubicBezTo>
                    <a:pt x="18" y="2"/>
                    <a:pt x="11" y="0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117" name="Freeform 52"/>
            <p:cNvSpPr/>
            <p:nvPr/>
          </p:nvSpPr>
          <p:spPr bwMode="auto">
            <a:xfrm>
              <a:off x="-1979613" y="2435225"/>
              <a:ext cx="427038" cy="434975"/>
            </a:xfrm>
            <a:custGeom>
              <a:avLst/>
              <a:gdLst>
                <a:gd name="T0" fmla="*/ 2147483646 w 114"/>
                <a:gd name="T1" fmla="*/ 2147483646 h 116"/>
                <a:gd name="T2" fmla="*/ 2147483646 w 114"/>
                <a:gd name="T3" fmla="*/ 2147483646 h 116"/>
                <a:gd name="T4" fmla="*/ 2147483646 w 114"/>
                <a:gd name="T5" fmla="*/ 2147483646 h 116"/>
                <a:gd name="T6" fmla="*/ 2147483646 w 114"/>
                <a:gd name="T7" fmla="*/ 2147483646 h 116"/>
                <a:gd name="T8" fmla="*/ 2147483646 w 114"/>
                <a:gd name="T9" fmla="*/ 2147483646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116"/>
                <a:gd name="T17" fmla="*/ 114 w 114"/>
                <a:gd name="T18" fmla="*/ 116 h 1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116">
                  <a:moveTo>
                    <a:pt x="2" y="55"/>
                  </a:moveTo>
                  <a:cubicBezTo>
                    <a:pt x="0" y="86"/>
                    <a:pt x="23" y="112"/>
                    <a:pt x="53" y="114"/>
                  </a:cubicBezTo>
                  <a:cubicBezTo>
                    <a:pt x="84" y="116"/>
                    <a:pt x="110" y="93"/>
                    <a:pt x="112" y="62"/>
                  </a:cubicBezTo>
                  <a:cubicBezTo>
                    <a:pt x="114" y="31"/>
                    <a:pt x="91" y="4"/>
                    <a:pt x="61" y="2"/>
                  </a:cubicBezTo>
                  <a:cubicBezTo>
                    <a:pt x="30" y="0"/>
                    <a:pt x="4" y="24"/>
                    <a:pt x="2" y="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67"/>
          <p:cNvSpPr>
            <a:spLocks noChangeArrowheads="1"/>
          </p:cNvSpPr>
          <p:nvPr/>
        </p:nvSpPr>
        <p:spPr bwMode="auto">
          <a:xfrm>
            <a:off x="82550" y="22225"/>
            <a:ext cx="660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7171" name="Text Box 11"/>
          <p:cNvSpPr txBox="1">
            <a:spLocks noChangeArrowheads="1"/>
          </p:cNvSpPr>
          <p:nvPr/>
        </p:nvSpPr>
        <p:spPr bwMode="auto">
          <a:xfrm>
            <a:off x="985838" y="1555750"/>
            <a:ext cx="68230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172" name="矩形 18"/>
          <p:cNvSpPr>
            <a:spLocks noChangeArrowheads="1"/>
          </p:cNvSpPr>
          <p:nvPr/>
        </p:nvSpPr>
        <p:spPr bwMode="auto">
          <a:xfrm>
            <a:off x="985838" y="2755900"/>
            <a:ext cx="6823075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0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0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en-US" altLang="zh-CN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67"/>
          <p:cNvSpPr>
            <a:spLocks noChangeArrowheads="1"/>
          </p:cNvSpPr>
          <p:nvPr/>
        </p:nvSpPr>
        <p:spPr bwMode="auto">
          <a:xfrm>
            <a:off x="82550" y="22225"/>
            <a:ext cx="660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grpSp>
        <p:nvGrpSpPr>
          <p:cNvPr id="8195" name="组合 73"/>
          <p:cNvGrpSpPr/>
          <p:nvPr/>
        </p:nvGrpSpPr>
        <p:grpSpPr bwMode="auto">
          <a:xfrm>
            <a:off x="998538" y="1685925"/>
            <a:ext cx="7146925" cy="487363"/>
            <a:chOff x="988568" y="1796803"/>
            <a:chExt cx="7148120" cy="487680"/>
          </a:xfrm>
        </p:grpSpPr>
        <p:grpSp>
          <p:nvGrpSpPr>
            <p:cNvPr id="8220" name="组合 41"/>
            <p:cNvGrpSpPr/>
            <p:nvPr/>
          </p:nvGrpSpPr>
          <p:grpSpPr bwMode="auto">
            <a:xfrm>
              <a:off x="988568" y="1796803"/>
              <a:ext cx="7148120" cy="487680"/>
              <a:chOff x="997378" y="2400359"/>
              <a:chExt cx="7148120" cy="487680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1000554" y="2400359"/>
                <a:ext cx="7141769" cy="487680"/>
              </a:xfrm>
              <a:prstGeom prst="roundRect">
                <a:avLst/>
              </a:prstGeom>
              <a:solidFill>
                <a:srgbClr val="FFB601"/>
              </a:solidFill>
              <a:ln>
                <a:noFill/>
              </a:ln>
              <a:effectLst>
                <a:outerShdw blurRad="152400" dist="38100" dir="5400000" algn="t" rotWithShape="0">
                  <a:prstClr val="black">
                    <a:alpha val="7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altLang="zh-CN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" name="圆角矩形 22"/>
              <p:cNvSpPr/>
              <p:nvPr/>
            </p:nvSpPr>
            <p:spPr>
              <a:xfrm>
                <a:off x="997378" y="2400359"/>
                <a:ext cx="7144909" cy="226058"/>
              </a:xfrm>
              <a:custGeom>
                <a:avLst/>
                <a:gdLst>
                  <a:gd name="connsiteX0" fmla="*/ 0 w 7141557"/>
                  <a:gd name="connsiteY0" fmla="*/ 81282 h 487680"/>
                  <a:gd name="connsiteX1" fmla="*/ 81282 w 7141557"/>
                  <a:gd name="connsiteY1" fmla="*/ 0 h 487680"/>
                  <a:gd name="connsiteX2" fmla="*/ 7060275 w 7141557"/>
                  <a:gd name="connsiteY2" fmla="*/ 0 h 487680"/>
                  <a:gd name="connsiteX3" fmla="*/ 7141557 w 7141557"/>
                  <a:gd name="connsiteY3" fmla="*/ 81282 h 487680"/>
                  <a:gd name="connsiteX4" fmla="*/ 7141557 w 7141557"/>
                  <a:gd name="connsiteY4" fmla="*/ 406398 h 487680"/>
                  <a:gd name="connsiteX5" fmla="*/ 7060275 w 7141557"/>
                  <a:gd name="connsiteY5" fmla="*/ 487680 h 487680"/>
                  <a:gd name="connsiteX6" fmla="*/ 81282 w 7141557"/>
                  <a:gd name="connsiteY6" fmla="*/ 487680 h 487680"/>
                  <a:gd name="connsiteX7" fmla="*/ 0 w 7141557"/>
                  <a:gd name="connsiteY7" fmla="*/ 406398 h 487680"/>
                  <a:gd name="connsiteX8" fmla="*/ 0 w 7141557"/>
                  <a:gd name="connsiteY8" fmla="*/ 81282 h 487680"/>
                  <a:gd name="connsiteX0-1" fmla="*/ 0 w 7141557"/>
                  <a:gd name="connsiteY0-2" fmla="*/ 81282 h 487680"/>
                  <a:gd name="connsiteX1-3" fmla="*/ 81282 w 7141557"/>
                  <a:gd name="connsiteY1-4" fmla="*/ 0 h 487680"/>
                  <a:gd name="connsiteX2-5" fmla="*/ 7060275 w 7141557"/>
                  <a:gd name="connsiteY2-6" fmla="*/ 0 h 487680"/>
                  <a:gd name="connsiteX3-7" fmla="*/ 7141557 w 7141557"/>
                  <a:gd name="connsiteY3-8" fmla="*/ 81282 h 487680"/>
                  <a:gd name="connsiteX4-9" fmla="*/ 7141557 w 7141557"/>
                  <a:gd name="connsiteY4-10" fmla="*/ 406398 h 487680"/>
                  <a:gd name="connsiteX5-11" fmla="*/ 81282 w 7141557"/>
                  <a:gd name="connsiteY5-12" fmla="*/ 487680 h 487680"/>
                  <a:gd name="connsiteX6-13" fmla="*/ 0 w 7141557"/>
                  <a:gd name="connsiteY6-14" fmla="*/ 406398 h 487680"/>
                  <a:gd name="connsiteX7-15" fmla="*/ 0 w 7141557"/>
                  <a:gd name="connsiteY7-16" fmla="*/ 81282 h 487680"/>
                  <a:gd name="connsiteX0-17" fmla="*/ 0 w 7141557"/>
                  <a:gd name="connsiteY0-18" fmla="*/ 81282 h 406398"/>
                  <a:gd name="connsiteX1-19" fmla="*/ 81282 w 7141557"/>
                  <a:gd name="connsiteY1-20" fmla="*/ 0 h 406398"/>
                  <a:gd name="connsiteX2-21" fmla="*/ 7060275 w 7141557"/>
                  <a:gd name="connsiteY2-22" fmla="*/ 0 h 406398"/>
                  <a:gd name="connsiteX3-23" fmla="*/ 7141557 w 7141557"/>
                  <a:gd name="connsiteY3-24" fmla="*/ 81282 h 406398"/>
                  <a:gd name="connsiteX4-25" fmla="*/ 7141557 w 7141557"/>
                  <a:gd name="connsiteY4-26" fmla="*/ 406398 h 406398"/>
                  <a:gd name="connsiteX5-27" fmla="*/ 0 w 7141557"/>
                  <a:gd name="connsiteY5-28" fmla="*/ 406398 h 406398"/>
                  <a:gd name="connsiteX6-29" fmla="*/ 0 w 7141557"/>
                  <a:gd name="connsiteY6-30" fmla="*/ 81282 h 406398"/>
                  <a:gd name="connsiteX0-31" fmla="*/ 0 w 7141557"/>
                  <a:gd name="connsiteY0-32" fmla="*/ 81282 h 431250"/>
                  <a:gd name="connsiteX1-33" fmla="*/ 81282 w 7141557"/>
                  <a:gd name="connsiteY1-34" fmla="*/ 0 h 431250"/>
                  <a:gd name="connsiteX2-35" fmla="*/ 7060275 w 7141557"/>
                  <a:gd name="connsiteY2-36" fmla="*/ 0 h 431250"/>
                  <a:gd name="connsiteX3-37" fmla="*/ 7141557 w 7141557"/>
                  <a:gd name="connsiteY3-38" fmla="*/ 81282 h 431250"/>
                  <a:gd name="connsiteX4-39" fmla="*/ 7141557 w 7141557"/>
                  <a:gd name="connsiteY4-40" fmla="*/ 406398 h 431250"/>
                  <a:gd name="connsiteX5-41" fmla="*/ 0 w 7141557"/>
                  <a:gd name="connsiteY5-42" fmla="*/ 406398 h 431250"/>
                  <a:gd name="connsiteX6-43" fmla="*/ 0 w 7141557"/>
                  <a:gd name="connsiteY6-44" fmla="*/ 81282 h 431250"/>
                  <a:gd name="connsiteX0-45" fmla="*/ 0 w 7141557"/>
                  <a:gd name="connsiteY0-46" fmla="*/ 81282 h 406398"/>
                  <a:gd name="connsiteX1-47" fmla="*/ 81282 w 7141557"/>
                  <a:gd name="connsiteY1-48" fmla="*/ 0 h 406398"/>
                  <a:gd name="connsiteX2-49" fmla="*/ 7060275 w 7141557"/>
                  <a:gd name="connsiteY2-50" fmla="*/ 0 h 406398"/>
                  <a:gd name="connsiteX3-51" fmla="*/ 7141557 w 7141557"/>
                  <a:gd name="connsiteY3-52" fmla="*/ 81282 h 406398"/>
                  <a:gd name="connsiteX4-53" fmla="*/ 7141557 w 7141557"/>
                  <a:gd name="connsiteY4-54" fmla="*/ 406398 h 406398"/>
                  <a:gd name="connsiteX5-55" fmla="*/ 0 w 7141557"/>
                  <a:gd name="connsiteY5-56" fmla="*/ 406398 h 406398"/>
                  <a:gd name="connsiteX6-57" fmla="*/ 0 w 7141557"/>
                  <a:gd name="connsiteY6-58" fmla="*/ 81282 h 406398"/>
                  <a:gd name="connsiteX0-59" fmla="*/ 7620 w 7149177"/>
                  <a:gd name="connsiteY0-60" fmla="*/ 81282 h 406398"/>
                  <a:gd name="connsiteX1-61" fmla="*/ 88902 w 7149177"/>
                  <a:gd name="connsiteY1-62" fmla="*/ 0 h 406398"/>
                  <a:gd name="connsiteX2-63" fmla="*/ 7067895 w 7149177"/>
                  <a:gd name="connsiteY2-64" fmla="*/ 0 h 406398"/>
                  <a:gd name="connsiteX3-65" fmla="*/ 7149177 w 7149177"/>
                  <a:gd name="connsiteY3-66" fmla="*/ 81282 h 406398"/>
                  <a:gd name="connsiteX4-67" fmla="*/ 7149177 w 7149177"/>
                  <a:gd name="connsiteY4-68" fmla="*/ 406398 h 406398"/>
                  <a:gd name="connsiteX5-69" fmla="*/ 0 w 7149177"/>
                  <a:gd name="connsiteY5-70" fmla="*/ 314958 h 406398"/>
                  <a:gd name="connsiteX6-71" fmla="*/ 7620 w 7149177"/>
                  <a:gd name="connsiteY6-72" fmla="*/ 81282 h 406398"/>
                  <a:gd name="connsiteX0-73" fmla="*/ 7620 w 7149177"/>
                  <a:gd name="connsiteY0-74" fmla="*/ 81282 h 314958"/>
                  <a:gd name="connsiteX1-75" fmla="*/ 88902 w 7149177"/>
                  <a:gd name="connsiteY1-76" fmla="*/ 0 h 314958"/>
                  <a:gd name="connsiteX2-77" fmla="*/ 7067895 w 7149177"/>
                  <a:gd name="connsiteY2-78" fmla="*/ 0 h 314958"/>
                  <a:gd name="connsiteX3-79" fmla="*/ 7149177 w 7149177"/>
                  <a:gd name="connsiteY3-80" fmla="*/ 81282 h 314958"/>
                  <a:gd name="connsiteX4-81" fmla="*/ 7149177 w 7149177"/>
                  <a:gd name="connsiteY4-82" fmla="*/ 314958 h 314958"/>
                  <a:gd name="connsiteX5-83" fmla="*/ 0 w 7149177"/>
                  <a:gd name="connsiteY5-84" fmla="*/ 314958 h 314958"/>
                  <a:gd name="connsiteX6-85" fmla="*/ 7620 w 7149177"/>
                  <a:gd name="connsiteY6-86" fmla="*/ 81282 h 314958"/>
                  <a:gd name="connsiteX0-87" fmla="*/ 20320 w 7161877"/>
                  <a:gd name="connsiteY0-88" fmla="*/ 81282 h 314958"/>
                  <a:gd name="connsiteX1-89" fmla="*/ 101602 w 7161877"/>
                  <a:gd name="connsiteY1-90" fmla="*/ 0 h 314958"/>
                  <a:gd name="connsiteX2-91" fmla="*/ 7080595 w 7161877"/>
                  <a:gd name="connsiteY2-92" fmla="*/ 0 h 314958"/>
                  <a:gd name="connsiteX3-93" fmla="*/ 7161877 w 7161877"/>
                  <a:gd name="connsiteY3-94" fmla="*/ 81282 h 314958"/>
                  <a:gd name="connsiteX4-95" fmla="*/ 7161877 w 7161877"/>
                  <a:gd name="connsiteY4-96" fmla="*/ 314958 h 314958"/>
                  <a:gd name="connsiteX5-97" fmla="*/ 0 w 7161877"/>
                  <a:gd name="connsiteY5-98" fmla="*/ 226058 h 314958"/>
                  <a:gd name="connsiteX6-99" fmla="*/ 20320 w 7161877"/>
                  <a:gd name="connsiteY6-100" fmla="*/ 81282 h 314958"/>
                  <a:gd name="connsiteX0-101" fmla="*/ 20320 w 7161877"/>
                  <a:gd name="connsiteY0-102" fmla="*/ 81282 h 226058"/>
                  <a:gd name="connsiteX1-103" fmla="*/ 101602 w 7161877"/>
                  <a:gd name="connsiteY1-104" fmla="*/ 0 h 226058"/>
                  <a:gd name="connsiteX2-105" fmla="*/ 7080595 w 7161877"/>
                  <a:gd name="connsiteY2-106" fmla="*/ 0 h 226058"/>
                  <a:gd name="connsiteX3-107" fmla="*/ 7161877 w 7161877"/>
                  <a:gd name="connsiteY3-108" fmla="*/ 81282 h 226058"/>
                  <a:gd name="connsiteX4-109" fmla="*/ 7161877 w 7161877"/>
                  <a:gd name="connsiteY4-110" fmla="*/ 226058 h 226058"/>
                  <a:gd name="connsiteX5-111" fmla="*/ 0 w 7161877"/>
                  <a:gd name="connsiteY5-112" fmla="*/ 226058 h 226058"/>
                  <a:gd name="connsiteX6-113" fmla="*/ 20320 w 7161877"/>
                  <a:gd name="connsiteY6-114" fmla="*/ 81282 h 226058"/>
                  <a:gd name="connsiteX0-115" fmla="*/ 1836 w 7143393"/>
                  <a:gd name="connsiteY0-116" fmla="*/ 81282 h 226058"/>
                  <a:gd name="connsiteX1-117" fmla="*/ 83118 w 7143393"/>
                  <a:gd name="connsiteY1-118" fmla="*/ 0 h 226058"/>
                  <a:gd name="connsiteX2-119" fmla="*/ 7062111 w 7143393"/>
                  <a:gd name="connsiteY2-120" fmla="*/ 0 h 226058"/>
                  <a:gd name="connsiteX3-121" fmla="*/ 7143393 w 7143393"/>
                  <a:gd name="connsiteY3-122" fmla="*/ 81282 h 226058"/>
                  <a:gd name="connsiteX4-123" fmla="*/ 7143393 w 7143393"/>
                  <a:gd name="connsiteY4-124" fmla="*/ 226058 h 226058"/>
                  <a:gd name="connsiteX5-125" fmla="*/ 2949 w 7143393"/>
                  <a:gd name="connsiteY5-126" fmla="*/ 226058 h 226058"/>
                  <a:gd name="connsiteX6-127" fmla="*/ 1836 w 7143393"/>
                  <a:gd name="connsiteY6-128" fmla="*/ 81282 h 226058"/>
                  <a:gd name="connsiteX0-129" fmla="*/ 3352 w 7144909"/>
                  <a:gd name="connsiteY0-130" fmla="*/ 81282 h 226058"/>
                  <a:gd name="connsiteX1-131" fmla="*/ 84634 w 7144909"/>
                  <a:gd name="connsiteY1-132" fmla="*/ 0 h 226058"/>
                  <a:gd name="connsiteX2-133" fmla="*/ 7063627 w 7144909"/>
                  <a:gd name="connsiteY2-134" fmla="*/ 0 h 226058"/>
                  <a:gd name="connsiteX3-135" fmla="*/ 7144909 w 7144909"/>
                  <a:gd name="connsiteY3-136" fmla="*/ 81282 h 226058"/>
                  <a:gd name="connsiteX4-137" fmla="*/ 7144909 w 7144909"/>
                  <a:gd name="connsiteY4-138" fmla="*/ 226058 h 226058"/>
                  <a:gd name="connsiteX5-139" fmla="*/ 4465 w 7144909"/>
                  <a:gd name="connsiteY5-140" fmla="*/ 226058 h 226058"/>
                  <a:gd name="connsiteX6-141" fmla="*/ 3352 w 7144909"/>
                  <a:gd name="connsiteY6-142" fmla="*/ 81282 h 2260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44909" h="226058">
                    <a:moveTo>
                      <a:pt x="3352" y="81282"/>
                    </a:moveTo>
                    <a:cubicBezTo>
                      <a:pt x="3352" y="36391"/>
                      <a:pt x="39743" y="0"/>
                      <a:pt x="84634" y="0"/>
                    </a:cubicBezTo>
                    <a:lnTo>
                      <a:pt x="7063627" y="0"/>
                    </a:lnTo>
                    <a:cubicBezTo>
                      <a:pt x="7108518" y="0"/>
                      <a:pt x="7144909" y="36391"/>
                      <a:pt x="7144909" y="81282"/>
                    </a:cubicBezTo>
                    <a:lnTo>
                      <a:pt x="7144909" y="226058"/>
                    </a:lnTo>
                    <a:lnTo>
                      <a:pt x="4465" y="226058"/>
                    </a:lnTo>
                    <a:cubicBezTo>
                      <a:pt x="1712" y="177799"/>
                      <a:pt x="-3421" y="129541"/>
                      <a:pt x="3352" y="812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9804"/>
                    </a:srgbClr>
                  </a:gs>
                  <a:gs pos="50000">
                    <a:srgbClr val="FFFFFF">
                      <a:alpha val="40000"/>
                    </a:srgbClr>
                  </a:gs>
                  <a:gs pos="100000">
                    <a:srgbClr val="FFFFFF">
                      <a:alpha val="9804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cxnSp>
            <p:nvCxnSpPr>
              <p:cNvPr id="27" name="直接连接符 26"/>
              <p:cNvCxnSpPr/>
              <p:nvPr/>
            </p:nvCxnSpPr>
            <p:spPr>
              <a:xfrm>
                <a:off x="1000730" y="2860525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FFFF99">
                        <a:alpha val="0"/>
                      </a:srgbClr>
                    </a:gs>
                    <a:gs pos="88000">
                      <a:srgbClr val="FFFF99">
                        <a:alpha val="69804"/>
                      </a:srgbClr>
                    </a:gs>
                    <a:gs pos="12000">
                      <a:srgbClr val="FFFF99">
                        <a:alpha val="69804"/>
                      </a:srgbClr>
                    </a:gs>
                    <a:gs pos="50000">
                      <a:srgbClr val="FFFF99"/>
                    </a:gs>
                    <a:gs pos="100000">
                      <a:srgbClr val="FFFF99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圆角矩形 22"/>
              <p:cNvSpPr/>
              <p:nvPr/>
            </p:nvSpPr>
            <p:spPr>
              <a:xfrm rot="10800000">
                <a:off x="1001048" y="2661981"/>
                <a:ext cx="7144450" cy="226058"/>
              </a:xfrm>
              <a:custGeom>
                <a:avLst/>
                <a:gdLst>
                  <a:gd name="connsiteX0" fmla="*/ 0 w 7141557"/>
                  <a:gd name="connsiteY0" fmla="*/ 81282 h 487680"/>
                  <a:gd name="connsiteX1" fmla="*/ 81282 w 7141557"/>
                  <a:gd name="connsiteY1" fmla="*/ 0 h 487680"/>
                  <a:gd name="connsiteX2" fmla="*/ 7060275 w 7141557"/>
                  <a:gd name="connsiteY2" fmla="*/ 0 h 487680"/>
                  <a:gd name="connsiteX3" fmla="*/ 7141557 w 7141557"/>
                  <a:gd name="connsiteY3" fmla="*/ 81282 h 487680"/>
                  <a:gd name="connsiteX4" fmla="*/ 7141557 w 7141557"/>
                  <a:gd name="connsiteY4" fmla="*/ 406398 h 487680"/>
                  <a:gd name="connsiteX5" fmla="*/ 7060275 w 7141557"/>
                  <a:gd name="connsiteY5" fmla="*/ 487680 h 487680"/>
                  <a:gd name="connsiteX6" fmla="*/ 81282 w 7141557"/>
                  <a:gd name="connsiteY6" fmla="*/ 487680 h 487680"/>
                  <a:gd name="connsiteX7" fmla="*/ 0 w 7141557"/>
                  <a:gd name="connsiteY7" fmla="*/ 406398 h 487680"/>
                  <a:gd name="connsiteX8" fmla="*/ 0 w 7141557"/>
                  <a:gd name="connsiteY8" fmla="*/ 81282 h 487680"/>
                  <a:gd name="connsiteX0-1" fmla="*/ 0 w 7141557"/>
                  <a:gd name="connsiteY0-2" fmla="*/ 81282 h 487680"/>
                  <a:gd name="connsiteX1-3" fmla="*/ 81282 w 7141557"/>
                  <a:gd name="connsiteY1-4" fmla="*/ 0 h 487680"/>
                  <a:gd name="connsiteX2-5" fmla="*/ 7060275 w 7141557"/>
                  <a:gd name="connsiteY2-6" fmla="*/ 0 h 487680"/>
                  <a:gd name="connsiteX3-7" fmla="*/ 7141557 w 7141557"/>
                  <a:gd name="connsiteY3-8" fmla="*/ 81282 h 487680"/>
                  <a:gd name="connsiteX4-9" fmla="*/ 7141557 w 7141557"/>
                  <a:gd name="connsiteY4-10" fmla="*/ 406398 h 487680"/>
                  <a:gd name="connsiteX5-11" fmla="*/ 81282 w 7141557"/>
                  <a:gd name="connsiteY5-12" fmla="*/ 487680 h 487680"/>
                  <a:gd name="connsiteX6-13" fmla="*/ 0 w 7141557"/>
                  <a:gd name="connsiteY6-14" fmla="*/ 406398 h 487680"/>
                  <a:gd name="connsiteX7-15" fmla="*/ 0 w 7141557"/>
                  <a:gd name="connsiteY7-16" fmla="*/ 81282 h 487680"/>
                  <a:gd name="connsiteX0-17" fmla="*/ 0 w 7141557"/>
                  <a:gd name="connsiteY0-18" fmla="*/ 81282 h 406398"/>
                  <a:gd name="connsiteX1-19" fmla="*/ 81282 w 7141557"/>
                  <a:gd name="connsiteY1-20" fmla="*/ 0 h 406398"/>
                  <a:gd name="connsiteX2-21" fmla="*/ 7060275 w 7141557"/>
                  <a:gd name="connsiteY2-22" fmla="*/ 0 h 406398"/>
                  <a:gd name="connsiteX3-23" fmla="*/ 7141557 w 7141557"/>
                  <a:gd name="connsiteY3-24" fmla="*/ 81282 h 406398"/>
                  <a:gd name="connsiteX4-25" fmla="*/ 7141557 w 7141557"/>
                  <a:gd name="connsiteY4-26" fmla="*/ 406398 h 406398"/>
                  <a:gd name="connsiteX5-27" fmla="*/ 0 w 7141557"/>
                  <a:gd name="connsiteY5-28" fmla="*/ 406398 h 406398"/>
                  <a:gd name="connsiteX6-29" fmla="*/ 0 w 7141557"/>
                  <a:gd name="connsiteY6-30" fmla="*/ 81282 h 406398"/>
                  <a:gd name="connsiteX0-31" fmla="*/ 0 w 7141557"/>
                  <a:gd name="connsiteY0-32" fmla="*/ 81282 h 431250"/>
                  <a:gd name="connsiteX1-33" fmla="*/ 81282 w 7141557"/>
                  <a:gd name="connsiteY1-34" fmla="*/ 0 h 431250"/>
                  <a:gd name="connsiteX2-35" fmla="*/ 7060275 w 7141557"/>
                  <a:gd name="connsiteY2-36" fmla="*/ 0 h 431250"/>
                  <a:gd name="connsiteX3-37" fmla="*/ 7141557 w 7141557"/>
                  <a:gd name="connsiteY3-38" fmla="*/ 81282 h 431250"/>
                  <a:gd name="connsiteX4-39" fmla="*/ 7141557 w 7141557"/>
                  <a:gd name="connsiteY4-40" fmla="*/ 406398 h 431250"/>
                  <a:gd name="connsiteX5-41" fmla="*/ 0 w 7141557"/>
                  <a:gd name="connsiteY5-42" fmla="*/ 406398 h 431250"/>
                  <a:gd name="connsiteX6-43" fmla="*/ 0 w 7141557"/>
                  <a:gd name="connsiteY6-44" fmla="*/ 81282 h 431250"/>
                  <a:gd name="connsiteX0-45" fmla="*/ 0 w 7141557"/>
                  <a:gd name="connsiteY0-46" fmla="*/ 81282 h 406398"/>
                  <a:gd name="connsiteX1-47" fmla="*/ 81282 w 7141557"/>
                  <a:gd name="connsiteY1-48" fmla="*/ 0 h 406398"/>
                  <a:gd name="connsiteX2-49" fmla="*/ 7060275 w 7141557"/>
                  <a:gd name="connsiteY2-50" fmla="*/ 0 h 406398"/>
                  <a:gd name="connsiteX3-51" fmla="*/ 7141557 w 7141557"/>
                  <a:gd name="connsiteY3-52" fmla="*/ 81282 h 406398"/>
                  <a:gd name="connsiteX4-53" fmla="*/ 7141557 w 7141557"/>
                  <a:gd name="connsiteY4-54" fmla="*/ 406398 h 406398"/>
                  <a:gd name="connsiteX5-55" fmla="*/ 0 w 7141557"/>
                  <a:gd name="connsiteY5-56" fmla="*/ 406398 h 406398"/>
                  <a:gd name="connsiteX6-57" fmla="*/ 0 w 7141557"/>
                  <a:gd name="connsiteY6-58" fmla="*/ 81282 h 406398"/>
                  <a:gd name="connsiteX0-59" fmla="*/ 7620 w 7149177"/>
                  <a:gd name="connsiteY0-60" fmla="*/ 81282 h 406398"/>
                  <a:gd name="connsiteX1-61" fmla="*/ 88902 w 7149177"/>
                  <a:gd name="connsiteY1-62" fmla="*/ 0 h 406398"/>
                  <a:gd name="connsiteX2-63" fmla="*/ 7067895 w 7149177"/>
                  <a:gd name="connsiteY2-64" fmla="*/ 0 h 406398"/>
                  <a:gd name="connsiteX3-65" fmla="*/ 7149177 w 7149177"/>
                  <a:gd name="connsiteY3-66" fmla="*/ 81282 h 406398"/>
                  <a:gd name="connsiteX4-67" fmla="*/ 7149177 w 7149177"/>
                  <a:gd name="connsiteY4-68" fmla="*/ 406398 h 406398"/>
                  <a:gd name="connsiteX5-69" fmla="*/ 0 w 7149177"/>
                  <a:gd name="connsiteY5-70" fmla="*/ 314958 h 406398"/>
                  <a:gd name="connsiteX6-71" fmla="*/ 7620 w 7149177"/>
                  <a:gd name="connsiteY6-72" fmla="*/ 81282 h 406398"/>
                  <a:gd name="connsiteX0-73" fmla="*/ 7620 w 7149177"/>
                  <a:gd name="connsiteY0-74" fmla="*/ 81282 h 314958"/>
                  <a:gd name="connsiteX1-75" fmla="*/ 88902 w 7149177"/>
                  <a:gd name="connsiteY1-76" fmla="*/ 0 h 314958"/>
                  <a:gd name="connsiteX2-77" fmla="*/ 7067895 w 7149177"/>
                  <a:gd name="connsiteY2-78" fmla="*/ 0 h 314958"/>
                  <a:gd name="connsiteX3-79" fmla="*/ 7149177 w 7149177"/>
                  <a:gd name="connsiteY3-80" fmla="*/ 81282 h 314958"/>
                  <a:gd name="connsiteX4-81" fmla="*/ 7149177 w 7149177"/>
                  <a:gd name="connsiteY4-82" fmla="*/ 314958 h 314958"/>
                  <a:gd name="connsiteX5-83" fmla="*/ 0 w 7149177"/>
                  <a:gd name="connsiteY5-84" fmla="*/ 314958 h 314958"/>
                  <a:gd name="connsiteX6-85" fmla="*/ 7620 w 7149177"/>
                  <a:gd name="connsiteY6-86" fmla="*/ 81282 h 314958"/>
                  <a:gd name="connsiteX0-87" fmla="*/ 20320 w 7161877"/>
                  <a:gd name="connsiteY0-88" fmla="*/ 81282 h 314958"/>
                  <a:gd name="connsiteX1-89" fmla="*/ 101602 w 7161877"/>
                  <a:gd name="connsiteY1-90" fmla="*/ 0 h 314958"/>
                  <a:gd name="connsiteX2-91" fmla="*/ 7080595 w 7161877"/>
                  <a:gd name="connsiteY2-92" fmla="*/ 0 h 314958"/>
                  <a:gd name="connsiteX3-93" fmla="*/ 7161877 w 7161877"/>
                  <a:gd name="connsiteY3-94" fmla="*/ 81282 h 314958"/>
                  <a:gd name="connsiteX4-95" fmla="*/ 7161877 w 7161877"/>
                  <a:gd name="connsiteY4-96" fmla="*/ 314958 h 314958"/>
                  <a:gd name="connsiteX5-97" fmla="*/ 0 w 7161877"/>
                  <a:gd name="connsiteY5-98" fmla="*/ 226058 h 314958"/>
                  <a:gd name="connsiteX6-99" fmla="*/ 20320 w 7161877"/>
                  <a:gd name="connsiteY6-100" fmla="*/ 81282 h 314958"/>
                  <a:gd name="connsiteX0-101" fmla="*/ 20320 w 7161877"/>
                  <a:gd name="connsiteY0-102" fmla="*/ 81282 h 226058"/>
                  <a:gd name="connsiteX1-103" fmla="*/ 101602 w 7161877"/>
                  <a:gd name="connsiteY1-104" fmla="*/ 0 h 226058"/>
                  <a:gd name="connsiteX2-105" fmla="*/ 7080595 w 7161877"/>
                  <a:gd name="connsiteY2-106" fmla="*/ 0 h 226058"/>
                  <a:gd name="connsiteX3-107" fmla="*/ 7161877 w 7161877"/>
                  <a:gd name="connsiteY3-108" fmla="*/ 81282 h 226058"/>
                  <a:gd name="connsiteX4-109" fmla="*/ 7161877 w 7161877"/>
                  <a:gd name="connsiteY4-110" fmla="*/ 226058 h 226058"/>
                  <a:gd name="connsiteX5-111" fmla="*/ 0 w 7161877"/>
                  <a:gd name="connsiteY5-112" fmla="*/ 226058 h 226058"/>
                  <a:gd name="connsiteX6-113" fmla="*/ 20320 w 7161877"/>
                  <a:gd name="connsiteY6-114" fmla="*/ 81282 h 226058"/>
                  <a:gd name="connsiteX0-115" fmla="*/ 2114 w 7143671"/>
                  <a:gd name="connsiteY0-116" fmla="*/ 81282 h 226058"/>
                  <a:gd name="connsiteX1-117" fmla="*/ 83396 w 7143671"/>
                  <a:gd name="connsiteY1-118" fmla="*/ 0 h 226058"/>
                  <a:gd name="connsiteX2-119" fmla="*/ 7062389 w 7143671"/>
                  <a:gd name="connsiteY2-120" fmla="*/ 0 h 226058"/>
                  <a:gd name="connsiteX3-121" fmla="*/ 7143671 w 7143671"/>
                  <a:gd name="connsiteY3-122" fmla="*/ 81282 h 226058"/>
                  <a:gd name="connsiteX4-123" fmla="*/ 7143671 w 7143671"/>
                  <a:gd name="connsiteY4-124" fmla="*/ 226058 h 226058"/>
                  <a:gd name="connsiteX5-125" fmla="*/ 846 w 7143671"/>
                  <a:gd name="connsiteY5-126" fmla="*/ 226058 h 226058"/>
                  <a:gd name="connsiteX6-127" fmla="*/ 2114 w 7143671"/>
                  <a:gd name="connsiteY6-128" fmla="*/ 81282 h 226058"/>
                  <a:gd name="connsiteX0-129" fmla="*/ 2893 w 7144450"/>
                  <a:gd name="connsiteY0-130" fmla="*/ 81282 h 226058"/>
                  <a:gd name="connsiteX1-131" fmla="*/ 84175 w 7144450"/>
                  <a:gd name="connsiteY1-132" fmla="*/ 0 h 226058"/>
                  <a:gd name="connsiteX2-133" fmla="*/ 7063168 w 7144450"/>
                  <a:gd name="connsiteY2-134" fmla="*/ 0 h 226058"/>
                  <a:gd name="connsiteX3-135" fmla="*/ 7144450 w 7144450"/>
                  <a:gd name="connsiteY3-136" fmla="*/ 81282 h 226058"/>
                  <a:gd name="connsiteX4-137" fmla="*/ 7144450 w 7144450"/>
                  <a:gd name="connsiteY4-138" fmla="*/ 226058 h 226058"/>
                  <a:gd name="connsiteX5-139" fmla="*/ 1625 w 7144450"/>
                  <a:gd name="connsiteY5-140" fmla="*/ 226058 h 226058"/>
                  <a:gd name="connsiteX6-141" fmla="*/ 2893 w 7144450"/>
                  <a:gd name="connsiteY6-142" fmla="*/ 81282 h 2260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44450" h="226058">
                    <a:moveTo>
                      <a:pt x="2893" y="81282"/>
                    </a:moveTo>
                    <a:cubicBezTo>
                      <a:pt x="2893" y="36391"/>
                      <a:pt x="39284" y="0"/>
                      <a:pt x="84175" y="0"/>
                    </a:cubicBezTo>
                    <a:lnTo>
                      <a:pt x="7063168" y="0"/>
                    </a:lnTo>
                    <a:cubicBezTo>
                      <a:pt x="7108059" y="0"/>
                      <a:pt x="7144450" y="36391"/>
                      <a:pt x="7144450" y="81282"/>
                    </a:cubicBezTo>
                    <a:lnTo>
                      <a:pt x="7144450" y="226058"/>
                    </a:lnTo>
                    <a:lnTo>
                      <a:pt x="1625" y="226058"/>
                    </a:lnTo>
                    <a:cubicBezTo>
                      <a:pt x="3634" y="177799"/>
                      <a:pt x="-3880" y="129541"/>
                      <a:pt x="2893" y="812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40000"/>
                    </a:srgbClr>
                  </a:gs>
                  <a:gs pos="70000">
                    <a:srgbClr val="FFFFFF">
                      <a:alpha val="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1000730" y="2384728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FFFF99">
                        <a:alpha val="0"/>
                      </a:srgbClr>
                    </a:gs>
                    <a:gs pos="88000">
                      <a:srgbClr val="FFFF99">
                        <a:alpha val="69804"/>
                      </a:srgbClr>
                    </a:gs>
                    <a:gs pos="12000">
                      <a:srgbClr val="FFFF99">
                        <a:alpha val="69804"/>
                      </a:srgbClr>
                    </a:gs>
                    <a:gs pos="50000">
                      <a:srgbClr val="FFFF99"/>
                    </a:gs>
                    <a:gs pos="100000">
                      <a:srgbClr val="FFFF99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21" name="矩形 66"/>
            <p:cNvSpPr>
              <a:spLocks noChangeArrowheads="1"/>
            </p:cNvSpPr>
            <p:nvPr/>
          </p:nvSpPr>
          <p:spPr bwMode="auto">
            <a:xfrm>
              <a:off x="4242731" y="1843855"/>
              <a:ext cx="6608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Title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8196" name="组合 74"/>
          <p:cNvGrpSpPr/>
          <p:nvPr/>
        </p:nvGrpSpPr>
        <p:grpSpPr bwMode="auto">
          <a:xfrm>
            <a:off x="996950" y="2389188"/>
            <a:ext cx="7148513" cy="487362"/>
            <a:chOff x="988568" y="2499601"/>
            <a:chExt cx="7148876" cy="487680"/>
          </a:xfrm>
        </p:grpSpPr>
        <p:grpSp>
          <p:nvGrpSpPr>
            <p:cNvPr id="8209" name="组合 19"/>
            <p:cNvGrpSpPr/>
            <p:nvPr/>
          </p:nvGrpSpPr>
          <p:grpSpPr bwMode="auto">
            <a:xfrm>
              <a:off x="988568" y="2499601"/>
              <a:ext cx="7148876" cy="487680"/>
              <a:chOff x="997378" y="3219269"/>
              <a:chExt cx="7148876" cy="487680"/>
            </a:xfrm>
          </p:grpSpPr>
          <p:sp>
            <p:nvSpPr>
              <p:cNvPr id="33" name="圆角矩形 32"/>
              <p:cNvSpPr/>
              <p:nvPr/>
            </p:nvSpPr>
            <p:spPr>
              <a:xfrm>
                <a:off x="1000553" y="3219269"/>
                <a:ext cx="7140938" cy="487680"/>
              </a:xfrm>
              <a:prstGeom prst="roundRect">
                <a:avLst/>
              </a:prstGeom>
              <a:solidFill>
                <a:srgbClr val="99CC00"/>
              </a:solidFill>
              <a:ln>
                <a:noFill/>
              </a:ln>
              <a:effectLst>
                <a:outerShdw blurRad="152400" dist="38100" dir="5400000" algn="t" rotWithShape="0">
                  <a:prstClr val="black">
                    <a:alpha val="7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altLang="zh-CN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4" name="圆角矩形 22"/>
              <p:cNvSpPr/>
              <p:nvPr/>
            </p:nvSpPr>
            <p:spPr>
              <a:xfrm>
                <a:off x="997378" y="3219269"/>
                <a:ext cx="7144909" cy="226058"/>
              </a:xfrm>
              <a:custGeom>
                <a:avLst/>
                <a:gdLst>
                  <a:gd name="connsiteX0" fmla="*/ 0 w 7141557"/>
                  <a:gd name="connsiteY0" fmla="*/ 81282 h 487680"/>
                  <a:gd name="connsiteX1" fmla="*/ 81282 w 7141557"/>
                  <a:gd name="connsiteY1" fmla="*/ 0 h 487680"/>
                  <a:gd name="connsiteX2" fmla="*/ 7060275 w 7141557"/>
                  <a:gd name="connsiteY2" fmla="*/ 0 h 487680"/>
                  <a:gd name="connsiteX3" fmla="*/ 7141557 w 7141557"/>
                  <a:gd name="connsiteY3" fmla="*/ 81282 h 487680"/>
                  <a:gd name="connsiteX4" fmla="*/ 7141557 w 7141557"/>
                  <a:gd name="connsiteY4" fmla="*/ 406398 h 487680"/>
                  <a:gd name="connsiteX5" fmla="*/ 7060275 w 7141557"/>
                  <a:gd name="connsiteY5" fmla="*/ 487680 h 487680"/>
                  <a:gd name="connsiteX6" fmla="*/ 81282 w 7141557"/>
                  <a:gd name="connsiteY6" fmla="*/ 487680 h 487680"/>
                  <a:gd name="connsiteX7" fmla="*/ 0 w 7141557"/>
                  <a:gd name="connsiteY7" fmla="*/ 406398 h 487680"/>
                  <a:gd name="connsiteX8" fmla="*/ 0 w 7141557"/>
                  <a:gd name="connsiteY8" fmla="*/ 81282 h 487680"/>
                  <a:gd name="connsiteX0-1" fmla="*/ 0 w 7141557"/>
                  <a:gd name="connsiteY0-2" fmla="*/ 81282 h 487680"/>
                  <a:gd name="connsiteX1-3" fmla="*/ 81282 w 7141557"/>
                  <a:gd name="connsiteY1-4" fmla="*/ 0 h 487680"/>
                  <a:gd name="connsiteX2-5" fmla="*/ 7060275 w 7141557"/>
                  <a:gd name="connsiteY2-6" fmla="*/ 0 h 487680"/>
                  <a:gd name="connsiteX3-7" fmla="*/ 7141557 w 7141557"/>
                  <a:gd name="connsiteY3-8" fmla="*/ 81282 h 487680"/>
                  <a:gd name="connsiteX4-9" fmla="*/ 7141557 w 7141557"/>
                  <a:gd name="connsiteY4-10" fmla="*/ 406398 h 487680"/>
                  <a:gd name="connsiteX5-11" fmla="*/ 81282 w 7141557"/>
                  <a:gd name="connsiteY5-12" fmla="*/ 487680 h 487680"/>
                  <a:gd name="connsiteX6-13" fmla="*/ 0 w 7141557"/>
                  <a:gd name="connsiteY6-14" fmla="*/ 406398 h 487680"/>
                  <a:gd name="connsiteX7-15" fmla="*/ 0 w 7141557"/>
                  <a:gd name="connsiteY7-16" fmla="*/ 81282 h 487680"/>
                  <a:gd name="connsiteX0-17" fmla="*/ 0 w 7141557"/>
                  <a:gd name="connsiteY0-18" fmla="*/ 81282 h 406398"/>
                  <a:gd name="connsiteX1-19" fmla="*/ 81282 w 7141557"/>
                  <a:gd name="connsiteY1-20" fmla="*/ 0 h 406398"/>
                  <a:gd name="connsiteX2-21" fmla="*/ 7060275 w 7141557"/>
                  <a:gd name="connsiteY2-22" fmla="*/ 0 h 406398"/>
                  <a:gd name="connsiteX3-23" fmla="*/ 7141557 w 7141557"/>
                  <a:gd name="connsiteY3-24" fmla="*/ 81282 h 406398"/>
                  <a:gd name="connsiteX4-25" fmla="*/ 7141557 w 7141557"/>
                  <a:gd name="connsiteY4-26" fmla="*/ 406398 h 406398"/>
                  <a:gd name="connsiteX5-27" fmla="*/ 0 w 7141557"/>
                  <a:gd name="connsiteY5-28" fmla="*/ 406398 h 406398"/>
                  <a:gd name="connsiteX6-29" fmla="*/ 0 w 7141557"/>
                  <a:gd name="connsiteY6-30" fmla="*/ 81282 h 406398"/>
                  <a:gd name="connsiteX0-31" fmla="*/ 0 w 7141557"/>
                  <a:gd name="connsiteY0-32" fmla="*/ 81282 h 431250"/>
                  <a:gd name="connsiteX1-33" fmla="*/ 81282 w 7141557"/>
                  <a:gd name="connsiteY1-34" fmla="*/ 0 h 431250"/>
                  <a:gd name="connsiteX2-35" fmla="*/ 7060275 w 7141557"/>
                  <a:gd name="connsiteY2-36" fmla="*/ 0 h 431250"/>
                  <a:gd name="connsiteX3-37" fmla="*/ 7141557 w 7141557"/>
                  <a:gd name="connsiteY3-38" fmla="*/ 81282 h 431250"/>
                  <a:gd name="connsiteX4-39" fmla="*/ 7141557 w 7141557"/>
                  <a:gd name="connsiteY4-40" fmla="*/ 406398 h 431250"/>
                  <a:gd name="connsiteX5-41" fmla="*/ 0 w 7141557"/>
                  <a:gd name="connsiteY5-42" fmla="*/ 406398 h 431250"/>
                  <a:gd name="connsiteX6-43" fmla="*/ 0 w 7141557"/>
                  <a:gd name="connsiteY6-44" fmla="*/ 81282 h 431250"/>
                  <a:gd name="connsiteX0-45" fmla="*/ 0 w 7141557"/>
                  <a:gd name="connsiteY0-46" fmla="*/ 81282 h 406398"/>
                  <a:gd name="connsiteX1-47" fmla="*/ 81282 w 7141557"/>
                  <a:gd name="connsiteY1-48" fmla="*/ 0 h 406398"/>
                  <a:gd name="connsiteX2-49" fmla="*/ 7060275 w 7141557"/>
                  <a:gd name="connsiteY2-50" fmla="*/ 0 h 406398"/>
                  <a:gd name="connsiteX3-51" fmla="*/ 7141557 w 7141557"/>
                  <a:gd name="connsiteY3-52" fmla="*/ 81282 h 406398"/>
                  <a:gd name="connsiteX4-53" fmla="*/ 7141557 w 7141557"/>
                  <a:gd name="connsiteY4-54" fmla="*/ 406398 h 406398"/>
                  <a:gd name="connsiteX5-55" fmla="*/ 0 w 7141557"/>
                  <a:gd name="connsiteY5-56" fmla="*/ 406398 h 406398"/>
                  <a:gd name="connsiteX6-57" fmla="*/ 0 w 7141557"/>
                  <a:gd name="connsiteY6-58" fmla="*/ 81282 h 406398"/>
                  <a:gd name="connsiteX0-59" fmla="*/ 7620 w 7149177"/>
                  <a:gd name="connsiteY0-60" fmla="*/ 81282 h 406398"/>
                  <a:gd name="connsiteX1-61" fmla="*/ 88902 w 7149177"/>
                  <a:gd name="connsiteY1-62" fmla="*/ 0 h 406398"/>
                  <a:gd name="connsiteX2-63" fmla="*/ 7067895 w 7149177"/>
                  <a:gd name="connsiteY2-64" fmla="*/ 0 h 406398"/>
                  <a:gd name="connsiteX3-65" fmla="*/ 7149177 w 7149177"/>
                  <a:gd name="connsiteY3-66" fmla="*/ 81282 h 406398"/>
                  <a:gd name="connsiteX4-67" fmla="*/ 7149177 w 7149177"/>
                  <a:gd name="connsiteY4-68" fmla="*/ 406398 h 406398"/>
                  <a:gd name="connsiteX5-69" fmla="*/ 0 w 7149177"/>
                  <a:gd name="connsiteY5-70" fmla="*/ 314958 h 406398"/>
                  <a:gd name="connsiteX6-71" fmla="*/ 7620 w 7149177"/>
                  <a:gd name="connsiteY6-72" fmla="*/ 81282 h 406398"/>
                  <a:gd name="connsiteX0-73" fmla="*/ 7620 w 7149177"/>
                  <a:gd name="connsiteY0-74" fmla="*/ 81282 h 314958"/>
                  <a:gd name="connsiteX1-75" fmla="*/ 88902 w 7149177"/>
                  <a:gd name="connsiteY1-76" fmla="*/ 0 h 314958"/>
                  <a:gd name="connsiteX2-77" fmla="*/ 7067895 w 7149177"/>
                  <a:gd name="connsiteY2-78" fmla="*/ 0 h 314958"/>
                  <a:gd name="connsiteX3-79" fmla="*/ 7149177 w 7149177"/>
                  <a:gd name="connsiteY3-80" fmla="*/ 81282 h 314958"/>
                  <a:gd name="connsiteX4-81" fmla="*/ 7149177 w 7149177"/>
                  <a:gd name="connsiteY4-82" fmla="*/ 314958 h 314958"/>
                  <a:gd name="connsiteX5-83" fmla="*/ 0 w 7149177"/>
                  <a:gd name="connsiteY5-84" fmla="*/ 314958 h 314958"/>
                  <a:gd name="connsiteX6-85" fmla="*/ 7620 w 7149177"/>
                  <a:gd name="connsiteY6-86" fmla="*/ 81282 h 314958"/>
                  <a:gd name="connsiteX0-87" fmla="*/ 20320 w 7161877"/>
                  <a:gd name="connsiteY0-88" fmla="*/ 81282 h 314958"/>
                  <a:gd name="connsiteX1-89" fmla="*/ 101602 w 7161877"/>
                  <a:gd name="connsiteY1-90" fmla="*/ 0 h 314958"/>
                  <a:gd name="connsiteX2-91" fmla="*/ 7080595 w 7161877"/>
                  <a:gd name="connsiteY2-92" fmla="*/ 0 h 314958"/>
                  <a:gd name="connsiteX3-93" fmla="*/ 7161877 w 7161877"/>
                  <a:gd name="connsiteY3-94" fmla="*/ 81282 h 314958"/>
                  <a:gd name="connsiteX4-95" fmla="*/ 7161877 w 7161877"/>
                  <a:gd name="connsiteY4-96" fmla="*/ 314958 h 314958"/>
                  <a:gd name="connsiteX5-97" fmla="*/ 0 w 7161877"/>
                  <a:gd name="connsiteY5-98" fmla="*/ 226058 h 314958"/>
                  <a:gd name="connsiteX6-99" fmla="*/ 20320 w 7161877"/>
                  <a:gd name="connsiteY6-100" fmla="*/ 81282 h 314958"/>
                  <a:gd name="connsiteX0-101" fmla="*/ 20320 w 7161877"/>
                  <a:gd name="connsiteY0-102" fmla="*/ 81282 h 226058"/>
                  <a:gd name="connsiteX1-103" fmla="*/ 101602 w 7161877"/>
                  <a:gd name="connsiteY1-104" fmla="*/ 0 h 226058"/>
                  <a:gd name="connsiteX2-105" fmla="*/ 7080595 w 7161877"/>
                  <a:gd name="connsiteY2-106" fmla="*/ 0 h 226058"/>
                  <a:gd name="connsiteX3-107" fmla="*/ 7161877 w 7161877"/>
                  <a:gd name="connsiteY3-108" fmla="*/ 81282 h 226058"/>
                  <a:gd name="connsiteX4-109" fmla="*/ 7161877 w 7161877"/>
                  <a:gd name="connsiteY4-110" fmla="*/ 226058 h 226058"/>
                  <a:gd name="connsiteX5-111" fmla="*/ 0 w 7161877"/>
                  <a:gd name="connsiteY5-112" fmla="*/ 226058 h 226058"/>
                  <a:gd name="connsiteX6-113" fmla="*/ 20320 w 7161877"/>
                  <a:gd name="connsiteY6-114" fmla="*/ 81282 h 226058"/>
                  <a:gd name="connsiteX0-115" fmla="*/ 1836 w 7143393"/>
                  <a:gd name="connsiteY0-116" fmla="*/ 81282 h 226058"/>
                  <a:gd name="connsiteX1-117" fmla="*/ 83118 w 7143393"/>
                  <a:gd name="connsiteY1-118" fmla="*/ 0 h 226058"/>
                  <a:gd name="connsiteX2-119" fmla="*/ 7062111 w 7143393"/>
                  <a:gd name="connsiteY2-120" fmla="*/ 0 h 226058"/>
                  <a:gd name="connsiteX3-121" fmla="*/ 7143393 w 7143393"/>
                  <a:gd name="connsiteY3-122" fmla="*/ 81282 h 226058"/>
                  <a:gd name="connsiteX4-123" fmla="*/ 7143393 w 7143393"/>
                  <a:gd name="connsiteY4-124" fmla="*/ 226058 h 226058"/>
                  <a:gd name="connsiteX5-125" fmla="*/ 2949 w 7143393"/>
                  <a:gd name="connsiteY5-126" fmla="*/ 226058 h 226058"/>
                  <a:gd name="connsiteX6-127" fmla="*/ 1836 w 7143393"/>
                  <a:gd name="connsiteY6-128" fmla="*/ 81282 h 226058"/>
                  <a:gd name="connsiteX0-129" fmla="*/ 3352 w 7144909"/>
                  <a:gd name="connsiteY0-130" fmla="*/ 81282 h 226058"/>
                  <a:gd name="connsiteX1-131" fmla="*/ 84634 w 7144909"/>
                  <a:gd name="connsiteY1-132" fmla="*/ 0 h 226058"/>
                  <a:gd name="connsiteX2-133" fmla="*/ 7063627 w 7144909"/>
                  <a:gd name="connsiteY2-134" fmla="*/ 0 h 226058"/>
                  <a:gd name="connsiteX3-135" fmla="*/ 7144909 w 7144909"/>
                  <a:gd name="connsiteY3-136" fmla="*/ 81282 h 226058"/>
                  <a:gd name="connsiteX4-137" fmla="*/ 7144909 w 7144909"/>
                  <a:gd name="connsiteY4-138" fmla="*/ 226058 h 226058"/>
                  <a:gd name="connsiteX5-139" fmla="*/ 4465 w 7144909"/>
                  <a:gd name="connsiteY5-140" fmla="*/ 226058 h 226058"/>
                  <a:gd name="connsiteX6-141" fmla="*/ 3352 w 7144909"/>
                  <a:gd name="connsiteY6-142" fmla="*/ 81282 h 2260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44909" h="226058">
                    <a:moveTo>
                      <a:pt x="3352" y="81282"/>
                    </a:moveTo>
                    <a:cubicBezTo>
                      <a:pt x="3352" y="36391"/>
                      <a:pt x="39743" y="0"/>
                      <a:pt x="84634" y="0"/>
                    </a:cubicBezTo>
                    <a:lnTo>
                      <a:pt x="7063627" y="0"/>
                    </a:lnTo>
                    <a:cubicBezTo>
                      <a:pt x="7108518" y="0"/>
                      <a:pt x="7144909" y="36391"/>
                      <a:pt x="7144909" y="81282"/>
                    </a:cubicBezTo>
                    <a:lnTo>
                      <a:pt x="7144909" y="226058"/>
                    </a:lnTo>
                    <a:lnTo>
                      <a:pt x="4465" y="226058"/>
                    </a:lnTo>
                    <a:cubicBezTo>
                      <a:pt x="1712" y="177799"/>
                      <a:pt x="-3421" y="129541"/>
                      <a:pt x="3352" y="812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66FF33">
                      <a:alpha val="9804"/>
                    </a:srgbClr>
                  </a:gs>
                  <a:gs pos="50000">
                    <a:srgbClr val="CCFF33">
                      <a:alpha val="40000"/>
                    </a:srgbClr>
                  </a:gs>
                  <a:gs pos="100000">
                    <a:srgbClr val="66FF33">
                      <a:alpha val="9804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>
                <a:off x="1000730" y="3677212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CCFF33">
                        <a:alpha val="0"/>
                      </a:srgbClr>
                    </a:gs>
                    <a:gs pos="88000">
                      <a:srgbClr val="CCFF33">
                        <a:alpha val="70000"/>
                      </a:srgbClr>
                    </a:gs>
                    <a:gs pos="12000">
                      <a:srgbClr val="CCFF33">
                        <a:alpha val="70000"/>
                      </a:srgbClr>
                    </a:gs>
                    <a:gs pos="50000">
                      <a:srgbClr val="CCFF33"/>
                    </a:gs>
                    <a:gs pos="100000">
                      <a:srgbClr val="CCFF33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圆角矩形 22"/>
              <p:cNvSpPr/>
              <p:nvPr/>
            </p:nvSpPr>
            <p:spPr>
              <a:xfrm rot="10800000">
                <a:off x="1001047" y="3480891"/>
                <a:ext cx="7145207" cy="226058"/>
              </a:xfrm>
              <a:custGeom>
                <a:avLst/>
                <a:gdLst>
                  <a:gd name="connsiteX0" fmla="*/ 0 w 7141557"/>
                  <a:gd name="connsiteY0" fmla="*/ 81282 h 487680"/>
                  <a:gd name="connsiteX1" fmla="*/ 81282 w 7141557"/>
                  <a:gd name="connsiteY1" fmla="*/ 0 h 487680"/>
                  <a:gd name="connsiteX2" fmla="*/ 7060275 w 7141557"/>
                  <a:gd name="connsiteY2" fmla="*/ 0 h 487680"/>
                  <a:gd name="connsiteX3" fmla="*/ 7141557 w 7141557"/>
                  <a:gd name="connsiteY3" fmla="*/ 81282 h 487680"/>
                  <a:gd name="connsiteX4" fmla="*/ 7141557 w 7141557"/>
                  <a:gd name="connsiteY4" fmla="*/ 406398 h 487680"/>
                  <a:gd name="connsiteX5" fmla="*/ 7060275 w 7141557"/>
                  <a:gd name="connsiteY5" fmla="*/ 487680 h 487680"/>
                  <a:gd name="connsiteX6" fmla="*/ 81282 w 7141557"/>
                  <a:gd name="connsiteY6" fmla="*/ 487680 h 487680"/>
                  <a:gd name="connsiteX7" fmla="*/ 0 w 7141557"/>
                  <a:gd name="connsiteY7" fmla="*/ 406398 h 487680"/>
                  <a:gd name="connsiteX8" fmla="*/ 0 w 7141557"/>
                  <a:gd name="connsiteY8" fmla="*/ 81282 h 487680"/>
                  <a:gd name="connsiteX0-1" fmla="*/ 0 w 7141557"/>
                  <a:gd name="connsiteY0-2" fmla="*/ 81282 h 487680"/>
                  <a:gd name="connsiteX1-3" fmla="*/ 81282 w 7141557"/>
                  <a:gd name="connsiteY1-4" fmla="*/ 0 h 487680"/>
                  <a:gd name="connsiteX2-5" fmla="*/ 7060275 w 7141557"/>
                  <a:gd name="connsiteY2-6" fmla="*/ 0 h 487680"/>
                  <a:gd name="connsiteX3-7" fmla="*/ 7141557 w 7141557"/>
                  <a:gd name="connsiteY3-8" fmla="*/ 81282 h 487680"/>
                  <a:gd name="connsiteX4-9" fmla="*/ 7141557 w 7141557"/>
                  <a:gd name="connsiteY4-10" fmla="*/ 406398 h 487680"/>
                  <a:gd name="connsiteX5-11" fmla="*/ 81282 w 7141557"/>
                  <a:gd name="connsiteY5-12" fmla="*/ 487680 h 487680"/>
                  <a:gd name="connsiteX6-13" fmla="*/ 0 w 7141557"/>
                  <a:gd name="connsiteY6-14" fmla="*/ 406398 h 487680"/>
                  <a:gd name="connsiteX7-15" fmla="*/ 0 w 7141557"/>
                  <a:gd name="connsiteY7-16" fmla="*/ 81282 h 487680"/>
                  <a:gd name="connsiteX0-17" fmla="*/ 0 w 7141557"/>
                  <a:gd name="connsiteY0-18" fmla="*/ 81282 h 406398"/>
                  <a:gd name="connsiteX1-19" fmla="*/ 81282 w 7141557"/>
                  <a:gd name="connsiteY1-20" fmla="*/ 0 h 406398"/>
                  <a:gd name="connsiteX2-21" fmla="*/ 7060275 w 7141557"/>
                  <a:gd name="connsiteY2-22" fmla="*/ 0 h 406398"/>
                  <a:gd name="connsiteX3-23" fmla="*/ 7141557 w 7141557"/>
                  <a:gd name="connsiteY3-24" fmla="*/ 81282 h 406398"/>
                  <a:gd name="connsiteX4-25" fmla="*/ 7141557 w 7141557"/>
                  <a:gd name="connsiteY4-26" fmla="*/ 406398 h 406398"/>
                  <a:gd name="connsiteX5-27" fmla="*/ 0 w 7141557"/>
                  <a:gd name="connsiteY5-28" fmla="*/ 406398 h 406398"/>
                  <a:gd name="connsiteX6-29" fmla="*/ 0 w 7141557"/>
                  <a:gd name="connsiteY6-30" fmla="*/ 81282 h 406398"/>
                  <a:gd name="connsiteX0-31" fmla="*/ 0 w 7141557"/>
                  <a:gd name="connsiteY0-32" fmla="*/ 81282 h 431250"/>
                  <a:gd name="connsiteX1-33" fmla="*/ 81282 w 7141557"/>
                  <a:gd name="connsiteY1-34" fmla="*/ 0 h 431250"/>
                  <a:gd name="connsiteX2-35" fmla="*/ 7060275 w 7141557"/>
                  <a:gd name="connsiteY2-36" fmla="*/ 0 h 431250"/>
                  <a:gd name="connsiteX3-37" fmla="*/ 7141557 w 7141557"/>
                  <a:gd name="connsiteY3-38" fmla="*/ 81282 h 431250"/>
                  <a:gd name="connsiteX4-39" fmla="*/ 7141557 w 7141557"/>
                  <a:gd name="connsiteY4-40" fmla="*/ 406398 h 431250"/>
                  <a:gd name="connsiteX5-41" fmla="*/ 0 w 7141557"/>
                  <a:gd name="connsiteY5-42" fmla="*/ 406398 h 431250"/>
                  <a:gd name="connsiteX6-43" fmla="*/ 0 w 7141557"/>
                  <a:gd name="connsiteY6-44" fmla="*/ 81282 h 431250"/>
                  <a:gd name="connsiteX0-45" fmla="*/ 0 w 7141557"/>
                  <a:gd name="connsiteY0-46" fmla="*/ 81282 h 406398"/>
                  <a:gd name="connsiteX1-47" fmla="*/ 81282 w 7141557"/>
                  <a:gd name="connsiteY1-48" fmla="*/ 0 h 406398"/>
                  <a:gd name="connsiteX2-49" fmla="*/ 7060275 w 7141557"/>
                  <a:gd name="connsiteY2-50" fmla="*/ 0 h 406398"/>
                  <a:gd name="connsiteX3-51" fmla="*/ 7141557 w 7141557"/>
                  <a:gd name="connsiteY3-52" fmla="*/ 81282 h 406398"/>
                  <a:gd name="connsiteX4-53" fmla="*/ 7141557 w 7141557"/>
                  <a:gd name="connsiteY4-54" fmla="*/ 406398 h 406398"/>
                  <a:gd name="connsiteX5-55" fmla="*/ 0 w 7141557"/>
                  <a:gd name="connsiteY5-56" fmla="*/ 406398 h 406398"/>
                  <a:gd name="connsiteX6-57" fmla="*/ 0 w 7141557"/>
                  <a:gd name="connsiteY6-58" fmla="*/ 81282 h 406398"/>
                  <a:gd name="connsiteX0-59" fmla="*/ 7620 w 7149177"/>
                  <a:gd name="connsiteY0-60" fmla="*/ 81282 h 406398"/>
                  <a:gd name="connsiteX1-61" fmla="*/ 88902 w 7149177"/>
                  <a:gd name="connsiteY1-62" fmla="*/ 0 h 406398"/>
                  <a:gd name="connsiteX2-63" fmla="*/ 7067895 w 7149177"/>
                  <a:gd name="connsiteY2-64" fmla="*/ 0 h 406398"/>
                  <a:gd name="connsiteX3-65" fmla="*/ 7149177 w 7149177"/>
                  <a:gd name="connsiteY3-66" fmla="*/ 81282 h 406398"/>
                  <a:gd name="connsiteX4-67" fmla="*/ 7149177 w 7149177"/>
                  <a:gd name="connsiteY4-68" fmla="*/ 406398 h 406398"/>
                  <a:gd name="connsiteX5-69" fmla="*/ 0 w 7149177"/>
                  <a:gd name="connsiteY5-70" fmla="*/ 314958 h 406398"/>
                  <a:gd name="connsiteX6-71" fmla="*/ 7620 w 7149177"/>
                  <a:gd name="connsiteY6-72" fmla="*/ 81282 h 406398"/>
                  <a:gd name="connsiteX0-73" fmla="*/ 7620 w 7149177"/>
                  <a:gd name="connsiteY0-74" fmla="*/ 81282 h 314958"/>
                  <a:gd name="connsiteX1-75" fmla="*/ 88902 w 7149177"/>
                  <a:gd name="connsiteY1-76" fmla="*/ 0 h 314958"/>
                  <a:gd name="connsiteX2-77" fmla="*/ 7067895 w 7149177"/>
                  <a:gd name="connsiteY2-78" fmla="*/ 0 h 314958"/>
                  <a:gd name="connsiteX3-79" fmla="*/ 7149177 w 7149177"/>
                  <a:gd name="connsiteY3-80" fmla="*/ 81282 h 314958"/>
                  <a:gd name="connsiteX4-81" fmla="*/ 7149177 w 7149177"/>
                  <a:gd name="connsiteY4-82" fmla="*/ 314958 h 314958"/>
                  <a:gd name="connsiteX5-83" fmla="*/ 0 w 7149177"/>
                  <a:gd name="connsiteY5-84" fmla="*/ 314958 h 314958"/>
                  <a:gd name="connsiteX6-85" fmla="*/ 7620 w 7149177"/>
                  <a:gd name="connsiteY6-86" fmla="*/ 81282 h 314958"/>
                  <a:gd name="connsiteX0-87" fmla="*/ 20320 w 7161877"/>
                  <a:gd name="connsiteY0-88" fmla="*/ 81282 h 314958"/>
                  <a:gd name="connsiteX1-89" fmla="*/ 101602 w 7161877"/>
                  <a:gd name="connsiteY1-90" fmla="*/ 0 h 314958"/>
                  <a:gd name="connsiteX2-91" fmla="*/ 7080595 w 7161877"/>
                  <a:gd name="connsiteY2-92" fmla="*/ 0 h 314958"/>
                  <a:gd name="connsiteX3-93" fmla="*/ 7161877 w 7161877"/>
                  <a:gd name="connsiteY3-94" fmla="*/ 81282 h 314958"/>
                  <a:gd name="connsiteX4-95" fmla="*/ 7161877 w 7161877"/>
                  <a:gd name="connsiteY4-96" fmla="*/ 314958 h 314958"/>
                  <a:gd name="connsiteX5-97" fmla="*/ 0 w 7161877"/>
                  <a:gd name="connsiteY5-98" fmla="*/ 226058 h 314958"/>
                  <a:gd name="connsiteX6-99" fmla="*/ 20320 w 7161877"/>
                  <a:gd name="connsiteY6-100" fmla="*/ 81282 h 314958"/>
                  <a:gd name="connsiteX0-101" fmla="*/ 20320 w 7161877"/>
                  <a:gd name="connsiteY0-102" fmla="*/ 81282 h 226058"/>
                  <a:gd name="connsiteX1-103" fmla="*/ 101602 w 7161877"/>
                  <a:gd name="connsiteY1-104" fmla="*/ 0 h 226058"/>
                  <a:gd name="connsiteX2-105" fmla="*/ 7080595 w 7161877"/>
                  <a:gd name="connsiteY2-106" fmla="*/ 0 h 226058"/>
                  <a:gd name="connsiteX3-107" fmla="*/ 7161877 w 7161877"/>
                  <a:gd name="connsiteY3-108" fmla="*/ 81282 h 226058"/>
                  <a:gd name="connsiteX4-109" fmla="*/ 7161877 w 7161877"/>
                  <a:gd name="connsiteY4-110" fmla="*/ 226058 h 226058"/>
                  <a:gd name="connsiteX5-111" fmla="*/ 0 w 7161877"/>
                  <a:gd name="connsiteY5-112" fmla="*/ 226058 h 226058"/>
                  <a:gd name="connsiteX6-113" fmla="*/ 20320 w 7161877"/>
                  <a:gd name="connsiteY6-114" fmla="*/ 81282 h 226058"/>
                  <a:gd name="connsiteX0-115" fmla="*/ 3650 w 7145207"/>
                  <a:gd name="connsiteY0-116" fmla="*/ 81282 h 226058"/>
                  <a:gd name="connsiteX1-117" fmla="*/ 84932 w 7145207"/>
                  <a:gd name="connsiteY1-118" fmla="*/ 0 h 226058"/>
                  <a:gd name="connsiteX2-119" fmla="*/ 7063925 w 7145207"/>
                  <a:gd name="connsiteY2-120" fmla="*/ 0 h 226058"/>
                  <a:gd name="connsiteX3-121" fmla="*/ 7145207 w 7145207"/>
                  <a:gd name="connsiteY3-122" fmla="*/ 81282 h 226058"/>
                  <a:gd name="connsiteX4-123" fmla="*/ 7145207 w 7145207"/>
                  <a:gd name="connsiteY4-124" fmla="*/ 226058 h 226058"/>
                  <a:gd name="connsiteX5-125" fmla="*/ 0 w 7145207"/>
                  <a:gd name="connsiteY5-126" fmla="*/ 226058 h 226058"/>
                  <a:gd name="connsiteX6-127" fmla="*/ 3650 w 7145207"/>
                  <a:gd name="connsiteY6-128" fmla="*/ 81282 h 226058"/>
                  <a:gd name="connsiteX0-129" fmla="*/ 3650 w 7145207"/>
                  <a:gd name="connsiteY0-130" fmla="*/ 81282 h 226058"/>
                  <a:gd name="connsiteX1-131" fmla="*/ 84932 w 7145207"/>
                  <a:gd name="connsiteY1-132" fmla="*/ 0 h 226058"/>
                  <a:gd name="connsiteX2-133" fmla="*/ 7063925 w 7145207"/>
                  <a:gd name="connsiteY2-134" fmla="*/ 0 h 226058"/>
                  <a:gd name="connsiteX3-135" fmla="*/ 7145207 w 7145207"/>
                  <a:gd name="connsiteY3-136" fmla="*/ 81282 h 226058"/>
                  <a:gd name="connsiteX4-137" fmla="*/ 7145207 w 7145207"/>
                  <a:gd name="connsiteY4-138" fmla="*/ 226058 h 226058"/>
                  <a:gd name="connsiteX5-139" fmla="*/ 0 w 7145207"/>
                  <a:gd name="connsiteY5-140" fmla="*/ 226058 h 226058"/>
                  <a:gd name="connsiteX6-141" fmla="*/ 3650 w 7145207"/>
                  <a:gd name="connsiteY6-142" fmla="*/ 81282 h 2260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45207" h="226058">
                    <a:moveTo>
                      <a:pt x="3650" y="81282"/>
                    </a:moveTo>
                    <a:cubicBezTo>
                      <a:pt x="3650" y="36391"/>
                      <a:pt x="40041" y="0"/>
                      <a:pt x="84932" y="0"/>
                    </a:cubicBezTo>
                    <a:lnTo>
                      <a:pt x="7063925" y="0"/>
                    </a:lnTo>
                    <a:cubicBezTo>
                      <a:pt x="7108816" y="0"/>
                      <a:pt x="7145207" y="36391"/>
                      <a:pt x="7145207" y="81282"/>
                    </a:cubicBezTo>
                    <a:lnTo>
                      <a:pt x="7145207" y="226058"/>
                    </a:lnTo>
                    <a:lnTo>
                      <a:pt x="0" y="226058"/>
                    </a:lnTo>
                    <a:cubicBezTo>
                      <a:pt x="4390" y="182566"/>
                      <a:pt x="-3123" y="129541"/>
                      <a:pt x="3650" y="812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FF33">
                      <a:alpha val="40000"/>
                    </a:srgbClr>
                  </a:gs>
                  <a:gs pos="70000">
                    <a:srgbClr val="CCFF33">
                      <a:alpha val="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>
                <a:off x="1000730" y="3201413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CCFF33">
                        <a:alpha val="0"/>
                      </a:srgbClr>
                    </a:gs>
                    <a:gs pos="88000">
                      <a:srgbClr val="CCFF33">
                        <a:alpha val="70000"/>
                      </a:srgbClr>
                    </a:gs>
                    <a:gs pos="12000">
                      <a:srgbClr val="CCFF33">
                        <a:alpha val="70000"/>
                      </a:srgbClr>
                    </a:gs>
                    <a:gs pos="50000">
                      <a:srgbClr val="CCFF33"/>
                    </a:gs>
                    <a:gs pos="100000">
                      <a:srgbClr val="CCFF33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10" name="矩形 67"/>
            <p:cNvSpPr>
              <a:spLocks noChangeArrowheads="1"/>
            </p:cNvSpPr>
            <p:nvPr/>
          </p:nvSpPr>
          <p:spPr bwMode="auto">
            <a:xfrm>
              <a:off x="4242731" y="2541854"/>
              <a:ext cx="6608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Title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8197" name="组合 74"/>
          <p:cNvGrpSpPr/>
          <p:nvPr/>
        </p:nvGrpSpPr>
        <p:grpSpPr bwMode="auto">
          <a:xfrm>
            <a:off x="998538" y="3095625"/>
            <a:ext cx="7146925" cy="487363"/>
            <a:chOff x="988568" y="2499047"/>
            <a:chExt cx="7147592" cy="488235"/>
          </a:xfrm>
        </p:grpSpPr>
        <p:grpSp>
          <p:nvGrpSpPr>
            <p:cNvPr id="8198" name="组合 19"/>
            <p:cNvGrpSpPr/>
            <p:nvPr/>
          </p:nvGrpSpPr>
          <p:grpSpPr bwMode="auto">
            <a:xfrm>
              <a:off x="988568" y="2499047"/>
              <a:ext cx="7147592" cy="488235"/>
              <a:chOff x="997378" y="3218715"/>
              <a:chExt cx="7147592" cy="488235"/>
            </a:xfrm>
          </p:grpSpPr>
          <p:sp>
            <p:nvSpPr>
              <p:cNvPr id="41" name="圆角矩形 40"/>
              <p:cNvSpPr/>
              <p:nvPr/>
            </p:nvSpPr>
            <p:spPr>
              <a:xfrm>
                <a:off x="1000553" y="3218715"/>
                <a:ext cx="7141241" cy="488235"/>
              </a:xfrm>
              <a:prstGeom prst="roundRect">
                <a:avLst/>
              </a:prstGeom>
              <a:solidFill>
                <a:srgbClr val="FF3300"/>
              </a:solidFill>
              <a:ln>
                <a:noFill/>
              </a:ln>
              <a:effectLst>
                <a:outerShdw blurRad="152400" dist="38100" dir="5400000" algn="t" rotWithShape="0">
                  <a:prstClr val="black">
                    <a:alpha val="7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altLang="zh-CN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2" name="圆角矩形 22"/>
              <p:cNvSpPr/>
              <p:nvPr/>
            </p:nvSpPr>
            <p:spPr>
              <a:xfrm>
                <a:off x="997378" y="3219269"/>
                <a:ext cx="7144909" cy="226058"/>
              </a:xfrm>
              <a:custGeom>
                <a:avLst/>
                <a:gdLst>
                  <a:gd name="connsiteX0" fmla="*/ 0 w 7141557"/>
                  <a:gd name="connsiteY0" fmla="*/ 81282 h 487680"/>
                  <a:gd name="connsiteX1" fmla="*/ 81282 w 7141557"/>
                  <a:gd name="connsiteY1" fmla="*/ 0 h 487680"/>
                  <a:gd name="connsiteX2" fmla="*/ 7060275 w 7141557"/>
                  <a:gd name="connsiteY2" fmla="*/ 0 h 487680"/>
                  <a:gd name="connsiteX3" fmla="*/ 7141557 w 7141557"/>
                  <a:gd name="connsiteY3" fmla="*/ 81282 h 487680"/>
                  <a:gd name="connsiteX4" fmla="*/ 7141557 w 7141557"/>
                  <a:gd name="connsiteY4" fmla="*/ 406398 h 487680"/>
                  <a:gd name="connsiteX5" fmla="*/ 7060275 w 7141557"/>
                  <a:gd name="connsiteY5" fmla="*/ 487680 h 487680"/>
                  <a:gd name="connsiteX6" fmla="*/ 81282 w 7141557"/>
                  <a:gd name="connsiteY6" fmla="*/ 487680 h 487680"/>
                  <a:gd name="connsiteX7" fmla="*/ 0 w 7141557"/>
                  <a:gd name="connsiteY7" fmla="*/ 406398 h 487680"/>
                  <a:gd name="connsiteX8" fmla="*/ 0 w 7141557"/>
                  <a:gd name="connsiteY8" fmla="*/ 81282 h 487680"/>
                  <a:gd name="connsiteX0-1" fmla="*/ 0 w 7141557"/>
                  <a:gd name="connsiteY0-2" fmla="*/ 81282 h 487680"/>
                  <a:gd name="connsiteX1-3" fmla="*/ 81282 w 7141557"/>
                  <a:gd name="connsiteY1-4" fmla="*/ 0 h 487680"/>
                  <a:gd name="connsiteX2-5" fmla="*/ 7060275 w 7141557"/>
                  <a:gd name="connsiteY2-6" fmla="*/ 0 h 487680"/>
                  <a:gd name="connsiteX3-7" fmla="*/ 7141557 w 7141557"/>
                  <a:gd name="connsiteY3-8" fmla="*/ 81282 h 487680"/>
                  <a:gd name="connsiteX4-9" fmla="*/ 7141557 w 7141557"/>
                  <a:gd name="connsiteY4-10" fmla="*/ 406398 h 487680"/>
                  <a:gd name="connsiteX5-11" fmla="*/ 81282 w 7141557"/>
                  <a:gd name="connsiteY5-12" fmla="*/ 487680 h 487680"/>
                  <a:gd name="connsiteX6-13" fmla="*/ 0 w 7141557"/>
                  <a:gd name="connsiteY6-14" fmla="*/ 406398 h 487680"/>
                  <a:gd name="connsiteX7-15" fmla="*/ 0 w 7141557"/>
                  <a:gd name="connsiteY7-16" fmla="*/ 81282 h 487680"/>
                  <a:gd name="connsiteX0-17" fmla="*/ 0 w 7141557"/>
                  <a:gd name="connsiteY0-18" fmla="*/ 81282 h 406398"/>
                  <a:gd name="connsiteX1-19" fmla="*/ 81282 w 7141557"/>
                  <a:gd name="connsiteY1-20" fmla="*/ 0 h 406398"/>
                  <a:gd name="connsiteX2-21" fmla="*/ 7060275 w 7141557"/>
                  <a:gd name="connsiteY2-22" fmla="*/ 0 h 406398"/>
                  <a:gd name="connsiteX3-23" fmla="*/ 7141557 w 7141557"/>
                  <a:gd name="connsiteY3-24" fmla="*/ 81282 h 406398"/>
                  <a:gd name="connsiteX4-25" fmla="*/ 7141557 w 7141557"/>
                  <a:gd name="connsiteY4-26" fmla="*/ 406398 h 406398"/>
                  <a:gd name="connsiteX5-27" fmla="*/ 0 w 7141557"/>
                  <a:gd name="connsiteY5-28" fmla="*/ 406398 h 406398"/>
                  <a:gd name="connsiteX6-29" fmla="*/ 0 w 7141557"/>
                  <a:gd name="connsiteY6-30" fmla="*/ 81282 h 406398"/>
                  <a:gd name="connsiteX0-31" fmla="*/ 0 w 7141557"/>
                  <a:gd name="connsiteY0-32" fmla="*/ 81282 h 431250"/>
                  <a:gd name="connsiteX1-33" fmla="*/ 81282 w 7141557"/>
                  <a:gd name="connsiteY1-34" fmla="*/ 0 h 431250"/>
                  <a:gd name="connsiteX2-35" fmla="*/ 7060275 w 7141557"/>
                  <a:gd name="connsiteY2-36" fmla="*/ 0 h 431250"/>
                  <a:gd name="connsiteX3-37" fmla="*/ 7141557 w 7141557"/>
                  <a:gd name="connsiteY3-38" fmla="*/ 81282 h 431250"/>
                  <a:gd name="connsiteX4-39" fmla="*/ 7141557 w 7141557"/>
                  <a:gd name="connsiteY4-40" fmla="*/ 406398 h 431250"/>
                  <a:gd name="connsiteX5-41" fmla="*/ 0 w 7141557"/>
                  <a:gd name="connsiteY5-42" fmla="*/ 406398 h 431250"/>
                  <a:gd name="connsiteX6-43" fmla="*/ 0 w 7141557"/>
                  <a:gd name="connsiteY6-44" fmla="*/ 81282 h 431250"/>
                  <a:gd name="connsiteX0-45" fmla="*/ 0 w 7141557"/>
                  <a:gd name="connsiteY0-46" fmla="*/ 81282 h 406398"/>
                  <a:gd name="connsiteX1-47" fmla="*/ 81282 w 7141557"/>
                  <a:gd name="connsiteY1-48" fmla="*/ 0 h 406398"/>
                  <a:gd name="connsiteX2-49" fmla="*/ 7060275 w 7141557"/>
                  <a:gd name="connsiteY2-50" fmla="*/ 0 h 406398"/>
                  <a:gd name="connsiteX3-51" fmla="*/ 7141557 w 7141557"/>
                  <a:gd name="connsiteY3-52" fmla="*/ 81282 h 406398"/>
                  <a:gd name="connsiteX4-53" fmla="*/ 7141557 w 7141557"/>
                  <a:gd name="connsiteY4-54" fmla="*/ 406398 h 406398"/>
                  <a:gd name="connsiteX5-55" fmla="*/ 0 w 7141557"/>
                  <a:gd name="connsiteY5-56" fmla="*/ 406398 h 406398"/>
                  <a:gd name="connsiteX6-57" fmla="*/ 0 w 7141557"/>
                  <a:gd name="connsiteY6-58" fmla="*/ 81282 h 406398"/>
                  <a:gd name="connsiteX0-59" fmla="*/ 7620 w 7149177"/>
                  <a:gd name="connsiteY0-60" fmla="*/ 81282 h 406398"/>
                  <a:gd name="connsiteX1-61" fmla="*/ 88902 w 7149177"/>
                  <a:gd name="connsiteY1-62" fmla="*/ 0 h 406398"/>
                  <a:gd name="connsiteX2-63" fmla="*/ 7067895 w 7149177"/>
                  <a:gd name="connsiteY2-64" fmla="*/ 0 h 406398"/>
                  <a:gd name="connsiteX3-65" fmla="*/ 7149177 w 7149177"/>
                  <a:gd name="connsiteY3-66" fmla="*/ 81282 h 406398"/>
                  <a:gd name="connsiteX4-67" fmla="*/ 7149177 w 7149177"/>
                  <a:gd name="connsiteY4-68" fmla="*/ 406398 h 406398"/>
                  <a:gd name="connsiteX5-69" fmla="*/ 0 w 7149177"/>
                  <a:gd name="connsiteY5-70" fmla="*/ 314958 h 406398"/>
                  <a:gd name="connsiteX6-71" fmla="*/ 7620 w 7149177"/>
                  <a:gd name="connsiteY6-72" fmla="*/ 81282 h 406398"/>
                  <a:gd name="connsiteX0-73" fmla="*/ 7620 w 7149177"/>
                  <a:gd name="connsiteY0-74" fmla="*/ 81282 h 314958"/>
                  <a:gd name="connsiteX1-75" fmla="*/ 88902 w 7149177"/>
                  <a:gd name="connsiteY1-76" fmla="*/ 0 h 314958"/>
                  <a:gd name="connsiteX2-77" fmla="*/ 7067895 w 7149177"/>
                  <a:gd name="connsiteY2-78" fmla="*/ 0 h 314958"/>
                  <a:gd name="connsiteX3-79" fmla="*/ 7149177 w 7149177"/>
                  <a:gd name="connsiteY3-80" fmla="*/ 81282 h 314958"/>
                  <a:gd name="connsiteX4-81" fmla="*/ 7149177 w 7149177"/>
                  <a:gd name="connsiteY4-82" fmla="*/ 314958 h 314958"/>
                  <a:gd name="connsiteX5-83" fmla="*/ 0 w 7149177"/>
                  <a:gd name="connsiteY5-84" fmla="*/ 314958 h 314958"/>
                  <a:gd name="connsiteX6-85" fmla="*/ 7620 w 7149177"/>
                  <a:gd name="connsiteY6-86" fmla="*/ 81282 h 314958"/>
                  <a:gd name="connsiteX0-87" fmla="*/ 20320 w 7161877"/>
                  <a:gd name="connsiteY0-88" fmla="*/ 81282 h 314958"/>
                  <a:gd name="connsiteX1-89" fmla="*/ 101602 w 7161877"/>
                  <a:gd name="connsiteY1-90" fmla="*/ 0 h 314958"/>
                  <a:gd name="connsiteX2-91" fmla="*/ 7080595 w 7161877"/>
                  <a:gd name="connsiteY2-92" fmla="*/ 0 h 314958"/>
                  <a:gd name="connsiteX3-93" fmla="*/ 7161877 w 7161877"/>
                  <a:gd name="connsiteY3-94" fmla="*/ 81282 h 314958"/>
                  <a:gd name="connsiteX4-95" fmla="*/ 7161877 w 7161877"/>
                  <a:gd name="connsiteY4-96" fmla="*/ 314958 h 314958"/>
                  <a:gd name="connsiteX5-97" fmla="*/ 0 w 7161877"/>
                  <a:gd name="connsiteY5-98" fmla="*/ 226058 h 314958"/>
                  <a:gd name="connsiteX6-99" fmla="*/ 20320 w 7161877"/>
                  <a:gd name="connsiteY6-100" fmla="*/ 81282 h 314958"/>
                  <a:gd name="connsiteX0-101" fmla="*/ 20320 w 7161877"/>
                  <a:gd name="connsiteY0-102" fmla="*/ 81282 h 226058"/>
                  <a:gd name="connsiteX1-103" fmla="*/ 101602 w 7161877"/>
                  <a:gd name="connsiteY1-104" fmla="*/ 0 h 226058"/>
                  <a:gd name="connsiteX2-105" fmla="*/ 7080595 w 7161877"/>
                  <a:gd name="connsiteY2-106" fmla="*/ 0 h 226058"/>
                  <a:gd name="connsiteX3-107" fmla="*/ 7161877 w 7161877"/>
                  <a:gd name="connsiteY3-108" fmla="*/ 81282 h 226058"/>
                  <a:gd name="connsiteX4-109" fmla="*/ 7161877 w 7161877"/>
                  <a:gd name="connsiteY4-110" fmla="*/ 226058 h 226058"/>
                  <a:gd name="connsiteX5-111" fmla="*/ 0 w 7161877"/>
                  <a:gd name="connsiteY5-112" fmla="*/ 226058 h 226058"/>
                  <a:gd name="connsiteX6-113" fmla="*/ 20320 w 7161877"/>
                  <a:gd name="connsiteY6-114" fmla="*/ 81282 h 226058"/>
                  <a:gd name="connsiteX0-115" fmla="*/ 1836 w 7143393"/>
                  <a:gd name="connsiteY0-116" fmla="*/ 81282 h 226058"/>
                  <a:gd name="connsiteX1-117" fmla="*/ 83118 w 7143393"/>
                  <a:gd name="connsiteY1-118" fmla="*/ 0 h 226058"/>
                  <a:gd name="connsiteX2-119" fmla="*/ 7062111 w 7143393"/>
                  <a:gd name="connsiteY2-120" fmla="*/ 0 h 226058"/>
                  <a:gd name="connsiteX3-121" fmla="*/ 7143393 w 7143393"/>
                  <a:gd name="connsiteY3-122" fmla="*/ 81282 h 226058"/>
                  <a:gd name="connsiteX4-123" fmla="*/ 7143393 w 7143393"/>
                  <a:gd name="connsiteY4-124" fmla="*/ 226058 h 226058"/>
                  <a:gd name="connsiteX5-125" fmla="*/ 2949 w 7143393"/>
                  <a:gd name="connsiteY5-126" fmla="*/ 226058 h 226058"/>
                  <a:gd name="connsiteX6-127" fmla="*/ 1836 w 7143393"/>
                  <a:gd name="connsiteY6-128" fmla="*/ 81282 h 226058"/>
                  <a:gd name="connsiteX0-129" fmla="*/ 3352 w 7144909"/>
                  <a:gd name="connsiteY0-130" fmla="*/ 81282 h 226058"/>
                  <a:gd name="connsiteX1-131" fmla="*/ 84634 w 7144909"/>
                  <a:gd name="connsiteY1-132" fmla="*/ 0 h 226058"/>
                  <a:gd name="connsiteX2-133" fmla="*/ 7063627 w 7144909"/>
                  <a:gd name="connsiteY2-134" fmla="*/ 0 h 226058"/>
                  <a:gd name="connsiteX3-135" fmla="*/ 7144909 w 7144909"/>
                  <a:gd name="connsiteY3-136" fmla="*/ 81282 h 226058"/>
                  <a:gd name="connsiteX4-137" fmla="*/ 7144909 w 7144909"/>
                  <a:gd name="connsiteY4-138" fmla="*/ 226058 h 226058"/>
                  <a:gd name="connsiteX5-139" fmla="*/ 4465 w 7144909"/>
                  <a:gd name="connsiteY5-140" fmla="*/ 226058 h 226058"/>
                  <a:gd name="connsiteX6-141" fmla="*/ 3352 w 7144909"/>
                  <a:gd name="connsiteY6-142" fmla="*/ 81282 h 2260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44909" h="226058">
                    <a:moveTo>
                      <a:pt x="3352" y="81282"/>
                    </a:moveTo>
                    <a:cubicBezTo>
                      <a:pt x="3352" y="36391"/>
                      <a:pt x="39743" y="0"/>
                      <a:pt x="84634" y="0"/>
                    </a:cubicBezTo>
                    <a:lnTo>
                      <a:pt x="7063627" y="0"/>
                    </a:lnTo>
                    <a:cubicBezTo>
                      <a:pt x="7108518" y="0"/>
                      <a:pt x="7144909" y="36391"/>
                      <a:pt x="7144909" y="81282"/>
                    </a:cubicBezTo>
                    <a:lnTo>
                      <a:pt x="7144909" y="226058"/>
                    </a:lnTo>
                    <a:lnTo>
                      <a:pt x="4465" y="226058"/>
                    </a:lnTo>
                    <a:cubicBezTo>
                      <a:pt x="1712" y="177799"/>
                      <a:pt x="-3421" y="129541"/>
                      <a:pt x="3352" y="812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6201">
                      <a:alpha val="9804"/>
                    </a:srgbClr>
                  </a:gs>
                  <a:gs pos="50000">
                    <a:srgbClr val="FF6201"/>
                  </a:gs>
                  <a:gs pos="100000">
                    <a:srgbClr val="FF6201">
                      <a:alpha val="9804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cxnSp>
            <p:nvCxnSpPr>
              <p:cNvPr id="43" name="直接连接符 42"/>
              <p:cNvCxnSpPr/>
              <p:nvPr/>
            </p:nvCxnSpPr>
            <p:spPr>
              <a:xfrm>
                <a:off x="1000730" y="3677878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6699FF">
                        <a:alpha val="0"/>
                      </a:srgbClr>
                    </a:gs>
                    <a:gs pos="88000">
                      <a:srgbClr val="FF9933">
                        <a:alpha val="69804"/>
                      </a:srgbClr>
                    </a:gs>
                    <a:gs pos="12000">
                      <a:srgbClr val="FF9933">
                        <a:alpha val="69804"/>
                      </a:srgbClr>
                    </a:gs>
                    <a:gs pos="50000">
                      <a:srgbClr val="FF9933"/>
                    </a:gs>
                    <a:gs pos="100000">
                      <a:srgbClr val="6699FF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圆角矩形 22"/>
              <p:cNvSpPr/>
              <p:nvPr/>
            </p:nvSpPr>
            <p:spPr>
              <a:xfrm rot="10800000">
                <a:off x="1001048" y="3480892"/>
                <a:ext cx="7143922" cy="226058"/>
              </a:xfrm>
              <a:custGeom>
                <a:avLst/>
                <a:gdLst>
                  <a:gd name="connsiteX0" fmla="*/ 0 w 7141557"/>
                  <a:gd name="connsiteY0" fmla="*/ 81282 h 487680"/>
                  <a:gd name="connsiteX1" fmla="*/ 81282 w 7141557"/>
                  <a:gd name="connsiteY1" fmla="*/ 0 h 487680"/>
                  <a:gd name="connsiteX2" fmla="*/ 7060275 w 7141557"/>
                  <a:gd name="connsiteY2" fmla="*/ 0 h 487680"/>
                  <a:gd name="connsiteX3" fmla="*/ 7141557 w 7141557"/>
                  <a:gd name="connsiteY3" fmla="*/ 81282 h 487680"/>
                  <a:gd name="connsiteX4" fmla="*/ 7141557 w 7141557"/>
                  <a:gd name="connsiteY4" fmla="*/ 406398 h 487680"/>
                  <a:gd name="connsiteX5" fmla="*/ 7060275 w 7141557"/>
                  <a:gd name="connsiteY5" fmla="*/ 487680 h 487680"/>
                  <a:gd name="connsiteX6" fmla="*/ 81282 w 7141557"/>
                  <a:gd name="connsiteY6" fmla="*/ 487680 h 487680"/>
                  <a:gd name="connsiteX7" fmla="*/ 0 w 7141557"/>
                  <a:gd name="connsiteY7" fmla="*/ 406398 h 487680"/>
                  <a:gd name="connsiteX8" fmla="*/ 0 w 7141557"/>
                  <a:gd name="connsiteY8" fmla="*/ 81282 h 487680"/>
                  <a:gd name="connsiteX0-1" fmla="*/ 0 w 7141557"/>
                  <a:gd name="connsiteY0-2" fmla="*/ 81282 h 487680"/>
                  <a:gd name="connsiteX1-3" fmla="*/ 81282 w 7141557"/>
                  <a:gd name="connsiteY1-4" fmla="*/ 0 h 487680"/>
                  <a:gd name="connsiteX2-5" fmla="*/ 7060275 w 7141557"/>
                  <a:gd name="connsiteY2-6" fmla="*/ 0 h 487680"/>
                  <a:gd name="connsiteX3-7" fmla="*/ 7141557 w 7141557"/>
                  <a:gd name="connsiteY3-8" fmla="*/ 81282 h 487680"/>
                  <a:gd name="connsiteX4-9" fmla="*/ 7141557 w 7141557"/>
                  <a:gd name="connsiteY4-10" fmla="*/ 406398 h 487680"/>
                  <a:gd name="connsiteX5-11" fmla="*/ 81282 w 7141557"/>
                  <a:gd name="connsiteY5-12" fmla="*/ 487680 h 487680"/>
                  <a:gd name="connsiteX6-13" fmla="*/ 0 w 7141557"/>
                  <a:gd name="connsiteY6-14" fmla="*/ 406398 h 487680"/>
                  <a:gd name="connsiteX7-15" fmla="*/ 0 w 7141557"/>
                  <a:gd name="connsiteY7-16" fmla="*/ 81282 h 487680"/>
                  <a:gd name="connsiteX0-17" fmla="*/ 0 w 7141557"/>
                  <a:gd name="connsiteY0-18" fmla="*/ 81282 h 406398"/>
                  <a:gd name="connsiteX1-19" fmla="*/ 81282 w 7141557"/>
                  <a:gd name="connsiteY1-20" fmla="*/ 0 h 406398"/>
                  <a:gd name="connsiteX2-21" fmla="*/ 7060275 w 7141557"/>
                  <a:gd name="connsiteY2-22" fmla="*/ 0 h 406398"/>
                  <a:gd name="connsiteX3-23" fmla="*/ 7141557 w 7141557"/>
                  <a:gd name="connsiteY3-24" fmla="*/ 81282 h 406398"/>
                  <a:gd name="connsiteX4-25" fmla="*/ 7141557 w 7141557"/>
                  <a:gd name="connsiteY4-26" fmla="*/ 406398 h 406398"/>
                  <a:gd name="connsiteX5-27" fmla="*/ 0 w 7141557"/>
                  <a:gd name="connsiteY5-28" fmla="*/ 406398 h 406398"/>
                  <a:gd name="connsiteX6-29" fmla="*/ 0 w 7141557"/>
                  <a:gd name="connsiteY6-30" fmla="*/ 81282 h 406398"/>
                  <a:gd name="connsiteX0-31" fmla="*/ 0 w 7141557"/>
                  <a:gd name="connsiteY0-32" fmla="*/ 81282 h 431250"/>
                  <a:gd name="connsiteX1-33" fmla="*/ 81282 w 7141557"/>
                  <a:gd name="connsiteY1-34" fmla="*/ 0 h 431250"/>
                  <a:gd name="connsiteX2-35" fmla="*/ 7060275 w 7141557"/>
                  <a:gd name="connsiteY2-36" fmla="*/ 0 h 431250"/>
                  <a:gd name="connsiteX3-37" fmla="*/ 7141557 w 7141557"/>
                  <a:gd name="connsiteY3-38" fmla="*/ 81282 h 431250"/>
                  <a:gd name="connsiteX4-39" fmla="*/ 7141557 w 7141557"/>
                  <a:gd name="connsiteY4-40" fmla="*/ 406398 h 431250"/>
                  <a:gd name="connsiteX5-41" fmla="*/ 0 w 7141557"/>
                  <a:gd name="connsiteY5-42" fmla="*/ 406398 h 431250"/>
                  <a:gd name="connsiteX6-43" fmla="*/ 0 w 7141557"/>
                  <a:gd name="connsiteY6-44" fmla="*/ 81282 h 431250"/>
                  <a:gd name="connsiteX0-45" fmla="*/ 0 w 7141557"/>
                  <a:gd name="connsiteY0-46" fmla="*/ 81282 h 406398"/>
                  <a:gd name="connsiteX1-47" fmla="*/ 81282 w 7141557"/>
                  <a:gd name="connsiteY1-48" fmla="*/ 0 h 406398"/>
                  <a:gd name="connsiteX2-49" fmla="*/ 7060275 w 7141557"/>
                  <a:gd name="connsiteY2-50" fmla="*/ 0 h 406398"/>
                  <a:gd name="connsiteX3-51" fmla="*/ 7141557 w 7141557"/>
                  <a:gd name="connsiteY3-52" fmla="*/ 81282 h 406398"/>
                  <a:gd name="connsiteX4-53" fmla="*/ 7141557 w 7141557"/>
                  <a:gd name="connsiteY4-54" fmla="*/ 406398 h 406398"/>
                  <a:gd name="connsiteX5-55" fmla="*/ 0 w 7141557"/>
                  <a:gd name="connsiteY5-56" fmla="*/ 406398 h 406398"/>
                  <a:gd name="connsiteX6-57" fmla="*/ 0 w 7141557"/>
                  <a:gd name="connsiteY6-58" fmla="*/ 81282 h 406398"/>
                  <a:gd name="connsiteX0-59" fmla="*/ 7620 w 7149177"/>
                  <a:gd name="connsiteY0-60" fmla="*/ 81282 h 406398"/>
                  <a:gd name="connsiteX1-61" fmla="*/ 88902 w 7149177"/>
                  <a:gd name="connsiteY1-62" fmla="*/ 0 h 406398"/>
                  <a:gd name="connsiteX2-63" fmla="*/ 7067895 w 7149177"/>
                  <a:gd name="connsiteY2-64" fmla="*/ 0 h 406398"/>
                  <a:gd name="connsiteX3-65" fmla="*/ 7149177 w 7149177"/>
                  <a:gd name="connsiteY3-66" fmla="*/ 81282 h 406398"/>
                  <a:gd name="connsiteX4-67" fmla="*/ 7149177 w 7149177"/>
                  <a:gd name="connsiteY4-68" fmla="*/ 406398 h 406398"/>
                  <a:gd name="connsiteX5-69" fmla="*/ 0 w 7149177"/>
                  <a:gd name="connsiteY5-70" fmla="*/ 314958 h 406398"/>
                  <a:gd name="connsiteX6-71" fmla="*/ 7620 w 7149177"/>
                  <a:gd name="connsiteY6-72" fmla="*/ 81282 h 406398"/>
                  <a:gd name="connsiteX0-73" fmla="*/ 7620 w 7149177"/>
                  <a:gd name="connsiteY0-74" fmla="*/ 81282 h 314958"/>
                  <a:gd name="connsiteX1-75" fmla="*/ 88902 w 7149177"/>
                  <a:gd name="connsiteY1-76" fmla="*/ 0 h 314958"/>
                  <a:gd name="connsiteX2-77" fmla="*/ 7067895 w 7149177"/>
                  <a:gd name="connsiteY2-78" fmla="*/ 0 h 314958"/>
                  <a:gd name="connsiteX3-79" fmla="*/ 7149177 w 7149177"/>
                  <a:gd name="connsiteY3-80" fmla="*/ 81282 h 314958"/>
                  <a:gd name="connsiteX4-81" fmla="*/ 7149177 w 7149177"/>
                  <a:gd name="connsiteY4-82" fmla="*/ 314958 h 314958"/>
                  <a:gd name="connsiteX5-83" fmla="*/ 0 w 7149177"/>
                  <a:gd name="connsiteY5-84" fmla="*/ 314958 h 314958"/>
                  <a:gd name="connsiteX6-85" fmla="*/ 7620 w 7149177"/>
                  <a:gd name="connsiteY6-86" fmla="*/ 81282 h 314958"/>
                  <a:gd name="connsiteX0-87" fmla="*/ 20320 w 7161877"/>
                  <a:gd name="connsiteY0-88" fmla="*/ 81282 h 314958"/>
                  <a:gd name="connsiteX1-89" fmla="*/ 101602 w 7161877"/>
                  <a:gd name="connsiteY1-90" fmla="*/ 0 h 314958"/>
                  <a:gd name="connsiteX2-91" fmla="*/ 7080595 w 7161877"/>
                  <a:gd name="connsiteY2-92" fmla="*/ 0 h 314958"/>
                  <a:gd name="connsiteX3-93" fmla="*/ 7161877 w 7161877"/>
                  <a:gd name="connsiteY3-94" fmla="*/ 81282 h 314958"/>
                  <a:gd name="connsiteX4-95" fmla="*/ 7161877 w 7161877"/>
                  <a:gd name="connsiteY4-96" fmla="*/ 314958 h 314958"/>
                  <a:gd name="connsiteX5-97" fmla="*/ 0 w 7161877"/>
                  <a:gd name="connsiteY5-98" fmla="*/ 226058 h 314958"/>
                  <a:gd name="connsiteX6-99" fmla="*/ 20320 w 7161877"/>
                  <a:gd name="connsiteY6-100" fmla="*/ 81282 h 314958"/>
                  <a:gd name="connsiteX0-101" fmla="*/ 20320 w 7161877"/>
                  <a:gd name="connsiteY0-102" fmla="*/ 81282 h 226058"/>
                  <a:gd name="connsiteX1-103" fmla="*/ 101602 w 7161877"/>
                  <a:gd name="connsiteY1-104" fmla="*/ 0 h 226058"/>
                  <a:gd name="connsiteX2-105" fmla="*/ 7080595 w 7161877"/>
                  <a:gd name="connsiteY2-106" fmla="*/ 0 h 226058"/>
                  <a:gd name="connsiteX3-107" fmla="*/ 7161877 w 7161877"/>
                  <a:gd name="connsiteY3-108" fmla="*/ 81282 h 226058"/>
                  <a:gd name="connsiteX4-109" fmla="*/ 7161877 w 7161877"/>
                  <a:gd name="connsiteY4-110" fmla="*/ 226058 h 226058"/>
                  <a:gd name="connsiteX5-111" fmla="*/ 0 w 7161877"/>
                  <a:gd name="connsiteY5-112" fmla="*/ 226058 h 226058"/>
                  <a:gd name="connsiteX6-113" fmla="*/ 20320 w 7161877"/>
                  <a:gd name="connsiteY6-114" fmla="*/ 81282 h 226058"/>
                  <a:gd name="connsiteX0-115" fmla="*/ 3650 w 7145207"/>
                  <a:gd name="connsiteY0-116" fmla="*/ 81282 h 226058"/>
                  <a:gd name="connsiteX1-117" fmla="*/ 84932 w 7145207"/>
                  <a:gd name="connsiteY1-118" fmla="*/ 0 h 226058"/>
                  <a:gd name="connsiteX2-119" fmla="*/ 7063925 w 7145207"/>
                  <a:gd name="connsiteY2-120" fmla="*/ 0 h 226058"/>
                  <a:gd name="connsiteX3-121" fmla="*/ 7145207 w 7145207"/>
                  <a:gd name="connsiteY3-122" fmla="*/ 81282 h 226058"/>
                  <a:gd name="connsiteX4-123" fmla="*/ 7145207 w 7145207"/>
                  <a:gd name="connsiteY4-124" fmla="*/ 226058 h 226058"/>
                  <a:gd name="connsiteX5-125" fmla="*/ 0 w 7145207"/>
                  <a:gd name="connsiteY5-126" fmla="*/ 226058 h 226058"/>
                  <a:gd name="connsiteX6-127" fmla="*/ 3650 w 7145207"/>
                  <a:gd name="connsiteY6-128" fmla="*/ 81282 h 226058"/>
                  <a:gd name="connsiteX0-129" fmla="*/ 3650 w 7145207"/>
                  <a:gd name="connsiteY0-130" fmla="*/ 81282 h 226058"/>
                  <a:gd name="connsiteX1-131" fmla="*/ 84932 w 7145207"/>
                  <a:gd name="connsiteY1-132" fmla="*/ 0 h 226058"/>
                  <a:gd name="connsiteX2-133" fmla="*/ 7063925 w 7145207"/>
                  <a:gd name="connsiteY2-134" fmla="*/ 0 h 226058"/>
                  <a:gd name="connsiteX3-135" fmla="*/ 7145207 w 7145207"/>
                  <a:gd name="connsiteY3-136" fmla="*/ 81282 h 226058"/>
                  <a:gd name="connsiteX4-137" fmla="*/ 7145207 w 7145207"/>
                  <a:gd name="connsiteY4-138" fmla="*/ 226058 h 226058"/>
                  <a:gd name="connsiteX5-139" fmla="*/ 0 w 7145207"/>
                  <a:gd name="connsiteY5-140" fmla="*/ 226058 h 226058"/>
                  <a:gd name="connsiteX6-141" fmla="*/ 3650 w 7145207"/>
                  <a:gd name="connsiteY6-142" fmla="*/ 81282 h 226058"/>
                  <a:gd name="connsiteX0-143" fmla="*/ 4515 w 7146072"/>
                  <a:gd name="connsiteY0-144" fmla="*/ 81282 h 226058"/>
                  <a:gd name="connsiteX1-145" fmla="*/ 85797 w 7146072"/>
                  <a:gd name="connsiteY1-146" fmla="*/ 0 h 226058"/>
                  <a:gd name="connsiteX2-147" fmla="*/ 7064790 w 7146072"/>
                  <a:gd name="connsiteY2-148" fmla="*/ 0 h 226058"/>
                  <a:gd name="connsiteX3-149" fmla="*/ 7146072 w 7146072"/>
                  <a:gd name="connsiteY3-150" fmla="*/ 81282 h 226058"/>
                  <a:gd name="connsiteX4-151" fmla="*/ 7146072 w 7146072"/>
                  <a:gd name="connsiteY4-152" fmla="*/ 226058 h 226058"/>
                  <a:gd name="connsiteX5-153" fmla="*/ 865 w 7146072"/>
                  <a:gd name="connsiteY5-154" fmla="*/ 226058 h 226058"/>
                  <a:gd name="connsiteX6-155" fmla="*/ 4515 w 7146072"/>
                  <a:gd name="connsiteY6-156" fmla="*/ 81282 h 226058"/>
                  <a:gd name="connsiteX0-157" fmla="*/ 2365 w 7143922"/>
                  <a:gd name="connsiteY0-158" fmla="*/ 81282 h 226058"/>
                  <a:gd name="connsiteX1-159" fmla="*/ 83647 w 7143922"/>
                  <a:gd name="connsiteY1-160" fmla="*/ 0 h 226058"/>
                  <a:gd name="connsiteX2-161" fmla="*/ 7062640 w 7143922"/>
                  <a:gd name="connsiteY2-162" fmla="*/ 0 h 226058"/>
                  <a:gd name="connsiteX3-163" fmla="*/ 7143922 w 7143922"/>
                  <a:gd name="connsiteY3-164" fmla="*/ 81282 h 226058"/>
                  <a:gd name="connsiteX4-165" fmla="*/ 7143922 w 7143922"/>
                  <a:gd name="connsiteY4-166" fmla="*/ 226058 h 226058"/>
                  <a:gd name="connsiteX5-167" fmla="*/ 5859 w 7143922"/>
                  <a:gd name="connsiteY5-168" fmla="*/ 226058 h 226058"/>
                  <a:gd name="connsiteX6-169" fmla="*/ 2365 w 7143922"/>
                  <a:gd name="connsiteY6-170" fmla="*/ 81282 h 2260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43922" h="226058">
                    <a:moveTo>
                      <a:pt x="2365" y="81282"/>
                    </a:moveTo>
                    <a:cubicBezTo>
                      <a:pt x="2365" y="36391"/>
                      <a:pt x="38756" y="0"/>
                      <a:pt x="83647" y="0"/>
                    </a:cubicBezTo>
                    <a:lnTo>
                      <a:pt x="7062640" y="0"/>
                    </a:lnTo>
                    <a:cubicBezTo>
                      <a:pt x="7107531" y="0"/>
                      <a:pt x="7143922" y="36391"/>
                      <a:pt x="7143922" y="81282"/>
                    </a:cubicBezTo>
                    <a:lnTo>
                      <a:pt x="7143922" y="226058"/>
                    </a:lnTo>
                    <a:lnTo>
                      <a:pt x="5859" y="226058"/>
                    </a:lnTo>
                    <a:cubicBezTo>
                      <a:pt x="5487" y="180182"/>
                      <a:pt x="-4408" y="129541"/>
                      <a:pt x="2365" y="812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6201">
                      <a:alpha val="40000"/>
                    </a:srgbClr>
                  </a:gs>
                  <a:gs pos="70000">
                    <a:srgbClr val="FF330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cxnSp>
            <p:nvCxnSpPr>
              <p:cNvPr id="45" name="直接连接符 44"/>
              <p:cNvCxnSpPr/>
              <p:nvPr/>
            </p:nvCxnSpPr>
            <p:spPr>
              <a:xfrm>
                <a:off x="1000730" y="3201539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6699FF">
                        <a:alpha val="0"/>
                      </a:srgbClr>
                    </a:gs>
                    <a:gs pos="88000">
                      <a:srgbClr val="FF9933">
                        <a:alpha val="69804"/>
                      </a:srgbClr>
                    </a:gs>
                    <a:gs pos="12000">
                      <a:srgbClr val="FF9933">
                        <a:alpha val="69804"/>
                      </a:srgbClr>
                    </a:gs>
                    <a:gs pos="50000">
                      <a:srgbClr val="FF9933"/>
                    </a:gs>
                    <a:gs pos="100000">
                      <a:srgbClr val="6699FF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99" name="矩形 67"/>
            <p:cNvSpPr>
              <a:spLocks noChangeArrowheads="1"/>
            </p:cNvSpPr>
            <p:nvPr/>
          </p:nvSpPr>
          <p:spPr bwMode="auto">
            <a:xfrm>
              <a:off x="4242731" y="2541854"/>
              <a:ext cx="6608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Title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67"/>
          <p:cNvSpPr>
            <a:spLocks noChangeArrowheads="1"/>
          </p:cNvSpPr>
          <p:nvPr/>
        </p:nvSpPr>
        <p:spPr bwMode="auto">
          <a:xfrm>
            <a:off x="82550" y="22225"/>
            <a:ext cx="660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grpSp>
        <p:nvGrpSpPr>
          <p:cNvPr id="9219" name="组合 74"/>
          <p:cNvGrpSpPr/>
          <p:nvPr/>
        </p:nvGrpSpPr>
        <p:grpSpPr bwMode="auto">
          <a:xfrm>
            <a:off x="996950" y="2389188"/>
            <a:ext cx="7148513" cy="487362"/>
            <a:chOff x="988568" y="2499601"/>
            <a:chExt cx="7148876" cy="487680"/>
          </a:xfrm>
        </p:grpSpPr>
        <p:grpSp>
          <p:nvGrpSpPr>
            <p:cNvPr id="9220" name="组合 19"/>
            <p:cNvGrpSpPr/>
            <p:nvPr/>
          </p:nvGrpSpPr>
          <p:grpSpPr bwMode="auto">
            <a:xfrm>
              <a:off x="988568" y="2499601"/>
              <a:ext cx="7148876" cy="487680"/>
              <a:chOff x="997378" y="3219269"/>
              <a:chExt cx="7148876" cy="487680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1000553" y="3219269"/>
                <a:ext cx="7140938" cy="487680"/>
              </a:xfrm>
              <a:prstGeom prst="roundRect">
                <a:avLst/>
              </a:prstGeom>
              <a:solidFill>
                <a:srgbClr val="99CC00"/>
              </a:solidFill>
              <a:ln>
                <a:noFill/>
              </a:ln>
              <a:effectLst>
                <a:outerShdw blurRad="152400" dist="38100" dir="5400000" algn="t" rotWithShape="0">
                  <a:prstClr val="black">
                    <a:alpha val="7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altLang="zh-CN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" name="圆角矩形 22"/>
              <p:cNvSpPr/>
              <p:nvPr/>
            </p:nvSpPr>
            <p:spPr>
              <a:xfrm>
                <a:off x="997378" y="3219269"/>
                <a:ext cx="7144909" cy="226058"/>
              </a:xfrm>
              <a:custGeom>
                <a:avLst/>
                <a:gdLst>
                  <a:gd name="connsiteX0" fmla="*/ 0 w 7141557"/>
                  <a:gd name="connsiteY0" fmla="*/ 81282 h 487680"/>
                  <a:gd name="connsiteX1" fmla="*/ 81282 w 7141557"/>
                  <a:gd name="connsiteY1" fmla="*/ 0 h 487680"/>
                  <a:gd name="connsiteX2" fmla="*/ 7060275 w 7141557"/>
                  <a:gd name="connsiteY2" fmla="*/ 0 h 487680"/>
                  <a:gd name="connsiteX3" fmla="*/ 7141557 w 7141557"/>
                  <a:gd name="connsiteY3" fmla="*/ 81282 h 487680"/>
                  <a:gd name="connsiteX4" fmla="*/ 7141557 w 7141557"/>
                  <a:gd name="connsiteY4" fmla="*/ 406398 h 487680"/>
                  <a:gd name="connsiteX5" fmla="*/ 7060275 w 7141557"/>
                  <a:gd name="connsiteY5" fmla="*/ 487680 h 487680"/>
                  <a:gd name="connsiteX6" fmla="*/ 81282 w 7141557"/>
                  <a:gd name="connsiteY6" fmla="*/ 487680 h 487680"/>
                  <a:gd name="connsiteX7" fmla="*/ 0 w 7141557"/>
                  <a:gd name="connsiteY7" fmla="*/ 406398 h 487680"/>
                  <a:gd name="connsiteX8" fmla="*/ 0 w 7141557"/>
                  <a:gd name="connsiteY8" fmla="*/ 81282 h 487680"/>
                  <a:gd name="connsiteX0-1" fmla="*/ 0 w 7141557"/>
                  <a:gd name="connsiteY0-2" fmla="*/ 81282 h 487680"/>
                  <a:gd name="connsiteX1-3" fmla="*/ 81282 w 7141557"/>
                  <a:gd name="connsiteY1-4" fmla="*/ 0 h 487680"/>
                  <a:gd name="connsiteX2-5" fmla="*/ 7060275 w 7141557"/>
                  <a:gd name="connsiteY2-6" fmla="*/ 0 h 487680"/>
                  <a:gd name="connsiteX3-7" fmla="*/ 7141557 w 7141557"/>
                  <a:gd name="connsiteY3-8" fmla="*/ 81282 h 487680"/>
                  <a:gd name="connsiteX4-9" fmla="*/ 7141557 w 7141557"/>
                  <a:gd name="connsiteY4-10" fmla="*/ 406398 h 487680"/>
                  <a:gd name="connsiteX5-11" fmla="*/ 81282 w 7141557"/>
                  <a:gd name="connsiteY5-12" fmla="*/ 487680 h 487680"/>
                  <a:gd name="connsiteX6-13" fmla="*/ 0 w 7141557"/>
                  <a:gd name="connsiteY6-14" fmla="*/ 406398 h 487680"/>
                  <a:gd name="connsiteX7-15" fmla="*/ 0 w 7141557"/>
                  <a:gd name="connsiteY7-16" fmla="*/ 81282 h 487680"/>
                  <a:gd name="connsiteX0-17" fmla="*/ 0 w 7141557"/>
                  <a:gd name="connsiteY0-18" fmla="*/ 81282 h 406398"/>
                  <a:gd name="connsiteX1-19" fmla="*/ 81282 w 7141557"/>
                  <a:gd name="connsiteY1-20" fmla="*/ 0 h 406398"/>
                  <a:gd name="connsiteX2-21" fmla="*/ 7060275 w 7141557"/>
                  <a:gd name="connsiteY2-22" fmla="*/ 0 h 406398"/>
                  <a:gd name="connsiteX3-23" fmla="*/ 7141557 w 7141557"/>
                  <a:gd name="connsiteY3-24" fmla="*/ 81282 h 406398"/>
                  <a:gd name="connsiteX4-25" fmla="*/ 7141557 w 7141557"/>
                  <a:gd name="connsiteY4-26" fmla="*/ 406398 h 406398"/>
                  <a:gd name="connsiteX5-27" fmla="*/ 0 w 7141557"/>
                  <a:gd name="connsiteY5-28" fmla="*/ 406398 h 406398"/>
                  <a:gd name="connsiteX6-29" fmla="*/ 0 w 7141557"/>
                  <a:gd name="connsiteY6-30" fmla="*/ 81282 h 406398"/>
                  <a:gd name="connsiteX0-31" fmla="*/ 0 w 7141557"/>
                  <a:gd name="connsiteY0-32" fmla="*/ 81282 h 431250"/>
                  <a:gd name="connsiteX1-33" fmla="*/ 81282 w 7141557"/>
                  <a:gd name="connsiteY1-34" fmla="*/ 0 h 431250"/>
                  <a:gd name="connsiteX2-35" fmla="*/ 7060275 w 7141557"/>
                  <a:gd name="connsiteY2-36" fmla="*/ 0 h 431250"/>
                  <a:gd name="connsiteX3-37" fmla="*/ 7141557 w 7141557"/>
                  <a:gd name="connsiteY3-38" fmla="*/ 81282 h 431250"/>
                  <a:gd name="connsiteX4-39" fmla="*/ 7141557 w 7141557"/>
                  <a:gd name="connsiteY4-40" fmla="*/ 406398 h 431250"/>
                  <a:gd name="connsiteX5-41" fmla="*/ 0 w 7141557"/>
                  <a:gd name="connsiteY5-42" fmla="*/ 406398 h 431250"/>
                  <a:gd name="connsiteX6-43" fmla="*/ 0 w 7141557"/>
                  <a:gd name="connsiteY6-44" fmla="*/ 81282 h 431250"/>
                  <a:gd name="connsiteX0-45" fmla="*/ 0 w 7141557"/>
                  <a:gd name="connsiteY0-46" fmla="*/ 81282 h 406398"/>
                  <a:gd name="connsiteX1-47" fmla="*/ 81282 w 7141557"/>
                  <a:gd name="connsiteY1-48" fmla="*/ 0 h 406398"/>
                  <a:gd name="connsiteX2-49" fmla="*/ 7060275 w 7141557"/>
                  <a:gd name="connsiteY2-50" fmla="*/ 0 h 406398"/>
                  <a:gd name="connsiteX3-51" fmla="*/ 7141557 w 7141557"/>
                  <a:gd name="connsiteY3-52" fmla="*/ 81282 h 406398"/>
                  <a:gd name="connsiteX4-53" fmla="*/ 7141557 w 7141557"/>
                  <a:gd name="connsiteY4-54" fmla="*/ 406398 h 406398"/>
                  <a:gd name="connsiteX5-55" fmla="*/ 0 w 7141557"/>
                  <a:gd name="connsiteY5-56" fmla="*/ 406398 h 406398"/>
                  <a:gd name="connsiteX6-57" fmla="*/ 0 w 7141557"/>
                  <a:gd name="connsiteY6-58" fmla="*/ 81282 h 406398"/>
                  <a:gd name="connsiteX0-59" fmla="*/ 7620 w 7149177"/>
                  <a:gd name="connsiteY0-60" fmla="*/ 81282 h 406398"/>
                  <a:gd name="connsiteX1-61" fmla="*/ 88902 w 7149177"/>
                  <a:gd name="connsiteY1-62" fmla="*/ 0 h 406398"/>
                  <a:gd name="connsiteX2-63" fmla="*/ 7067895 w 7149177"/>
                  <a:gd name="connsiteY2-64" fmla="*/ 0 h 406398"/>
                  <a:gd name="connsiteX3-65" fmla="*/ 7149177 w 7149177"/>
                  <a:gd name="connsiteY3-66" fmla="*/ 81282 h 406398"/>
                  <a:gd name="connsiteX4-67" fmla="*/ 7149177 w 7149177"/>
                  <a:gd name="connsiteY4-68" fmla="*/ 406398 h 406398"/>
                  <a:gd name="connsiteX5-69" fmla="*/ 0 w 7149177"/>
                  <a:gd name="connsiteY5-70" fmla="*/ 314958 h 406398"/>
                  <a:gd name="connsiteX6-71" fmla="*/ 7620 w 7149177"/>
                  <a:gd name="connsiteY6-72" fmla="*/ 81282 h 406398"/>
                  <a:gd name="connsiteX0-73" fmla="*/ 7620 w 7149177"/>
                  <a:gd name="connsiteY0-74" fmla="*/ 81282 h 314958"/>
                  <a:gd name="connsiteX1-75" fmla="*/ 88902 w 7149177"/>
                  <a:gd name="connsiteY1-76" fmla="*/ 0 h 314958"/>
                  <a:gd name="connsiteX2-77" fmla="*/ 7067895 w 7149177"/>
                  <a:gd name="connsiteY2-78" fmla="*/ 0 h 314958"/>
                  <a:gd name="connsiteX3-79" fmla="*/ 7149177 w 7149177"/>
                  <a:gd name="connsiteY3-80" fmla="*/ 81282 h 314958"/>
                  <a:gd name="connsiteX4-81" fmla="*/ 7149177 w 7149177"/>
                  <a:gd name="connsiteY4-82" fmla="*/ 314958 h 314958"/>
                  <a:gd name="connsiteX5-83" fmla="*/ 0 w 7149177"/>
                  <a:gd name="connsiteY5-84" fmla="*/ 314958 h 314958"/>
                  <a:gd name="connsiteX6-85" fmla="*/ 7620 w 7149177"/>
                  <a:gd name="connsiteY6-86" fmla="*/ 81282 h 314958"/>
                  <a:gd name="connsiteX0-87" fmla="*/ 20320 w 7161877"/>
                  <a:gd name="connsiteY0-88" fmla="*/ 81282 h 314958"/>
                  <a:gd name="connsiteX1-89" fmla="*/ 101602 w 7161877"/>
                  <a:gd name="connsiteY1-90" fmla="*/ 0 h 314958"/>
                  <a:gd name="connsiteX2-91" fmla="*/ 7080595 w 7161877"/>
                  <a:gd name="connsiteY2-92" fmla="*/ 0 h 314958"/>
                  <a:gd name="connsiteX3-93" fmla="*/ 7161877 w 7161877"/>
                  <a:gd name="connsiteY3-94" fmla="*/ 81282 h 314958"/>
                  <a:gd name="connsiteX4-95" fmla="*/ 7161877 w 7161877"/>
                  <a:gd name="connsiteY4-96" fmla="*/ 314958 h 314958"/>
                  <a:gd name="connsiteX5-97" fmla="*/ 0 w 7161877"/>
                  <a:gd name="connsiteY5-98" fmla="*/ 226058 h 314958"/>
                  <a:gd name="connsiteX6-99" fmla="*/ 20320 w 7161877"/>
                  <a:gd name="connsiteY6-100" fmla="*/ 81282 h 314958"/>
                  <a:gd name="connsiteX0-101" fmla="*/ 20320 w 7161877"/>
                  <a:gd name="connsiteY0-102" fmla="*/ 81282 h 226058"/>
                  <a:gd name="connsiteX1-103" fmla="*/ 101602 w 7161877"/>
                  <a:gd name="connsiteY1-104" fmla="*/ 0 h 226058"/>
                  <a:gd name="connsiteX2-105" fmla="*/ 7080595 w 7161877"/>
                  <a:gd name="connsiteY2-106" fmla="*/ 0 h 226058"/>
                  <a:gd name="connsiteX3-107" fmla="*/ 7161877 w 7161877"/>
                  <a:gd name="connsiteY3-108" fmla="*/ 81282 h 226058"/>
                  <a:gd name="connsiteX4-109" fmla="*/ 7161877 w 7161877"/>
                  <a:gd name="connsiteY4-110" fmla="*/ 226058 h 226058"/>
                  <a:gd name="connsiteX5-111" fmla="*/ 0 w 7161877"/>
                  <a:gd name="connsiteY5-112" fmla="*/ 226058 h 226058"/>
                  <a:gd name="connsiteX6-113" fmla="*/ 20320 w 7161877"/>
                  <a:gd name="connsiteY6-114" fmla="*/ 81282 h 226058"/>
                  <a:gd name="connsiteX0-115" fmla="*/ 1836 w 7143393"/>
                  <a:gd name="connsiteY0-116" fmla="*/ 81282 h 226058"/>
                  <a:gd name="connsiteX1-117" fmla="*/ 83118 w 7143393"/>
                  <a:gd name="connsiteY1-118" fmla="*/ 0 h 226058"/>
                  <a:gd name="connsiteX2-119" fmla="*/ 7062111 w 7143393"/>
                  <a:gd name="connsiteY2-120" fmla="*/ 0 h 226058"/>
                  <a:gd name="connsiteX3-121" fmla="*/ 7143393 w 7143393"/>
                  <a:gd name="connsiteY3-122" fmla="*/ 81282 h 226058"/>
                  <a:gd name="connsiteX4-123" fmla="*/ 7143393 w 7143393"/>
                  <a:gd name="connsiteY4-124" fmla="*/ 226058 h 226058"/>
                  <a:gd name="connsiteX5-125" fmla="*/ 2949 w 7143393"/>
                  <a:gd name="connsiteY5-126" fmla="*/ 226058 h 226058"/>
                  <a:gd name="connsiteX6-127" fmla="*/ 1836 w 7143393"/>
                  <a:gd name="connsiteY6-128" fmla="*/ 81282 h 226058"/>
                  <a:gd name="connsiteX0-129" fmla="*/ 3352 w 7144909"/>
                  <a:gd name="connsiteY0-130" fmla="*/ 81282 h 226058"/>
                  <a:gd name="connsiteX1-131" fmla="*/ 84634 w 7144909"/>
                  <a:gd name="connsiteY1-132" fmla="*/ 0 h 226058"/>
                  <a:gd name="connsiteX2-133" fmla="*/ 7063627 w 7144909"/>
                  <a:gd name="connsiteY2-134" fmla="*/ 0 h 226058"/>
                  <a:gd name="connsiteX3-135" fmla="*/ 7144909 w 7144909"/>
                  <a:gd name="connsiteY3-136" fmla="*/ 81282 h 226058"/>
                  <a:gd name="connsiteX4-137" fmla="*/ 7144909 w 7144909"/>
                  <a:gd name="connsiteY4-138" fmla="*/ 226058 h 226058"/>
                  <a:gd name="connsiteX5-139" fmla="*/ 4465 w 7144909"/>
                  <a:gd name="connsiteY5-140" fmla="*/ 226058 h 226058"/>
                  <a:gd name="connsiteX6-141" fmla="*/ 3352 w 7144909"/>
                  <a:gd name="connsiteY6-142" fmla="*/ 81282 h 2260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44909" h="226058">
                    <a:moveTo>
                      <a:pt x="3352" y="81282"/>
                    </a:moveTo>
                    <a:cubicBezTo>
                      <a:pt x="3352" y="36391"/>
                      <a:pt x="39743" y="0"/>
                      <a:pt x="84634" y="0"/>
                    </a:cubicBezTo>
                    <a:lnTo>
                      <a:pt x="7063627" y="0"/>
                    </a:lnTo>
                    <a:cubicBezTo>
                      <a:pt x="7108518" y="0"/>
                      <a:pt x="7144909" y="36391"/>
                      <a:pt x="7144909" y="81282"/>
                    </a:cubicBezTo>
                    <a:lnTo>
                      <a:pt x="7144909" y="226058"/>
                    </a:lnTo>
                    <a:lnTo>
                      <a:pt x="4465" y="226058"/>
                    </a:lnTo>
                    <a:cubicBezTo>
                      <a:pt x="1712" y="177799"/>
                      <a:pt x="-3421" y="129541"/>
                      <a:pt x="3352" y="812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66FF33">
                      <a:alpha val="9804"/>
                    </a:srgbClr>
                  </a:gs>
                  <a:gs pos="50000">
                    <a:srgbClr val="CCFF33">
                      <a:alpha val="40000"/>
                    </a:srgbClr>
                  </a:gs>
                  <a:gs pos="100000">
                    <a:srgbClr val="66FF33">
                      <a:alpha val="9804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1000730" y="3677212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CCFF33">
                        <a:alpha val="0"/>
                      </a:srgbClr>
                    </a:gs>
                    <a:gs pos="88000">
                      <a:srgbClr val="CCFF33">
                        <a:alpha val="70000"/>
                      </a:srgbClr>
                    </a:gs>
                    <a:gs pos="12000">
                      <a:srgbClr val="CCFF33">
                        <a:alpha val="70000"/>
                      </a:srgbClr>
                    </a:gs>
                    <a:gs pos="50000">
                      <a:srgbClr val="CCFF33"/>
                    </a:gs>
                    <a:gs pos="100000">
                      <a:srgbClr val="CCFF33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圆角矩形 22"/>
              <p:cNvSpPr/>
              <p:nvPr/>
            </p:nvSpPr>
            <p:spPr>
              <a:xfrm rot="10800000">
                <a:off x="1001047" y="3480891"/>
                <a:ext cx="7145207" cy="226058"/>
              </a:xfrm>
              <a:custGeom>
                <a:avLst/>
                <a:gdLst>
                  <a:gd name="connsiteX0" fmla="*/ 0 w 7141557"/>
                  <a:gd name="connsiteY0" fmla="*/ 81282 h 487680"/>
                  <a:gd name="connsiteX1" fmla="*/ 81282 w 7141557"/>
                  <a:gd name="connsiteY1" fmla="*/ 0 h 487680"/>
                  <a:gd name="connsiteX2" fmla="*/ 7060275 w 7141557"/>
                  <a:gd name="connsiteY2" fmla="*/ 0 h 487680"/>
                  <a:gd name="connsiteX3" fmla="*/ 7141557 w 7141557"/>
                  <a:gd name="connsiteY3" fmla="*/ 81282 h 487680"/>
                  <a:gd name="connsiteX4" fmla="*/ 7141557 w 7141557"/>
                  <a:gd name="connsiteY4" fmla="*/ 406398 h 487680"/>
                  <a:gd name="connsiteX5" fmla="*/ 7060275 w 7141557"/>
                  <a:gd name="connsiteY5" fmla="*/ 487680 h 487680"/>
                  <a:gd name="connsiteX6" fmla="*/ 81282 w 7141557"/>
                  <a:gd name="connsiteY6" fmla="*/ 487680 h 487680"/>
                  <a:gd name="connsiteX7" fmla="*/ 0 w 7141557"/>
                  <a:gd name="connsiteY7" fmla="*/ 406398 h 487680"/>
                  <a:gd name="connsiteX8" fmla="*/ 0 w 7141557"/>
                  <a:gd name="connsiteY8" fmla="*/ 81282 h 487680"/>
                  <a:gd name="connsiteX0-1" fmla="*/ 0 w 7141557"/>
                  <a:gd name="connsiteY0-2" fmla="*/ 81282 h 487680"/>
                  <a:gd name="connsiteX1-3" fmla="*/ 81282 w 7141557"/>
                  <a:gd name="connsiteY1-4" fmla="*/ 0 h 487680"/>
                  <a:gd name="connsiteX2-5" fmla="*/ 7060275 w 7141557"/>
                  <a:gd name="connsiteY2-6" fmla="*/ 0 h 487680"/>
                  <a:gd name="connsiteX3-7" fmla="*/ 7141557 w 7141557"/>
                  <a:gd name="connsiteY3-8" fmla="*/ 81282 h 487680"/>
                  <a:gd name="connsiteX4-9" fmla="*/ 7141557 w 7141557"/>
                  <a:gd name="connsiteY4-10" fmla="*/ 406398 h 487680"/>
                  <a:gd name="connsiteX5-11" fmla="*/ 81282 w 7141557"/>
                  <a:gd name="connsiteY5-12" fmla="*/ 487680 h 487680"/>
                  <a:gd name="connsiteX6-13" fmla="*/ 0 w 7141557"/>
                  <a:gd name="connsiteY6-14" fmla="*/ 406398 h 487680"/>
                  <a:gd name="connsiteX7-15" fmla="*/ 0 w 7141557"/>
                  <a:gd name="connsiteY7-16" fmla="*/ 81282 h 487680"/>
                  <a:gd name="connsiteX0-17" fmla="*/ 0 w 7141557"/>
                  <a:gd name="connsiteY0-18" fmla="*/ 81282 h 406398"/>
                  <a:gd name="connsiteX1-19" fmla="*/ 81282 w 7141557"/>
                  <a:gd name="connsiteY1-20" fmla="*/ 0 h 406398"/>
                  <a:gd name="connsiteX2-21" fmla="*/ 7060275 w 7141557"/>
                  <a:gd name="connsiteY2-22" fmla="*/ 0 h 406398"/>
                  <a:gd name="connsiteX3-23" fmla="*/ 7141557 w 7141557"/>
                  <a:gd name="connsiteY3-24" fmla="*/ 81282 h 406398"/>
                  <a:gd name="connsiteX4-25" fmla="*/ 7141557 w 7141557"/>
                  <a:gd name="connsiteY4-26" fmla="*/ 406398 h 406398"/>
                  <a:gd name="connsiteX5-27" fmla="*/ 0 w 7141557"/>
                  <a:gd name="connsiteY5-28" fmla="*/ 406398 h 406398"/>
                  <a:gd name="connsiteX6-29" fmla="*/ 0 w 7141557"/>
                  <a:gd name="connsiteY6-30" fmla="*/ 81282 h 406398"/>
                  <a:gd name="connsiteX0-31" fmla="*/ 0 w 7141557"/>
                  <a:gd name="connsiteY0-32" fmla="*/ 81282 h 431250"/>
                  <a:gd name="connsiteX1-33" fmla="*/ 81282 w 7141557"/>
                  <a:gd name="connsiteY1-34" fmla="*/ 0 h 431250"/>
                  <a:gd name="connsiteX2-35" fmla="*/ 7060275 w 7141557"/>
                  <a:gd name="connsiteY2-36" fmla="*/ 0 h 431250"/>
                  <a:gd name="connsiteX3-37" fmla="*/ 7141557 w 7141557"/>
                  <a:gd name="connsiteY3-38" fmla="*/ 81282 h 431250"/>
                  <a:gd name="connsiteX4-39" fmla="*/ 7141557 w 7141557"/>
                  <a:gd name="connsiteY4-40" fmla="*/ 406398 h 431250"/>
                  <a:gd name="connsiteX5-41" fmla="*/ 0 w 7141557"/>
                  <a:gd name="connsiteY5-42" fmla="*/ 406398 h 431250"/>
                  <a:gd name="connsiteX6-43" fmla="*/ 0 w 7141557"/>
                  <a:gd name="connsiteY6-44" fmla="*/ 81282 h 431250"/>
                  <a:gd name="connsiteX0-45" fmla="*/ 0 w 7141557"/>
                  <a:gd name="connsiteY0-46" fmla="*/ 81282 h 406398"/>
                  <a:gd name="connsiteX1-47" fmla="*/ 81282 w 7141557"/>
                  <a:gd name="connsiteY1-48" fmla="*/ 0 h 406398"/>
                  <a:gd name="connsiteX2-49" fmla="*/ 7060275 w 7141557"/>
                  <a:gd name="connsiteY2-50" fmla="*/ 0 h 406398"/>
                  <a:gd name="connsiteX3-51" fmla="*/ 7141557 w 7141557"/>
                  <a:gd name="connsiteY3-52" fmla="*/ 81282 h 406398"/>
                  <a:gd name="connsiteX4-53" fmla="*/ 7141557 w 7141557"/>
                  <a:gd name="connsiteY4-54" fmla="*/ 406398 h 406398"/>
                  <a:gd name="connsiteX5-55" fmla="*/ 0 w 7141557"/>
                  <a:gd name="connsiteY5-56" fmla="*/ 406398 h 406398"/>
                  <a:gd name="connsiteX6-57" fmla="*/ 0 w 7141557"/>
                  <a:gd name="connsiteY6-58" fmla="*/ 81282 h 406398"/>
                  <a:gd name="connsiteX0-59" fmla="*/ 7620 w 7149177"/>
                  <a:gd name="connsiteY0-60" fmla="*/ 81282 h 406398"/>
                  <a:gd name="connsiteX1-61" fmla="*/ 88902 w 7149177"/>
                  <a:gd name="connsiteY1-62" fmla="*/ 0 h 406398"/>
                  <a:gd name="connsiteX2-63" fmla="*/ 7067895 w 7149177"/>
                  <a:gd name="connsiteY2-64" fmla="*/ 0 h 406398"/>
                  <a:gd name="connsiteX3-65" fmla="*/ 7149177 w 7149177"/>
                  <a:gd name="connsiteY3-66" fmla="*/ 81282 h 406398"/>
                  <a:gd name="connsiteX4-67" fmla="*/ 7149177 w 7149177"/>
                  <a:gd name="connsiteY4-68" fmla="*/ 406398 h 406398"/>
                  <a:gd name="connsiteX5-69" fmla="*/ 0 w 7149177"/>
                  <a:gd name="connsiteY5-70" fmla="*/ 314958 h 406398"/>
                  <a:gd name="connsiteX6-71" fmla="*/ 7620 w 7149177"/>
                  <a:gd name="connsiteY6-72" fmla="*/ 81282 h 406398"/>
                  <a:gd name="connsiteX0-73" fmla="*/ 7620 w 7149177"/>
                  <a:gd name="connsiteY0-74" fmla="*/ 81282 h 314958"/>
                  <a:gd name="connsiteX1-75" fmla="*/ 88902 w 7149177"/>
                  <a:gd name="connsiteY1-76" fmla="*/ 0 h 314958"/>
                  <a:gd name="connsiteX2-77" fmla="*/ 7067895 w 7149177"/>
                  <a:gd name="connsiteY2-78" fmla="*/ 0 h 314958"/>
                  <a:gd name="connsiteX3-79" fmla="*/ 7149177 w 7149177"/>
                  <a:gd name="connsiteY3-80" fmla="*/ 81282 h 314958"/>
                  <a:gd name="connsiteX4-81" fmla="*/ 7149177 w 7149177"/>
                  <a:gd name="connsiteY4-82" fmla="*/ 314958 h 314958"/>
                  <a:gd name="connsiteX5-83" fmla="*/ 0 w 7149177"/>
                  <a:gd name="connsiteY5-84" fmla="*/ 314958 h 314958"/>
                  <a:gd name="connsiteX6-85" fmla="*/ 7620 w 7149177"/>
                  <a:gd name="connsiteY6-86" fmla="*/ 81282 h 314958"/>
                  <a:gd name="connsiteX0-87" fmla="*/ 20320 w 7161877"/>
                  <a:gd name="connsiteY0-88" fmla="*/ 81282 h 314958"/>
                  <a:gd name="connsiteX1-89" fmla="*/ 101602 w 7161877"/>
                  <a:gd name="connsiteY1-90" fmla="*/ 0 h 314958"/>
                  <a:gd name="connsiteX2-91" fmla="*/ 7080595 w 7161877"/>
                  <a:gd name="connsiteY2-92" fmla="*/ 0 h 314958"/>
                  <a:gd name="connsiteX3-93" fmla="*/ 7161877 w 7161877"/>
                  <a:gd name="connsiteY3-94" fmla="*/ 81282 h 314958"/>
                  <a:gd name="connsiteX4-95" fmla="*/ 7161877 w 7161877"/>
                  <a:gd name="connsiteY4-96" fmla="*/ 314958 h 314958"/>
                  <a:gd name="connsiteX5-97" fmla="*/ 0 w 7161877"/>
                  <a:gd name="connsiteY5-98" fmla="*/ 226058 h 314958"/>
                  <a:gd name="connsiteX6-99" fmla="*/ 20320 w 7161877"/>
                  <a:gd name="connsiteY6-100" fmla="*/ 81282 h 314958"/>
                  <a:gd name="connsiteX0-101" fmla="*/ 20320 w 7161877"/>
                  <a:gd name="connsiteY0-102" fmla="*/ 81282 h 226058"/>
                  <a:gd name="connsiteX1-103" fmla="*/ 101602 w 7161877"/>
                  <a:gd name="connsiteY1-104" fmla="*/ 0 h 226058"/>
                  <a:gd name="connsiteX2-105" fmla="*/ 7080595 w 7161877"/>
                  <a:gd name="connsiteY2-106" fmla="*/ 0 h 226058"/>
                  <a:gd name="connsiteX3-107" fmla="*/ 7161877 w 7161877"/>
                  <a:gd name="connsiteY3-108" fmla="*/ 81282 h 226058"/>
                  <a:gd name="connsiteX4-109" fmla="*/ 7161877 w 7161877"/>
                  <a:gd name="connsiteY4-110" fmla="*/ 226058 h 226058"/>
                  <a:gd name="connsiteX5-111" fmla="*/ 0 w 7161877"/>
                  <a:gd name="connsiteY5-112" fmla="*/ 226058 h 226058"/>
                  <a:gd name="connsiteX6-113" fmla="*/ 20320 w 7161877"/>
                  <a:gd name="connsiteY6-114" fmla="*/ 81282 h 226058"/>
                  <a:gd name="connsiteX0-115" fmla="*/ 3650 w 7145207"/>
                  <a:gd name="connsiteY0-116" fmla="*/ 81282 h 226058"/>
                  <a:gd name="connsiteX1-117" fmla="*/ 84932 w 7145207"/>
                  <a:gd name="connsiteY1-118" fmla="*/ 0 h 226058"/>
                  <a:gd name="connsiteX2-119" fmla="*/ 7063925 w 7145207"/>
                  <a:gd name="connsiteY2-120" fmla="*/ 0 h 226058"/>
                  <a:gd name="connsiteX3-121" fmla="*/ 7145207 w 7145207"/>
                  <a:gd name="connsiteY3-122" fmla="*/ 81282 h 226058"/>
                  <a:gd name="connsiteX4-123" fmla="*/ 7145207 w 7145207"/>
                  <a:gd name="connsiteY4-124" fmla="*/ 226058 h 226058"/>
                  <a:gd name="connsiteX5-125" fmla="*/ 0 w 7145207"/>
                  <a:gd name="connsiteY5-126" fmla="*/ 226058 h 226058"/>
                  <a:gd name="connsiteX6-127" fmla="*/ 3650 w 7145207"/>
                  <a:gd name="connsiteY6-128" fmla="*/ 81282 h 226058"/>
                  <a:gd name="connsiteX0-129" fmla="*/ 3650 w 7145207"/>
                  <a:gd name="connsiteY0-130" fmla="*/ 81282 h 226058"/>
                  <a:gd name="connsiteX1-131" fmla="*/ 84932 w 7145207"/>
                  <a:gd name="connsiteY1-132" fmla="*/ 0 h 226058"/>
                  <a:gd name="connsiteX2-133" fmla="*/ 7063925 w 7145207"/>
                  <a:gd name="connsiteY2-134" fmla="*/ 0 h 226058"/>
                  <a:gd name="connsiteX3-135" fmla="*/ 7145207 w 7145207"/>
                  <a:gd name="connsiteY3-136" fmla="*/ 81282 h 226058"/>
                  <a:gd name="connsiteX4-137" fmla="*/ 7145207 w 7145207"/>
                  <a:gd name="connsiteY4-138" fmla="*/ 226058 h 226058"/>
                  <a:gd name="connsiteX5-139" fmla="*/ 0 w 7145207"/>
                  <a:gd name="connsiteY5-140" fmla="*/ 226058 h 226058"/>
                  <a:gd name="connsiteX6-141" fmla="*/ 3650 w 7145207"/>
                  <a:gd name="connsiteY6-142" fmla="*/ 81282 h 2260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45207" h="226058">
                    <a:moveTo>
                      <a:pt x="3650" y="81282"/>
                    </a:moveTo>
                    <a:cubicBezTo>
                      <a:pt x="3650" y="36391"/>
                      <a:pt x="40041" y="0"/>
                      <a:pt x="84932" y="0"/>
                    </a:cubicBezTo>
                    <a:lnTo>
                      <a:pt x="7063925" y="0"/>
                    </a:lnTo>
                    <a:cubicBezTo>
                      <a:pt x="7108816" y="0"/>
                      <a:pt x="7145207" y="36391"/>
                      <a:pt x="7145207" y="81282"/>
                    </a:cubicBezTo>
                    <a:lnTo>
                      <a:pt x="7145207" y="226058"/>
                    </a:lnTo>
                    <a:lnTo>
                      <a:pt x="0" y="226058"/>
                    </a:lnTo>
                    <a:cubicBezTo>
                      <a:pt x="4390" y="182566"/>
                      <a:pt x="-3123" y="129541"/>
                      <a:pt x="3650" y="812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FF33">
                      <a:alpha val="40000"/>
                    </a:srgbClr>
                  </a:gs>
                  <a:gs pos="70000">
                    <a:srgbClr val="CCFF33">
                      <a:alpha val="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>
                <a:off x="1000730" y="3201413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CCFF33">
                        <a:alpha val="0"/>
                      </a:srgbClr>
                    </a:gs>
                    <a:gs pos="88000">
                      <a:srgbClr val="CCFF33">
                        <a:alpha val="70000"/>
                      </a:srgbClr>
                    </a:gs>
                    <a:gs pos="12000">
                      <a:srgbClr val="CCFF33">
                        <a:alpha val="70000"/>
                      </a:srgbClr>
                    </a:gs>
                    <a:gs pos="50000">
                      <a:srgbClr val="CCFF33"/>
                    </a:gs>
                    <a:gs pos="100000">
                      <a:srgbClr val="CCFF33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21" name="矩形 67"/>
            <p:cNvSpPr>
              <a:spLocks noChangeArrowheads="1"/>
            </p:cNvSpPr>
            <p:nvPr/>
          </p:nvSpPr>
          <p:spPr bwMode="auto">
            <a:xfrm>
              <a:off x="4242731" y="2541854"/>
              <a:ext cx="6608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Title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67"/>
          <p:cNvSpPr>
            <a:spLocks noChangeArrowheads="1"/>
          </p:cNvSpPr>
          <p:nvPr/>
        </p:nvSpPr>
        <p:spPr bwMode="auto">
          <a:xfrm>
            <a:off x="82550" y="22225"/>
            <a:ext cx="660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grpSp>
        <p:nvGrpSpPr>
          <p:cNvPr id="10243" name="组合 5"/>
          <p:cNvGrpSpPr/>
          <p:nvPr/>
        </p:nvGrpSpPr>
        <p:grpSpPr bwMode="auto">
          <a:xfrm>
            <a:off x="981075" y="949325"/>
            <a:ext cx="7162800" cy="3371850"/>
            <a:chOff x="971599" y="1043906"/>
            <a:chExt cx="7162657" cy="3373278"/>
          </a:xfrm>
        </p:grpSpPr>
        <p:sp>
          <p:nvSpPr>
            <p:cNvPr id="11" name="圆角矩形 10"/>
            <p:cNvSpPr/>
            <p:nvPr/>
          </p:nvSpPr>
          <p:spPr>
            <a:xfrm>
              <a:off x="992237" y="1043906"/>
              <a:ext cx="7142019" cy="3373278"/>
            </a:xfrm>
            <a:prstGeom prst="roundRect">
              <a:avLst>
                <a:gd name="adj" fmla="val 3393"/>
              </a:avLst>
            </a:prstGeom>
            <a:solidFill>
              <a:srgbClr val="99CC00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7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altLang="zh-CN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圆角矩形 22"/>
            <p:cNvSpPr/>
            <p:nvPr/>
          </p:nvSpPr>
          <p:spPr>
            <a:xfrm>
              <a:off x="992237" y="1051848"/>
              <a:ext cx="7142019" cy="732147"/>
            </a:xfrm>
            <a:custGeom>
              <a:avLst/>
              <a:gdLst>
                <a:gd name="connsiteX0" fmla="*/ 0 w 7141557"/>
                <a:gd name="connsiteY0" fmla="*/ 81282 h 487680"/>
                <a:gd name="connsiteX1" fmla="*/ 81282 w 7141557"/>
                <a:gd name="connsiteY1" fmla="*/ 0 h 487680"/>
                <a:gd name="connsiteX2" fmla="*/ 7060275 w 7141557"/>
                <a:gd name="connsiteY2" fmla="*/ 0 h 487680"/>
                <a:gd name="connsiteX3" fmla="*/ 7141557 w 7141557"/>
                <a:gd name="connsiteY3" fmla="*/ 81282 h 487680"/>
                <a:gd name="connsiteX4" fmla="*/ 7141557 w 7141557"/>
                <a:gd name="connsiteY4" fmla="*/ 406398 h 487680"/>
                <a:gd name="connsiteX5" fmla="*/ 7060275 w 7141557"/>
                <a:gd name="connsiteY5" fmla="*/ 487680 h 487680"/>
                <a:gd name="connsiteX6" fmla="*/ 81282 w 7141557"/>
                <a:gd name="connsiteY6" fmla="*/ 487680 h 487680"/>
                <a:gd name="connsiteX7" fmla="*/ 0 w 7141557"/>
                <a:gd name="connsiteY7" fmla="*/ 406398 h 487680"/>
                <a:gd name="connsiteX8" fmla="*/ 0 w 7141557"/>
                <a:gd name="connsiteY8" fmla="*/ 81282 h 487680"/>
                <a:gd name="connsiteX0-1" fmla="*/ 0 w 7141557"/>
                <a:gd name="connsiteY0-2" fmla="*/ 81282 h 487680"/>
                <a:gd name="connsiteX1-3" fmla="*/ 81282 w 7141557"/>
                <a:gd name="connsiteY1-4" fmla="*/ 0 h 487680"/>
                <a:gd name="connsiteX2-5" fmla="*/ 7060275 w 7141557"/>
                <a:gd name="connsiteY2-6" fmla="*/ 0 h 487680"/>
                <a:gd name="connsiteX3-7" fmla="*/ 7141557 w 7141557"/>
                <a:gd name="connsiteY3-8" fmla="*/ 81282 h 487680"/>
                <a:gd name="connsiteX4-9" fmla="*/ 7141557 w 7141557"/>
                <a:gd name="connsiteY4-10" fmla="*/ 406398 h 487680"/>
                <a:gd name="connsiteX5-11" fmla="*/ 81282 w 7141557"/>
                <a:gd name="connsiteY5-12" fmla="*/ 487680 h 487680"/>
                <a:gd name="connsiteX6-13" fmla="*/ 0 w 7141557"/>
                <a:gd name="connsiteY6-14" fmla="*/ 406398 h 487680"/>
                <a:gd name="connsiteX7-15" fmla="*/ 0 w 7141557"/>
                <a:gd name="connsiteY7-16" fmla="*/ 81282 h 487680"/>
                <a:gd name="connsiteX0-17" fmla="*/ 0 w 7141557"/>
                <a:gd name="connsiteY0-18" fmla="*/ 81282 h 406398"/>
                <a:gd name="connsiteX1-19" fmla="*/ 81282 w 7141557"/>
                <a:gd name="connsiteY1-20" fmla="*/ 0 h 406398"/>
                <a:gd name="connsiteX2-21" fmla="*/ 7060275 w 7141557"/>
                <a:gd name="connsiteY2-22" fmla="*/ 0 h 406398"/>
                <a:gd name="connsiteX3-23" fmla="*/ 7141557 w 7141557"/>
                <a:gd name="connsiteY3-24" fmla="*/ 81282 h 406398"/>
                <a:gd name="connsiteX4-25" fmla="*/ 7141557 w 7141557"/>
                <a:gd name="connsiteY4-26" fmla="*/ 406398 h 406398"/>
                <a:gd name="connsiteX5-27" fmla="*/ 0 w 7141557"/>
                <a:gd name="connsiteY5-28" fmla="*/ 406398 h 406398"/>
                <a:gd name="connsiteX6-29" fmla="*/ 0 w 7141557"/>
                <a:gd name="connsiteY6-30" fmla="*/ 81282 h 406398"/>
                <a:gd name="connsiteX0-31" fmla="*/ 0 w 7141557"/>
                <a:gd name="connsiteY0-32" fmla="*/ 81282 h 431250"/>
                <a:gd name="connsiteX1-33" fmla="*/ 81282 w 7141557"/>
                <a:gd name="connsiteY1-34" fmla="*/ 0 h 431250"/>
                <a:gd name="connsiteX2-35" fmla="*/ 7060275 w 7141557"/>
                <a:gd name="connsiteY2-36" fmla="*/ 0 h 431250"/>
                <a:gd name="connsiteX3-37" fmla="*/ 7141557 w 7141557"/>
                <a:gd name="connsiteY3-38" fmla="*/ 81282 h 431250"/>
                <a:gd name="connsiteX4-39" fmla="*/ 7141557 w 7141557"/>
                <a:gd name="connsiteY4-40" fmla="*/ 406398 h 431250"/>
                <a:gd name="connsiteX5-41" fmla="*/ 0 w 7141557"/>
                <a:gd name="connsiteY5-42" fmla="*/ 406398 h 431250"/>
                <a:gd name="connsiteX6-43" fmla="*/ 0 w 7141557"/>
                <a:gd name="connsiteY6-44" fmla="*/ 81282 h 431250"/>
                <a:gd name="connsiteX0-45" fmla="*/ 0 w 7141557"/>
                <a:gd name="connsiteY0-46" fmla="*/ 81282 h 406398"/>
                <a:gd name="connsiteX1-47" fmla="*/ 81282 w 7141557"/>
                <a:gd name="connsiteY1-48" fmla="*/ 0 h 406398"/>
                <a:gd name="connsiteX2-49" fmla="*/ 7060275 w 7141557"/>
                <a:gd name="connsiteY2-50" fmla="*/ 0 h 406398"/>
                <a:gd name="connsiteX3-51" fmla="*/ 7141557 w 7141557"/>
                <a:gd name="connsiteY3-52" fmla="*/ 81282 h 406398"/>
                <a:gd name="connsiteX4-53" fmla="*/ 7141557 w 7141557"/>
                <a:gd name="connsiteY4-54" fmla="*/ 406398 h 406398"/>
                <a:gd name="connsiteX5-55" fmla="*/ 0 w 7141557"/>
                <a:gd name="connsiteY5-56" fmla="*/ 406398 h 406398"/>
                <a:gd name="connsiteX6-57" fmla="*/ 0 w 7141557"/>
                <a:gd name="connsiteY6-58" fmla="*/ 81282 h 406398"/>
                <a:gd name="connsiteX0-59" fmla="*/ 7620 w 7149177"/>
                <a:gd name="connsiteY0-60" fmla="*/ 81282 h 406398"/>
                <a:gd name="connsiteX1-61" fmla="*/ 88902 w 7149177"/>
                <a:gd name="connsiteY1-62" fmla="*/ 0 h 406398"/>
                <a:gd name="connsiteX2-63" fmla="*/ 7067895 w 7149177"/>
                <a:gd name="connsiteY2-64" fmla="*/ 0 h 406398"/>
                <a:gd name="connsiteX3-65" fmla="*/ 7149177 w 7149177"/>
                <a:gd name="connsiteY3-66" fmla="*/ 81282 h 406398"/>
                <a:gd name="connsiteX4-67" fmla="*/ 7149177 w 7149177"/>
                <a:gd name="connsiteY4-68" fmla="*/ 406398 h 406398"/>
                <a:gd name="connsiteX5-69" fmla="*/ 0 w 7149177"/>
                <a:gd name="connsiteY5-70" fmla="*/ 314958 h 406398"/>
                <a:gd name="connsiteX6-71" fmla="*/ 7620 w 7149177"/>
                <a:gd name="connsiteY6-72" fmla="*/ 81282 h 406398"/>
                <a:gd name="connsiteX0-73" fmla="*/ 7620 w 7149177"/>
                <a:gd name="connsiteY0-74" fmla="*/ 81282 h 314958"/>
                <a:gd name="connsiteX1-75" fmla="*/ 88902 w 7149177"/>
                <a:gd name="connsiteY1-76" fmla="*/ 0 h 314958"/>
                <a:gd name="connsiteX2-77" fmla="*/ 7067895 w 7149177"/>
                <a:gd name="connsiteY2-78" fmla="*/ 0 h 314958"/>
                <a:gd name="connsiteX3-79" fmla="*/ 7149177 w 7149177"/>
                <a:gd name="connsiteY3-80" fmla="*/ 81282 h 314958"/>
                <a:gd name="connsiteX4-81" fmla="*/ 7149177 w 7149177"/>
                <a:gd name="connsiteY4-82" fmla="*/ 314958 h 314958"/>
                <a:gd name="connsiteX5-83" fmla="*/ 0 w 7149177"/>
                <a:gd name="connsiteY5-84" fmla="*/ 314958 h 314958"/>
                <a:gd name="connsiteX6-85" fmla="*/ 7620 w 7149177"/>
                <a:gd name="connsiteY6-86" fmla="*/ 81282 h 314958"/>
                <a:gd name="connsiteX0-87" fmla="*/ 20320 w 7161877"/>
                <a:gd name="connsiteY0-88" fmla="*/ 81282 h 314958"/>
                <a:gd name="connsiteX1-89" fmla="*/ 101602 w 7161877"/>
                <a:gd name="connsiteY1-90" fmla="*/ 0 h 314958"/>
                <a:gd name="connsiteX2-91" fmla="*/ 7080595 w 7161877"/>
                <a:gd name="connsiteY2-92" fmla="*/ 0 h 314958"/>
                <a:gd name="connsiteX3-93" fmla="*/ 7161877 w 7161877"/>
                <a:gd name="connsiteY3-94" fmla="*/ 81282 h 314958"/>
                <a:gd name="connsiteX4-95" fmla="*/ 7161877 w 7161877"/>
                <a:gd name="connsiteY4-96" fmla="*/ 314958 h 314958"/>
                <a:gd name="connsiteX5-97" fmla="*/ 0 w 7161877"/>
                <a:gd name="connsiteY5-98" fmla="*/ 226058 h 314958"/>
                <a:gd name="connsiteX6-99" fmla="*/ 20320 w 7161877"/>
                <a:gd name="connsiteY6-100" fmla="*/ 81282 h 314958"/>
                <a:gd name="connsiteX0-101" fmla="*/ 20320 w 7161877"/>
                <a:gd name="connsiteY0-102" fmla="*/ 81282 h 226058"/>
                <a:gd name="connsiteX1-103" fmla="*/ 101602 w 7161877"/>
                <a:gd name="connsiteY1-104" fmla="*/ 0 h 226058"/>
                <a:gd name="connsiteX2-105" fmla="*/ 7080595 w 7161877"/>
                <a:gd name="connsiteY2-106" fmla="*/ 0 h 226058"/>
                <a:gd name="connsiteX3-107" fmla="*/ 7161877 w 7161877"/>
                <a:gd name="connsiteY3-108" fmla="*/ 81282 h 226058"/>
                <a:gd name="connsiteX4-109" fmla="*/ 7161877 w 7161877"/>
                <a:gd name="connsiteY4-110" fmla="*/ 226058 h 226058"/>
                <a:gd name="connsiteX5-111" fmla="*/ 0 w 7161877"/>
                <a:gd name="connsiteY5-112" fmla="*/ 226058 h 226058"/>
                <a:gd name="connsiteX6-113" fmla="*/ 20320 w 7161877"/>
                <a:gd name="connsiteY6-114" fmla="*/ 81282 h 226058"/>
                <a:gd name="connsiteX0-115" fmla="*/ 1759 w 7143316"/>
                <a:gd name="connsiteY0-116" fmla="*/ 81282 h 226058"/>
                <a:gd name="connsiteX1-117" fmla="*/ 83041 w 7143316"/>
                <a:gd name="connsiteY1-118" fmla="*/ 0 h 226058"/>
                <a:gd name="connsiteX2-119" fmla="*/ 7062034 w 7143316"/>
                <a:gd name="connsiteY2-120" fmla="*/ 0 h 226058"/>
                <a:gd name="connsiteX3-121" fmla="*/ 7143316 w 7143316"/>
                <a:gd name="connsiteY3-122" fmla="*/ 81282 h 226058"/>
                <a:gd name="connsiteX4-123" fmla="*/ 7143316 w 7143316"/>
                <a:gd name="connsiteY4-124" fmla="*/ 226058 h 226058"/>
                <a:gd name="connsiteX5-125" fmla="*/ 3664 w 7143316"/>
                <a:gd name="connsiteY5-126" fmla="*/ 226058 h 226058"/>
                <a:gd name="connsiteX6-127" fmla="*/ 1759 w 7143316"/>
                <a:gd name="connsiteY6-128" fmla="*/ 81282 h 226058"/>
                <a:gd name="connsiteX0-129" fmla="*/ 1759 w 7144526"/>
                <a:gd name="connsiteY0-130" fmla="*/ 81282 h 226058"/>
                <a:gd name="connsiteX1-131" fmla="*/ 83041 w 7144526"/>
                <a:gd name="connsiteY1-132" fmla="*/ 0 h 226058"/>
                <a:gd name="connsiteX2-133" fmla="*/ 7062034 w 7144526"/>
                <a:gd name="connsiteY2-134" fmla="*/ 0 h 226058"/>
                <a:gd name="connsiteX3-135" fmla="*/ 7143316 w 7144526"/>
                <a:gd name="connsiteY3-136" fmla="*/ 81282 h 226058"/>
                <a:gd name="connsiteX4-137" fmla="*/ 7143316 w 7144526"/>
                <a:gd name="connsiteY4-138" fmla="*/ 226058 h 226058"/>
                <a:gd name="connsiteX5-139" fmla="*/ 3664 w 7144526"/>
                <a:gd name="connsiteY5-140" fmla="*/ 226058 h 226058"/>
                <a:gd name="connsiteX6-141" fmla="*/ 1759 w 7144526"/>
                <a:gd name="connsiteY6-142" fmla="*/ 81282 h 226058"/>
                <a:gd name="connsiteX0-143" fmla="*/ 1759 w 7144526"/>
                <a:gd name="connsiteY0-144" fmla="*/ 81282 h 226058"/>
                <a:gd name="connsiteX1-145" fmla="*/ 83041 w 7144526"/>
                <a:gd name="connsiteY1-146" fmla="*/ 0 h 226058"/>
                <a:gd name="connsiteX2-147" fmla="*/ 7062034 w 7144526"/>
                <a:gd name="connsiteY2-148" fmla="*/ 0 h 226058"/>
                <a:gd name="connsiteX3-149" fmla="*/ 7143316 w 7144526"/>
                <a:gd name="connsiteY3-150" fmla="*/ 81282 h 226058"/>
                <a:gd name="connsiteX4-151" fmla="*/ 7143316 w 7144526"/>
                <a:gd name="connsiteY4-152" fmla="*/ 226058 h 226058"/>
                <a:gd name="connsiteX5-153" fmla="*/ 3664 w 7144526"/>
                <a:gd name="connsiteY5-154" fmla="*/ 226058 h 226058"/>
                <a:gd name="connsiteX6-155" fmla="*/ 1759 w 7144526"/>
                <a:gd name="connsiteY6-156" fmla="*/ 81282 h 226058"/>
                <a:gd name="connsiteX0-157" fmla="*/ 2076 w 7144843"/>
                <a:gd name="connsiteY0-158" fmla="*/ 81282 h 226058"/>
                <a:gd name="connsiteX1-159" fmla="*/ 83358 w 7144843"/>
                <a:gd name="connsiteY1-160" fmla="*/ 0 h 226058"/>
                <a:gd name="connsiteX2-161" fmla="*/ 7062351 w 7144843"/>
                <a:gd name="connsiteY2-162" fmla="*/ 0 h 226058"/>
                <a:gd name="connsiteX3-163" fmla="*/ 7143633 w 7144843"/>
                <a:gd name="connsiteY3-164" fmla="*/ 81282 h 226058"/>
                <a:gd name="connsiteX4-165" fmla="*/ 7143633 w 7144843"/>
                <a:gd name="connsiteY4-166" fmla="*/ 226058 h 226058"/>
                <a:gd name="connsiteX5-167" fmla="*/ 3981 w 7144843"/>
                <a:gd name="connsiteY5-168" fmla="*/ 226058 h 226058"/>
                <a:gd name="connsiteX6-169" fmla="*/ 2076 w 7144843"/>
                <a:gd name="connsiteY6-170" fmla="*/ 81282 h 226058"/>
                <a:gd name="connsiteX0-171" fmla="*/ 189 w 7142956"/>
                <a:gd name="connsiteY0-172" fmla="*/ 81282 h 226058"/>
                <a:gd name="connsiteX1-173" fmla="*/ 81471 w 7142956"/>
                <a:gd name="connsiteY1-174" fmla="*/ 0 h 226058"/>
                <a:gd name="connsiteX2-175" fmla="*/ 7060464 w 7142956"/>
                <a:gd name="connsiteY2-176" fmla="*/ 0 h 226058"/>
                <a:gd name="connsiteX3-177" fmla="*/ 7141746 w 7142956"/>
                <a:gd name="connsiteY3-178" fmla="*/ 81282 h 226058"/>
                <a:gd name="connsiteX4-179" fmla="*/ 7141746 w 7142956"/>
                <a:gd name="connsiteY4-180" fmla="*/ 226058 h 226058"/>
                <a:gd name="connsiteX5-181" fmla="*/ 2094 w 7142956"/>
                <a:gd name="connsiteY5-182" fmla="*/ 226058 h 226058"/>
                <a:gd name="connsiteX6-183" fmla="*/ 189 w 7142956"/>
                <a:gd name="connsiteY6-184" fmla="*/ 81282 h 2260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7142956" h="226058">
                  <a:moveTo>
                    <a:pt x="189" y="81282"/>
                  </a:moveTo>
                  <a:cubicBezTo>
                    <a:pt x="189" y="36391"/>
                    <a:pt x="-7869" y="0"/>
                    <a:pt x="81471" y="0"/>
                  </a:cubicBezTo>
                  <a:lnTo>
                    <a:pt x="7060464" y="0"/>
                  </a:lnTo>
                  <a:cubicBezTo>
                    <a:pt x="7159329" y="0"/>
                    <a:pt x="7141746" y="36391"/>
                    <a:pt x="7141746" y="81282"/>
                  </a:cubicBezTo>
                  <a:lnTo>
                    <a:pt x="7141746" y="226058"/>
                  </a:lnTo>
                  <a:lnTo>
                    <a:pt x="2094" y="226058"/>
                  </a:lnTo>
                  <a:cubicBezTo>
                    <a:pt x="5692" y="171920"/>
                    <a:pt x="-234" y="129541"/>
                    <a:pt x="189" y="812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6FF33">
                    <a:alpha val="9804"/>
                  </a:srgbClr>
                </a:gs>
                <a:gs pos="50000">
                  <a:srgbClr val="CCFF33">
                    <a:alpha val="40000"/>
                  </a:srgbClr>
                </a:gs>
                <a:gs pos="100000">
                  <a:srgbClr val="66FF33">
                    <a:alpha val="9804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3" name="圆角矩形 14"/>
            <p:cNvSpPr/>
            <p:nvPr/>
          </p:nvSpPr>
          <p:spPr>
            <a:xfrm>
              <a:off x="971599" y="3897967"/>
              <a:ext cx="7160916" cy="514454"/>
            </a:xfrm>
            <a:custGeom>
              <a:avLst/>
              <a:gdLst>
                <a:gd name="connsiteX0" fmla="*/ 0 w 7141557"/>
                <a:gd name="connsiteY0" fmla="*/ 114417 h 3372155"/>
                <a:gd name="connsiteX1" fmla="*/ 114417 w 7141557"/>
                <a:gd name="connsiteY1" fmla="*/ 0 h 3372155"/>
                <a:gd name="connsiteX2" fmla="*/ 7027140 w 7141557"/>
                <a:gd name="connsiteY2" fmla="*/ 0 h 3372155"/>
                <a:gd name="connsiteX3" fmla="*/ 7141557 w 7141557"/>
                <a:gd name="connsiteY3" fmla="*/ 114417 h 3372155"/>
                <a:gd name="connsiteX4" fmla="*/ 7141557 w 7141557"/>
                <a:gd name="connsiteY4" fmla="*/ 3257738 h 3372155"/>
                <a:gd name="connsiteX5" fmla="*/ 7027140 w 7141557"/>
                <a:gd name="connsiteY5" fmla="*/ 3372155 h 3372155"/>
                <a:gd name="connsiteX6" fmla="*/ 114417 w 7141557"/>
                <a:gd name="connsiteY6" fmla="*/ 3372155 h 3372155"/>
                <a:gd name="connsiteX7" fmla="*/ 0 w 7141557"/>
                <a:gd name="connsiteY7" fmla="*/ 3257738 h 3372155"/>
                <a:gd name="connsiteX8" fmla="*/ 0 w 7141557"/>
                <a:gd name="connsiteY8" fmla="*/ 114417 h 3372155"/>
                <a:gd name="connsiteX0-1" fmla="*/ 0 w 7141557"/>
                <a:gd name="connsiteY0-2" fmla="*/ 275020 h 3532758"/>
                <a:gd name="connsiteX1-3" fmla="*/ 7027140 w 7141557"/>
                <a:gd name="connsiteY1-4" fmla="*/ 160603 h 3532758"/>
                <a:gd name="connsiteX2-5" fmla="*/ 7141557 w 7141557"/>
                <a:gd name="connsiteY2-6" fmla="*/ 275020 h 3532758"/>
                <a:gd name="connsiteX3-7" fmla="*/ 7141557 w 7141557"/>
                <a:gd name="connsiteY3-8" fmla="*/ 3418341 h 3532758"/>
                <a:gd name="connsiteX4-9" fmla="*/ 7027140 w 7141557"/>
                <a:gd name="connsiteY4-10" fmla="*/ 3532758 h 3532758"/>
                <a:gd name="connsiteX5-11" fmla="*/ 114417 w 7141557"/>
                <a:gd name="connsiteY5-12" fmla="*/ 3532758 h 3532758"/>
                <a:gd name="connsiteX6-13" fmla="*/ 0 w 7141557"/>
                <a:gd name="connsiteY6-14" fmla="*/ 3418341 h 3532758"/>
                <a:gd name="connsiteX7-15" fmla="*/ 0 w 7141557"/>
                <a:gd name="connsiteY7-16" fmla="*/ 275020 h 3532758"/>
                <a:gd name="connsiteX0-17" fmla="*/ 0 w 7141557"/>
                <a:gd name="connsiteY0-18" fmla="*/ 0 h 3257738"/>
                <a:gd name="connsiteX1-19" fmla="*/ 7141557 w 7141557"/>
                <a:gd name="connsiteY1-20" fmla="*/ 0 h 3257738"/>
                <a:gd name="connsiteX2-21" fmla="*/ 7141557 w 7141557"/>
                <a:gd name="connsiteY2-22" fmla="*/ 3143321 h 3257738"/>
                <a:gd name="connsiteX3-23" fmla="*/ 7027140 w 7141557"/>
                <a:gd name="connsiteY3-24" fmla="*/ 3257738 h 3257738"/>
                <a:gd name="connsiteX4-25" fmla="*/ 114417 w 7141557"/>
                <a:gd name="connsiteY4-26" fmla="*/ 3257738 h 3257738"/>
                <a:gd name="connsiteX5-27" fmla="*/ 0 w 7141557"/>
                <a:gd name="connsiteY5-28" fmla="*/ 3143321 h 3257738"/>
                <a:gd name="connsiteX6-29" fmla="*/ 0 w 7141557"/>
                <a:gd name="connsiteY6-30" fmla="*/ 0 h 3257738"/>
                <a:gd name="connsiteX0-31" fmla="*/ 0 w 7141557"/>
                <a:gd name="connsiteY0-32" fmla="*/ 223746 h 3481484"/>
                <a:gd name="connsiteX1-33" fmla="*/ 7141557 w 7141557"/>
                <a:gd name="connsiteY1-34" fmla="*/ 223746 h 3481484"/>
                <a:gd name="connsiteX2-35" fmla="*/ 7141557 w 7141557"/>
                <a:gd name="connsiteY2-36" fmla="*/ 3367067 h 3481484"/>
                <a:gd name="connsiteX3-37" fmla="*/ 7027140 w 7141557"/>
                <a:gd name="connsiteY3-38" fmla="*/ 3481484 h 3481484"/>
                <a:gd name="connsiteX4-39" fmla="*/ 114417 w 7141557"/>
                <a:gd name="connsiteY4-40" fmla="*/ 3481484 h 3481484"/>
                <a:gd name="connsiteX5-41" fmla="*/ 0 w 7141557"/>
                <a:gd name="connsiteY5-42" fmla="*/ 3367067 h 3481484"/>
                <a:gd name="connsiteX6-43" fmla="*/ 0 w 7141557"/>
                <a:gd name="connsiteY6-44" fmla="*/ 223746 h 3481484"/>
                <a:gd name="connsiteX0-45" fmla="*/ 0 w 7141557"/>
                <a:gd name="connsiteY0-46" fmla="*/ 0 h 3257738"/>
                <a:gd name="connsiteX1-47" fmla="*/ 7141557 w 7141557"/>
                <a:gd name="connsiteY1-48" fmla="*/ 0 h 3257738"/>
                <a:gd name="connsiteX2-49" fmla="*/ 7141557 w 7141557"/>
                <a:gd name="connsiteY2-50" fmla="*/ 3143321 h 3257738"/>
                <a:gd name="connsiteX3-51" fmla="*/ 7027140 w 7141557"/>
                <a:gd name="connsiteY3-52" fmla="*/ 3257738 h 3257738"/>
                <a:gd name="connsiteX4-53" fmla="*/ 114417 w 7141557"/>
                <a:gd name="connsiteY4-54" fmla="*/ 3257738 h 3257738"/>
                <a:gd name="connsiteX5-55" fmla="*/ 0 w 7141557"/>
                <a:gd name="connsiteY5-56" fmla="*/ 3143321 h 3257738"/>
                <a:gd name="connsiteX6-57" fmla="*/ 0 w 7141557"/>
                <a:gd name="connsiteY6-58" fmla="*/ 0 h 3257738"/>
                <a:gd name="connsiteX0-59" fmla="*/ 0 w 7170586"/>
                <a:gd name="connsiteY0-60" fmla="*/ 2743200 h 3257738"/>
                <a:gd name="connsiteX1-61" fmla="*/ 7170586 w 7170586"/>
                <a:gd name="connsiteY1-62" fmla="*/ 0 h 3257738"/>
                <a:gd name="connsiteX2-63" fmla="*/ 7170586 w 7170586"/>
                <a:gd name="connsiteY2-64" fmla="*/ 3143321 h 3257738"/>
                <a:gd name="connsiteX3-65" fmla="*/ 7056169 w 7170586"/>
                <a:gd name="connsiteY3-66" fmla="*/ 3257738 h 3257738"/>
                <a:gd name="connsiteX4-67" fmla="*/ 143446 w 7170586"/>
                <a:gd name="connsiteY4-68" fmla="*/ 3257738 h 3257738"/>
                <a:gd name="connsiteX5-69" fmla="*/ 29029 w 7170586"/>
                <a:gd name="connsiteY5-70" fmla="*/ 3143321 h 3257738"/>
                <a:gd name="connsiteX6-71" fmla="*/ 0 w 7170586"/>
                <a:gd name="connsiteY6-72" fmla="*/ 2743200 h 3257738"/>
                <a:gd name="connsiteX0-73" fmla="*/ 0 w 7170586"/>
                <a:gd name="connsiteY0-74" fmla="*/ 43543 h 558081"/>
                <a:gd name="connsiteX1-75" fmla="*/ 7170586 w 7170586"/>
                <a:gd name="connsiteY1-76" fmla="*/ 0 h 558081"/>
                <a:gd name="connsiteX2-77" fmla="*/ 7170586 w 7170586"/>
                <a:gd name="connsiteY2-78" fmla="*/ 443664 h 558081"/>
                <a:gd name="connsiteX3-79" fmla="*/ 7056169 w 7170586"/>
                <a:gd name="connsiteY3-80" fmla="*/ 558081 h 558081"/>
                <a:gd name="connsiteX4-81" fmla="*/ 143446 w 7170586"/>
                <a:gd name="connsiteY4-82" fmla="*/ 558081 h 558081"/>
                <a:gd name="connsiteX5-83" fmla="*/ 29029 w 7170586"/>
                <a:gd name="connsiteY5-84" fmla="*/ 443664 h 558081"/>
                <a:gd name="connsiteX6-85" fmla="*/ 0 w 7170586"/>
                <a:gd name="connsiteY6-86" fmla="*/ 43543 h 558081"/>
                <a:gd name="connsiteX0-87" fmla="*/ 0 w 7170586"/>
                <a:gd name="connsiteY0-88" fmla="*/ 0 h 514538"/>
                <a:gd name="connsiteX1-89" fmla="*/ 7170586 w 7170586"/>
                <a:gd name="connsiteY1-90" fmla="*/ 0 h 514538"/>
                <a:gd name="connsiteX2-91" fmla="*/ 7170586 w 7170586"/>
                <a:gd name="connsiteY2-92" fmla="*/ 400121 h 514538"/>
                <a:gd name="connsiteX3-93" fmla="*/ 7056169 w 7170586"/>
                <a:gd name="connsiteY3-94" fmla="*/ 514538 h 514538"/>
                <a:gd name="connsiteX4-95" fmla="*/ 143446 w 7170586"/>
                <a:gd name="connsiteY4-96" fmla="*/ 514538 h 514538"/>
                <a:gd name="connsiteX5-97" fmla="*/ 29029 w 7170586"/>
                <a:gd name="connsiteY5-98" fmla="*/ 400121 h 514538"/>
                <a:gd name="connsiteX6-99" fmla="*/ 0 w 7170586"/>
                <a:gd name="connsiteY6-100" fmla="*/ 0 h 514538"/>
                <a:gd name="connsiteX0-101" fmla="*/ 0 w 7170586"/>
                <a:gd name="connsiteY0-102" fmla="*/ 0 h 514538"/>
                <a:gd name="connsiteX1-103" fmla="*/ 7160909 w 7170586"/>
                <a:gd name="connsiteY1-104" fmla="*/ 4765 h 514538"/>
                <a:gd name="connsiteX2-105" fmla="*/ 7170586 w 7170586"/>
                <a:gd name="connsiteY2-106" fmla="*/ 400121 h 514538"/>
                <a:gd name="connsiteX3-107" fmla="*/ 7056169 w 7170586"/>
                <a:gd name="connsiteY3-108" fmla="*/ 514538 h 514538"/>
                <a:gd name="connsiteX4-109" fmla="*/ 143446 w 7170586"/>
                <a:gd name="connsiteY4-110" fmla="*/ 514538 h 514538"/>
                <a:gd name="connsiteX5-111" fmla="*/ 29029 w 7170586"/>
                <a:gd name="connsiteY5-112" fmla="*/ 400121 h 514538"/>
                <a:gd name="connsiteX6-113" fmla="*/ 0 w 7170586"/>
                <a:gd name="connsiteY6-114" fmla="*/ 0 h 514538"/>
                <a:gd name="connsiteX0-115" fmla="*/ 0 w 7163290"/>
                <a:gd name="connsiteY0-116" fmla="*/ 0 h 514538"/>
                <a:gd name="connsiteX1-117" fmla="*/ 7160909 w 7163290"/>
                <a:gd name="connsiteY1-118" fmla="*/ 4765 h 514538"/>
                <a:gd name="connsiteX2-119" fmla="*/ 7163290 w 7163290"/>
                <a:gd name="connsiteY2-120" fmla="*/ 405032 h 514538"/>
                <a:gd name="connsiteX3-121" fmla="*/ 7056169 w 7163290"/>
                <a:gd name="connsiteY3-122" fmla="*/ 514538 h 514538"/>
                <a:gd name="connsiteX4-123" fmla="*/ 143446 w 7163290"/>
                <a:gd name="connsiteY4-124" fmla="*/ 514538 h 514538"/>
                <a:gd name="connsiteX5-125" fmla="*/ 29029 w 7163290"/>
                <a:gd name="connsiteY5-126" fmla="*/ 400121 h 514538"/>
                <a:gd name="connsiteX6-127" fmla="*/ 0 w 7163290"/>
                <a:gd name="connsiteY6-128" fmla="*/ 0 h 514538"/>
                <a:gd name="connsiteX0-129" fmla="*/ 0 w 7160909"/>
                <a:gd name="connsiteY0-130" fmla="*/ 0 h 514538"/>
                <a:gd name="connsiteX1-131" fmla="*/ 7160909 w 7160909"/>
                <a:gd name="connsiteY1-132" fmla="*/ 4765 h 514538"/>
                <a:gd name="connsiteX2-133" fmla="*/ 7148851 w 7160909"/>
                <a:gd name="connsiteY2-134" fmla="*/ 405180 h 514538"/>
                <a:gd name="connsiteX3-135" fmla="*/ 7056169 w 7160909"/>
                <a:gd name="connsiteY3-136" fmla="*/ 514538 h 514538"/>
                <a:gd name="connsiteX4-137" fmla="*/ 143446 w 7160909"/>
                <a:gd name="connsiteY4-138" fmla="*/ 514538 h 514538"/>
                <a:gd name="connsiteX5-139" fmla="*/ 29029 w 7160909"/>
                <a:gd name="connsiteY5-140" fmla="*/ 400121 h 514538"/>
                <a:gd name="connsiteX6-141" fmla="*/ 0 w 7160909"/>
                <a:gd name="connsiteY6-142" fmla="*/ 0 h 514538"/>
                <a:gd name="connsiteX0-143" fmla="*/ 0 w 7160909"/>
                <a:gd name="connsiteY0-144" fmla="*/ 0 h 514538"/>
                <a:gd name="connsiteX1-145" fmla="*/ 7160909 w 7160909"/>
                <a:gd name="connsiteY1-146" fmla="*/ 4765 h 514538"/>
                <a:gd name="connsiteX2-147" fmla="*/ 7158224 w 7160909"/>
                <a:gd name="connsiteY2-148" fmla="*/ 402946 h 514538"/>
                <a:gd name="connsiteX3-149" fmla="*/ 7056169 w 7160909"/>
                <a:gd name="connsiteY3-150" fmla="*/ 514538 h 514538"/>
                <a:gd name="connsiteX4-151" fmla="*/ 143446 w 7160909"/>
                <a:gd name="connsiteY4-152" fmla="*/ 514538 h 514538"/>
                <a:gd name="connsiteX5-153" fmla="*/ 29029 w 7160909"/>
                <a:gd name="connsiteY5-154" fmla="*/ 400121 h 514538"/>
                <a:gd name="connsiteX6-155" fmla="*/ 0 w 7160909"/>
                <a:gd name="connsiteY6-156" fmla="*/ 0 h 514538"/>
                <a:gd name="connsiteX0-157" fmla="*/ 0 w 7160909"/>
                <a:gd name="connsiteY0-158" fmla="*/ 0 h 514538"/>
                <a:gd name="connsiteX1-159" fmla="*/ 7160909 w 7160909"/>
                <a:gd name="connsiteY1-160" fmla="*/ 4765 h 514538"/>
                <a:gd name="connsiteX2-161" fmla="*/ 7160453 w 7160909"/>
                <a:gd name="connsiteY2-162" fmla="*/ 398329 h 514538"/>
                <a:gd name="connsiteX3-163" fmla="*/ 7056169 w 7160909"/>
                <a:gd name="connsiteY3-164" fmla="*/ 514538 h 514538"/>
                <a:gd name="connsiteX4-165" fmla="*/ 143446 w 7160909"/>
                <a:gd name="connsiteY4-166" fmla="*/ 514538 h 514538"/>
                <a:gd name="connsiteX5-167" fmla="*/ 29029 w 7160909"/>
                <a:gd name="connsiteY5-168" fmla="*/ 400121 h 514538"/>
                <a:gd name="connsiteX6-169" fmla="*/ 0 w 7160909"/>
                <a:gd name="connsiteY6-170" fmla="*/ 0 h 5145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7160909" h="514538">
                  <a:moveTo>
                    <a:pt x="0" y="0"/>
                  </a:moveTo>
                  <a:lnTo>
                    <a:pt x="7160909" y="4765"/>
                  </a:lnTo>
                  <a:cubicBezTo>
                    <a:pt x="7160909" y="138139"/>
                    <a:pt x="7160453" y="264955"/>
                    <a:pt x="7160453" y="398329"/>
                  </a:cubicBezTo>
                  <a:cubicBezTo>
                    <a:pt x="7160453" y="461520"/>
                    <a:pt x="7119360" y="514538"/>
                    <a:pt x="7056169" y="514538"/>
                  </a:cubicBezTo>
                  <a:lnTo>
                    <a:pt x="143446" y="514538"/>
                  </a:lnTo>
                  <a:cubicBezTo>
                    <a:pt x="80255" y="514538"/>
                    <a:pt x="29029" y="463312"/>
                    <a:pt x="29029" y="400121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CFF33">
                    <a:alpha val="40000"/>
                  </a:srgbClr>
                </a:gs>
                <a:gs pos="70000">
                  <a:srgbClr val="CCFF33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991920" y="4387580"/>
              <a:ext cx="7141557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rgbClr val="CCFF33">
                      <a:alpha val="0"/>
                    </a:srgbClr>
                  </a:gs>
                  <a:gs pos="88000">
                    <a:srgbClr val="CCFF33">
                      <a:alpha val="70000"/>
                    </a:srgbClr>
                  </a:gs>
                  <a:gs pos="12000">
                    <a:srgbClr val="CCFF33">
                      <a:alpha val="70000"/>
                    </a:srgbClr>
                  </a:gs>
                  <a:gs pos="50000">
                    <a:srgbClr val="CCFF33"/>
                  </a:gs>
                  <a:gs pos="100000">
                    <a:srgbClr val="CCFF33">
                      <a:alpha val="0"/>
                    </a:srgb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991920" y="1027262"/>
              <a:ext cx="7141557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rgbClr val="CCFF33">
                      <a:alpha val="0"/>
                    </a:srgbClr>
                  </a:gs>
                  <a:gs pos="88000">
                    <a:srgbClr val="CCFF33">
                      <a:alpha val="70000"/>
                    </a:srgbClr>
                  </a:gs>
                  <a:gs pos="12000">
                    <a:srgbClr val="CCFF33">
                      <a:alpha val="70000"/>
                    </a:srgbClr>
                  </a:gs>
                  <a:gs pos="50000">
                    <a:srgbClr val="CCFF33"/>
                  </a:gs>
                  <a:gs pos="100000">
                    <a:srgbClr val="CCFF33">
                      <a:alpha val="0"/>
                    </a:srgb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44" name="矩形 31"/>
          <p:cNvSpPr>
            <a:spLocks noChangeArrowheads="1"/>
          </p:cNvSpPr>
          <p:nvPr/>
        </p:nvSpPr>
        <p:spPr bwMode="auto">
          <a:xfrm>
            <a:off x="4225925" y="1120775"/>
            <a:ext cx="66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10245" name="矩形 32"/>
          <p:cNvSpPr>
            <a:spLocks noChangeArrowheads="1"/>
          </p:cNvSpPr>
          <p:nvPr/>
        </p:nvSpPr>
        <p:spPr bwMode="auto">
          <a:xfrm>
            <a:off x="3976688" y="2701925"/>
            <a:ext cx="1158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Your Text</a:t>
            </a:r>
            <a:endParaRPr lang="en-US" altLang="zh-CN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67"/>
          <p:cNvSpPr>
            <a:spLocks noChangeArrowheads="1"/>
          </p:cNvSpPr>
          <p:nvPr/>
        </p:nvSpPr>
        <p:spPr bwMode="auto">
          <a:xfrm>
            <a:off x="82550" y="22225"/>
            <a:ext cx="660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grpSp>
        <p:nvGrpSpPr>
          <p:cNvPr id="11267" name="组合 5"/>
          <p:cNvGrpSpPr/>
          <p:nvPr/>
        </p:nvGrpSpPr>
        <p:grpSpPr bwMode="auto">
          <a:xfrm>
            <a:off x="981075" y="949325"/>
            <a:ext cx="7162800" cy="3371850"/>
            <a:chOff x="971599" y="1043906"/>
            <a:chExt cx="7162657" cy="3373278"/>
          </a:xfrm>
        </p:grpSpPr>
        <p:sp>
          <p:nvSpPr>
            <p:cNvPr id="11" name="圆角矩形 10"/>
            <p:cNvSpPr/>
            <p:nvPr/>
          </p:nvSpPr>
          <p:spPr>
            <a:xfrm>
              <a:off x="992237" y="1043906"/>
              <a:ext cx="7142019" cy="3373278"/>
            </a:xfrm>
            <a:prstGeom prst="roundRect">
              <a:avLst>
                <a:gd name="adj" fmla="val 3393"/>
              </a:avLst>
            </a:prstGeom>
            <a:solidFill>
              <a:srgbClr val="99CC00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7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altLang="zh-CN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圆角矩形 22"/>
            <p:cNvSpPr/>
            <p:nvPr/>
          </p:nvSpPr>
          <p:spPr>
            <a:xfrm>
              <a:off x="992237" y="1051848"/>
              <a:ext cx="7142019" cy="732147"/>
            </a:xfrm>
            <a:custGeom>
              <a:avLst/>
              <a:gdLst>
                <a:gd name="connsiteX0" fmla="*/ 0 w 7141557"/>
                <a:gd name="connsiteY0" fmla="*/ 81282 h 487680"/>
                <a:gd name="connsiteX1" fmla="*/ 81282 w 7141557"/>
                <a:gd name="connsiteY1" fmla="*/ 0 h 487680"/>
                <a:gd name="connsiteX2" fmla="*/ 7060275 w 7141557"/>
                <a:gd name="connsiteY2" fmla="*/ 0 h 487680"/>
                <a:gd name="connsiteX3" fmla="*/ 7141557 w 7141557"/>
                <a:gd name="connsiteY3" fmla="*/ 81282 h 487680"/>
                <a:gd name="connsiteX4" fmla="*/ 7141557 w 7141557"/>
                <a:gd name="connsiteY4" fmla="*/ 406398 h 487680"/>
                <a:gd name="connsiteX5" fmla="*/ 7060275 w 7141557"/>
                <a:gd name="connsiteY5" fmla="*/ 487680 h 487680"/>
                <a:gd name="connsiteX6" fmla="*/ 81282 w 7141557"/>
                <a:gd name="connsiteY6" fmla="*/ 487680 h 487680"/>
                <a:gd name="connsiteX7" fmla="*/ 0 w 7141557"/>
                <a:gd name="connsiteY7" fmla="*/ 406398 h 487680"/>
                <a:gd name="connsiteX8" fmla="*/ 0 w 7141557"/>
                <a:gd name="connsiteY8" fmla="*/ 81282 h 487680"/>
                <a:gd name="connsiteX0-1" fmla="*/ 0 w 7141557"/>
                <a:gd name="connsiteY0-2" fmla="*/ 81282 h 487680"/>
                <a:gd name="connsiteX1-3" fmla="*/ 81282 w 7141557"/>
                <a:gd name="connsiteY1-4" fmla="*/ 0 h 487680"/>
                <a:gd name="connsiteX2-5" fmla="*/ 7060275 w 7141557"/>
                <a:gd name="connsiteY2-6" fmla="*/ 0 h 487680"/>
                <a:gd name="connsiteX3-7" fmla="*/ 7141557 w 7141557"/>
                <a:gd name="connsiteY3-8" fmla="*/ 81282 h 487680"/>
                <a:gd name="connsiteX4-9" fmla="*/ 7141557 w 7141557"/>
                <a:gd name="connsiteY4-10" fmla="*/ 406398 h 487680"/>
                <a:gd name="connsiteX5-11" fmla="*/ 81282 w 7141557"/>
                <a:gd name="connsiteY5-12" fmla="*/ 487680 h 487680"/>
                <a:gd name="connsiteX6-13" fmla="*/ 0 w 7141557"/>
                <a:gd name="connsiteY6-14" fmla="*/ 406398 h 487680"/>
                <a:gd name="connsiteX7-15" fmla="*/ 0 w 7141557"/>
                <a:gd name="connsiteY7-16" fmla="*/ 81282 h 487680"/>
                <a:gd name="connsiteX0-17" fmla="*/ 0 w 7141557"/>
                <a:gd name="connsiteY0-18" fmla="*/ 81282 h 406398"/>
                <a:gd name="connsiteX1-19" fmla="*/ 81282 w 7141557"/>
                <a:gd name="connsiteY1-20" fmla="*/ 0 h 406398"/>
                <a:gd name="connsiteX2-21" fmla="*/ 7060275 w 7141557"/>
                <a:gd name="connsiteY2-22" fmla="*/ 0 h 406398"/>
                <a:gd name="connsiteX3-23" fmla="*/ 7141557 w 7141557"/>
                <a:gd name="connsiteY3-24" fmla="*/ 81282 h 406398"/>
                <a:gd name="connsiteX4-25" fmla="*/ 7141557 w 7141557"/>
                <a:gd name="connsiteY4-26" fmla="*/ 406398 h 406398"/>
                <a:gd name="connsiteX5-27" fmla="*/ 0 w 7141557"/>
                <a:gd name="connsiteY5-28" fmla="*/ 406398 h 406398"/>
                <a:gd name="connsiteX6-29" fmla="*/ 0 w 7141557"/>
                <a:gd name="connsiteY6-30" fmla="*/ 81282 h 406398"/>
                <a:gd name="connsiteX0-31" fmla="*/ 0 w 7141557"/>
                <a:gd name="connsiteY0-32" fmla="*/ 81282 h 431250"/>
                <a:gd name="connsiteX1-33" fmla="*/ 81282 w 7141557"/>
                <a:gd name="connsiteY1-34" fmla="*/ 0 h 431250"/>
                <a:gd name="connsiteX2-35" fmla="*/ 7060275 w 7141557"/>
                <a:gd name="connsiteY2-36" fmla="*/ 0 h 431250"/>
                <a:gd name="connsiteX3-37" fmla="*/ 7141557 w 7141557"/>
                <a:gd name="connsiteY3-38" fmla="*/ 81282 h 431250"/>
                <a:gd name="connsiteX4-39" fmla="*/ 7141557 w 7141557"/>
                <a:gd name="connsiteY4-40" fmla="*/ 406398 h 431250"/>
                <a:gd name="connsiteX5-41" fmla="*/ 0 w 7141557"/>
                <a:gd name="connsiteY5-42" fmla="*/ 406398 h 431250"/>
                <a:gd name="connsiteX6-43" fmla="*/ 0 w 7141557"/>
                <a:gd name="connsiteY6-44" fmla="*/ 81282 h 431250"/>
                <a:gd name="connsiteX0-45" fmla="*/ 0 w 7141557"/>
                <a:gd name="connsiteY0-46" fmla="*/ 81282 h 406398"/>
                <a:gd name="connsiteX1-47" fmla="*/ 81282 w 7141557"/>
                <a:gd name="connsiteY1-48" fmla="*/ 0 h 406398"/>
                <a:gd name="connsiteX2-49" fmla="*/ 7060275 w 7141557"/>
                <a:gd name="connsiteY2-50" fmla="*/ 0 h 406398"/>
                <a:gd name="connsiteX3-51" fmla="*/ 7141557 w 7141557"/>
                <a:gd name="connsiteY3-52" fmla="*/ 81282 h 406398"/>
                <a:gd name="connsiteX4-53" fmla="*/ 7141557 w 7141557"/>
                <a:gd name="connsiteY4-54" fmla="*/ 406398 h 406398"/>
                <a:gd name="connsiteX5-55" fmla="*/ 0 w 7141557"/>
                <a:gd name="connsiteY5-56" fmla="*/ 406398 h 406398"/>
                <a:gd name="connsiteX6-57" fmla="*/ 0 w 7141557"/>
                <a:gd name="connsiteY6-58" fmla="*/ 81282 h 406398"/>
                <a:gd name="connsiteX0-59" fmla="*/ 7620 w 7149177"/>
                <a:gd name="connsiteY0-60" fmla="*/ 81282 h 406398"/>
                <a:gd name="connsiteX1-61" fmla="*/ 88902 w 7149177"/>
                <a:gd name="connsiteY1-62" fmla="*/ 0 h 406398"/>
                <a:gd name="connsiteX2-63" fmla="*/ 7067895 w 7149177"/>
                <a:gd name="connsiteY2-64" fmla="*/ 0 h 406398"/>
                <a:gd name="connsiteX3-65" fmla="*/ 7149177 w 7149177"/>
                <a:gd name="connsiteY3-66" fmla="*/ 81282 h 406398"/>
                <a:gd name="connsiteX4-67" fmla="*/ 7149177 w 7149177"/>
                <a:gd name="connsiteY4-68" fmla="*/ 406398 h 406398"/>
                <a:gd name="connsiteX5-69" fmla="*/ 0 w 7149177"/>
                <a:gd name="connsiteY5-70" fmla="*/ 314958 h 406398"/>
                <a:gd name="connsiteX6-71" fmla="*/ 7620 w 7149177"/>
                <a:gd name="connsiteY6-72" fmla="*/ 81282 h 406398"/>
                <a:gd name="connsiteX0-73" fmla="*/ 7620 w 7149177"/>
                <a:gd name="connsiteY0-74" fmla="*/ 81282 h 314958"/>
                <a:gd name="connsiteX1-75" fmla="*/ 88902 w 7149177"/>
                <a:gd name="connsiteY1-76" fmla="*/ 0 h 314958"/>
                <a:gd name="connsiteX2-77" fmla="*/ 7067895 w 7149177"/>
                <a:gd name="connsiteY2-78" fmla="*/ 0 h 314958"/>
                <a:gd name="connsiteX3-79" fmla="*/ 7149177 w 7149177"/>
                <a:gd name="connsiteY3-80" fmla="*/ 81282 h 314958"/>
                <a:gd name="connsiteX4-81" fmla="*/ 7149177 w 7149177"/>
                <a:gd name="connsiteY4-82" fmla="*/ 314958 h 314958"/>
                <a:gd name="connsiteX5-83" fmla="*/ 0 w 7149177"/>
                <a:gd name="connsiteY5-84" fmla="*/ 314958 h 314958"/>
                <a:gd name="connsiteX6-85" fmla="*/ 7620 w 7149177"/>
                <a:gd name="connsiteY6-86" fmla="*/ 81282 h 314958"/>
                <a:gd name="connsiteX0-87" fmla="*/ 20320 w 7161877"/>
                <a:gd name="connsiteY0-88" fmla="*/ 81282 h 314958"/>
                <a:gd name="connsiteX1-89" fmla="*/ 101602 w 7161877"/>
                <a:gd name="connsiteY1-90" fmla="*/ 0 h 314958"/>
                <a:gd name="connsiteX2-91" fmla="*/ 7080595 w 7161877"/>
                <a:gd name="connsiteY2-92" fmla="*/ 0 h 314958"/>
                <a:gd name="connsiteX3-93" fmla="*/ 7161877 w 7161877"/>
                <a:gd name="connsiteY3-94" fmla="*/ 81282 h 314958"/>
                <a:gd name="connsiteX4-95" fmla="*/ 7161877 w 7161877"/>
                <a:gd name="connsiteY4-96" fmla="*/ 314958 h 314958"/>
                <a:gd name="connsiteX5-97" fmla="*/ 0 w 7161877"/>
                <a:gd name="connsiteY5-98" fmla="*/ 226058 h 314958"/>
                <a:gd name="connsiteX6-99" fmla="*/ 20320 w 7161877"/>
                <a:gd name="connsiteY6-100" fmla="*/ 81282 h 314958"/>
                <a:gd name="connsiteX0-101" fmla="*/ 20320 w 7161877"/>
                <a:gd name="connsiteY0-102" fmla="*/ 81282 h 226058"/>
                <a:gd name="connsiteX1-103" fmla="*/ 101602 w 7161877"/>
                <a:gd name="connsiteY1-104" fmla="*/ 0 h 226058"/>
                <a:gd name="connsiteX2-105" fmla="*/ 7080595 w 7161877"/>
                <a:gd name="connsiteY2-106" fmla="*/ 0 h 226058"/>
                <a:gd name="connsiteX3-107" fmla="*/ 7161877 w 7161877"/>
                <a:gd name="connsiteY3-108" fmla="*/ 81282 h 226058"/>
                <a:gd name="connsiteX4-109" fmla="*/ 7161877 w 7161877"/>
                <a:gd name="connsiteY4-110" fmla="*/ 226058 h 226058"/>
                <a:gd name="connsiteX5-111" fmla="*/ 0 w 7161877"/>
                <a:gd name="connsiteY5-112" fmla="*/ 226058 h 226058"/>
                <a:gd name="connsiteX6-113" fmla="*/ 20320 w 7161877"/>
                <a:gd name="connsiteY6-114" fmla="*/ 81282 h 226058"/>
                <a:gd name="connsiteX0-115" fmla="*/ 1759 w 7143316"/>
                <a:gd name="connsiteY0-116" fmla="*/ 81282 h 226058"/>
                <a:gd name="connsiteX1-117" fmla="*/ 83041 w 7143316"/>
                <a:gd name="connsiteY1-118" fmla="*/ 0 h 226058"/>
                <a:gd name="connsiteX2-119" fmla="*/ 7062034 w 7143316"/>
                <a:gd name="connsiteY2-120" fmla="*/ 0 h 226058"/>
                <a:gd name="connsiteX3-121" fmla="*/ 7143316 w 7143316"/>
                <a:gd name="connsiteY3-122" fmla="*/ 81282 h 226058"/>
                <a:gd name="connsiteX4-123" fmla="*/ 7143316 w 7143316"/>
                <a:gd name="connsiteY4-124" fmla="*/ 226058 h 226058"/>
                <a:gd name="connsiteX5-125" fmla="*/ 3664 w 7143316"/>
                <a:gd name="connsiteY5-126" fmla="*/ 226058 h 226058"/>
                <a:gd name="connsiteX6-127" fmla="*/ 1759 w 7143316"/>
                <a:gd name="connsiteY6-128" fmla="*/ 81282 h 226058"/>
                <a:gd name="connsiteX0-129" fmla="*/ 1759 w 7144526"/>
                <a:gd name="connsiteY0-130" fmla="*/ 81282 h 226058"/>
                <a:gd name="connsiteX1-131" fmla="*/ 83041 w 7144526"/>
                <a:gd name="connsiteY1-132" fmla="*/ 0 h 226058"/>
                <a:gd name="connsiteX2-133" fmla="*/ 7062034 w 7144526"/>
                <a:gd name="connsiteY2-134" fmla="*/ 0 h 226058"/>
                <a:gd name="connsiteX3-135" fmla="*/ 7143316 w 7144526"/>
                <a:gd name="connsiteY3-136" fmla="*/ 81282 h 226058"/>
                <a:gd name="connsiteX4-137" fmla="*/ 7143316 w 7144526"/>
                <a:gd name="connsiteY4-138" fmla="*/ 226058 h 226058"/>
                <a:gd name="connsiteX5-139" fmla="*/ 3664 w 7144526"/>
                <a:gd name="connsiteY5-140" fmla="*/ 226058 h 226058"/>
                <a:gd name="connsiteX6-141" fmla="*/ 1759 w 7144526"/>
                <a:gd name="connsiteY6-142" fmla="*/ 81282 h 226058"/>
                <a:gd name="connsiteX0-143" fmla="*/ 1759 w 7144526"/>
                <a:gd name="connsiteY0-144" fmla="*/ 81282 h 226058"/>
                <a:gd name="connsiteX1-145" fmla="*/ 83041 w 7144526"/>
                <a:gd name="connsiteY1-146" fmla="*/ 0 h 226058"/>
                <a:gd name="connsiteX2-147" fmla="*/ 7062034 w 7144526"/>
                <a:gd name="connsiteY2-148" fmla="*/ 0 h 226058"/>
                <a:gd name="connsiteX3-149" fmla="*/ 7143316 w 7144526"/>
                <a:gd name="connsiteY3-150" fmla="*/ 81282 h 226058"/>
                <a:gd name="connsiteX4-151" fmla="*/ 7143316 w 7144526"/>
                <a:gd name="connsiteY4-152" fmla="*/ 226058 h 226058"/>
                <a:gd name="connsiteX5-153" fmla="*/ 3664 w 7144526"/>
                <a:gd name="connsiteY5-154" fmla="*/ 226058 h 226058"/>
                <a:gd name="connsiteX6-155" fmla="*/ 1759 w 7144526"/>
                <a:gd name="connsiteY6-156" fmla="*/ 81282 h 226058"/>
                <a:gd name="connsiteX0-157" fmla="*/ 2076 w 7144843"/>
                <a:gd name="connsiteY0-158" fmla="*/ 81282 h 226058"/>
                <a:gd name="connsiteX1-159" fmla="*/ 83358 w 7144843"/>
                <a:gd name="connsiteY1-160" fmla="*/ 0 h 226058"/>
                <a:gd name="connsiteX2-161" fmla="*/ 7062351 w 7144843"/>
                <a:gd name="connsiteY2-162" fmla="*/ 0 h 226058"/>
                <a:gd name="connsiteX3-163" fmla="*/ 7143633 w 7144843"/>
                <a:gd name="connsiteY3-164" fmla="*/ 81282 h 226058"/>
                <a:gd name="connsiteX4-165" fmla="*/ 7143633 w 7144843"/>
                <a:gd name="connsiteY4-166" fmla="*/ 226058 h 226058"/>
                <a:gd name="connsiteX5-167" fmla="*/ 3981 w 7144843"/>
                <a:gd name="connsiteY5-168" fmla="*/ 226058 h 226058"/>
                <a:gd name="connsiteX6-169" fmla="*/ 2076 w 7144843"/>
                <a:gd name="connsiteY6-170" fmla="*/ 81282 h 226058"/>
                <a:gd name="connsiteX0-171" fmla="*/ 189 w 7142956"/>
                <a:gd name="connsiteY0-172" fmla="*/ 81282 h 226058"/>
                <a:gd name="connsiteX1-173" fmla="*/ 81471 w 7142956"/>
                <a:gd name="connsiteY1-174" fmla="*/ 0 h 226058"/>
                <a:gd name="connsiteX2-175" fmla="*/ 7060464 w 7142956"/>
                <a:gd name="connsiteY2-176" fmla="*/ 0 h 226058"/>
                <a:gd name="connsiteX3-177" fmla="*/ 7141746 w 7142956"/>
                <a:gd name="connsiteY3-178" fmla="*/ 81282 h 226058"/>
                <a:gd name="connsiteX4-179" fmla="*/ 7141746 w 7142956"/>
                <a:gd name="connsiteY4-180" fmla="*/ 226058 h 226058"/>
                <a:gd name="connsiteX5-181" fmla="*/ 2094 w 7142956"/>
                <a:gd name="connsiteY5-182" fmla="*/ 226058 h 226058"/>
                <a:gd name="connsiteX6-183" fmla="*/ 189 w 7142956"/>
                <a:gd name="connsiteY6-184" fmla="*/ 81282 h 2260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7142956" h="226058">
                  <a:moveTo>
                    <a:pt x="189" y="81282"/>
                  </a:moveTo>
                  <a:cubicBezTo>
                    <a:pt x="189" y="36391"/>
                    <a:pt x="-7869" y="0"/>
                    <a:pt x="81471" y="0"/>
                  </a:cubicBezTo>
                  <a:lnTo>
                    <a:pt x="7060464" y="0"/>
                  </a:lnTo>
                  <a:cubicBezTo>
                    <a:pt x="7159329" y="0"/>
                    <a:pt x="7141746" y="36391"/>
                    <a:pt x="7141746" y="81282"/>
                  </a:cubicBezTo>
                  <a:lnTo>
                    <a:pt x="7141746" y="226058"/>
                  </a:lnTo>
                  <a:lnTo>
                    <a:pt x="2094" y="226058"/>
                  </a:lnTo>
                  <a:cubicBezTo>
                    <a:pt x="5692" y="171920"/>
                    <a:pt x="-234" y="129541"/>
                    <a:pt x="189" y="812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6FF33">
                    <a:alpha val="9804"/>
                  </a:srgbClr>
                </a:gs>
                <a:gs pos="50000">
                  <a:srgbClr val="CCFF33">
                    <a:alpha val="40000"/>
                  </a:srgbClr>
                </a:gs>
                <a:gs pos="100000">
                  <a:srgbClr val="66FF33">
                    <a:alpha val="9804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3" name="圆角矩形 14"/>
            <p:cNvSpPr/>
            <p:nvPr/>
          </p:nvSpPr>
          <p:spPr>
            <a:xfrm>
              <a:off x="971599" y="3897967"/>
              <a:ext cx="7160916" cy="514454"/>
            </a:xfrm>
            <a:custGeom>
              <a:avLst/>
              <a:gdLst>
                <a:gd name="connsiteX0" fmla="*/ 0 w 7141557"/>
                <a:gd name="connsiteY0" fmla="*/ 114417 h 3372155"/>
                <a:gd name="connsiteX1" fmla="*/ 114417 w 7141557"/>
                <a:gd name="connsiteY1" fmla="*/ 0 h 3372155"/>
                <a:gd name="connsiteX2" fmla="*/ 7027140 w 7141557"/>
                <a:gd name="connsiteY2" fmla="*/ 0 h 3372155"/>
                <a:gd name="connsiteX3" fmla="*/ 7141557 w 7141557"/>
                <a:gd name="connsiteY3" fmla="*/ 114417 h 3372155"/>
                <a:gd name="connsiteX4" fmla="*/ 7141557 w 7141557"/>
                <a:gd name="connsiteY4" fmla="*/ 3257738 h 3372155"/>
                <a:gd name="connsiteX5" fmla="*/ 7027140 w 7141557"/>
                <a:gd name="connsiteY5" fmla="*/ 3372155 h 3372155"/>
                <a:gd name="connsiteX6" fmla="*/ 114417 w 7141557"/>
                <a:gd name="connsiteY6" fmla="*/ 3372155 h 3372155"/>
                <a:gd name="connsiteX7" fmla="*/ 0 w 7141557"/>
                <a:gd name="connsiteY7" fmla="*/ 3257738 h 3372155"/>
                <a:gd name="connsiteX8" fmla="*/ 0 w 7141557"/>
                <a:gd name="connsiteY8" fmla="*/ 114417 h 3372155"/>
                <a:gd name="connsiteX0-1" fmla="*/ 0 w 7141557"/>
                <a:gd name="connsiteY0-2" fmla="*/ 275020 h 3532758"/>
                <a:gd name="connsiteX1-3" fmla="*/ 7027140 w 7141557"/>
                <a:gd name="connsiteY1-4" fmla="*/ 160603 h 3532758"/>
                <a:gd name="connsiteX2-5" fmla="*/ 7141557 w 7141557"/>
                <a:gd name="connsiteY2-6" fmla="*/ 275020 h 3532758"/>
                <a:gd name="connsiteX3-7" fmla="*/ 7141557 w 7141557"/>
                <a:gd name="connsiteY3-8" fmla="*/ 3418341 h 3532758"/>
                <a:gd name="connsiteX4-9" fmla="*/ 7027140 w 7141557"/>
                <a:gd name="connsiteY4-10" fmla="*/ 3532758 h 3532758"/>
                <a:gd name="connsiteX5-11" fmla="*/ 114417 w 7141557"/>
                <a:gd name="connsiteY5-12" fmla="*/ 3532758 h 3532758"/>
                <a:gd name="connsiteX6-13" fmla="*/ 0 w 7141557"/>
                <a:gd name="connsiteY6-14" fmla="*/ 3418341 h 3532758"/>
                <a:gd name="connsiteX7-15" fmla="*/ 0 w 7141557"/>
                <a:gd name="connsiteY7-16" fmla="*/ 275020 h 3532758"/>
                <a:gd name="connsiteX0-17" fmla="*/ 0 w 7141557"/>
                <a:gd name="connsiteY0-18" fmla="*/ 0 h 3257738"/>
                <a:gd name="connsiteX1-19" fmla="*/ 7141557 w 7141557"/>
                <a:gd name="connsiteY1-20" fmla="*/ 0 h 3257738"/>
                <a:gd name="connsiteX2-21" fmla="*/ 7141557 w 7141557"/>
                <a:gd name="connsiteY2-22" fmla="*/ 3143321 h 3257738"/>
                <a:gd name="connsiteX3-23" fmla="*/ 7027140 w 7141557"/>
                <a:gd name="connsiteY3-24" fmla="*/ 3257738 h 3257738"/>
                <a:gd name="connsiteX4-25" fmla="*/ 114417 w 7141557"/>
                <a:gd name="connsiteY4-26" fmla="*/ 3257738 h 3257738"/>
                <a:gd name="connsiteX5-27" fmla="*/ 0 w 7141557"/>
                <a:gd name="connsiteY5-28" fmla="*/ 3143321 h 3257738"/>
                <a:gd name="connsiteX6-29" fmla="*/ 0 w 7141557"/>
                <a:gd name="connsiteY6-30" fmla="*/ 0 h 3257738"/>
                <a:gd name="connsiteX0-31" fmla="*/ 0 w 7141557"/>
                <a:gd name="connsiteY0-32" fmla="*/ 223746 h 3481484"/>
                <a:gd name="connsiteX1-33" fmla="*/ 7141557 w 7141557"/>
                <a:gd name="connsiteY1-34" fmla="*/ 223746 h 3481484"/>
                <a:gd name="connsiteX2-35" fmla="*/ 7141557 w 7141557"/>
                <a:gd name="connsiteY2-36" fmla="*/ 3367067 h 3481484"/>
                <a:gd name="connsiteX3-37" fmla="*/ 7027140 w 7141557"/>
                <a:gd name="connsiteY3-38" fmla="*/ 3481484 h 3481484"/>
                <a:gd name="connsiteX4-39" fmla="*/ 114417 w 7141557"/>
                <a:gd name="connsiteY4-40" fmla="*/ 3481484 h 3481484"/>
                <a:gd name="connsiteX5-41" fmla="*/ 0 w 7141557"/>
                <a:gd name="connsiteY5-42" fmla="*/ 3367067 h 3481484"/>
                <a:gd name="connsiteX6-43" fmla="*/ 0 w 7141557"/>
                <a:gd name="connsiteY6-44" fmla="*/ 223746 h 3481484"/>
                <a:gd name="connsiteX0-45" fmla="*/ 0 w 7141557"/>
                <a:gd name="connsiteY0-46" fmla="*/ 0 h 3257738"/>
                <a:gd name="connsiteX1-47" fmla="*/ 7141557 w 7141557"/>
                <a:gd name="connsiteY1-48" fmla="*/ 0 h 3257738"/>
                <a:gd name="connsiteX2-49" fmla="*/ 7141557 w 7141557"/>
                <a:gd name="connsiteY2-50" fmla="*/ 3143321 h 3257738"/>
                <a:gd name="connsiteX3-51" fmla="*/ 7027140 w 7141557"/>
                <a:gd name="connsiteY3-52" fmla="*/ 3257738 h 3257738"/>
                <a:gd name="connsiteX4-53" fmla="*/ 114417 w 7141557"/>
                <a:gd name="connsiteY4-54" fmla="*/ 3257738 h 3257738"/>
                <a:gd name="connsiteX5-55" fmla="*/ 0 w 7141557"/>
                <a:gd name="connsiteY5-56" fmla="*/ 3143321 h 3257738"/>
                <a:gd name="connsiteX6-57" fmla="*/ 0 w 7141557"/>
                <a:gd name="connsiteY6-58" fmla="*/ 0 h 3257738"/>
                <a:gd name="connsiteX0-59" fmla="*/ 0 w 7170586"/>
                <a:gd name="connsiteY0-60" fmla="*/ 2743200 h 3257738"/>
                <a:gd name="connsiteX1-61" fmla="*/ 7170586 w 7170586"/>
                <a:gd name="connsiteY1-62" fmla="*/ 0 h 3257738"/>
                <a:gd name="connsiteX2-63" fmla="*/ 7170586 w 7170586"/>
                <a:gd name="connsiteY2-64" fmla="*/ 3143321 h 3257738"/>
                <a:gd name="connsiteX3-65" fmla="*/ 7056169 w 7170586"/>
                <a:gd name="connsiteY3-66" fmla="*/ 3257738 h 3257738"/>
                <a:gd name="connsiteX4-67" fmla="*/ 143446 w 7170586"/>
                <a:gd name="connsiteY4-68" fmla="*/ 3257738 h 3257738"/>
                <a:gd name="connsiteX5-69" fmla="*/ 29029 w 7170586"/>
                <a:gd name="connsiteY5-70" fmla="*/ 3143321 h 3257738"/>
                <a:gd name="connsiteX6-71" fmla="*/ 0 w 7170586"/>
                <a:gd name="connsiteY6-72" fmla="*/ 2743200 h 3257738"/>
                <a:gd name="connsiteX0-73" fmla="*/ 0 w 7170586"/>
                <a:gd name="connsiteY0-74" fmla="*/ 43543 h 558081"/>
                <a:gd name="connsiteX1-75" fmla="*/ 7170586 w 7170586"/>
                <a:gd name="connsiteY1-76" fmla="*/ 0 h 558081"/>
                <a:gd name="connsiteX2-77" fmla="*/ 7170586 w 7170586"/>
                <a:gd name="connsiteY2-78" fmla="*/ 443664 h 558081"/>
                <a:gd name="connsiteX3-79" fmla="*/ 7056169 w 7170586"/>
                <a:gd name="connsiteY3-80" fmla="*/ 558081 h 558081"/>
                <a:gd name="connsiteX4-81" fmla="*/ 143446 w 7170586"/>
                <a:gd name="connsiteY4-82" fmla="*/ 558081 h 558081"/>
                <a:gd name="connsiteX5-83" fmla="*/ 29029 w 7170586"/>
                <a:gd name="connsiteY5-84" fmla="*/ 443664 h 558081"/>
                <a:gd name="connsiteX6-85" fmla="*/ 0 w 7170586"/>
                <a:gd name="connsiteY6-86" fmla="*/ 43543 h 558081"/>
                <a:gd name="connsiteX0-87" fmla="*/ 0 w 7170586"/>
                <a:gd name="connsiteY0-88" fmla="*/ 0 h 514538"/>
                <a:gd name="connsiteX1-89" fmla="*/ 7170586 w 7170586"/>
                <a:gd name="connsiteY1-90" fmla="*/ 0 h 514538"/>
                <a:gd name="connsiteX2-91" fmla="*/ 7170586 w 7170586"/>
                <a:gd name="connsiteY2-92" fmla="*/ 400121 h 514538"/>
                <a:gd name="connsiteX3-93" fmla="*/ 7056169 w 7170586"/>
                <a:gd name="connsiteY3-94" fmla="*/ 514538 h 514538"/>
                <a:gd name="connsiteX4-95" fmla="*/ 143446 w 7170586"/>
                <a:gd name="connsiteY4-96" fmla="*/ 514538 h 514538"/>
                <a:gd name="connsiteX5-97" fmla="*/ 29029 w 7170586"/>
                <a:gd name="connsiteY5-98" fmla="*/ 400121 h 514538"/>
                <a:gd name="connsiteX6-99" fmla="*/ 0 w 7170586"/>
                <a:gd name="connsiteY6-100" fmla="*/ 0 h 514538"/>
                <a:gd name="connsiteX0-101" fmla="*/ 0 w 7170586"/>
                <a:gd name="connsiteY0-102" fmla="*/ 0 h 514538"/>
                <a:gd name="connsiteX1-103" fmla="*/ 7160909 w 7170586"/>
                <a:gd name="connsiteY1-104" fmla="*/ 4765 h 514538"/>
                <a:gd name="connsiteX2-105" fmla="*/ 7170586 w 7170586"/>
                <a:gd name="connsiteY2-106" fmla="*/ 400121 h 514538"/>
                <a:gd name="connsiteX3-107" fmla="*/ 7056169 w 7170586"/>
                <a:gd name="connsiteY3-108" fmla="*/ 514538 h 514538"/>
                <a:gd name="connsiteX4-109" fmla="*/ 143446 w 7170586"/>
                <a:gd name="connsiteY4-110" fmla="*/ 514538 h 514538"/>
                <a:gd name="connsiteX5-111" fmla="*/ 29029 w 7170586"/>
                <a:gd name="connsiteY5-112" fmla="*/ 400121 h 514538"/>
                <a:gd name="connsiteX6-113" fmla="*/ 0 w 7170586"/>
                <a:gd name="connsiteY6-114" fmla="*/ 0 h 514538"/>
                <a:gd name="connsiteX0-115" fmla="*/ 0 w 7163290"/>
                <a:gd name="connsiteY0-116" fmla="*/ 0 h 514538"/>
                <a:gd name="connsiteX1-117" fmla="*/ 7160909 w 7163290"/>
                <a:gd name="connsiteY1-118" fmla="*/ 4765 h 514538"/>
                <a:gd name="connsiteX2-119" fmla="*/ 7163290 w 7163290"/>
                <a:gd name="connsiteY2-120" fmla="*/ 405032 h 514538"/>
                <a:gd name="connsiteX3-121" fmla="*/ 7056169 w 7163290"/>
                <a:gd name="connsiteY3-122" fmla="*/ 514538 h 514538"/>
                <a:gd name="connsiteX4-123" fmla="*/ 143446 w 7163290"/>
                <a:gd name="connsiteY4-124" fmla="*/ 514538 h 514538"/>
                <a:gd name="connsiteX5-125" fmla="*/ 29029 w 7163290"/>
                <a:gd name="connsiteY5-126" fmla="*/ 400121 h 514538"/>
                <a:gd name="connsiteX6-127" fmla="*/ 0 w 7163290"/>
                <a:gd name="connsiteY6-128" fmla="*/ 0 h 514538"/>
                <a:gd name="connsiteX0-129" fmla="*/ 0 w 7160909"/>
                <a:gd name="connsiteY0-130" fmla="*/ 0 h 514538"/>
                <a:gd name="connsiteX1-131" fmla="*/ 7160909 w 7160909"/>
                <a:gd name="connsiteY1-132" fmla="*/ 4765 h 514538"/>
                <a:gd name="connsiteX2-133" fmla="*/ 7148851 w 7160909"/>
                <a:gd name="connsiteY2-134" fmla="*/ 405180 h 514538"/>
                <a:gd name="connsiteX3-135" fmla="*/ 7056169 w 7160909"/>
                <a:gd name="connsiteY3-136" fmla="*/ 514538 h 514538"/>
                <a:gd name="connsiteX4-137" fmla="*/ 143446 w 7160909"/>
                <a:gd name="connsiteY4-138" fmla="*/ 514538 h 514538"/>
                <a:gd name="connsiteX5-139" fmla="*/ 29029 w 7160909"/>
                <a:gd name="connsiteY5-140" fmla="*/ 400121 h 514538"/>
                <a:gd name="connsiteX6-141" fmla="*/ 0 w 7160909"/>
                <a:gd name="connsiteY6-142" fmla="*/ 0 h 514538"/>
                <a:gd name="connsiteX0-143" fmla="*/ 0 w 7160909"/>
                <a:gd name="connsiteY0-144" fmla="*/ 0 h 514538"/>
                <a:gd name="connsiteX1-145" fmla="*/ 7160909 w 7160909"/>
                <a:gd name="connsiteY1-146" fmla="*/ 4765 h 514538"/>
                <a:gd name="connsiteX2-147" fmla="*/ 7158224 w 7160909"/>
                <a:gd name="connsiteY2-148" fmla="*/ 402946 h 514538"/>
                <a:gd name="connsiteX3-149" fmla="*/ 7056169 w 7160909"/>
                <a:gd name="connsiteY3-150" fmla="*/ 514538 h 514538"/>
                <a:gd name="connsiteX4-151" fmla="*/ 143446 w 7160909"/>
                <a:gd name="connsiteY4-152" fmla="*/ 514538 h 514538"/>
                <a:gd name="connsiteX5-153" fmla="*/ 29029 w 7160909"/>
                <a:gd name="connsiteY5-154" fmla="*/ 400121 h 514538"/>
                <a:gd name="connsiteX6-155" fmla="*/ 0 w 7160909"/>
                <a:gd name="connsiteY6-156" fmla="*/ 0 h 514538"/>
                <a:gd name="connsiteX0-157" fmla="*/ 0 w 7160909"/>
                <a:gd name="connsiteY0-158" fmla="*/ 0 h 514538"/>
                <a:gd name="connsiteX1-159" fmla="*/ 7160909 w 7160909"/>
                <a:gd name="connsiteY1-160" fmla="*/ 4765 h 514538"/>
                <a:gd name="connsiteX2-161" fmla="*/ 7160453 w 7160909"/>
                <a:gd name="connsiteY2-162" fmla="*/ 398329 h 514538"/>
                <a:gd name="connsiteX3-163" fmla="*/ 7056169 w 7160909"/>
                <a:gd name="connsiteY3-164" fmla="*/ 514538 h 514538"/>
                <a:gd name="connsiteX4-165" fmla="*/ 143446 w 7160909"/>
                <a:gd name="connsiteY4-166" fmla="*/ 514538 h 514538"/>
                <a:gd name="connsiteX5-167" fmla="*/ 29029 w 7160909"/>
                <a:gd name="connsiteY5-168" fmla="*/ 400121 h 514538"/>
                <a:gd name="connsiteX6-169" fmla="*/ 0 w 7160909"/>
                <a:gd name="connsiteY6-170" fmla="*/ 0 h 5145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7160909" h="514538">
                  <a:moveTo>
                    <a:pt x="0" y="0"/>
                  </a:moveTo>
                  <a:lnTo>
                    <a:pt x="7160909" y="4765"/>
                  </a:lnTo>
                  <a:cubicBezTo>
                    <a:pt x="7160909" y="138139"/>
                    <a:pt x="7160453" y="264955"/>
                    <a:pt x="7160453" y="398329"/>
                  </a:cubicBezTo>
                  <a:cubicBezTo>
                    <a:pt x="7160453" y="461520"/>
                    <a:pt x="7119360" y="514538"/>
                    <a:pt x="7056169" y="514538"/>
                  </a:cubicBezTo>
                  <a:lnTo>
                    <a:pt x="143446" y="514538"/>
                  </a:lnTo>
                  <a:cubicBezTo>
                    <a:pt x="80255" y="514538"/>
                    <a:pt x="29029" y="463312"/>
                    <a:pt x="29029" y="400121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CFF33">
                    <a:alpha val="40000"/>
                  </a:srgbClr>
                </a:gs>
                <a:gs pos="70000">
                  <a:srgbClr val="CCFF33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991920" y="4387580"/>
              <a:ext cx="7141557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rgbClr val="CCFF33">
                      <a:alpha val="0"/>
                    </a:srgbClr>
                  </a:gs>
                  <a:gs pos="88000">
                    <a:srgbClr val="CCFF33">
                      <a:alpha val="70000"/>
                    </a:srgbClr>
                  </a:gs>
                  <a:gs pos="12000">
                    <a:srgbClr val="CCFF33">
                      <a:alpha val="70000"/>
                    </a:srgbClr>
                  </a:gs>
                  <a:gs pos="50000">
                    <a:srgbClr val="CCFF33"/>
                  </a:gs>
                  <a:gs pos="100000">
                    <a:srgbClr val="CCFF33">
                      <a:alpha val="0"/>
                    </a:srgb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991920" y="1027262"/>
              <a:ext cx="7141557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rgbClr val="CCFF33">
                      <a:alpha val="0"/>
                    </a:srgbClr>
                  </a:gs>
                  <a:gs pos="88000">
                    <a:srgbClr val="CCFF33">
                      <a:alpha val="70000"/>
                    </a:srgbClr>
                  </a:gs>
                  <a:gs pos="12000">
                    <a:srgbClr val="CCFF33">
                      <a:alpha val="70000"/>
                    </a:srgbClr>
                  </a:gs>
                  <a:gs pos="50000">
                    <a:srgbClr val="CCFF33"/>
                  </a:gs>
                  <a:gs pos="100000">
                    <a:srgbClr val="CCFF33">
                      <a:alpha val="0"/>
                    </a:srgb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68" name="矩形 31"/>
          <p:cNvSpPr>
            <a:spLocks noChangeArrowheads="1"/>
          </p:cNvSpPr>
          <p:nvPr/>
        </p:nvSpPr>
        <p:spPr bwMode="auto">
          <a:xfrm>
            <a:off x="4241800" y="1120775"/>
            <a:ext cx="66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grpSp>
        <p:nvGrpSpPr>
          <p:cNvPr id="11269" name="组合 9"/>
          <p:cNvGrpSpPr/>
          <p:nvPr/>
        </p:nvGrpSpPr>
        <p:grpSpPr bwMode="auto">
          <a:xfrm>
            <a:off x="1393825" y="2028825"/>
            <a:ext cx="6378575" cy="1965325"/>
            <a:chOff x="865197" y="2325688"/>
            <a:chExt cx="7324716" cy="3467144"/>
          </a:xfrm>
        </p:grpSpPr>
        <p:sp>
          <p:nvSpPr>
            <p:cNvPr id="11270" name="Line 8"/>
            <p:cNvSpPr>
              <a:spLocks noChangeShapeType="1"/>
            </p:cNvSpPr>
            <p:nvPr/>
          </p:nvSpPr>
          <p:spPr bwMode="auto">
            <a:xfrm>
              <a:off x="1433513" y="2325688"/>
              <a:ext cx="0" cy="2879725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1" name="Line 8"/>
            <p:cNvSpPr>
              <a:spLocks noChangeShapeType="1"/>
            </p:cNvSpPr>
            <p:nvPr/>
          </p:nvSpPr>
          <p:spPr bwMode="auto">
            <a:xfrm rot="-5400000">
              <a:off x="4124326" y="2505075"/>
              <a:ext cx="0" cy="5400675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2" name="Line 5"/>
            <p:cNvSpPr>
              <a:spLocks noChangeShapeType="1"/>
            </p:cNvSpPr>
            <p:nvPr/>
          </p:nvSpPr>
          <p:spPr bwMode="auto">
            <a:xfrm>
              <a:off x="3911600" y="2505075"/>
              <a:ext cx="0" cy="2700338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3" name="Line 6"/>
            <p:cNvSpPr>
              <a:spLocks noChangeShapeType="1"/>
            </p:cNvSpPr>
            <p:nvPr/>
          </p:nvSpPr>
          <p:spPr bwMode="auto">
            <a:xfrm>
              <a:off x="5145088" y="2505075"/>
              <a:ext cx="0" cy="2700338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" name="Line 7"/>
            <p:cNvSpPr>
              <a:spLocks noChangeShapeType="1"/>
            </p:cNvSpPr>
            <p:nvPr/>
          </p:nvSpPr>
          <p:spPr bwMode="auto">
            <a:xfrm>
              <a:off x="6386513" y="2505075"/>
              <a:ext cx="0" cy="2700338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5" name="Line 9"/>
            <p:cNvSpPr>
              <a:spLocks noChangeShapeType="1"/>
            </p:cNvSpPr>
            <p:nvPr/>
          </p:nvSpPr>
          <p:spPr bwMode="auto">
            <a:xfrm>
              <a:off x="2670175" y="2505075"/>
              <a:ext cx="0" cy="2700338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6" name="Freeform 32"/>
            <p:cNvSpPr/>
            <p:nvPr/>
          </p:nvSpPr>
          <p:spPr bwMode="auto">
            <a:xfrm>
              <a:off x="1436688" y="3408363"/>
              <a:ext cx="4953000" cy="1225550"/>
            </a:xfrm>
            <a:custGeom>
              <a:avLst/>
              <a:gdLst>
                <a:gd name="T0" fmla="*/ 0 w 3651"/>
                <a:gd name="T1" fmla="*/ 2147483646 h 903"/>
                <a:gd name="T2" fmla="*/ 2147483646 w 3651"/>
                <a:gd name="T3" fmla="*/ 2147483646 h 903"/>
                <a:gd name="T4" fmla="*/ 2147483646 w 3651"/>
                <a:gd name="T5" fmla="*/ 2147483646 h 903"/>
                <a:gd name="T6" fmla="*/ 2147483646 w 3651"/>
                <a:gd name="T7" fmla="*/ 2147483646 h 903"/>
                <a:gd name="T8" fmla="*/ 2147483646 w 3651"/>
                <a:gd name="T9" fmla="*/ 2147483646 h 903"/>
                <a:gd name="T10" fmla="*/ 2147483646 w 3651"/>
                <a:gd name="T11" fmla="*/ 2147483646 h 903"/>
                <a:gd name="T12" fmla="*/ 2147483646 w 3651"/>
                <a:gd name="T13" fmla="*/ 2147483646 h 903"/>
                <a:gd name="T14" fmla="*/ 2147483646 w 3651"/>
                <a:gd name="T15" fmla="*/ 2147483646 h 9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51"/>
                <a:gd name="T25" fmla="*/ 0 h 903"/>
                <a:gd name="T26" fmla="*/ 3651 w 3651"/>
                <a:gd name="T27" fmla="*/ 903 h 90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51" h="903">
                  <a:moveTo>
                    <a:pt x="0" y="162"/>
                  </a:moveTo>
                  <a:cubicBezTo>
                    <a:pt x="144" y="249"/>
                    <a:pt x="498" y="651"/>
                    <a:pt x="666" y="747"/>
                  </a:cubicBezTo>
                  <a:cubicBezTo>
                    <a:pt x="894" y="903"/>
                    <a:pt x="1047" y="801"/>
                    <a:pt x="1122" y="732"/>
                  </a:cubicBezTo>
                  <a:cubicBezTo>
                    <a:pt x="1473" y="348"/>
                    <a:pt x="1521" y="267"/>
                    <a:pt x="1626" y="174"/>
                  </a:cubicBezTo>
                  <a:cubicBezTo>
                    <a:pt x="1797" y="0"/>
                    <a:pt x="1923" y="18"/>
                    <a:pt x="2121" y="141"/>
                  </a:cubicBezTo>
                  <a:cubicBezTo>
                    <a:pt x="2331" y="306"/>
                    <a:pt x="2433" y="399"/>
                    <a:pt x="2583" y="491"/>
                  </a:cubicBezTo>
                  <a:cubicBezTo>
                    <a:pt x="2772" y="603"/>
                    <a:pt x="3003" y="501"/>
                    <a:pt x="3087" y="467"/>
                  </a:cubicBezTo>
                  <a:cubicBezTo>
                    <a:pt x="3240" y="402"/>
                    <a:pt x="3518" y="235"/>
                    <a:pt x="3651" y="186"/>
                  </a:cubicBezTo>
                </a:path>
              </a:pathLst>
            </a:custGeom>
            <a:noFill/>
            <a:ln w="38100">
              <a:solidFill>
                <a:srgbClr val="FCD90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7" name="Freeform 59"/>
            <p:cNvSpPr/>
            <p:nvPr/>
          </p:nvSpPr>
          <p:spPr bwMode="auto">
            <a:xfrm>
              <a:off x="1443038" y="3000375"/>
              <a:ext cx="4951412" cy="1200150"/>
            </a:xfrm>
            <a:custGeom>
              <a:avLst/>
              <a:gdLst>
                <a:gd name="T0" fmla="*/ 0 w 3650"/>
                <a:gd name="T1" fmla="*/ 2147483646 h 885"/>
                <a:gd name="T2" fmla="*/ 2147483646 w 3650"/>
                <a:gd name="T3" fmla="*/ 2147483646 h 885"/>
                <a:gd name="T4" fmla="*/ 2147483646 w 3650"/>
                <a:gd name="T5" fmla="*/ 2147483646 h 885"/>
                <a:gd name="T6" fmla="*/ 2147483646 w 3650"/>
                <a:gd name="T7" fmla="*/ 2147483646 h 885"/>
                <a:gd name="T8" fmla="*/ 2147483646 w 3650"/>
                <a:gd name="T9" fmla="*/ 2147483646 h 885"/>
                <a:gd name="T10" fmla="*/ 2147483646 w 3650"/>
                <a:gd name="T11" fmla="*/ 2147483646 h 8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50"/>
                <a:gd name="T19" fmla="*/ 0 h 885"/>
                <a:gd name="T20" fmla="*/ 3650 w 3650"/>
                <a:gd name="T21" fmla="*/ 885 h 8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50" h="885">
                  <a:moveTo>
                    <a:pt x="0" y="885"/>
                  </a:moveTo>
                  <a:cubicBezTo>
                    <a:pt x="459" y="784"/>
                    <a:pt x="685" y="729"/>
                    <a:pt x="917" y="664"/>
                  </a:cubicBezTo>
                  <a:cubicBezTo>
                    <a:pt x="1106" y="612"/>
                    <a:pt x="1642" y="428"/>
                    <a:pt x="1828" y="346"/>
                  </a:cubicBezTo>
                  <a:cubicBezTo>
                    <a:pt x="1964" y="290"/>
                    <a:pt x="2356" y="94"/>
                    <a:pt x="2463" y="69"/>
                  </a:cubicBezTo>
                  <a:cubicBezTo>
                    <a:pt x="2742" y="0"/>
                    <a:pt x="2882" y="116"/>
                    <a:pt x="2944" y="154"/>
                  </a:cubicBezTo>
                  <a:cubicBezTo>
                    <a:pt x="3150" y="288"/>
                    <a:pt x="3477" y="649"/>
                    <a:pt x="3650" y="774"/>
                  </a:cubicBezTo>
                </a:path>
              </a:pathLst>
            </a:custGeom>
            <a:noFill/>
            <a:ln w="38100">
              <a:solidFill>
                <a:srgbClr val="60E218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278" name="组合 64"/>
            <p:cNvGrpSpPr/>
            <p:nvPr/>
          </p:nvGrpSpPr>
          <p:grpSpPr bwMode="auto">
            <a:xfrm>
              <a:off x="6832601" y="3344864"/>
              <a:ext cx="1357312" cy="973137"/>
              <a:chOff x="6774318" y="3399208"/>
              <a:chExt cx="1357944" cy="973258"/>
            </a:xfrm>
          </p:grpSpPr>
          <p:sp>
            <p:nvSpPr>
              <p:cNvPr id="11284" name="AutoShape 26"/>
              <p:cNvSpPr>
                <a:spLocks noChangeArrowheads="1"/>
              </p:cNvSpPr>
              <p:nvPr/>
            </p:nvSpPr>
            <p:spPr bwMode="auto">
              <a:xfrm>
                <a:off x="6774318" y="3399208"/>
                <a:ext cx="1254367" cy="973258"/>
              </a:xfrm>
              <a:prstGeom prst="roundRect">
                <a:avLst>
                  <a:gd name="adj" fmla="val 5755"/>
                </a:avLst>
              </a:prstGeom>
              <a:noFill/>
              <a:ln w="12700">
                <a:solidFill>
                  <a:schemeClr val="bg1"/>
                </a:solidFill>
                <a:prstDash val="sys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11285" name="Group 136"/>
              <p:cNvGrpSpPr/>
              <p:nvPr/>
            </p:nvGrpSpPr>
            <p:grpSpPr bwMode="auto">
              <a:xfrm>
                <a:off x="6838347" y="4008898"/>
                <a:ext cx="259322" cy="67200"/>
                <a:chOff x="4522" y="2417"/>
                <a:chExt cx="162" cy="42"/>
              </a:xfrm>
            </p:grpSpPr>
            <p:sp>
              <p:nvSpPr>
                <p:cNvPr id="11291" name="Line 53"/>
                <p:cNvSpPr>
                  <a:spLocks noChangeShapeType="1"/>
                </p:cNvSpPr>
                <p:nvPr/>
              </p:nvSpPr>
              <p:spPr bwMode="auto">
                <a:xfrm>
                  <a:off x="4522" y="2458"/>
                  <a:ext cx="162" cy="1"/>
                </a:xfrm>
                <a:prstGeom prst="line">
                  <a:avLst/>
                </a:prstGeom>
                <a:noFill/>
                <a:ln w="38100">
                  <a:solidFill>
                    <a:srgbClr val="FFCC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92" name="Rectangle 55"/>
                <p:cNvSpPr>
                  <a:spLocks noChangeArrowheads="1"/>
                </p:cNvSpPr>
                <p:nvPr/>
              </p:nvSpPr>
              <p:spPr bwMode="auto">
                <a:xfrm>
                  <a:off x="4586" y="2417"/>
                  <a:ext cx="34" cy="34"/>
                </a:xfrm>
                <a:prstGeom prst="rect">
                  <a:avLst/>
                </a:prstGeom>
                <a:solidFill>
                  <a:srgbClr val="FF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1286" name="Group 137"/>
              <p:cNvGrpSpPr/>
              <p:nvPr/>
            </p:nvGrpSpPr>
            <p:grpSpPr bwMode="auto">
              <a:xfrm>
                <a:off x="6838346" y="3625485"/>
                <a:ext cx="259322" cy="72045"/>
                <a:chOff x="4522" y="2237"/>
                <a:chExt cx="162" cy="45"/>
              </a:xfrm>
            </p:grpSpPr>
            <p:sp>
              <p:nvSpPr>
                <p:cNvPr id="11289" name="Line 29"/>
                <p:cNvSpPr>
                  <a:spLocks noChangeShapeType="1"/>
                </p:cNvSpPr>
                <p:nvPr/>
              </p:nvSpPr>
              <p:spPr bwMode="auto">
                <a:xfrm>
                  <a:off x="4522" y="2279"/>
                  <a:ext cx="162" cy="1"/>
                </a:xfrm>
                <a:prstGeom prst="line">
                  <a:avLst/>
                </a:prstGeom>
                <a:noFill/>
                <a:ln w="38100">
                  <a:solidFill>
                    <a:srgbClr val="60E218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90" name="Rectangle 102"/>
                <p:cNvSpPr>
                  <a:spLocks noChangeArrowheads="1"/>
                </p:cNvSpPr>
                <p:nvPr/>
              </p:nvSpPr>
              <p:spPr bwMode="auto">
                <a:xfrm>
                  <a:off x="4587" y="2237"/>
                  <a:ext cx="45" cy="45"/>
                </a:xfrm>
                <a:prstGeom prst="rect">
                  <a:avLst/>
                </a:prstGeom>
                <a:solidFill>
                  <a:srgbClr val="60E21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1287" name="Text Box 9"/>
              <p:cNvSpPr txBox="1">
                <a:spLocks noChangeArrowheads="1"/>
              </p:cNvSpPr>
              <p:nvPr/>
            </p:nvSpPr>
            <p:spPr bwMode="auto">
              <a:xfrm>
                <a:off x="7022630" y="3511607"/>
                <a:ext cx="1109632" cy="380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800">
                    <a:solidFill>
                      <a:schemeClr val="bg1"/>
                    </a:solidFill>
                    <a:latin typeface="Arial" panose="020B0604020202020204" pitchFamily="34" charset="0"/>
                  </a:rPr>
                  <a:t>Your Text</a:t>
                </a:r>
                <a:endParaRPr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1288" name="Text Box 9"/>
              <p:cNvSpPr txBox="1">
                <a:spLocks noChangeArrowheads="1"/>
              </p:cNvSpPr>
              <p:nvPr/>
            </p:nvSpPr>
            <p:spPr bwMode="auto">
              <a:xfrm>
                <a:off x="7022630" y="3898193"/>
                <a:ext cx="1109632" cy="380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800">
                    <a:solidFill>
                      <a:schemeClr val="bg1"/>
                    </a:solidFill>
                    <a:latin typeface="Arial" panose="020B0604020202020204" pitchFamily="34" charset="0"/>
                  </a:rPr>
                  <a:t>Your Text</a:t>
                </a:r>
                <a:endParaRPr lang="en-US" altLang="zh-CN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279" name="Text Box 9"/>
            <p:cNvSpPr txBox="1">
              <a:spLocks noChangeArrowheads="1"/>
            </p:cNvSpPr>
            <p:nvPr/>
          </p:nvSpPr>
          <p:spPr bwMode="auto">
            <a:xfrm>
              <a:off x="865197" y="5249862"/>
              <a:ext cx="1135199" cy="542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Arial" panose="020B0604020202020204" pitchFamily="34" charset="0"/>
                </a:rPr>
                <a:t>Your Text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11280" name="Text Box 9"/>
            <p:cNvSpPr txBox="1">
              <a:spLocks noChangeArrowheads="1"/>
            </p:cNvSpPr>
            <p:nvPr/>
          </p:nvSpPr>
          <p:spPr bwMode="auto">
            <a:xfrm>
              <a:off x="2108210" y="5249862"/>
              <a:ext cx="1135199" cy="542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Arial" panose="020B0604020202020204" pitchFamily="34" charset="0"/>
                </a:rPr>
                <a:t>Your Text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11281" name="Text Box 9"/>
            <p:cNvSpPr txBox="1">
              <a:spLocks noChangeArrowheads="1"/>
            </p:cNvSpPr>
            <p:nvPr/>
          </p:nvSpPr>
          <p:spPr bwMode="auto">
            <a:xfrm>
              <a:off x="3348047" y="5249862"/>
              <a:ext cx="1135199" cy="542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Arial" panose="020B0604020202020204" pitchFamily="34" charset="0"/>
                </a:rPr>
                <a:t>Your Text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11282" name="Text Box 9"/>
            <p:cNvSpPr txBox="1">
              <a:spLocks noChangeArrowheads="1"/>
            </p:cNvSpPr>
            <p:nvPr/>
          </p:nvSpPr>
          <p:spPr bwMode="auto">
            <a:xfrm>
              <a:off x="4589471" y="5249862"/>
              <a:ext cx="1135199" cy="542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Arial" panose="020B0604020202020204" pitchFamily="34" charset="0"/>
                </a:rPr>
                <a:t>Your Text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11283" name="Text Box 9"/>
            <p:cNvSpPr txBox="1">
              <a:spLocks noChangeArrowheads="1"/>
            </p:cNvSpPr>
            <p:nvPr/>
          </p:nvSpPr>
          <p:spPr bwMode="auto">
            <a:xfrm>
              <a:off x="5818197" y="5249862"/>
              <a:ext cx="1135199" cy="542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Arial" panose="020B0604020202020204" pitchFamily="34" charset="0"/>
                </a:rPr>
                <a:t>Your Text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67"/>
          <p:cNvSpPr>
            <a:spLocks noChangeArrowheads="1"/>
          </p:cNvSpPr>
          <p:nvPr/>
        </p:nvSpPr>
        <p:spPr bwMode="auto">
          <a:xfrm>
            <a:off x="82550" y="22225"/>
            <a:ext cx="660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grpSp>
        <p:nvGrpSpPr>
          <p:cNvPr id="12291" name="组合 11"/>
          <p:cNvGrpSpPr/>
          <p:nvPr/>
        </p:nvGrpSpPr>
        <p:grpSpPr bwMode="auto">
          <a:xfrm>
            <a:off x="438150" y="1320800"/>
            <a:ext cx="8258175" cy="2819400"/>
            <a:chOff x="438372" y="1321255"/>
            <a:chExt cx="8258175" cy="2819400"/>
          </a:xfrm>
        </p:grpSpPr>
        <p:grpSp>
          <p:nvGrpSpPr>
            <p:cNvPr id="12292" name="组合 6"/>
            <p:cNvGrpSpPr/>
            <p:nvPr/>
          </p:nvGrpSpPr>
          <p:grpSpPr bwMode="auto">
            <a:xfrm>
              <a:off x="4992909" y="1321499"/>
              <a:ext cx="3703638" cy="2817572"/>
              <a:chOff x="971600" y="1044350"/>
              <a:chExt cx="7164451" cy="3372834"/>
            </a:xfrm>
          </p:grpSpPr>
          <p:sp>
            <p:nvSpPr>
              <p:cNvPr id="16" name="圆角矩形 7"/>
              <p:cNvSpPr/>
              <p:nvPr/>
            </p:nvSpPr>
            <p:spPr>
              <a:xfrm>
                <a:off x="990027" y="1044058"/>
                <a:ext cx="7142954" cy="3373122"/>
              </a:xfrm>
              <a:prstGeom prst="roundRect">
                <a:avLst>
                  <a:gd name="adj" fmla="val 3393"/>
                </a:avLst>
              </a:prstGeom>
              <a:solidFill>
                <a:srgbClr val="99CC00"/>
              </a:solidFill>
              <a:ln>
                <a:noFill/>
              </a:ln>
              <a:effectLst>
                <a:outerShdw blurRad="152400" dist="38100" dir="5400000" algn="t" rotWithShape="0">
                  <a:prstClr val="black">
                    <a:alpha val="7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altLang="zh-CN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" name="圆角矩形 22"/>
              <p:cNvSpPr/>
              <p:nvPr/>
            </p:nvSpPr>
            <p:spPr>
              <a:xfrm>
                <a:off x="990027" y="1044350"/>
                <a:ext cx="7146024" cy="733473"/>
              </a:xfrm>
              <a:custGeom>
                <a:avLst/>
                <a:gdLst>
                  <a:gd name="connsiteX0" fmla="*/ 0 w 7141557"/>
                  <a:gd name="connsiteY0" fmla="*/ 81282 h 487680"/>
                  <a:gd name="connsiteX1" fmla="*/ 81282 w 7141557"/>
                  <a:gd name="connsiteY1" fmla="*/ 0 h 487680"/>
                  <a:gd name="connsiteX2" fmla="*/ 7060275 w 7141557"/>
                  <a:gd name="connsiteY2" fmla="*/ 0 h 487680"/>
                  <a:gd name="connsiteX3" fmla="*/ 7141557 w 7141557"/>
                  <a:gd name="connsiteY3" fmla="*/ 81282 h 487680"/>
                  <a:gd name="connsiteX4" fmla="*/ 7141557 w 7141557"/>
                  <a:gd name="connsiteY4" fmla="*/ 406398 h 487680"/>
                  <a:gd name="connsiteX5" fmla="*/ 7060275 w 7141557"/>
                  <a:gd name="connsiteY5" fmla="*/ 487680 h 487680"/>
                  <a:gd name="connsiteX6" fmla="*/ 81282 w 7141557"/>
                  <a:gd name="connsiteY6" fmla="*/ 487680 h 487680"/>
                  <a:gd name="connsiteX7" fmla="*/ 0 w 7141557"/>
                  <a:gd name="connsiteY7" fmla="*/ 406398 h 487680"/>
                  <a:gd name="connsiteX8" fmla="*/ 0 w 7141557"/>
                  <a:gd name="connsiteY8" fmla="*/ 81282 h 487680"/>
                  <a:gd name="connsiteX0-1" fmla="*/ 0 w 7141557"/>
                  <a:gd name="connsiteY0-2" fmla="*/ 81282 h 487680"/>
                  <a:gd name="connsiteX1-3" fmla="*/ 81282 w 7141557"/>
                  <a:gd name="connsiteY1-4" fmla="*/ 0 h 487680"/>
                  <a:gd name="connsiteX2-5" fmla="*/ 7060275 w 7141557"/>
                  <a:gd name="connsiteY2-6" fmla="*/ 0 h 487680"/>
                  <a:gd name="connsiteX3-7" fmla="*/ 7141557 w 7141557"/>
                  <a:gd name="connsiteY3-8" fmla="*/ 81282 h 487680"/>
                  <a:gd name="connsiteX4-9" fmla="*/ 7141557 w 7141557"/>
                  <a:gd name="connsiteY4-10" fmla="*/ 406398 h 487680"/>
                  <a:gd name="connsiteX5-11" fmla="*/ 81282 w 7141557"/>
                  <a:gd name="connsiteY5-12" fmla="*/ 487680 h 487680"/>
                  <a:gd name="connsiteX6-13" fmla="*/ 0 w 7141557"/>
                  <a:gd name="connsiteY6-14" fmla="*/ 406398 h 487680"/>
                  <a:gd name="connsiteX7-15" fmla="*/ 0 w 7141557"/>
                  <a:gd name="connsiteY7-16" fmla="*/ 81282 h 487680"/>
                  <a:gd name="connsiteX0-17" fmla="*/ 0 w 7141557"/>
                  <a:gd name="connsiteY0-18" fmla="*/ 81282 h 406398"/>
                  <a:gd name="connsiteX1-19" fmla="*/ 81282 w 7141557"/>
                  <a:gd name="connsiteY1-20" fmla="*/ 0 h 406398"/>
                  <a:gd name="connsiteX2-21" fmla="*/ 7060275 w 7141557"/>
                  <a:gd name="connsiteY2-22" fmla="*/ 0 h 406398"/>
                  <a:gd name="connsiteX3-23" fmla="*/ 7141557 w 7141557"/>
                  <a:gd name="connsiteY3-24" fmla="*/ 81282 h 406398"/>
                  <a:gd name="connsiteX4-25" fmla="*/ 7141557 w 7141557"/>
                  <a:gd name="connsiteY4-26" fmla="*/ 406398 h 406398"/>
                  <a:gd name="connsiteX5-27" fmla="*/ 0 w 7141557"/>
                  <a:gd name="connsiteY5-28" fmla="*/ 406398 h 406398"/>
                  <a:gd name="connsiteX6-29" fmla="*/ 0 w 7141557"/>
                  <a:gd name="connsiteY6-30" fmla="*/ 81282 h 406398"/>
                  <a:gd name="connsiteX0-31" fmla="*/ 0 w 7141557"/>
                  <a:gd name="connsiteY0-32" fmla="*/ 81282 h 431250"/>
                  <a:gd name="connsiteX1-33" fmla="*/ 81282 w 7141557"/>
                  <a:gd name="connsiteY1-34" fmla="*/ 0 h 431250"/>
                  <a:gd name="connsiteX2-35" fmla="*/ 7060275 w 7141557"/>
                  <a:gd name="connsiteY2-36" fmla="*/ 0 h 431250"/>
                  <a:gd name="connsiteX3-37" fmla="*/ 7141557 w 7141557"/>
                  <a:gd name="connsiteY3-38" fmla="*/ 81282 h 431250"/>
                  <a:gd name="connsiteX4-39" fmla="*/ 7141557 w 7141557"/>
                  <a:gd name="connsiteY4-40" fmla="*/ 406398 h 431250"/>
                  <a:gd name="connsiteX5-41" fmla="*/ 0 w 7141557"/>
                  <a:gd name="connsiteY5-42" fmla="*/ 406398 h 431250"/>
                  <a:gd name="connsiteX6-43" fmla="*/ 0 w 7141557"/>
                  <a:gd name="connsiteY6-44" fmla="*/ 81282 h 431250"/>
                  <a:gd name="connsiteX0-45" fmla="*/ 0 w 7141557"/>
                  <a:gd name="connsiteY0-46" fmla="*/ 81282 h 406398"/>
                  <a:gd name="connsiteX1-47" fmla="*/ 81282 w 7141557"/>
                  <a:gd name="connsiteY1-48" fmla="*/ 0 h 406398"/>
                  <a:gd name="connsiteX2-49" fmla="*/ 7060275 w 7141557"/>
                  <a:gd name="connsiteY2-50" fmla="*/ 0 h 406398"/>
                  <a:gd name="connsiteX3-51" fmla="*/ 7141557 w 7141557"/>
                  <a:gd name="connsiteY3-52" fmla="*/ 81282 h 406398"/>
                  <a:gd name="connsiteX4-53" fmla="*/ 7141557 w 7141557"/>
                  <a:gd name="connsiteY4-54" fmla="*/ 406398 h 406398"/>
                  <a:gd name="connsiteX5-55" fmla="*/ 0 w 7141557"/>
                  <a:gd name="connsiteY5-56" fmla="*/ 406398 h 406398"/>
                  <a:gd name="connsiteX6-57" fmla="*/ 0 w 7141557"/>
                  <a:gd name="connsiteY6-58" fmla="*/ 81282 h 406398"/>
                  <a:gd name="connsiteX0-59" fmla="*/ 7620 w 7149177"/>
                  <a:gd name="connsiteY0-60" fmla="*/ 81282 h 406398"/>
                  <a:gd name="connsiteX1-61" fmla="*/ 88902 w 7149177"/>
                  <a:gd name="connsiteY1-62" fmla="*/ 0 h 406398"/>
                  <a:gd name="connsiteX2-63" fmla="*/ 7067895 w 7149177"/>
                  <a:gd name="connsiteY2-64" fmla="*/ 0 h 406398"/>
                  <a:gd name="connsiteX3-65" fmla="*/ 7149177 w 7149177"/>
                  <a:gd name="connsiteY3-66" fmla="*/ 81282 h 406398"/>
                  <a:gd name="connsiteX4-67" fmla="*/ 7149177 w 7149177"/>
                  <a:gd name="connsiteY4-68" fmla="*/ 406398 h 406398"/>
                  <a:gd name="connsiteX5-69" fmla="*/ 0 w 7149177"/>
                  <a:gd name="connsiteY5-70" fmla="*/ 314958 h 406398"/>
                  <a:gd name="connsiteX6-71" fmla="*/ 7620 w 7149177"/>
                  <a:gd name="connsiteY6-72" fmla="*/ 81282 h 406398"/>
                  <a:gd name="connsiteX0-73" fmla="*/ 7620 w 7149177"/>
                  <a:gd name="connsiteY0-74" fmla="*/ 81282 h 314958"/>
                  <a:gd name="connsiteX1-75" fmla="*/ 88902 w 7149177"/>
                  <a:gd name="connsiteY1-76" fmla="*/ 0 h 314958"/>
                  <a:gd name="connsiteX2-77" fmla="*/ 7067895 w 7149177"/>
                  <a:gd name="connsiteY2-78" fmla="*/ 0 h 314958"/>
                  <a:gd name="connsiteX3-79" fmla="*/ 7149177 w 7149177"/>
                  <a:gd name="connsiteY3-80" fmla="*/ 81282 h 314958"/>
                  <a:gd name="connsiteX4-81" fmla="*/ 7149177 w 7149177"/>
                  <a:gd name="connsiteY4-82" fmla="*/ 314958 h 314958"/>
                  <a:gd name="connsiteX5-83" fmla="*/ 0 w 7149177"/>
                  <a:gd name="connsiteY5-84" fmla="*/ 314958 h 314958"/>
                  <a:gd name="connsiteX6-85" fmla="*/ 7620 w 7149177"/>
                  <a:gd name="connsiteY6-86" fmla="*/ 81282 h 314958"/>
                  <a:gd name="connsiteX0-87" fmla="*/ 20320 w 7161877"/>
                  <a:gd name="connsiteY0-88" fmla="*/ 81282 h 314958"/>
                  <a:gd name="connsiteX1-89" fmla="*/ 101602 w 7161877"/>
                  <a:gd name="connsiteY1-90" fmla="*/ 0 h 314958"/>
                  <a:gd name="connsiteX2-91" fmla="*/ 7080595 w 7161877"/>
                  <a:gd name="connsiteY2-92" fmla="*/ 0 h 314958"/>
                  <a:gd name="connsiteX3-93" fmla="*/ 7161877 w 7161877"/>
                  <a:gd name="connsiteY3-94" fmla="*/ 81282 h 314958"/>
                  <a:gd name="connsiteX4-95" fmla="*/ 7161877 w 7161877"/>
                  <a:gd name="connsiteY4-96" fmla="*/ 314958 h 314958"/>
                  <a:gd name="connsiteX5-97" fmla="*/ 0 w 7161877"/>
                  <a:gd name="connsiteY5-98" fmla="*/ 226058 h 314958"/>
                  <a:gd name="connsiteX6-99" fmla="*/ 20320 w 7161877"/>
                  <a:gd name="connsiteY6-100" fmla="*/ 81282 h 314958"/>
                  <a:gd name="connsiteX0-101" fmla="*/ 20320 w 7161877"/>
                  <a:gd name="connsiteY0-102" fmla="*/ 81282 h 226058"/>
                  <a:gd name="connsiteX1-103" fmla="*/ 101602 w 7161877"/>
                  <a:gd name="connsiteY1-104" fmla="*/ 0 h 226058"/>
                  <a:gd name="connsiteX2-105" fmla="*/ 7080595 w 7161877"/>
                  <a:gd name="connsiteY2-106" fmla="*/ 0 h 226058"/>
                  <a:gd name="connsiteX3-107" fmla="*/ 7161877 w 7161877"/>
                  <a:gd name="connsiteY3-108" fmla="*/ 81282 h 226058"/>
                  <a:gd name="connsiteX4-109" fmla="*/ 7161877 w 7161877"/>
                  <a:gd name="connsiteY4-110" fmla="*/ 226058 h 226058"/>
                  <a:gd name="connsiteX5-111" fmla="*/ 0 w 7161877"/>
                  <a:gd name="connsiteY5-112" fmla="*/ 226058 h 226058"/>
                  <a:gd name="connsiteX6-113" fmla="*/ 20320 w 7161877"/>
                  <a:gd name="connsiteY6-114" fmla="*/ 81282 h 226058"/>
                  <a:gd name="connsiteX0-115" fmla="*/ 1335 w 7142892"/>
                  <a:gd name="connsiteY0-116" fmla="*/ 81282 h 226058"/>
                  <a:gd name="connsiteX1-117" fmla="*/ 82617 w 7142892"/>
                  <a:gd name="connsiteY1-118" fmla="*/ 0 h 226058"/>
                  <a:gd name="connsiteX2-119" fmla="*/ 7061610 w 7142892"/>
                  <a:gd name="connsiteY2-120" fmla="*/ 0 h 226058"/>
                  <a:gd name="connsiteX3-121" fmla="*/ 7142892 w 7142892"/>
                  <a:gd name="connsiteY3-122" fmla="*/ 81282 h 226058"/>
                  <a:gd name="connsiteX4-123" fmla="*/ 7142892 w 7142892"/>
                  <a:gd name="connsiteY4-124" fmla="*/ 226058 h 226058"/>
                  <a:gd name="connsiteX5-125" fmla="*/ 9335 w 7142892"/>
                  <a:gd name="connsiteY5-126" fmla="*/ 224977 h 226058"/>
                  <a:gd name="connsiteX6-127" fmla="*/ 1335 w 7142892"/>
                  <a:gd name="connsiteY6-128" fmla="*/ 81282 h 226058"/>
                  <a:gd name="connsiteX0-129" fmla="*/ 1335 w 7142892"/>
                  <a:gd name="connsiteY0-130" fmla="*/ 81282 h 226058"/>
                  <a:gd name="connsiteX1-131" fmla="*/ 82617 w 7142892"/>
                  <a:gd name="connsiteY1-132" fmla="*/ 0 h 226058"/>
                  <a:gd name="connsiteX2-133" fmla="*/ 6974077 w 7142892"/>
                  <a:gd name="connsiteY2-134" fmla="*/ 0 h 226058"/>
                  <a:gd name="connsiteX3-135" fmla="*/ 7142892 w 7142892"/>
                  <a:gd name="connsiteY3-136" fmla="*/ 81282 h 226058"/>
                  <a:gd name="connsiteX4-137" fmla="*/ 7142892 w 7142892"/>
                  <a:gd name="connsiteY4-138" fmla="*/ 226058 h 226058"/>
                  <a:gd name="connsiteX5-139" fmla="*/ 9335 w 7142892"/>
                  <a:gd name="connsiteY5-140" fmla="*/ 224977 h 226058"/>
                  <a:gd name="connsiteX6-141" fmla="*/ 1335 w 7142892"/>
                  <a:gd name="connsiteY6-142" fmla="*/ 81282 h 226058"/>
                  <a:gd name="connsiteX0-143" fmla="*/ 1335 w 7144277"/>
                  <a:gd name="connsiteY0-144" fmla="*/ 81282 h 226058"/>
                  <a:gd name="connsiteX1-145" fmla="*/ 82617 w 7144277"/>
                  <a:gd name="connsiteY1-146" fmla="*/ 0 h 226058"/>
                  <a:gd name="connsiteX2-147" fmla="*/ 6974077 w 7144277"/>
                  <a:gd name="connsiteY2-148" fmla="*/ 0 h 226058"/>
                  <a:gd name="connsiteX3-149" fmla="*/ 7142892 w 7144277"/>
                  <a:gd name="connsiteY3-150" fmla="*/ 81282 h 226058"/>
                  <a:gd name="connsiteX4-151" fmla="*/ 7142892 w 7144277"/>
                  <a:gd name="connsiteY4-152" fmla="*/ 226058 h 226058"/>
                  <a:gd name="connsiteX5-153" fmla="*/ 9335 w 7144277"/>
                  <a:gd name="connsiteY5-154" fmla="*/ 224977 h 226058"/>
                  <a:gd name="connsiteX6-155" fmla="*/ 1335 w 7144277"/>
                  <a:gd name="connsiteY6-156" fmla="*/ 81282 h 226058"/>
                  <a:gd name="connsiteX0-157" fmla="*/ 2252 w 7145194"/>
                  <a:gd name="connsiteY0-158" fmla="*/ 81282 h 226058"/>
                  <a:gd name="connsiteX1-159" fmla="*/ 83534 w 7145194"/>
                  <a:gd name="connsiteY1-160" fmla="*/ 0 h 226058"/>
                  <a:gd name="connsiteX2-161" fmla="*/ 6974994 w 7145194"/>
                  <a:gd name="connsiteY2-162" fmla="*/ 0 h 226058"/>
                  <a:gd name="connsiteX3-163" fmla="*/ 7143809 w 7145194"/>
                  <a:gd name="connsiteY3-164" fmla="*/ 81282 h 226058"/>
                  <a:gd name="connsiteX4-165" fmla="*/ 7143809 w 7145194"/>
                  <a:gd name="connsiteY4-166" fmla="*/ 226058 h 226058"/>
                  <a:gd name="connsiteX5-167" fmla="*/ 10252 w 7145194"/>
                  <a:gd name="connsiteY5-168" fmla="*/ 224977 h 226058"/>
                  <a:gd name="connsiteX6-169" fmla="*/ 2252 w 7145194"/>
                  <a:gd name="connsiteY6-170" fmla="*/ 81282 h 226058"/>
                  <a:gd name="connsiteX0-171" fmla="*/ 1335 w 7537277"/>
                  <a:gd name="connsiteY0-172" fmla="*/ 81282 h 226058"/>
                  <a:gd name="connsiteX1-173" fmla="*/ 183971 w 7537277"/>
                  <a:gd name="connsiteY1-174" fmla="*/ 0 h 226058"/>
                  <a:gd name="connsiteX2-175" fmla="*/ 6974077 w 7537277"/>
                  <a:gd name="connsiteY2-176" fmla="*/ 0 h 226058"/>
                  <a:gd name="connsiteX3-177" fmla="*/ 7142892 w 7537277"/>
                  <a:gd name="connsiteY3-178" fmla="*/ 81282 h 226058"/>
                  <a:gd name="connsiteX4-179" fmla="*/ 7142892 w 7537277"/>
                  <a:gd name="connsiteY4-180" fmla="*/ 226058 h 226058"/>
                  <a:gd name="connsiteX5-181" fmla="*/ 9335 w 7537277"/>
                  <a:gd name="connsiteY5-182" fmla="*/ 224977 h 226058"/>
                  <a:gd name="connsiteX6-183" fmla="*/ 1335 w 7537277"/>
                  <a:gd name="connsiteY6-184" fmla="*/ 81282 h 226058"/>
                  <a:gd name="connsiteX0-185" fmla="*/ 1335 w 7537279"/>
                  <a:gd name="connsiteY0-186" fmla="*/ 81282 h 226058"/>
                  <a:gd name="connsiteX1-187" fmla="*/ 183971 w 7537279"/>
                  <a:gd name="connsiteY1-188" fmla="*/ 0 h 226058"/>
                  <a:gd name="connsiteX2-189" fmla="*/ 6974077 w 7537279"/>
                  <a:gd name="connsiteY2-190" fmla="*/ 0 h 226058"/>
                  <a:gd name="connsiteX3-191" fmla="*/ 7142892 w 7537279"/>
                  <a:gd name="connsiteY3-192" fmla="*/ 81282 h 226058"/>
                  <a:gd name="connsiteX4-193" fmla="*/ 7142892 w 7537279"/>
                  <a:gd name="connsiteY4-194" fmla="*/ 226058 h 226058"/>
                  <a:gd name="connsiteX5-195" fmla="*/ 9335 w 7537279"/>
                  <a:gd name="connsiteY5-196" fmla="*/ 224977 h 226058"/>
                  <a:gd name="connsiteX6-197" fmla="*/ 1335 w 7537279"/>
                  <a:gd name="connsiteY6-198" fmla="*/ 81282 h 226058"/>
                  <a:gd name="connsiteX0-199" fmla="*/ 1335 w 7142907"/>
                  <a:gd name="connsiteY0-200" fmla="*/ 81282 h 226058"/>
                  <a:gd name="connsiteX1-201" fmla="*/ 183971 w 7142907"/>
                  <a:gd name="connsiteY1-202" fmla="*/ 0 h 226058"/>
                  <a:gd name="connsiteX2-203" fmla="*/ 6974077 w 7142907"/>
                  <a:gd name="connsiteY2-204" fmla="*/ 0 h 226058"/>
                  <a:gd name="connsiteX3-205" fmla="*/ 7142892 w 7142907"/>
                  <a:gd name="connsiteY3-206" fmla="*/ 81282 h 226058"/>
                  <a:gd name="connsiteX4-207" fmla="*/ 7142892 w 7142907"/>
                  <a:gd name="connsiteY4-208" fmla="*/ 226058 h 226058"/>
                  <a:gd name="connsiteX5-209" fmla="*/ 9335 w 7142907"/>
                  <a:gd name="connsiteY5-210" fmla="*/ 224977 h 226058"/>
                  <a:gd name="connsiteX6-211" fmla="*/ 1335 w 7142907"/>
                  <a:gd name="connsiteY6-212" fmla="*/ 81282 h 226058"/>
                  <a:gd name="connsiteX0-213" fmla="*/ 1335 w 7144283"/>
                  <a:gd name="connsiteY0-214" fmla="*/ 81282 h 226058"/>
                  <a:gd name="connsiteX1-215" fmla="*/ 183971 w 7144283"/>
                  <a:gd name="connsiteY1-216" fmla="*/ 0 h 226058"/>
                  <a:gd name="connsiteX2-217" fmla="*/ 6974077 w 7144283"/>
                  <a:gd name="connsiteY2-218" fmla="*/ 0 h 226058"/>
                  <a:gd name="connsiteX3-219" fmla="*/ 7142892 w 7144283"/>
                  <a:gd name="connsiteY3-220" fmla="*/ 81282 h 226058"/>
                  <a:gd name="connsiteX4-221" fmla="*/ 7142892 w 7144283"/>
                  <a:gd name="connsiteY4-222" fmla="*/ 226058 h 226058"/>
                  <a:gd name="connsiteX5-223" fmla="*/ 9335 w 7144283"/>
                  <a:gd name="connsiteY5-224" fmla="*/ 224977 h 226058"/>
                  <a:gd name="connsiteX6-225" fmla="*/ 1335 w 7144283"/>
                  <a:gd name="connsiteY6-226" fmla="*/ 81282 h 226058"/>
                  <a:gd name="connsiteX0-227" fmla="*/ 2107 w 7145053"/>
                  <a:gd name="connsiteY0-228" fmla="*/ 81282 h 226058"/>
                  <a:gd name="connsiteX1-229" fmla="*/ 184743 w 7145053"/>
                  <a:gd name="connsiteY1-230" fmla="*/ 0 h 226058"/>
                  <a:gd name="connsiteX2-231" fmla="*/ 6974849 w 7145053"/>
                  <a:gd name="connsiteY2-232" fmla="*/ 0 h 226058"/>
                  <a:gd name="connsiteX3-233" fmla="*/ 7143664 w 7145053"/>
                  <a:gd name="connsiteY3-234" fmla="*/ 81282 h 226058"/>
                  <a:gd name="connsiteX4-235" fmla="*/ 7143664 w 7145053"/>
                  <a:gd name="connsiteY4-236" fmla="*/ 226058 h 226058"/>
                  <a:gd name="connsiteX5-237" fmla="*/ 894 w 7145053"/>
                  <a:gd name="connsiteY5-238" fmla="*/ 224977 h 226058"/>
                  <a:gd name="connsiteX6-239" fmla="*/ 2107 w 7145053"/>
                  <a:gd name="connsiteY6-240" fmla="*/ 81282 h 2260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45053" h="226058">
                    <a:moveTo>
                      <a:pt x="2107" y="81282"/>
                    </a:moveTo>
                    <a:cubicBezTo>
                      <a:pt x="2107" y="36391"/>
                      <a:pt x="-25998" y="0"/>
                      <a:pt x="184743" y="0"/>
                    </a:cubicBezTo>
                    <a:lnTo>
                      <a:pt x="6974849" y="0"/>
                    </a:lnTo>
                    <a:cubicBezTo>
                      <a:pt x="7171813" y="357"/>
                      <a:pt x="7143664" y="36391"/>
                      <a:pt x="7143664" y="81282"/>
                    </a:cubicBezTo>
                    <a:lnTo>
                      <a:pt x="7143664" y="226058"/>
                    </a:lnTo>
                    <a:lnTo>
                      <a:pt x="894" y="224977"/>
                    </a:lnTo>
                    <a:cubicBezTo>
                      <a:pt x="7667" y="176718"/>
                      <a:pt x="-4666" y="129541"/>
                      <a:pt x="2107" y="812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66FF33">
                      <a:alpha val="9804"/>
                    </a:srgbClr>
                  </a:gs>
                  <a:gs pos="50000">
                    <a:srgbClr val="CCFF33">
                      <a:alpha val="40000"/>
                    </a:srgbClr>
                  </a:gs>
                  <a:gs pos="100000">
                    <a:srgbClr val="66FF33">
                      <a:alpha val="9804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18" name="圆角矩形 14"/>
              <p:cNvSpPr/>
              <p:nvPr/>
            </p:nvSpPr>
            <p:spPr>
              <a:xfrm>
                <a:off x="971600" y="3896877"/>
                <a:ext cx="7156775" cy="517902"/>
              </a:xfrm>
              <a:custGeom>
                <a:avLst/>
                <a:gdLst>
                  <a:gd name="connsiteX0" fmla="*/ 0 w 7141557"/>
                  <a:gd name="connsiteY0" fmla="*/ 114417 h 3372155"/>
                  <a:gd name="connsiteX1" fmla="*/ 114417 w 7141557"/>
                  <a:gd name="connsiteY1" fmla="*/ 0 h 3372155"/>
                  <a:gd name="connsiteX2" fmla="*/ 7027140 w 7141557"/>
                  <a:gd name="connsiteY2" fmla="*/ 0 h 3372155"/>
                  <a:gd name="connsiteX3" fmla="*/ 7141557 w 7141557"/>
                  <a:gd name="connsiteY3" fmla="*/ 114417 h 3372155"/>
                  <a:gd name="connsiteX4" fmla="*/ 7141557 w 7141557"/>
                  <a:gd name="connsiteY4" fmla="*/ 3257738 h 3372155"/>
                  <a:gd name="connsiteX5" fmla="*/ 7027140 w 7141557"/>
                  <a:gd name="connsiteY5" fmla="*/ 3372155 h 3372155"/>
                  <a:gd name="connsiteX6" fmla="*/ 114417 w 7141557"/>
                  <a:gd name="connsiteY6" fmla="*/ 3372155 h 3372155"/>
                  <a:gd name="connsiteX7" fmla="*/ 0 w 7141557"/>
                  <a:gd name="connsiteY7" fmla="*/ 3257738 h 3372155"/>
                  <a:gd name="connsiteX8" fmla="*/ 0 w 7141557"/>
                  <a:gd name="connsiteY8" fmla="*/ 114417 h 3372155"/>
                  <a:gd name="connsiteX0-1" fmla="*/ 0 w 7141557"/>
                  <a:gd name="connsiteY0-2" fmla="*/ 275020 h 3532758"/>
                  <a:gd name="connsiteX1-3" fmla="*/ 7027140 w 7141557"/>
                  <a:gd name="connsiteY1-4" fmla="*/ 160603 h 3532758"/>
                  <a:gd name="connsiteX2-5" fmla="*/ 7141557 w 7141557"/>
                  <a:gd name="connsiteY2-6" fmla="*/ 275020 h 3532758"/>
                  <a:gd name="connsiteX3-7" fmla="*/ 7141557 w 7141557"/>
                  <a:gd name="connsiteY3-8" fmla="*/ 3418341 h 3532758"/>
                  <a:gd name="connsiteX4-9" fmla="*/ 7027140 w 7141557"/>
                  <a:gd name="connsiteY4-10" fmla="*/ 3532758 h 3532758"/>
                  <a:gd name="connsiteX5-11" fmla="*/ 114417 w 7141557"/>
                  <a:gd name="connsiteY5-12" fmla="*/ 3532758 h 3532758"/>
                  <a:gd name="connsiteX6-13" fmla="*/ 0 w 7141557"/>
                  <a:gd name="connsiteY6-14" fmla="*/ 3418341 h 3532758"/>
                  <a:gd name="connsiteX7-15" fmla="*/ 0 w 7141557"/>
                  <a:gd name="connsiteY7-16" fmla="*/ 275020 h 3532758"/>
                  <a:gd name="connsiteX0-17" fmla="*/ 0 w 7141557"/>
                  <a:gd name="connsiteY0-18" fmla="*/ 0 h 3257738"/>
                  <a:gd name="connsiteX1-19" fmla="*/ 7141557 w 7141557"/>
                  <a:gd name="connsiteY1-20" fmla="*/ 0 h 3257738"/>
                  <a:gd name="connsiteX2-21" fmla="*/ 7141557 w 7141557"/>
                  <a:gd name="connsiteY2-22" fmla="*/ 3143321 h 3257738"/>
                  <a:gd name="connsiteX3-23" fmla="*/ 7027140 w 7141557"/>
                  <a:gd name="connsiteY3-24" fmla="*/ 3257738 h 3257738"/>
                  <a:gd name="connsiteX4-25" fmla="*/ 114417 w 7141557"/>
                  <a:gd name="connsiteY4-26" fmla="*/ 3257738 h 3257738"/>
                  <a:gd name="connsiteX5-27" fmla="*/ 0 w 7141557"/>
                  <a:gd name="connsiteY5-28" fmla="*/ 3143321 h 3257738"/>
                  <a:gd name="connsiteX6-29" fmla="*/ 0 w 7141557"/>
                  <a:gd name="connsiteY6-30" fmla="*/ 0 h 3257738"/>
                  <a:gd name="connsiteX0-31" fmla="*/ 0 w 7141557"/>
                  <a:gd name="connsiteY0-32" fmla="*/ 223746 h 3481484"/>
                  <a:gd name="connsiteX1-33" fmla="*/ 7141557 w 7141557"/>
                  <a:gd name="connsiteY1-34" fmla="*/ 223746 h 3481484"/>
                  <a:gd name="connsiteX2-35" fmla="*/ 7141557 w 7141557"/>
                  <a:gd name="connsiteY2-36" fmla="*/ 3367067 h 3481484"/>
                  <a:gd name="connsiteX3-37" fmla="*/ 7027140 w 7141557"/>
                  <a:gd name="connsiteY3-38" fmla="*/ 3481484 h 3481484"/>
                  <a:gd name="connsiteX4-39" fmla="*/ 114417 w 7141557"/>
                  <a:gd name="connsiteY4-40" fmla="*/ 3481484 h 3481484"/>
                  <a:gd name="connsiteX5-41" fmla="*/ 0 w 7141557"/>
                  <a:gd name="connsiteY5-42" fmla="*/ 3367067 h 3481484"/>
                  <a:gd name="connsiteX6-43" fmla="*/ 0 w 7141557"/>
                  <a:gd name="connsiteY6-44" fmla="*/ 223746 h 3481484"/>
                  <a:gd name="connsiteX0-45" fmla="*/ 0 w 7141557"/>
                  <a:gd name="connsiteY0-46" fmla="*/ 0 h 3257738"/>
                  <a:gd name="connsiteX1-47" fmla="*/ 7141557 w 7141557"/>
                  <a:gd name="connsiteY1-48" fmla="*/ 0 h 3257738"/>
                  <a:gd name="connsiteX2-49" fmla="*/ 7141557 w 7141557"/>
                  <a:gd name="connsiteY2-50" fmla="*/ 3143321 h 3257738"/>
                  <a:gd name="connsiteX3-51" fmla="*/ 7027140 w 7141557"/>
                  <a:gd name="connsiteY3-52" fmla="*/ 3257738 h 3257738"/>
                  <a:gd name="connsiteX4-53" fmla="*/ 114417 w 7141557"/>
                  <a:gd name="connsiteY4-54" fmla="*/ 3257738 h 3257738"/>
                  <a:gd name="connsiteX5-55" fmla="*/ 0 w 7141557"/>
                  <a:gd name="connsiteY5-56" fmla="*/ 3143321 h 3257738"/>
                  <a:gd name="connsiteX6-57" fmla="*/ 0 w 7141557"/>
                  <a:gd name="connsiteY6-58" fmla="*/ 0 h 3257738"/>
                  <a:gd name="connsiteX0-59" fmla="*/ 0 w 7170586"/>
                  <a:gd name="connsiteY0-60" fmla="*/ 2743200 h 3257738"/>
                  <a:gd name="connsiteX1-61" fmla="*/ 7170586 w 7170586"/>
                  <a:gd name="connsiteY1-62" fmla="*/ 0 h 3257738"/>
                  <a:gd name="connsiteX2-63" fmla="*/ 7170586 w 7170586"/>
                  <a:gd name="connsiteY2-64" fmla="*/ 3143321 h 3257738"/>
                  <a:gd name="connsiteX3-65" fmla="*/ 7056169 w 7170586"/>
                  <a:gd name="connsiteY3-66" fmla="*/ 3257738 h 3257738"/>
                  <a:gd name="connsiteX4-67" fmla="*/ 143446 w 7170586"/>
                  <a:gd name="connsiteY4-68" fmla="*/ 3257738 h 3257738"/>
                  <a:gd name="connsiteX5-69" fmla="*/ 29029 w 7170586"/>
                  <a:gd name="connsiteY5-70" fmla="*/ 3143321 h 3257738"/>
                  <a:gd name="connsiteX6-71" fmla="*/ 0 w 7170586"/>
                  <a:gd name="connsiteY6-72" fmla="*/ 2743200 h 3257738"/>
                  <a:gd name="connsiteX0-73" fmla="*/ 0 w 7170586"/>
                  <a:gd name="connsiteY0-74" fmla="*/ 43543 h 558081"/>
                  <a:gd name="connsiteX1-75" fmla="*/ 7170586 w 7170586"/>
                  <a:gd name="connsiteY1-76" fmla="*/ 0 h 558081"/>
                  <a:gd name="connsiteX2-77" fmla="*/ 7170586 w 7170586"/>
                  <a:gd name="connsiteY2-78" fmla="*/ 443664 h 558081"/>
                  <a:gd name="connsiteX3-79" fmla="*/ 7056169 w 7170586"/>
                  <a:gd name="connsiteY3-80" fmla="*/ 558081 h 558081"/>
                  <a:gd name="connsiteX4-81" fmla="*/ 143446 w 7170586"/>
                  <a:gd name="connsiteY4-82" fmla="*/ 558081 h 558081"/>
                  <a:gd name="connsiteX5-83" fmla="*/ 29029 w 7170586"/>
                  <a:gd name="connsiteY5-84" fmla="*/ 443664 h 558081"/>
                  <a:gd name="connsiteX6-85" fmla="*/ 0 w 7170586"/>
                  <a:gd name="connsiteY6-86" fmla="*/ 43543 h 558081"/>
                  <a:gd name="connsiteX0-87" fmla="*/ 0 w 7170586"/>
                  <a:gd name="connsiteY0-88" fmla="*/ 0 h 514538"/>
                  <a:gd name="connsiteX1-89" fmla="*/ 7170586 w 7170586"/>
                  <a:gd name="connsiteY1-90" fmla="*/ 0 h 514538"/>
                  <a:gd name="connsiteX2-91" fmla="*/ 7170586 w 7170586"/>
                  <a:gd name="connsiteY2-92" fmla="*/ 400121 h 514538"/>
                  <a:gd name="connsiteX3-93" fmla="*/ 7056169 w 7170586"/>
                  <a:gd name="connsiteY3-94" fmla="*/ 514538 h 514538"/>
                  <a:gd name="connsiteX4-95" fmla="*/ 143446 w 7170586"/>
                  <a:gd name="connsiteY4-96" fmla="*/ 514538 h 514538"/>
                  <a:gd name="connsiteX5-97" fmla="*/ 29029 w 7170586"/>
                  <a:gd name="connsiteY5-98" fmla="*/ 400121 h 514538"/>
                  <a:gd name="connsiteX6-99" fmla="*/ 0 w 7170586"/>
                  <a:gd name="connsiteY6-100" fmla="*/ 0 h 514538"/>
                  <a:gd name="connsiteX0-101" fmla="*/ 0 w 7170586"/>
                  <a:gd name="connsiteY0-102" fmla="*/ 0 h 514538"/>
                  <a:gd name="connsiteX1-103" fmla="*/ 7156768 w 7170586"/>
                  <a:gd name="connsiteY1-104" fmla="*/ 0 h 514538"/>
                  <a:gd name="connsiteX2-105" fmla="*/ 7170586 w 7170586"/>
                  <a:gd name="connsiteY2-106" fmla="*/ 400121 h 514538"/>
                  <a:gd name="connsiteX3-107" fmla="*/ 7056169 w 7170586"/>
                  <a:gd name="connsiteY3-108" fmla="*/ 514538 h 514538"/>
                  <a:gd name="connsiteX4-109" fmla="*/ 143446 w 7170586"/>
                  <a:gd name="connsiteY4-110" fmla="*/ 514538 h 514538"/>
                  <a:gd name="connsiteX5-111" fmla="*/ 29029 w 7170586"/>
                  <a:gd name="connsiteY5-112" fmla="*/ 400121 h 514538"/>
                  <a:gd name="connsiteX6-113" fmla="*/ 0 w 7170586"/>
                  <a:gd name="connsiteY6-114" fmla="*/ 0 h 514538"/>
                  <a:gd name="connsiteX0-115" fmla="*/ 0 w 7156768"/>
                  <a:gd name="connsiteY0-116" fmla="*/ 0 h 514538"/>
                  <a:gd name="connsiteX1-117" fmla="*/ 7156768 w 7156768"/>
                  <a:gd name="connsiteY1-118" fmla="*/ 0 h 514538"/>
                  <a:gd name="connsiteX2-119" fmla="*/ 7152161 w 7156768"/>
                  <a:gd name="connsiteY2-120" fmla="*/ 397274 h 514538"/>
                  <a:gd name="connsiteX3-121" fmla="*/ 7056169 w 7156768"/>
                  <a:gd name="connsiteY3-122" fmla="*/ 514538 h 514538"/>
                  <a:gd name="connsiteX4-123" fmla="*/ 143446 w 7156768"/>
                  <a:gd name="connsiteY4-124" fmla="*/ 514538 h 514538"/>
                  <a:gd name="connsiteX5-125" fmla="*/ 29029 w 7156768"/>
                  <a:gd name="connsiteY5-126" fmla="*/ 400121 h 514538"/>
                  <a:gd name="connsiteX6-127" fmla="*/ 0 w 7156768"/>
                  <a:gd name="connsiteY6-128" fmla="*/ 0 h 514538"/>
                  <a:gd name="connsiteX0-129" fmla="*/ 0 w 7161374"/>
                  <a:gd name="connsiteY0-130" fmla="*/ 0 h 514538"/>
                  <a:gd name="connsiteX1-131" fmla="*/ 7156768 w 7161374"/>
                  <a:gd name="connsiteY1-132" fmla="*/ 0 h 514538"/>
                  <a:gd name="connsiteX2-133" fmla="*/ 7161374 w 7161374"/>
                  <a:gd name="connsiteY2-134" fmla="*/ 394425 h 514538"/>
                  <a:gd name="connsiteX3-135" fmla="*/ 7056169 w 7161374"/>
                  <a:gd name="connsiteY3-136" fmla="*/ 514538 h 514538"/>
                  <a:gd name="connsiteX4-137" fmla="*/ 143446 w 7161374"/>
                  <a:gd name="connsiteY4-138" fmla="*/ 514538 h 514538"/>
                  <a:gd name="connsiteX5-139" fmla="*/ 29029 w 7161374"/>
                  <a:gd name="connsiteY5-140" fmla="*/ 400121 h 514538"/>
                  <a:gd name="connsiteX6-141" fmla="*/ 0 w 7161374"/>
                  <a:gd name="connsiteY6-142" fmla="*/ 0 h 514538"/>
                  <a:gd name="connsiteX0-143" fmla="*/ 0 w 7161374"/>
                  <a:gd name="connsiteY0-144" fmla="*/ 0 h 517385"/>
                  <a:gd name="connsiteX1-145" fmla="*/ 7156768 w 7161374"/>
                  <a:gd name="connsiteY1-146" fmla="*/ 0 h 517385"/>
                  <a:gd name="connsiteX2-147" fmla="*/ 7161374 w 7161374"/>
                  <a:gd name="connsiteY2-148" fmla="*/ 394425 h 517385"/>
                  <a:gd name="connsiteX3-149" fmla="*/ 7014711 w 7161374"/>
                  <a:gd name="connsiteY3-150" fmla="*/ 517385 h 517385"/>
                  <a:gd name="connsiteX4-151" fmla="*/ 143446 w 7161374"/>
                  <a:gd name="connsiteY4-152" fmla="*/ 514538 h 517385"/>
                  <a:gd name="connsiteX5-153" fmla="*/ 29029 w 7161374"/>
                  <a:gd name="connsiteY5-154" fmla="*/ 400121 h 517385"/>
                  <a:gd name="connsiteX6-155" fmla="*/ 0 w 7161374"/>
                  <a:gd name="connsiteY6-156" fmla="*/ 0 h 517385"/>
                  <a:gd name="connsiteX0-157" fmla="*/ 0 w 7156768"/>
                  <a:gd name="connsiteY0-158" fmla="*/ 0 h 517385"/>
                  <a:gd name="connsiteX1-159" fmla="*/ 7156768 w 7156768"/>
                  <a:gd name="connsiteY1-160" fmla="*/ 0 h 517385"/>
                  <a:gd name="connsiteX2-161" fmla="*/ 7156768 w 7156768"/>
                  <a:gd name="connsiteY2-162" fmla="*/ 397272 h 517385"/>
                  <a:gd name="connsiteX3-163" fmla="*/ 7014711 w 7156768"/>
                  <a:gd name="connsiteY3-164" fmla="*/ 517385 h 517385"/>
                  <a:gd name="connsiteX4-165" fmla="*/ 143446 w 7156768"/>
                  <a:gd name="connsiteY4-166" fmla="*/ 514538 h 517385"/>
                  <a:gd name="connsiteX5-167" fmla="*/ 29029 w 7156768"/>
                  <a:gd name="connsiteY5-168" fmla="*/ 400121 h 517385"/>
                  <a:gd name="connsiteX6-169" fmla="*/ 0 w 7156768"/>
                  <a:gd name="connsiteY6-170" fmla="*/ 0 h 51738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56768" h="517385">
                    <a:moveTo>
                      <a:pt x="0" y="0"/>
                    </a:moveTo>
                    <a:lnTo>
                      <a:pt x="7156768" y="0"/>
                    </a:lnTo>
                    <a:lnTo>
                      <a:pt x="7156768" y="397272"/>
                    </a:lnTo>
                    <a:cubicBezTo>
                      <a:pt x="7156768" y="460463"/>
                      <a:pt x="7077902" y="517385"/>
                      <a:pt x="7014711" y="517385"/>
                    </a:cubicBezTo>
                    <a:lnTo>
                      <a:pt x="143446" y="514538"/>
                    </a:lnTo>
                    <a:cubicBezTo>
                      <a:pt x="80255" y="514538"/>
                      <a:pt x="29029" y="463312"/>
                      <a:pt x="29029" y="400121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CFF33">
                      <a:alpha val="40000"/>
                    </a:srgbClr>
                  </a:gs>
                  <a:gs pos="70000">
                    <a:srgbClr val="CCFF33"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cxnSp>
            <p:nvCxnSpPr>
              <p:cNvPr id="19" name="直接连接符 10"/>
              <p:cNvCxnSpPr/>
              <p:nvPr/>
            </p:nvCxnSpPr>
            <p:spPr>
              <a:xfrm>
                <a:off x="991921" y="4381377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CCFF33">
                        <a:alpha val="0"/>
                      </a:srgbClr>
                    </a:gs>
                    <a:gs pos="88000">
                      <a:srgbClr val="CCFF33">
                        <a:alpha val="70000"/>
                      </a:srgbClr>
                    </a:gs>
                    <a:gs pos="12000">
                      <a:srgbClr val="CCFF33">
                        <a:alpha val="70000"/>
                      </a:srgbClr>
                    </a:gs>
                    <a:gs pos="50000">
                      <a:srgbClr val="CCFF33"/>
                    </a:gs>
                    <a:gs pos="100000">
                      <a:srgbClr val="CCFF33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1"/>
              <p:cNvCxnSpPr/>
              <p:nvPr/>
            </p:nvCxnSpPr>
            <p:spPr>
              <a:xfrm>
                <a:off x="991921" y="1024598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CCFF33">
                        <a:alpha val="0"/>
                      </a:srgbClr>
                    </a:gs>
                    <a:gs pos="88000">
                      <a:srgbClr val="CCFF33">
                        <a:alpha val="70000"/>
                      </a:srgbClr>
                    </a:gs>
                    <a:gs pos="12000">
                      <a:srgbClr val="CCFF33">
                        <a:alpha val="70000"/>
                      </a:srgbClr>
                    </a:gs>
                    <a:gs pos="50000">
                      <a:srgbClr val="CCFF33"/>
                    </a:gs>
                    <a:gs pos="100000">
                      <a:srgbClr val="CCFF33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93" name="矩形 17"/>
            <p:cNvSpPr>
              <a:spLocks noChangeArrowheads="1"/>
            </p:cNvSpPr>
            <p:nvPr/>
          </p:nvSpPr>
          <p:spPr bwMode="auto">
            <a:xfrm>
              <a:off x="6286722" y="2683330"/>
              <a:ext cx="11588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Your Text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grpSp>
          <p:nvGrpSpPr>
            <p:cNvPr id="12294" name="组合 23"/>
            <p:cNvGrpSpPr/>
            <p:nvPr/>
          </p:nvGrpSpPr>
          <p:grpSpPr bwMode="auto">
            <a:xfrm>
              <a:off x="438372" y="1321255"/>
              <a:ext cx="4159250" cy="2819400"/>
              <a:chOff x="252413" y="1393826"/>
              <a:chExt cx="4158651" cy="2819276"/>
            </a:xfrm>
          </p:grpSpPr>
          <p:sp>
            <p:nvSpPr>
              <p:cNvPr id="14" name="圆角矩形 13"/>
              <p:cNvSpPr/>
              <p:nvPr/>
            </p:nvSpPr>
            <p:spPr bwMode="auto">
              <a:xfrm>
                <a:off x="252413" y="1393826"/>
                <a:ext cx="4158651" cy="2819276"/>
              </a:xfrm>
              <a:prstGeom prst="roundRect">
                <a:avLst>
                  <a:gd name="adj" fmla="val 4676"/>
                </a:avLst>
              </a:prstGeom>
              <a:gradFill flip="none" rotWithShape="1">
                <a:gsLst>
                  <a:gs pos="0">
                    <a:srgbClr val="99CC00"/>
                  </a:gs>
                  <a:gs pos="100000">
                    <a:srgbClr val="CCFF33">
                      <a:alpha val="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solidFill>
                  <a:srgbClr val="CCFF3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pic>
            <p:nvPicPr>
              <p:cNvPr id="12298" name="Picture 27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8345" y="1736837"/>
                <a:ext cx="3786786" cy="2133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E:\卡拉赞\世界商务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3"/>
          <p:cNvSpPr txBox="1">
            <a:spLocks noChangeArrowheads="1"/>
          </p:cNvSpPr>
          <p:nvPr/>
        </p:nvSpPr>
        <p:spPr bwMode="auto">
          <a:xfrm>
            <a:off x="1103313" y="3746500"/>
            <a:ext cx="32305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en-US" altLang="zh-CN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TextBox 6"/>
          <p:cNvSpPr txBox="1">
            <a:spLocks noChangeArrowheads="1"/>
          </p:cNvSpPr>
          <p:nvPr/>
        </p:nvSpPr>
        <p:spPr bwMode="auto">
          <a:xfrm>
            <a:off x="1114425" y="357188"/>
            <a:ext cx="20208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BUSINESS</a:t>
            </a:r>
            <a:endParaRPr lang="en-US" altLang="zh-CN" sz="3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TextBox 35"/>
          <p:cNvSpPr txBox="1">
            <a:spLocks noChangeArrowheads="1"/>
          </p:cNvSpPr>
          <p:nvPr/>
        </p:nvSpPr>
        <p:spPr bwMode="auto">
          <a:xfrm>
            <a:off x="395288" y="4822825"/>
            <a:ext cx="11080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RAPIDESIGN</a:t>
            </a:r>
            <a:endParaRPr lang="en-US" altLang="zh-CN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3318" name="组合 36"/>
          <p:cNvGrpSpPr/>
          <p:nvPr/>
        </p:nvGrpSpPr>
        <p:grpSpPr bwMode="auto">
          <a:xfrm>
            <a:off x="41275" y="4705350"/>
            <a:ext cx="454025" cy="423863"/>
            <a:chOff x="-2441575" y="2146300"/>
            <a:chExt cx="1196975" cy="1114425"/>
          </a:xfrm>
        </p:grpSpPr>
        <p:sp>
          <p:nvSpPr>
            <p:cNvPr id="11" name="Freeform 48"/>
            <p:cNvSpPr/>
            <p:nvPr/>
          </p:nvSpPr>
          <p:spPr bwMode="auto">
            <a:xfrm>
              <a:off x="-2441575" y="2325688"/>
              <a:ext cx="1054100" cy="781050"/>
            </a:xfrm>
            <a:custGeom>
              <a:avLst/>
              <a:gdLst>
                <a:gd name="T0" fmla="*/ 262 w 281"/>
                <a:gd name="T1" fmla="*/ 47 h 208"/>
                <a:gd name="T2" fmla="*/ 241 w 281"/>
                <a:gd name="T3" fmla="*/ 31 h 208"/>
                <a:gd name="T4" fmla="*/ 187 w 281"/>
                <a:gd name="T5" fmla="*/ 18 h 208"/>
                <a:gd name="T6" fmla="*/ 118 w 281"/>
                <a:gd name="T7" fmla="*/ 41 h 208"/>
                <a:gd name="T8" fmla="*/ 17 w 281"/>
                <a:gd name="T9" fmla="*/ 208 h 208"/>
                <a:gd name="T10" fmla="*/ 0 w 281"/>
                <a:gd name="T11" fmla="*/ 203 h 208"/>
                <a:gd name="T12" fmla="*/ 108 w 281"/>
                <a:gd name="T13" fmla="*/ 27 h 208"/>
                <a:gd name="T14" fmla="*/ 187 w 281"/>
                <a:gd name="T15" fmla="*/ 1 h 208"/>
                <a:gd name="T16" fmla="*/ 248 w 281"/>
                <a:gd name="T17" fmla="*/ 16 h 208"/>
                <a:gd name="T18" fmla="*/ 278 w 281"/>
                <a:gd name="T19" fmla="*/ 40 h 208"/>
                <a:gd name="T20" fmla="*/ 279 w 281"/>
                <a:gd name="T21" fmla="*/ 48 h 208"/>
                <a:gd name="T22" fmla="*/ 262 w 281"/>
                <a:gd name="T23" fmla="*/ 4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08">
                  <a:moveTo>
                    <a:pt x="262" y="47"/>
                  </a:moveTo>
                  <a:cubicBezTo>
                    <a:pt x="261" y="45"/>
                    <a:pt x="254" y="38"/>
                    <a:pt x="241" y="31"/>
                  </a:cubicBezTo>
                  <a:cubicBezTo>
                    <a:pt x="227" y="24"/>
                    <a:pt x="208" y="18"/>
                    <a:pt x="187" y="18"/>
                  </a:cubicBezTo>
                  <a:cubicBezTo>
                    <a:pt x="166" y="18"/>
                    <a:pt x="142" y="23"/>
                    <a:pt x="118" y="41"/>
                  </a:cubicBezTo>
                  <a:cubicBezTo>
                    <a:pt x="82" y="66"/>
                    <a:pt x="46" y="117"/>
                    <a:pt x="17" y="208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31" y="107"/>
                    <a:pt x="69" y="54"/>
                    <a:pt x="108" y="27"/>
                  </a:cubicBezTo>
                  <a:cubicBezTo>
                    <a:pt x="135" y="7"/>
                    <a:pt x="162" y="0"/>
                    <a:pt x="187" y="1"/>
                  </a:cubicBezTo>
                  <a:cubicBezTo>
                    <a:pt x="211" y="1"/>
                    <a:pt x="233" y="8"/>
                    <a:pt x="248" y="16"/>
                  </a:cubicBezTo>
                  <a:cubicBezTo>
                    <a:pt x="263" y="24"/>
                    <a:pt x="274" y="34"/>
                    <a:pt x="278" y="40"/>
                  </a:cubicBezTo>
                  <a:cubicBezTo>
                    <a:pt x="279" y="42"/>
                    <a:pt x="281" y="45"/>
                    <a:pt x="279" y="48"/>
                  </a:cubicBezTo>
                  <a:cubicBezTo>
                    <a:pt x="277" y="52"/>
                    <a:pt x="271" y="56"/>
                    <a:pt x="262" y="4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-2117725" y="2146300"/>
              <a:ext cx="501650" cy="1114425"/>
            </a:xfrm>
            <a:custGeom>
              <a:avLst/>
              <a:gdLst>
                <a:gd name="T0" fmla="*/ 133 w 134"/>
                <a:gd name="T1" fmla="*/ 5 h 297"/>
                <a:gd name="T2" fmla="*/ 126 w 134"/>
                <a:gd name="T3" fmla="*/ 1 h 297"/>
                <a:gd name="T4" fmla="*/ 91 w 134"/>
                <a:gd name="T5" fmla="*/ 6 h 297"/>
                <a:gd name="T6" fmla="*/ 40 w 134"/>
                <a:gd name="T7" fmla="*/ 38 h 297"/>
                <a:gd name="T8" fmla="*/ 7 w 134"/>
                <a:gd name="T9" fmla="*/ 109 h 297"/>
                <a:gd name="T10" fmla="*/ 57 w 134"/>
                <a:gd name="T11" fmla="*/ 297 h 297"/>
                <a:gd name="T12" fmla="*/ 71 w 134"/>
                <a:gd name="T13" fmla="*/ 289 h 297"/>
                <a:gd name="T14" fmla="*/ 23 w 134"/>
                <a:gd name="T15" fmla="*/ 111 h 297"/>
                <a:gd name="T16" fmla="*/ 52 w 134"/>
                <a:gd name="T17" fmla="*/ 49 h 297"/>
                <a:gd name="T18" fmla="*/ 96 w 134"/>
                <a:gd name="T19" fmla="*/ 21 h 297"/>
                <a:gd name="T20" fmla="*/ 121 w 134"/>
                <a:gd name="T21" fmla="*/ 16 h 297"/>
                <a:gd name="T22" fmla="*/ 133 w 134"/>
                <a:gd name="T23" fmla="*/ 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297">
                  <a:moveTo>
                    <a:pt x="133" y="5"/>
                  </a:moveTo>
                  <a:cubicBezTo>
                    <a:pt x="132" y="2"/>
                    <a:pt x="129" y="1"/>
                    <a:pt x="126" y="1"/>
                  </a:cubicBezTo>
                  <a:cubicBezTo>
                    <a:pt x="120" y="0"/>
                    <a:pt x="106" y="1"/>
                    <a:pt x="91" y="6"/>
                  </a:cubicBezTo>
                  <a:cubicBezTo>
                    <a:pt x="75" y="11"/>
                    <a:pt x="57" y="21"/>
                    <a:pt x="40" y="38"/>
                  </a:cubicBezTo>
                  <a:cubicBezTo>
                    <a:pt x="24" y="54"/>
                    <a:pt x="11" y="77"/>
                    <a:pt x="7" y="109"/>
                  </a:cubicBezTo>
                  <a:cubicBezTo>
                    <a:pt x="0" y="153"/>
                    <a:pt x="11" y="214"/>
                    <a:pt x="57" y="297"/>
                  </a:cubicBezTo>
                  <a:cubicBezTo>
                    <a:pt x="71" y="289"/>
                    <a:pt x="71" y="289"/>
                    <a:pt x="71" y="289"/>
                  </a:cubicBezTo>
                  <a:cubicBezTo>
                    <a:pt x="28" y="209"/>
                    <a:pt x="17" y="152"/>
                    <a:pt x="23" y="111"/>
                  </a:cubicBezTo>
                  <a:cubicBezTo>
                    <a:pt x="26" y="83"/>
                    <a:pt x="38" y="63"/>
                    <a:pt x="52" y="49"/>
                  </a:cubicBezTo>
                  <a:cubicBezTo>
                    <a:pt x="66" y="35"/>
                    <a:pt x="83" y="26"/>
                    <a:pt x="96" y="21"/>
                  </a:cubicBezTo>
                  <a:cubicBezTo>
                    <a:pt x="110" y="17"/>
                    <a:pt x="119" y="16"/>
                    <a:pt x="121" y="16"/>
                  </a:cubicBezTo>
                  <a:cubicBezTo>
                    <a:pt x="133" y="16"/>
                    <a:pt x="134" y="9"/>
                    <a:pt x="133" y="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3" name="Freeform 50"/>
            <p:cNvSpPr/>
            <p:nvPr/>
          </p:nvSpPr>
          <p:spPr bwMode="auto">
            <a:xfrm>
              <a:off x="-2212975" y="2171700"/>
              <a:ext cx="712788" cy="995363"/>
            </a:xfrm>
            <a:custGeom>
              <a:avLst/>
              <a:gdLst>
                <a:gd name="T0" fmla="*/ 47 w 190"/>
                <a:gd name="T1" fmla="*/ 1 h 265"/>
                <a:gd name="T2" fmla="*/ 40 w 190"/>
                <a:gd name="T3" fmla="*/ 3 h 265"/>
                <a:gd name="T4" fmla="*/ 18 w 190"/>
                <a:gd name="T5" fmla="*/ 30 h 265"/>
                <a:gd name="T6" fmla="*/ 1 w 190"/>
                <a:gd name="T7" fmla="*/ 87 h 265"/>
                <a:gd name="T8" fmla="*/ 23 w 190"/>
                <a:gd name="T9" fmla="*/ 161 h 265"/>
                <a:gd name="T10" fmla="*/ 185 w 190"/>
                <a:gd name="T11" fmla="*/ 265 h 265"/>
                <a:gd name="T12" fmla="*/ 190 w 190"/>
                <a:gd name="T13" fmla="*/ 250 h 265"/>
                <a:gd name="T14" fmla="*/ 37 w 190"/>
                <a:gd name="T15" fmla="*/ 152 h 265"/>
                <a:gd name="T16" fmla="*/ 17 w 190"/>
                <a:gd name="T17" fmla="*/ 87 h 265"/>
                <a:gd name="T18" fmla="*/ 31 w 190"/>
                <a:gd name="T19" fmla="*/ 37 h 265"/>
                <a:gd name="T20" fmla="*/ 46 w 190"/>
                <a:gd name="T21" fmla="*/ 17 h 265"/>
                <a:gd name="T22" fmla="*/ 47 w 190"/>
                <a:gd name="T23" fmla="*/ 1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265">
                  <a:moveTo>
                    <a:pt x="47" y="1"/>
                  </a:moveTo>
                  <a:cubicBezTo>
                    <a:pt x="45" y="0"/>
                    <a:pt x="42" y="2"/>
                    <a:pt x="40" y="3"/>
                  </a:cubicBezTo>
                  <a:cubicBezTo>
                    <a:pt x="34" y="6"/>
                    <a:pt x="25" y="16"/>
                    <a:pt x="18" y="30"/>
                  </a:cubicBezTo>
                  <a:cubicBezTo>
                    <a:pt x="10" y="44"/>
                    <a:pt x="2" y="64"/>
                    <a:pt x="1" y="87"/>
                  </a:cubicBezTo>
                  <a:cubicBezTo>
                    <a:pt x="0" y="109"/>
                    <a:pt x="6" y="135"/>
                    <a:pt x="23" y="161"/>
                  </a:cubicBezTo>
                  <a:cubicBezTo>
                    <a:pt x="48" y="197"/>
                    <a:pt x="97" y="234"/>
                    <a:pt x="185" y="265"/>
                  </a:cubicBezTo>
                  <a:cubicBezTo>
                    <a:pt x="190" y="250"/>
                    <a:pt x="190" y="250"/>
                    <a:pt x="190" y="250"/>
                  </a:cubicBezTo>
                  <a:cubicBezTo>
                    <a:pt x="105" y="221"/>
                    <a:pt x="59" y="186"/>
                    <a:pt x="37" y="152"/>
                  </a:cubicBezTo>
                  <a:cubicBezTo>
                    <a:pt x="21" y="129"/>
                    <a:pt x="16" y="107"/>
                    <a:pt x="17" y="87"/>
                  </a:cubicBezTo>
                  <a:cubicBezTo>
                    <a:pt x="18" y="67"/>
                    <a:pt x="24" y="50"/>
                    <a:pt x="31" y="37"/>
                  </a:cubicBezTo>
                  <a:cubicBezTo>
                    <a:pt x="38" y="25"/>
                    <a:pt x="44" y="18"/>
                    <a:pt x="46" y="17"/>
                  </a:cubicBezTo>
                  <a:cubicBezTo>
                    <a:pt x="55" y="10"/>
                    <a:pt x="51" y="3"/>
                    <a:pt x="4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4" name="Freeform 51"/>
            <p:cNvSpPr/>
            <p:nvPr/>
          </p:nvSpPr>
          <p:spPr bwMode="auto">
            <a:xfrm>
              <a:off x="-2317750" y="2454275"/>
              <a:ext cx="1073150" cy="547688"/>
            </a:xfrm>
            <a:custGeom>
              <a:avLst/>
              <a:gdLst>
                <a:gd name="T0" fmla="*/ 7 w 286"/>
                <a:gd name="T1" fmla="*/ 1 h 146"/>
                <a:gd name="T2" fmla="*/ 2 w 286"/>
                <a:gd name="T3" fmla="*/ 7 h 146"/>
                <a:gd name="T4" fmla="*/ 3 w 286"/>
                <a:gd name="T5" fmla="*/ 42 h 146"/>
                <a:gd name="T6" fmla="*/ 30 w 286"/>
                <a:gd name="T7" fmla="*/ 95 h 146"/>
                <a:gd name="T8" fmla="*/ 96 w 286"/>
                <a:gd name="T9" fmla="*/ 135 h 146"/>
                <a:gd name="T10" fmla="*/ 286 w 286"/>
                <a:gd name="T11" fmla="*/ 104 h 146"/>
                <a:gd name="T12" fmla="*/ 279 w 286"/>
                <a:gd name="T13" fmla="*/ 90 h 146"/>
                <a:gd name="T14" fmla="*/ 100 w 286"/>
                <a:gd name="T15" fmla="*/ 120 h 146"/>
                <a:gd name="T16" fmla="*/ 42 w 286"/>
                <a:gd name="T17" fmla="*/ 85 h 146"/>
                <a:gd name="T18" fmla="*/ 19 w 286"/>
                <a:gd name="T19" fmla="*/ 38 h 146"/>
                <a:gd name="T20" fmla="*/ 17 w 286"/>
                <a:gd name="T21" fmla="*/ 13 h 146"/>
                <a:gd name="T22" fmla="*/ 7 w 286"/>
                <a:gd name="T23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6" h="146">
                  <a:moveTo>
                    <a:pt x="7" y="1"/>
                  </a:moveTo>
                  <a:cubicBezTo>
                    <a:pt x="4" y="2"/>
                    <a:pt x="3" y="5"/>
                    <a:pt x="2" y="7"/>
                  </a:cubicBezTo>
                  <a:cubicBezTo>
                    <a:pt x="0" y="13"/>
                    <a:pt x="0" y="27"/>
                    <a:pt x="3" y="42"/>
                  </a:cubicBezTo>
                  <a:cubicBezTo>
                    <a:pt x="7" y="58"/>
                    <a:pt x="15" y="78"/>
                    <a:pt x="30" y="95"/>
                  </a:cubicBezTo>
                  <a:cubicBezTo>
                    <a:pt x="44" y="112"/>
                    <a:pt x="65" y="128"/>
                    <a:pt x="96" y="135"/>
                  </a:cubicBezTo>
                  <a:cubicBezTo>
                    <a:pt x="138" y="146"/>
                    <a:pt x="200" y="141"/>
                    <a:pt x="286" y="104"/>
                  </a:cubicBezTo>
                  <a:cubicBezTo>
                    <a:pt x="279" y="90"/>
                    <a:pt x="279" y="90"/>
                    <a:pt x="279" y="90"/>
                  </a:cubicBezTo>
                  <a:cubicBezTo>
                    <a:pt x="197" y="125"/>
                    <a:pt x="139" y="130"/>
                    <a:pt x="100" y="120"/>
                  </a:cubicBezTo>
                  <a:cubicBezTo>
                    <a:pt x="73" y="113"/>
                    <a:pt x="54" y="100"/>
                    <a:pt x="42" y="85"/>
                  </a:cubicBezTo>
                  <a:cubicBezTo>
                    <a:pt x="29" y="70"/>
                    <a:pt x="22" y="53"/>
                    <a:pt x="19" y="38"/>
                  </a:cubicBezTo>
                  <a:cubicBezTo>
                    <a:pt x="16" y="25"/>
                    <a:pt x="16" y="15"/>
                    <a:pt x="17" y="13"/>
                  </a:cubicBezTo>
                  <a:cubicBezTo>
                    <a:pt x="18" y="2"/>
                    <a:pt x="11" y="0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3331" name="Freeform 52"/>
            <p:cNvSpPr/>
            <p:nvPr/>
          </p:nvSpPr>
          <p:spPr bwMode="auto">
            <a:xfrm>
              <a:off x="-1979613" y="2435225"/>
              <a:ext cx="427038" cy="434975"/>
            </a:xfrm>
            <a:custGeom>
              <a:avLst/>
              <a:gdLst>
                <a:gd name="T0" fmla="*/ 2147483646 w 114"/>
                <a:gd name="T1" fmla="*/ 2147483646 h 116"/>
                <a:gd name="T2" fmla="*/ 2147483646 w 114"/>
                <a:gd name="T3" fmla="*/ 2147483646 h 116"/>
                <a:gd name="T4" fmla="*/ 2147483646 w 114"/>
                <a:gd name="T5" fmla="*/ 2147483646 h 116"/>
                <a:gd name="T6" fmla="*/ 2147483646 w 114"/>
                <a:gd name="T7" fmla="*/ 2147483646 h 116"/>
                <a:gd name="T8" fmla="*/ 2147483646 w 114"/>
                <a:gd name="T9" fmla="*/ 2147483646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116"/>
                <a:gd name="T17" fmla="*/ 114 w 114"/>
                <a:gd name="T18" fmla="*/ 116 h 1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116">
                  <a:moveTo>
                    <a:pt x="2" y="55"/>
                  </a:moveTo>
                  <a:cubicBezTo>
                    <a:pt x="0" y="86"/>
                    <a:pt x="23" y="112"/>
                    <a:pt x="53" y="114"/>
                  </a:cubicBezTo>
                  <a:cubicBezTo>
                    <a:pt x="84" y="116"/>
                    <a:pt x="110" y="93"/>
                    <a:pt x="112" y="62"/>
                  </a:cubicBezTo>
                  <a:cubicBezTo>
                    <a:pt x="114" y="31"/>
                    <a:pt x="91" y="4"/>
                    <a:pt x="61" y="2"/>
                  </a:cubicBezTo>
                  <a:cubicBezTo>
                    <a:pt x="30" y="0"/>
                    <a:pt x="4" y="24"/>
                    <a:pt x="2" y="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961</Words>
  <Application>WPS 演示</Application>
  <PresentationFormat>全屏显示(16:9)</PresentationFormat>
  <Paragraphs>67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方正粗倩简体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锐普PPT模板</dc:title>
  <dc:creator>锐普PPT</dc:creator>
  <cp:lastModifiedBy>荷语默</cp:lastModifiedBy>
  <cp:revision>12</cp:revision>
  <dcterms:created xsi:type="dcterms:W3CDTF">2011-01-25T03:12:00Z</dcterms:created>
  <dcterms:modified xsi:type="dcterms:W3CDTF">2018-08-23T06:20:37Z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