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62" r:id="rId4"/>
    <p:sldId id="257" r:id="rId5"/>
    <p:sldId id="263" r:id="rId6"/>
    <p:sldId id="258" r:id="rId7"/>
    <p:sldId id="260" r:id="rId8"/>
    <p:sldId id="261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640000"/>
    <a:srgbClr val="800000"/>
    <a:srgbClr val="990000"/>
    <a:srgbClr val="8A0000"/>
    <a:srgbClr val="5C1E1E"/>
    <a:srgbClr val="1B0B0B"/>
    <a:srgbClr val="3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1428" y="126"/>
      </p:cViewPr>
      <p:guideLst>
        <p:guide orient="horz" pos="16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EF4B574-4F18-4A2C-A0BA-13F6DB78CB7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0A4CB42-5988-431A-B45C-839C92059AE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47C81-A468-4FC7-9621-930D4E35283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9B2E2-F9D1-44D3-9E08-DD9661A596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7A1D6-0516-45D0-B14C-08374BC047CE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C308-8E35-49BC-ADF8-4EC581A084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C9FE-50B5-4B2A-9417-58A66C560FFA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FEB9F-42EC-4413-8B4C-D6D24F22AC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D4F9-6C81-4E4E-9FCC-9EE8E2DE0D41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FD527-DA29-4BA4-8B99-8074BB0D9F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4D7F9-BE1A-4607-8315-836416E0A235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E0F5A-9AA2-41CC-B931-801D63E9BF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F63C3-AA0A-45E5-9CD0-86AFAE11C3ED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0F146-342B-49C8-B7CF-006A85F81C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A5B5E-A9D3-4BBE-B606-6075C80DAB2B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768DF-B71F-4752-9489-DABC60AF4F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511F7-7893-443C-8339-D292FE82D26E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E6A5D-AE51-40FB-9986-5AA8E53553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卡拉赞\航行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12700"/>
            <a:ext cx="9178925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5"/>
          <p:cNvSpPr txBox="1">
            <a:spLocks noChangeArrowheads="1"/>
          </p:cNvSpPr>
          <p:nvPr userDrawn="1"/>
        </p:nvSpPr>
        <p:spPr bwMode="auto">
          <a:xfrm>
            <a:off x="0" y="12700"/>
            <a:ext cx="17811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500" b="1" dirty="0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rPr>
              <a:t>2011</a:t>
            </a:r>
            <a:endParaRPr lang="en-US" altLang="zh-CN" sz="2500" b="1" dirty="0">
              <a:solidFill>
                <a:schemeClr val="bg1"/>
              </a:solidFill>
              <a:latin typeface="Blackoak Std" panose="04050907060602020202" pitchFamily="82" charset="0"/>
              <a:ea typeface="微软雅黑" panose="020B0503020204020204" pitchFamily="34" charset="-122"/>
            </a:endParaRPr>
          </a:p>
        </p:txBody>
      </p:sp>
      <p:sp>
        <p:nvSpPr>
          <p:cNvPr id="4" name="TextBox 16"/>
          <p:cNvSpPr txBox="1">
            <a:spLocks noChangeArrowheads="1"/>
          </p:cNvSpPr>
          <p:nvPr userDrawn="1"/>
        </p:nvSpPr>
        <p:spPr bwMode="auto">
          <a:xfrm>
            <a:off x="6350" y="301625"/>
            <a:ext cx="179387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rPr>
              <a:t>Work Report</a:t>
            </a:r>
            <a:endParaRPr lang="en-US" altLang="zh-CN" sz="800" b="1" dirty="0">
              <a:solidFill>
                <a:schemeClr val="bg1"/>
              </a:solidFill>
              <a:latin typeface="Blackoak Std" panose="04050907060602020202" pitchFamily="82" charset="0"/>
              <a:ea typeface="微软雅黑" panose="020B0503020204020204" pitchFamily="34" charset="-122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EF712-B7D0-433B-8D1F-E9DF9F682E15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1EC138-B0E5-408A-8F06-33E54700C8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332AD-13DD-47FB-B1F5-5090C4BAB071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ED30F-4405-41EF-90A5-E88B00B4C4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BF875-FEA5-4C39-B1E3-5714B46CCAEA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8B2D7-2129-4ABB-9801-2FFB98716D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3B0BEA3-8635-4CB1-ADB9-A7BB03DFC319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42F8459-A6A0-4FC0-95D6-46EFAB0E0E9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7" descr="E:\卡拉赞\航行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-12700"/>
            <a:ext cx="9161463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9" name="组合 27"/>
          <p:cNvGrpSpPr/>
          <p:nvPr/>
        </p:nvGrpSpPr>
        <p:grpSpPr bwMode="auto">
          <a:xfrm>
            <a:off x="1376363" y="1323975"/>
            <a:ext cx="4132262" cy="1771650"/>
            <a:chOff x="1376028" y="1324651"/>
            <a:chExt cx="4133028" cy="1770458"/>
          </a:xfrm>
        </p:grpSpPr>
        <p:sp>
          <p:nvSpPr>
            <p:cNvPr id="4118" name="TextBox 9"/>
            <p:cNvSpPr txBox="1">
              <a:spLocks noChangeArrowheads="1"/>
            </p:cNvSpPr>
            <p:nvPr/>
          </p:nvSpPr>
          <p:spPr bwMode="auto">
            <a:xfrm>
              <a:off x="1376028" y="1324651"/>
              <a:ext cx="382668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endPara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9" name="TextBox 12"/>
            <p:cNvSpPr txBox="1">
              <a:spLocks noChangeArrowheads="1"/>
            </p:cNvSpPr>
            <p:nvPr/>
          </p:nvSpPr>
          <p:spPr bwMode="auto">
            <a:xfrm>
              <a:off x="1401428" y="2233335"/>
              <a:ext cx="3374642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000" b="1">
                  <a:solidFill>
                    <a:schemeClr val="bg1"/>
                  </a:solidFill>
                  <a:latin typeface="Blackoak Std" panose="04050907060602020202" pitchFamily="82" charset="0"/>
                  <a:ea typeface="微软雅黑" panose="020B0503020204020204" pitchFamily="34" charset="-122"/>
                </a:rPr>
                <a:t>2011</a:t>
              </a:r>
              <a:endParaRPr lang="en-US" altLang="zh-CN" sz="50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4120" name="TextBox 13"/>
            <p:cNvSpPr txBox="1">
              <a:spLocks noChangeArrowheads="1"/>
            </p:cNvSpPr>
            <p:nvPr/>
          </p:nvSpPr>
          <p:spPr bwMode="auto">
            <a:xfrm>
              <a:off x="1426837" y="2090898"/>
              <a:ext cx="3353422" cy="34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chemeClr val="bg1"/>
                  </a:solidFill>
                  <a:latin typeface="Blackoak Std" panose="04050907060602020202" pitchFamily="82" charset="0"/>
                  <a:ea typeface="微软雅黑" panose="020B0503020204020204" pitchFamily="34" charset="-122"/>
                </a:rPr>
                <a:t>Work Report</a:t>
              </a:r>
              <a:endParaRPr lang="en-US" altLang="zh-CN" sz="16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4121" name="矩形 23"/>
            <p:cNvSpPr>
              <a:spLocks noChangeArrowheads="1"/>
            </p:cNvSpPr>
            <p:nvPr/>
          </p:nvSpPr>
          <p:spPr bwMode="auto">
            <a:xfrm>
              <a:off x="1389980" y="1843206"/>
              <a:ext cx="41190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Shanghai Rapidesign Advertising Co.,ltd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376363" y="1474788"/>
            <a:ext cx="0" cy="13335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4102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21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2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3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4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17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3" name="TextBox 31"/>
          <p:cNvSpPr txBox="1">
            <a:spLocks noChangeArrowheads="1"/>
          </p:cNvSpPr>
          <p:nvPr/>
        </p:nvSpPr>
        <p:spPr bwMode="auto">
          <a:xfrm rot="-5400000">
            <a:off x="157957" y="1562894"/>
            <a:ext cx="172085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4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rPr>
              <a:t>B</a:t>
            </a:r>
            <a:endParaRPr lang="en-US" altLang="zh-CN" sz="6400" b="1">
              <a:solidFill>
                <a:schemeClr val="bg1"/>
              </a:solidFill>
              <a:latin typeface="Blackoak Std" panose="04050907060602020202" pitchFamily="82" charset="0"/>
              <a:ea typeface="微软雅黑" panose="020B0503020204020204" pitchFamily="34" charset="-122"/>
            </a:endParaRPr>
          </a:p>
        </p:txBody>
      </p:sp>
      <p:sp>
        <p:nvSpPr>
          <p:cNvPr id="4104" name="TextBox 32"/>
          <p:cNvSpPr txBox="1">
            <a:spLocks noChangeArrowheads="1"/>
          </p:cNvSpPr>
          <p:nvPr/>
        </p:nvSpPr>
        <p:spPr bwMode="auto">
          <a:xfrm rot="5400000">
            <a:off x="-391318" y="1940718"/>
            <a:ext cx="1530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8100" y="2888456"/>
            <a:ext cx="9055894" cy="1512168"/>
          </a:xfrm>
          <a:prstGeom prst="roundRect">
            <a:avLst>
              <a:gd name="adj" fmla="val 1550"/>
            </a:avLst>
          </a:prstGeom>
          <a:gradFill>
            <a:gsLst>
              <a:gs pos="4606">
                <a:srgbClr val="FF0000"/>
              </a:gs>
              <a:gs pos="0">
                <a:srgbClr val="FF4B4B"/>
              </a:gs>
              <a:gs pos="49000">
                <a:srgbClr val="640000"/>
              </a:gs>
              <a:gs pos="50000">
                <a:srgbClr val="1B0B0B"/>
              </a:gs>
              <a:gs pos="95000">
                <a:srgbClr val="5C1E1E"/>
              </a:gs>
              <a:gs pos="100000">
                <a:srgbClr val="8A000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100" y="916358"/>
            <a:ext cx="9055894" cy="1512168"/>
          </a:xfrm>
          <a:prstGeom prst="roundRect">
            <a:avLst>
              <a:gd name="adj" fmla="val 1550"/>
            </a:avLst>
          </a:prstGeom>
          <a:gradFill>
            <a:gsLst>
              <a:gs pos="4606">
                <a:srgbClr val="FF0000"/>
              </a:gs>
              <a:gs pos="0">
                <a:srgbClr val="FF4B4B"/>
              </a:gs>
              <a:gs pos="49000">
                <a:srgbClr val="640000"/>
              </a:gs>
              <a:gs pos="50000">
                <a:srgbClr val="1B0B0B"/>
              </a:gs>
              <a:gs pos="95000">
                <a:srgbClr val="5C1E1E"/>
              </a:gs>
              <a:gs pos="100000">
                <a:srgbClr val="8A000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1160463" y="1212850"/>
            <a:ext cx="6823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177" name="矩形 18"/>
          <p:cNvSpPr>
            <a:spLocks noChangeArrowheads="1"/>
          </p:cNvSpPr>
          <p:nvPr/>
        </p:nvSpPr>
        <p:spPr bwMode="auto">
          <a:xfrm>
            <a:off x="1160463" y="3175000"/>
            <a:ext cx="68230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73"/>
          <p:cNvGrpSpPr/>
          <p:nvPr/>
        </p:nvGrpSpPr>
        <p:grpSpPr bwMode="auto">
          <a:xfrm>
            <a:off x="998538" y="1927225"/>
            <a:ext cx="7146925" cy="487363"/>
            <a:chOff x="988568" y="1796803"/>
            <a:chExt cx="7148120" cy="487680"/>
          </a:xfrm>
        </p:grpSpPr>
        <p:grpSp>
          <p:nvGrpSpPr>
            <p:cNvPr id="8219" name="组合 41"/>
            <p:cNvGrpSpPr/>
            <p:nvPr/>
          </p:nvGrpSpPr>
          <p:grpSpPr bwMode="auto">
            <a:xfrm>
              <a:off x="988568" y="1796803"/>
              <a:ext cx="7148120" cy="487680"/>
              <a:chOff x="997378" y="2400359"/>
              <a:chExt cx="7148120" cy="487680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1000554" y="2400359"/>
                <a:ext cx="7141769" cy="487680"/>
              </a:xfrm>
              <a:prstGeom prst="roundRect">
                <a:avLst/>
              </a:prstGeom>
              <a:solidFill>
                <a:srgbClr val="FFB601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圆角矩形 22"/>
              <p:cNvSpPr/>
              <p:nvPr/>
            </p:nvSpPr>
            <p:spPr>
              <a:xfrm>
                <a:off x="997378" y="240035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9804"/>
                    </a:srgbClr>
                  </a:gs>
                  <a:gs pos="50000">
                    <a:srgbClr val="FFFFFF">
                      <a:alpha val="40000"/>
                    </a:srgbClr>
                  </a:gs>
                  <a:gs pos="100000">
                    <a:srgbClr val="FFFFFF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1000730" y="2856967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FFFF99">
                        <a:alpha val="0"/>
                      </a:srgbClr>
                    </a:gs>
                    <a:gs pos="88000">
                      <a:srgbClr val="FFFF99">
                        <a:alpha val="69804"/>
                      </a:srgbClr>
                    </a:gs>
                    <a:gs pos="12000">
                      <a:srgbClr val="FFFF99">
                        <a:alpha val="69804"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圆角矩形 22"/>
              <p:cNvSpPr/>
              <p:nvPr/>
            </p:nvSpPr>
            <p:spPr>
              <a:xfrm rot="10800000">
                <a:off x="1001048" y="2661981"/>
                <a:ext cx="7144450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2114 w 7143671"/>
                  <a:gd name="connsiteY0-116" fmla="*/ 81282 h 226058"/>
                  <a:gd name="connsiteX1-117" fmla="*/ 83396 w 7143671"/>
                  <a:gd name="connsiteY1-118" fmla="*/ 0 h 226058"/>
                  <a:gd name="connsiteX2-119" fmla="*/ 7062389 w 7143671"/>
                  <a:gd name="connsiteY2-120" fmla="*/ 0 h 226058"/>
                  <a:gd name="connsiteX3-121" fmla="*/ 7143671 w 7143671"/>
                  <a:gd name="connsiteY3-122" fmla="*/ 81282 h 226058"/>
                  <a:gd name="connsiteX4-123" fmla="*/ 7143671 w 7143671"/>
                  <a:gd name="connsiteY4-124" fmla="*/ 226058 h 226058"/>
                  <a:gd name="connsiteX5-125" fmla="*/ 846 w 7143671"/>
                  <a:gd name="connsiteY5-126" fmla="*/ 226058 h 226058"/>
                  <a:gd name="connsiteX6-127" fmla="*/ 2114 w 7143671"/>
                  <a:gd name="connsiteY6-128" fmla="*/ 81282 h 226058"/>
                  <a:gd name="connsiteX0-129" fmla="*/ 2893 w 7144450"/>
                  <a:gd name="connsiteY0-130" fmla="*/ 81282 h 226058"/>
                  <a:gd name="connsiteX1-131" fmla="*/ 84175 w 7144450"/>
                  <a:gd name="connsiteY1-132" fmla="*/ 0 h 226058"/>
                  <a:gd name="connsiteX2-133" fmla="*/ 7063168 w 7144450"/>
                  <a:gd name="connsiteY2-134" fmla="*/ 0 h 226058"/>
                  <a:gd name="connsiteX3-135" fmla="*/ 7144450 w 7144450"/>
                  <a:gd name="connsiteY3-136" fmla="*/ 81282 h 226058"/>
                  <a:gd name="connsiteX4-137" fmla="*/ 7144450 w 7144450"/>
                  <a:gd name="connsiteY4-138" fmla="*/ 226058 h 226058"/>
                  <a:gd name="connsiteX5-139" fmla="*/ 1625 w 7144450"/>
                  <a:gd name="connsiteY5-140" fmla="*/ 226058 h 226058"/>
                  <a:gd name="connsiteX6-141" fmla="*/ 2893 w 7144450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450" h="226058">
                    <a:moveTo>
                      <a:pt x="2893" y="81282"/>
                    </a:moveTo>
                    <a:cubicBezTo>
                      <a:pt x="2893" y="36391"/>
                      <a:pt x="39284" y="0"/>
                      <a:pt x="84175" y="0"/>
                    </a:cubicBezTo>
                    <a:lnTo>
                      <a:pt x="7063168" y="0"/>
                    </a:lnTo>
                    <a:cubicBezTo>
                      <a:pt x="7108059" y="0"/>
                      <a:pt x="7144450" y="36391"/>
                      <a:pt x="7144450" y="81282"/>
                    </a:cubicBezTo>
                    <a:lnTo>
                      <a:pt x="7144450" y="226058"/>
                    </a:lnTo>
                    <a:lnTo>
                      <a:pt x="1625" y="226058"/>
                    </a:lnTo>
                    <a:cubicBezTo>
                      <a:pt x="3634" y="177799"/>
                      <a:pt x="-3880" y="129541"/>
                      <a:pt x="2893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40000"/>
                    </a:srgbClr>
                  </a:gs>
                  <a:gs pos="7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1000730" y="2381170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FFFF99">
                        <a:alpha val="0"/>
                      </a:srgbClr>
                    </a:gs>
                    <a:gs pos="88000">
                      <a:srgbClr val="FFFF99">
                        <a:alpha val="69804"/>
                      </a:srgbClr>
                    </a:gs>
                    <a:gs pos="12000">
                      <a:srgbClr val="FFFF99">
                        <a:alpha val="69804"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20" name="矩形 66"/>
            <p:cNvSpPr>
              <a:spLocks noChangeArrowheads="1"/>
            </p:cNvSpPr>
            <p:nvPr/>
          </p:nvSpPr>
          <p:spPr bwMode="auto">
            <a:xfrm>
              <a:off x="4242731" y="1843855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195" name="组合 74"/>
          <p:cNvGrpSpPr/>
          <p:nvPr/>
        </p:nvGrpSpPr>
        <p:grpSpPr bwMode="auto">
          <a:xfrm>
            <a:off x="996950" y="2630488"/>
            <a:ext cx="7148513" cy="487362"/>
            <a:chOff x="988568" y="2499601"/>
            <a:chExt cx="7148876" cy="487680"/>
          </a:xfrm>
        </p:grpSpPr>
        <p:grpSp>
          <p:nvGrpSpPr>
            <p:cNvPr id="8208" name="组合 19"/>
            <p:cNvGrpSpPr/>
            <p:nvPr/>
          </p:nvGrpSpPr>
          <p:grpSpPr bwMode="auto">
            <a:xfrm>
              <a:off x="988568" y="2499601"/>
              <a:ext cx="7148876" cy="487680"/>
              <a:chOff x="997378" y="3219269"/>
              <a:chExt cx="7148876" cy="48768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1000553" y="3219269"/>
                <a:ext cx="7140938" cy="487680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6FF33">
                      <a:alpha val="9804"/>
                    </a:srgbClr>
                  </a:gs>
                  <a:gs pos="50000">
                    <a:srgbClr val="CCFF33">
                      <a:alpha val="40000"/>
                    </a:srgbClr>
                  </a:gs>
                  <a:gs pos="100000">
                    <a:srgbClr val="66FF33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1000730" y="3667553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00FF00">
                        <a:alpha val="0"/>
                      </a:srgbClr>
                    </a:gs>
                    <a:gs pos="88000">
                      <a:srgbClr val="66FF33">
                        <a:alpha val="69804"/>
                      </a:srgbClr>
                    </a:gs>
                    <a:gs pos="12000">
                      <a:srgbClr val="66FF33">
                        <a:alpha val="69804"/>
                      </a:srgbClr>
                    </a:gs>
                    <a:gs pos="50000">
                      <a:srgbClr val="66FF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圆角矩形 22"/>
              <p:cNvSpPr/>
              <p:nvPr/>
            </p:nvSpPr>
            <p:spPr>
              <a:xfrm rot="10800000">
                <a:off x="1001047" y="3480891"/>
                <a:ext cx="7145207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5207" h="226058">
                    <a:moveTo>
                      <a:pt x="3650" y="81282"/>
                    </a:moveTo>
                    <a:cubicBezTo>
                      <a:pt x="3650" y="36391"/>
                      <a:pt x="40041" y="0"/>
                      <a:pt x="84932" y="0"/>
                    </a:cubicBezTo>
                    <a:lnTo>
                      <a:pt x="7063925" y="0"/>
                    </a:lnTo>
                    <a:cubicBezTo>
                      <a:pt x="7108816" y="0"/>
                      <a:pt x="7145207" y="36391"/>
                      <a:pt x="7145207" y="81282"/>
                    </a:cubicBezTo>
                    <a:lnTo>
                      <a:pt x="7145207" y="226058"/>
                    </a:lnTo>
                    <a:lnTo>
                      <a:pt x="0" y="226058"/>
                    </a:lnTo>
                    <a:cubicBezTo>
                      <a:pt x="4390" y="182566"/>
                      <a:pt x="-3123" y="129541"/>
                      <a:pt x="3650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FF33">
                      <a:alpha val="40000"/>
                    </a:srgbClr>
                  </a:gs>
                  <a:gs pos="70000">
                    <a:srgbClr val="CCFF33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000730" y="3197855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00FF00">
                        <a:alpha val="0"/>
                      </a:srgbClr>
                    </a:gs>
                    <a:gs pos="88000">
                      <a:srgbClr val="66FF33">
                        <a:alpha val="69804"/>
                      </a:srgbClr>
                    </a:gs>
                    <a:gs pos="12000">
                      <a:srgbClr val="66FF33">
                        <a:alpha val="69804"/>
                      </a:srgbClr>
                    </a:gs>
                    <a:gs pos="50000">
                      <a:srgbClr val="66FF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9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196" name="组合 74"/>
          <p:cNvGrpSpPr/>
          <p:nvPr/>
        </p:nvGrpSpPr>
        <p:grpSpPr bwMode="auto">
          <a:xfrm>
            <a:off x="998538" y="3336925"/>
            <a:ext cx="7146925" cy="487363"/>
            <a:chOff x="988568" y="2499047"/>
            <a:chExt cx="7147592" cy="488234"/>
          </a:xfrm>
        </p:grpSpPr>
        <p:grpSp>
          <p:nvGrpSpPr>
            <p:cNvPr id="8197" name="组合 19"/>
            <p:cNvGrpSpPr/>
            <p:nvPr/>
          </p:nvGrpSpPr>
          <p:grpSpPr bwMode="auto">
            <a:xfrm>
              <a:off x="988568" y="2499047"/>
              <a:ext cx="7147592" cy="488234"/>
              <a:chOff x="997378" y="3218715"/>
              <a:chExt cx="7147592" cy="48823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000553" y="3218715"/>
                <a:ext cx="7141241" cy="488234"/>
              </a:xfrm>
              <a:prstGeom prst="roundRect">
                <a:avLst/>
              </a:prstGeom>
              <a:solidFill>
                <a:srgbClr val="FF33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201">
                      <a:alpha val="9804"/>
                    </a:srgbClr>
                  </a:gs>
                  <a:gs pos="50000">
                    <a:srgbClr val="FF6201"/>
                  </a:gs>
                  <a:gs pos="100000">
                    <a:srgbClr val="FF6201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1000730" y="3674315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9933">
                        <a:alpha val="69804"/>
                      </a:srgbClr>
                    </a:gs>
                    <a:gs pos="12000">
                      <a:srgbClr val="FF9933">
                        <a:alpha val="69804"/>
                      </a:srgbClr>
                    </a:gs>
                    <a:gs pos="50000">
                      <a:srgbClr val="FF9933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2"/>
              <p:cNvSpPr/>
              <p:nvPr/>
            </p:nvSpPr>
            <p:spPr>
              <a:xfrm rot="10800000">
                <a:off x="1001048" y="3480891"/>
                <a:ext cx="7143922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  <a:gd name="connsiteX0-143" fmla="*/ 4515 w 7146072"/>
                  <a:gd name="connsiteY0-144" fmla="*/ 81282 h 226058"/>
                  <a:gd name="connsiteX1-145" fmla="*/ 85797 w 7146072"/>
                  <a:gd name="connsiteY1-146" fmla="*/ 0 h 226058"/>
                  <a:gd name="connsiteX2-147" fmla="*/ 7064790 w 7146072"/>
                  <a:gd name="connsiteY2-148" fmla="*/ 0 h 226058"/>
                  <a:gd name="connsiteX3-149" fmla="*/ 7146072 w 7146072"/>
                  <a:gd name="connsiteY3-150" fmla="*/ 81282 h 226058"/>
                  <a:gd name="connsiteX4-151" fmla="*/ 7146072 w 7146072"/>
                  <a:gd name="connsiteY4-152" fmla="*/ 226058 h 226058"/>
                  <a:gd name="connsiteX5-153" fmla="*/ 865 w 7146072"/>
                  <a:gd name="connsiteY5-154" fmla="*/ 226058 h 226058"/>
                  <a:gd name="connsiteX6-155" fmla="*/ 4515 w 7146072"/>
                  <a:gd name="connsiteY6-156" fmla="*/ 81282 h 226058"/>
                  <a:gd name="connsiteX0-157" fmla="*/ 2365 w 7143922"/>
                  <a:gd name="connsiteY0-158" fmla="*/ 81282 h 226058"/>
                  <a:gd name="connsiteX1-159" fmla="*/ 83647 w 7143922"/>
                  <a:gd name="connsiteY1-160" fmla="*/ 0 h 226058"/>
                  <a:gd name="connsiteX2-161" fmla="*/ 7062640 w 7143922"/>
                  <a:gd name="connsiteY2-162" fmla="*/ 0 h 226058"/>
                  <a:gd name="connsiteX3-163" fmla="*/ 7143922 w 7143922"/>
                  <a:gd name="connsiteY3-164" fmla="*/ 81282 h 226058"/>
                  <a:gd name="connsiteX4-165" fmla="*/ 7143922 w 7143922"/>
                  <a:gd name="connsiteY4-166" fmla="*/ 226058 h 226058"/>
                  <a:gd name="connsiteX5-167" fmla="*/ 5859 w 7143922"/>
                  <a:gd name="connsiteY5-168" fmla="*/ 226058 h 226058"/>
                  <a:gd name="connsiteX6-169" fmla="*/ 2365 w 7143922"/>
                  <a:gd name="connsiteY6-170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3922" h="226058">
                    <a:moveTo>
                      <a:pt x="2365" y="81282"/>
                    </a:moveTo>
                    <a:cubicBezTo>
                      <a:pt x="2365" y="36391"/>
                      <a:pt x="38756" y="0"/>
                      <a:pt x="83647" y="0"/>
                    </a:cubicBezTo>
                    <a:lnTo>
                      <a:pt x="7062640" y="0"/>
                    </a:lnTo>
                    <a:cubicBezTo>
                      <a:pt x="7107531" y="0"/>
                      <a:pt x="7143922" y="36391"/>
                      <a:pt x="7143922" y="81282"/>
                    </a:cubicBezTo>
                    <a:lnTo>
                      <a:pt x="7143922" y="226058"/>
                    </a:lnTo>
                    <a:lnTo>
                      <a:pt x="5859" y="226058"/>
                    </a:lnTo>
                    <a:cubicBezTo>
                      <a:pt x="5487" y="180182"/>
                      <a:pt x="-4408" y="129541"/>
                      <a:pt x="2365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201">
                      <a:alpha val="40000"/>
                    </a:srgbClr>
                  </a:gs>
                  <a:gs pos="70000">
                    <a:srgbClr val="FF330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1000730" y="3197977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9933">
                        <a:alpha val="69804"/>
                      </a:srgbClr>
                    </a:gs>
                    <a:gs pos="12000">
                      <a:srgbClr val="FF9933">
                        <a:alpha val="69804"/>
                      </a:srgbClr>
                    </a:gs>
                    <a:gs pos="50000">
                      <a:srgbClr val="FF9933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98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74"/>
          <p:cNvGrpSpPr/>
          <p:nvPr/>
        </p:nvGrpSpPr>
        <p:grpSpPr bwMode="auto">
          <a:xfrm>
            <a:off x="998538" y="2443163"/>
            <a:ext cx="7146925" cy="487362"/>
            <a:chOff x="988568" y="2499047"/>
            <a:chExt cx="7147592" cy="488234"/>
          </a:xfrm>
        </p:grpSpPr>
        <p:grpSp>
          <p:nvGrpSpPr>
            <p:cNvPr id="9219" name="组合 19"/>
            <p:cNvGrpSpPr/>
            <p:nvPr/>
          </p:nvGrpSpPr>
          <p:grpSpPr bwMode="auto">
            <a:xfrm>
              <a:off x="988568" y="2499047"/>
              <a:ext cx="7147592" cy="488234"/>
              <a:chOff x="997378" y="3218715"/>
              <a:chExt cx="7147592" cy="488234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1000553" y="3218715"/>
                <a:ext cx="7141241" cy="488234"/>
              </a:xfrm>
              <a:prstGeom prst="roundRect">
                <a:avLst/>
              </a:prstGeom>
              <a:solidFill>
                <a:srgbClr val="FF33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201">
                      <a:alpha val="9804"/>
                    </a:srgbClr>
                  </a:gs>
                  <a:gs pos="50000">
                    <a:srgbClr val="FF6201"/>
                  </a:gs>
                  <a:gs pos="100000">
                    <a:srgbClr val="FF6201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1000730" y="3678068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9933">
                        <a:alpha val="69804"/>
                      </a:srgbClr>
                    </a:gs>
                    <a:gs pos="12000">
                      <a:srgbClr val="FF9933">
                        <a:alpha val="69804"/>
                      </a:srgbClr>
                    </a:gs>
                    <a:gs pos="50000">
                      <a:srgbClr val="FF9933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圆角矩形 22"/>
              <p:cNvSpPr/>
              <p:nvPr/>
            </p:nvSpPr>
            <p:spPr>
              <a:xfrm rot="10800000">
                <a:off x="1001048" y="3480891"/>
                <a:ext cx="7143922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  <a:gd name="connsiteX0-143" fmla="*/ 4515 w 7146072"/>
                  <a:gd name="connsiteY0-144" fmla="*/ 81282 h 226058"/>
                  <a:gd name="connsiteX1-145" fmla="*/ 85797 w 7146072"/>
                  <a:gd name="connsiteY1-146" fmla="*/ 0 h 226058"/>
                  <a:gd name="connsiteX2-147" fmla="*/ 7064790 w 7146072"/>
                  <a:gd name="connsiteY2-148" fmla="*/ 0 h 226058"/>
                  <a:gd name="connsiteX3-149" fmla="*/ 7146072 w 7146072"/>
                  <a:gd name="connsiteY3-150" fmla="*/ 81282 h 226058"/>
                  <a:gd name="connsiteX4-151" fmla="*/ 7146072 w 7146072"/>
                  <a:gd name="connsiteY4-152" fmla="*/ 226058 h 226058"/>
                  <a:gd name="connsiteX5-153" fmla="*/ 865 w 7146072"/>
                  <a:gd name="connsiteY5-154" fmla="*/ 226058 h 226058"/>
                  <a:gd name="connsiteX6-155" fmla="*/ 4515 w 7146072"/>
                  <a:gd name="connsiteY6-156" fmla="*/ 81282 h 226058"/>
                  <a:gd name="connsiteX0-157" fmla="*/ 2365 w 7143922"/>
                  <a:gd name="connsiteY0-158" fmla="*/ 81282 h 226058"/>
                  <a:gd name="connsiteX1-159" fmla="*/ 83647 w 7143922"/>
                  <a:gd name="connsiteY1-160" fmla="*/ 0 h 226058"/>
                  <a:gd name="connsiteX2-161" fmla="*/ 7062640 w 7143922"/>
                  <a:gd name="connsiteY2-162" fmla="*/ 0 h 226058"/>
                  <a:gd name="connsiteX3-163" fmla="*/ 7143922 w 7143922"/>
                  <a:gd name="connsiteY3-164" fmla="*/ 81282 h 226058"/>
                  <a:gd name="connsiteX4-165" fmla="*/ 7143922 w 7143922"/>
                  <a:gd name="connsiteY4-166" fmla="*/ 226058 h 226058"/>
                  <a:gd name="connsiteX5-167" fmla="*/ 5859 w 7143922"/>
                  <a:gd name="connsiteY5-168" fmla="*/ 226058 h 226058"/>
                  <a:gd name="connsiteX6-169" fmla="*/ 2365 w 7143922"/>
                  <a:gd name="connsiteY6-170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3922" h="226058">
                    <a:moveTo>
                      <a:pt x="2365" y="81282"/>
                    </a:moveTo>
                    <a:cubicBezTo>
                      <a:pt x="2365" y="36391"/>
                      <a:pt x="38756" y="0"/>
                      <a:pt x="83647" y="0"/>
                    </a:cubicBezTo>
                    <a:lnTo>
                      <a:pt x="7062640" y="0"/>
                    </a:lnTo>
                    <a:cubicBezTo>
                      <a:pt x="7107531" y="0"/>
                      <a:pt x="7143922" y="36391"/>
                      <a:pt x="7143922" y="81282"/>
                    </a:cubicBezTo>
                    <a:lnTo>
                      <a:pt x="7143922" y="226058"/>
                    </a:lnTo>
                    <a:lnTo>
                      <a:pt x="5859" y="226058"/>
                    </a:lnTo>
                    <a:cubicBezTo>
                      <a:pt x="5487" y="180182"/>
                      <a:pt x="-4408" y="129541"/>
                      <a:pt x="2365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201">
                      <a:alpha val="40000"/>
                    </a:srgbClr>
                  </a:gs>
                  <a:gs pos="70000">
                    <a:srgbClr val="FF330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1000730" y="3201730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9933">
                        <a:alpha val="69804"/>
                      </a:srgbClr>
                    </a:gs>
                    <a:gs pos="12000">
                      <a:srgbClr val="FF9933">
                        <a:alpha val="69804"/>
                      </a:srgbClr>
                    </a:gs>
                    <a:gs pos="50000">
                      <a:srgbClr val="FF9933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20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5"/>
          <p:cNvGrpSpPr/>
          <p:nvPr/>
        </p:nvGrpSpPr>
        <p:grpSpPr bwMode="auto">
          <a:xfrm>
            <a:off x="981075" y="1190625"/>
            <a:ext cx="7170738" cy="3371850"/>
            <a:chOff x="971600" y="1044653"/>
            <a:chExt cx="7170593" cy="3372531"/>
          </a:xfrm>
        </p:grpSpPr>
        <p:sp>
          <p:nvSpPr>
            <p:cNvPr id="31" name="圆角矩形 30"/>
            <p:cNvSpPr/>
            <p:nvPr/>
          </p:nvSpPr>
          <p:spPr>
            <a:xfrm>
              <a:off x="992238" y="1044653"/>
              <a:ext cx="7142018" cy="3372531"/>
            </a:xfrm>
            <a:prstGeom prst="roundRect">
              <a:avLst>
                <a:gd name="adj" fmla="val 3393"/>
              </a:avLst>
            </a:prstGeom>
            <a:solidFill>
              <a:srgbClr val="660000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圆角矩形 22"/>
            <p:cNvSpPr/>
            <p:nvPr/>
          </p:nvSpPr>
          <p:spPr>
            <a:xfrm>
              <a:off x="992238" y="1052593"/>
              <a:ext cx="7142018" cy="731985"/>
            </a:xfrm>
            <a:custGeom>
              <a:avLst/>
              <a:gdLst>
                <a:gd name="connsiteX0" fmla="*/ 0 w 7141557"/>
                <a:gd name="connsiteY0" fmla="*/ 81282 h 487680"/>
                <a:gd name="connsiteX1" fmla="*/ 81282 w 7141557"/>
                <a:gd name="connsiteY1" fmla="*/ 0 h 487680"/>
                <a:gd name="connsiteX2" fmla="*/ 7060275 w 7141557"/>
                <a:gd name="connsiteY2" fmla="*/ 0 h 487680"/>
                <a:gd name="connsiteX3" fmla="*/ 7141557 w 7141557"/>
                <a:gd name="connsiteY3" fmla="*/ 81282 h 487680"/>
                <a:gd name="connsiteX4" fmla="*/ 7141557 w 7141557"/>
                <a:gd name="connsiteY4" fmla="*/ 406398 h 487680"/>
                <a:gd name="connsiteX5" fmla="*/ 7060275 w 7141557"/>
                <a:gd name="connsiteY5" fmla="*/ 487680 h 487680"/>
                <a:gd name="connsiteX6" fmla="*/ 81282 w 7141557"/>
                <a:gd name="connsiteY6" fmla="*/ 487680 h 487680"/>
                <a:gd name="connsiteX7" fmla="*/ 0 w 7141557"/>
                <a:gd name="connsiteY7" fmla="*/ 406398 h 487680"/>
                <a:gd name="connsiteX8" fmla="*/ 0 w 7141557"/>
                <a:gd name="connsiteY8" fmla="*/ 81282 h 487680"/>
                <a:gd name="connsiteX0-1" fmla="*/ 0 w 7141557"/>
                <a:gd name="connsiteY0-2" fmla="*/ 81282 h 487680"/>
                <a:gd name="connsiteX1-3" fmla="*/ 81282 w 7141557"/>
                <a:gd name="connsiteY1-4" fmla="*/ 0 h 487680"/>
                <a:gd name="connsiteX2-5" fmla="*/ 7060275 w 7141557"/>
                <a:gd name="connsiteY2-6" fmla="*/ 0 h 487680"/>
                <a:gd name="connsiteX3-7" fmla="*/ 7141557 w 7141557"/>
                <a:gd name="connsiteY3-8" fmla="*/ 81282 h 487680"/>
                <a:gd name="connsiteX4-9" fmla="*/ 7141557 w 7141557"/>
                <a:gd name="connsiteY4-10" fmla="*/ 406398 h 487680"/>
                <a:gd name="connsiteX5-11" fmla="*/ 81282 w 7141557"/>
                <a:gd name="connsiteY5-12" fmla="*/ 487680 h 487680"/>
                <a:gd name="connsiteX6-13" fmla="*/ 0 w 7141557"/>
                <a:gd name="connsiteY6-14" fmla="*/ 406398 h 487680"/>
                <a:gd name="connsiteX7-15" fmla="*/ 0 w 7141557"/>
                <a:gd name="connsiteY7-16" fmla="*/ 81282 h 487680"/>
                <a:gd name="connsiteX0-17" fmla="*/ 0 w 7141557"/>
                <a:gd name="connsiteY0-18" fmla="*/ 81282 h 406398"/>
                <a:gd name="connsiteX1-19" fmla="*/ 81282 w 7141557"/>
                <a:gd name="connsiteY1-20" fmla="*/ 0 h 406398"/>
                <a:gd name="connsiteX2-21" fmla="*/ 7060275 w 7141557"/>
                <a:gd name="connsiteY2-22" fmla="*/ 0 h 406398"/>
                <a:gd name="connsiteX3-23" fmla="*/ 7141557 w 7141557"/>
                <a:gd name="connsiteY3-24" fmla="*/ 81282 h 406398"/>
                <a:gd name="connsiteX4-25" fmla="*/ 7141557 w 7141557"/>
                <a:gd name="connsiteY4-26" fmla="*/ 406398 h 406398"/>
                <a:gd name="connsiteX5-27" fmla="*/ 0 w 7141557"/>
                <a:gd name="connsiteY5-28" fmla="*/ 406398 h 406398"/>
                <a:gd name="connsiteX6-29" fmla="*/ 0 w 7141557"/>
                <a:gd name="connsiteY6-30" fmla="*/ 81282 h 406398"/>
                <a:gd name="connsiteX0-31" fmla="*/ 0 w 7141557"/>
                <a:gd name="connsiteY0-32" fmla="*/ 81282 h 431250"/>
                <a:gd name="connsiteX1-33" fmla="*/ 81282 w 7141557"/>
                <a:gd name="connsiteY1-34" fmla="*/ 0 h 431250"/>
                <a:gd name="connsiteX2-35" fmla="*/ 7060275 w 7141557"/>
                <a:gd name="connsiteY2-36" fmla="*/ 0 h 431250"/>
                <a:gd name="connsiteX3-37" fmla="*/ 7141557 w 7141557"/>
                <a:gd name="connsiteY3-38" fmla="*/ 81282 h 431250"/>
                <a:gd name="connsiteX4-39" fmla="*/ 7141557 w 7141557"/>
                <a:gd name="connsiteY4-40" fmla="*/ 406398 h 431250"/>
                <a:gd name="connsiteX5-41" fmla="*/ 0 w 7141557"/>
                <a:gd name="connsiteY5-42" fmla="*/ 406398 h 431250"/>
                <a:gd name="connsiteX6-43" fmla="*/ 0 w 7141557"/>
                <a:gd name="connsiteY6-44" fmla="*/ 81282 h 431250"/>
                <a:gd name="connsiteX0-45" fmla="*/ 0 w 7141557"/>
                <a:gd name="connsiteY0-46" fmla="*/ 81282 h 406398"/>
                <a:gd name="connsiteX1-47" fmla="*/ 81282 w 7141557"/>
                <a:gd name="connsiteY1-48" fmla="*/ 0 h 406398"/>
                <a:gd name="connsiteX2-49" fmla="*/ 7060275 w 7141557"/>
                <a:gd name="connsiteY2-50" fmla="*/ 0 h 406398"/>
                <a:gd name="connsiteX3-51" fmla="*/ 7141557 w 7141557"/>
                <a:gd name="connsiteY3-52" fmla="*/ 81282 h 406398"/>
                <a:gd name="connsiteX4-53" fmla="*/ 7141557 w 7141557"/>
                <a:gd name="connsiteY4-54" fmla="*/ 406398 h 406398"/>
                <a:gd name="connsiteX5-55" fmla="*/ 0 w 7141557"/>
                <a:gd name="connsiteY5-56" fmla="*/ 406398 h 406398"/>
                <a:gd name="connsiteX6-57" fmla="*/ 0 w 7141557"/>
                <a:gd name="connsiteY6-58" fmla="*/ 81282 h 406398"/>
                <a:gd name="connsiteX0-59" fmla="*/ 7620 w 7149177"/>
                <a:gd name="connsiteY0-60" fmla="*/ 81282 h 406398"/>
                <a:gd name="connsiteX1-61" fmla="*/ 88902 w 7149177"/>
                <a:gd name="connsiteY1-62" fmla="*/ 0 h 406398"/>
                <a:gd name="connsiteX2-63" fmla="*/ 7067895 w 7149177"/>
                <a:gd name="connsiteY2-64" fmla="*/ 0 h 406398"/>
                <a:gd name="connsiteX3-65" fmla="*/ 7149177 w 7149177"/>
                <a:gd name="connsiteY3-66" fmla="*/ 81282 h 406398"/>
                <a:gd name="connsiteX4-67" fmla="*/ 7149177 w 7149177"/>
                <a:gd name="connsiteY4-68" fmla="*/ 406398 h 406398"/>
                <a:gd name="connsiteX5-69" fmla="*/ 0 w 7149177"/>
                <a:gd name="connsiteY5-70" fmla="*/ 314958 h 406398"/>
                <a:gd name="connsiteX6-71" fmla="*/ 7620 w 7149177"/>
                <a:gd name="connsiteY6-72" fmla="*/ 81282 h 406398"/>
                <a:gd name="connsiteX0-73" fmla="*/ 7620 w 7149177"/>
                <a:gd name="connsiteY0-74" fmla="*/ 81282 h 314958"/>
                <a:gd name="connsiteX1-75" fmla="*/ 88902 w 7149177"/>
                <a:gd name="connsiteY1-76" fmla="*/ 0 h 314958"/>
                <a:gd name="connsiteX2-77" fmla="*/ 7067895 w 7149177"/>
                <a:gd name="connsiteY2-78" fmla="*/ 0 h 314958"/>
                <a:gd name="connsiteX3-79" fmla="*/ 7149177 w 7149177"/>
                <a:gd name="connsiteY3-80" fmla="*/ 81282 h 314958"/>
                <a:gd name="connsiteX4-81" fmla="*/ 7149177 w 7149177"/>
                <a:gd name="connsiteY4-82" fmla="*/ 314958 h 314958"/>
                <a:gd name="connsiteX5-83" fmla="*/ 0 w 7149177"/>
                <a:gd name="connsiteY5-84" fmla="*/ 314958 h 314958"/>
                <a:gd name="connsiteX6-85" fmla="*/ 7620 w 7149177"/>
                <a:gd name="connsiteY6-86" fmla="*/ 81282 h 314958"/>
                <a:gd name="connsiteX0-87" fmla="*/ 20320 w 7161877"/>
                <a:gd name="connsiteY0-88" fmla="*/ 81282 h 314958"/>
                <a:gd name="connsiteX1-89" fmla="*/ 101602 w 7161877"/>
                <a:gd name="connsiteY1-90" fmla="*/ 0 h 314958"/>
                <a:gd name="connsiteX2-91" fmla="*/ 7080595 w 7161877"/>
                <a:gd name="connsiteY2-92" fmla="*/ 0 h 314958"/>
                <a:gd name="connsiteX3-93" fmla="*/ 7161877 w 7161877"/>
                <a:gd name="connsiteY3-94" fmla="*/ 81282 h 314958"/>
                <a:gd name="connsiteX4-95" fmla="*/ 7161877 w 7161877"/>
                <a:gd name="connsiteY4-96" fmla="*/ 314958 h 314958"/>
                <a:gd name="connsiteX5-97" fmla="*/ 0 w 7161877"/>
                <a:gd name="connsiteY5-98" fmla="*/ 226058 h 314958"/>
                <a:gd name="connsiteX6-99" fmla="*/ 20320 w 7161877"/>
                <a:gd name="connsiteY6-100" fmla="*/ 81282 h 314958"/>
                <a:gd name="connsiteX0-101" fmla="*/ 20320 w 7161877"/>
                <a:gd name="connsiteY0-102" fmla="*/ 81282 h 226058"/>
                <a:gd name="connsiteX1-103" fmla="*/ 101602 w 7161877"/>
                <a:gd name="connsiteY1-104" fmla="*/ 0 h 226058"/>
                <a:gd name="connsiteX2-105" fmla="*/ 7080595 w 7161877"/>
                <a:gd name="connsiteY2-106" fmla="*/ 0 h 226058"/>
                <a:gd name="connsiteX3-107" fmla="*/ 7161877 w 7161877"/>
                <a:gd name="connsiteY3-108" fmla="*/ 81282 h 226058"/>
                <a:gd name="connsiteX4-109" fmla="*/ 7161877 w 7161877"/>
                <a:gd name="connsiteY4-110" fmla="*/ 226058 h 226058"/>
                <a:gd name="connsiteX5-111" fmla="*/ 0 w 7161877"/>
                <a:gd name="connsiteY5-112" fmla="*/ 226058 h 226058"/>
                <a:gd name="connsiteX6-113" fmla="*/ 20320 w 7161877"/>
                <a:gd name="connsiteY6-114" fmla="*/ 81282 h 226058"/>
                <a:gd name="connsiteX0-115" fmla="*/ 1759 w 7143316"/>
                <a:gd name="connsiteY0-116" fmla="*/ 81282 h 226058"/>
                <a:gd name="connsiteX1-117" fmla="*/ 83041 w 7143316"/>
                <a:gd name="connsiteY1-118" fmla="*/ 0 h 226058"/>
                <a:gd name="connsiteX2-119" fmla="*/ 7062034 w 7143316"/>
                <a:gd name="connsiteY2-120" fmla="*/ 0 h 226058"/>
                <a:gd name="connsiteX3-121" fmla="*/ 7143316 w 7143316"/>
                <a:gd name="connsiteY3-122" fmla="*/ 81282 h 226058"/>
                <a:gd name="connsiteX4-123" fmla="*/ 7143316 w 7143316"/>
                <a:gd name="connsiteY4-124" fmla="*/ 226058 h 226058"/>
                <a:gd name="connsiteX5-125" fmla="*/ 3664 w 7143316"/>
                <a:gd name="connsiteY5-126" fmla="*/ 226058 h 226058"/>
                <a:gd name="connsiteX6-127" fmla="*/ 1759 w 7143316"/>
                <a:gd name="connsiteY6-128" fmla="*/ 81282 h 226058"/>
                <a:gd name="connsiteX0-129" fmla="*/ 1759 w 7144526"/>
                <a:gd name="connsiteY0-130" fmla="*/ 81282 h 226058"/>
                <a:gd name="connsiteX1-131" fmla="*/ 83041 w 7144526"/>
                <a:gd name="connsiteY1-132" fmla="*/ 0 h 226058"/>
                <a:gd name="connsiteX2-133" fmla="*/ 7062034 w 7144526"/>
                <a:gd name="connsiteY2-134" fmla="*/ 0 h 226058"/>
                <a:gd name="connsiteX3-135" fmla="*/ 7143316 w 7144526"/>
                <a:gd name="connsiteY3-136" fmla="*/ 81282 h 226058"/>
                <a:gd name="connsiteX4-137" fmla="*/ 7143316 w 7144526"/>
                <a:gd name="connsiteY4-138" fmla="*/ 226058 h 226058"/>
                <a:gd name="connsiteX5-139" fmla="*/ 3664 w 7144526"/>
                <a:gd name="connsiteY5-140" fmla="*/ 226058 h 226058"/>
                <a:gd name="connsiteX6-141" fmla="*/ 1759 w 7144526"/>
                <a:gd name="connsiteY6-142" fmla="*/ 81282 h 226058"/>
                <a:gd name="connsiteX0-143" fmla="*/ 1759 w 7144526"/>
                <a:gd name="connsiteY0-144" fmla="*/ 81282 h 226058"/>
                <a:gd name="connsiteX1-145" fmla="*/ 83041 w 7144526"/>
                <a:gd name="connsiteY1-146" fmla="*/ 0 h 226058"/>
                <a:gd name="connsiteX2-147" fmla="*/ 7062034 w 7144526"/>
                <a:gd name="connsiteY2-148" fmla="*/ 0 h 226058"/>
                <a:gd name="connsiteX3-149" fmla="*/ 7143316 w 7144526"/>
                <a:gd name="connsiteY3-150" fmla="*/ 81282 h 226058"/>
                <a:gd name="connsiteX4-151" fmla="*/ 7143316 w 7144526"/>
                <a:gd name="connsiteY4-152" fmla="*/ 226058 h 226058"/>
                <a:gd name="connsiteX5-153" fmla="*/ 3664 w 7144526"/>
                <a:gd name="connsiteY5-154" fmla="*/ 226058 h 226058"/>
                <a:gd name="connsiteX6-155" fmla="*/ 1759 w 7144526"/>
                <a:gd name="connsiteY6-156" fmla="*/ 81282 h 226058"/>
                <a:gd name="connsiteX0-157" fmla="*/ 2076 w 7144843"/>
                <a:gd name="connsiteY0-158" fmla="*/ 81282 h 226058"/>
                <a:gd name="connsiteX1-159" fmla="*/ 83358 w 7144843"/>
                <a:gd name="connsiteY1-160" fmla="*/ 0 h 226058"/>
                <a:gd name="connsiteX2-161" fmla="*/ 7062351 w 7144843"/>
                <a:gd name="connsiteY2-162" fmla="*/ 0 h 226058"/>
                <a:gd name="connsiteX3-163" fmla="*/ 7143633 w 7144843"/>
                <a:gd name="connsiteY3-164" fmla="*/ 81282 h 226058"/>
                <a:gd name="connsiteX4-165" fmla="*/ 7143633 w 7144843"/>
                <a:gd name="connsiteY4-166" fmla="*/ 226058 h 226058"/>
                <a:gd name="connsiteX5-167" fmla="*/ 3981 w 7144843"/>
                <a:gd name="connsiteY5-168" fmla="*/ 226058 h 226058"/>
                <a:gd name="connsiteX6-169" fmla="*/ 2076 w 7144843"/>
                <a:gd name="connsiteY6-170" fmla="*/ 81282 h 226058"/>
                <a:gd name="connsiteX0-171" fmla="*/ 189 w 7142956"/>
                <a:gd name="connsiteY0-172" fmla="*/ 81282 h 226058"/>
                <a:gd name="connsiteX1-173" fmla="*/ 81471 w 7142956"/>
                <a:gd name="connsiteY1-174" fmla="*/ 0 h 226058"/>
                <a:gd name="connsiteX2-175" fmla="*/ 7060464 w 7142956"/>
                <a:gd name="connsiteY2-176" fmla="*/ 0 h 226058"/>
                <a:gd name="connsiteX3-177" fmla="*/ 7141746 w 7142956"/>
                <a:gd name="connsiteY3-178" fmla="*/ 81282 h 226058"/>
                <a:gd name="connsiteX4-179" fmla="*/ 7141746 w 7142956"/>
                <a:gd name="connsiteY4-180" fmla="*/ 226058 h 226058"/>
                <a:gd name="connsiteX5-181" fmla="*/ 2094 w 7142956"/>
                <a:gd name="connsiteY5-182" fmla="*/ 226058 h 226058"/>
                <a:gd name="connsiteX6-183" fmla="*/ 189 w 7142956"/>
                <a:gd name="connsiteY6-184" fmla="*/ 81282 h 2260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42956" h="226058">
                  <a:moveTo>
                    <a:pt x="189" y="81282"/>
                  </a:moveTo>
                  <a:cubicBezTo>
                    <a:pt x="189" y="36391"/>
                    <a:pt x="-7869" y="0"/>
                    <a:pt x="81471" y="0"/>
                  </a:cubicBezTo>
                  <a:lnTo>
                    <a:pt x="7060464" y="0"/>
                  </a:lnTo>
                  <a:cubicBezTo>
                    <a:pt x="7159329" y="0"/>
                    <a:pt x="7141746" y="36391"/>
                    <a:pt x="7141746" y="81282"/>
                  </a:cubicBezTo>
                  <a:lnTo>
                    <a:pt x="7141746" y="226058"/>
                  </a:lnTo>
                  <a:lnTo>
                    <a:pt x="2094" y="226058"/>
                  </a:lnTo>
                  <a:cubicBezTo>
                    <a:pt x="5692" y="171920"/>
                    <a:pt x="-234" y="129541"/>
                    <a:pt x="189" y="81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0000"/>
                </a:gs>
                <a:gs pos="50000">
                  <a:srgbClr val="FF0000"/>
                </a:gs>
                <a:gs pos="100000">
                  <a:srgbClr val="800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圆角矩形 14"/>
            <p:cNvSpPr/>
            <p:nvPr/>
          </p:nvSpPr>
          <p:spPr>
            <a:xfrm>
              <a:off x="971600" y="3897967"/>
              <a:ext cx="7170593" cy="514454"/>
            </a:xfrm>
            <a:custGeom>
              <a:avLst/>
              <a:gdLst>
                <a:gd name="connsiteX0" fmla="*/ 0 w 7141557"/>
                <a:gd name="connsiteY0" fmla="*/ 114417 h 3372155"/>
                <a:gd name="connsiteX1" fmla="*/ 114417 w 7141557"/>
                <a:gd name="connsiteY1" fmla="*/ 0 h 3372155"/>
                <a:gd name="connsiteX2" fmla="*/ 7027140 w 7141557"/>
                <a:gd name="connsiteY2" fmla="*/ 0 h 3372155"/>
                <a:gd name="connsiteX3" fmla="*/ 7141557 w 7141557"/>
                <a:gd name="connsiteY3" fmla="*/ 114417 h 3372155"/>
                <a:gd name="connsiteX4" fmla="*/ 7141557 w 7141557"/>
                <a:gd name="connsiteY4" fmla="*/ 3257738 h 3372155"/>
                <a:gd name="connsiteX5" fmla="*/ 7027140 w 7141557"/>
                <a:gd name="connsiteY5" fmla="*/ 3372155 h 3372155"/>
                <a:gd name="connsiteX6" fmla="*/ 114417 w 7141557"/>
                <a:gd name="connsiteY6" fmla="*/ 3372155 h 3372155"/>
                <a:gd name="connsiteX7" fmla="*/ 0 w 7141557"/>
                <a:gd name="connsiteY7" fmla="*/ 3257738 h 3372155"/>
                <a:gd name="connsiteX8" fmla="*/ 0 w 7141557"/>
                <a:gd name="connsiteY8" fmla="*/ 114417 h 3372155"/>
                <a:gd name="connsiteX0-1" fmla="*/ 0 w 7141557"/>
                <a:gd name="connsiteY0-2" fmla="*/ 275020 h 3532758"/>
                <a:gd name="connsiteX1-3" fmla="*/ 7027140 w 7141557"/>
                <a:gd name="connsiteY1-4" fmla="*/ 160603 h 3532758"/>
                <a:gd name="connsiteX2-5" fmla="*/ 7141557 w 7141557"/>
                <a:gd name="connsiteY2-6" fmla="*/ 275020 h 3532758"/>
                <a:gd name="connsiteX3-7" fmla="*/ 7141557 w 7141557"/>
                <a:gd name="connsiteY3-8" fmla="*/ 3418341 h 3532758"/>
                <a:gd name="connsiteX4-9" fmla="*/ 7027140 w 7141557"/>
                <a:gd name="connsiteY4-10" fmla="*/ 3532758 h 3532758"/>
                <a:gd name="connsiteX5-11" fmla="*/ 114417 w 7141557"/>
                <a:gd name="connsiteY5-12" fmla="*/ 3532758 h 3532758"/>
                <a:gd name="connsiteX6-13" fmla="*/ 0 w 7141557"/>
                <a:gd name="connsiteY6-14" fmla="*/ 3418341 h 3532758"/>
                <a:gd name="connsiteX7-15" fmla="*/ 0 w 7141557"/>
                <a:gd name="connsiteY7-16" fmla="*/ 275020 h 3532758"/>
                <a:gd name="connsiteX0-17" fmla="*/ 0 w 7141557"/>
                <a:gd name="connsiteY0-18" fmla="*/ 0 h 3257738"/>
                <a:gd name="connsiteX1-19" fmla="*/ 7141557 w 7141557"/>
                <a:gd name="connsiteY1-20" fmla="*/ 0 h 3257738"/>
                <a:gd name="connsiteX2-21" fmla="*/ 7141557 w 7141557"/>
                <a:gd name="connsiteY2-22" fmla="*/ 3143321 h 3257738"/>
                <a:gd name="connsiteX3-23" fmla="*/ 7027140 w 7141557"/>
                <a:gd name="connsiteY3-24" fmla="*/ 3257738 h 3257738"/>
                <a:gd name="connsiteX4-25" fmla="*/ 114417 w 7141557"/>
                <a:gd name="connsiteY4-26" fmla="*/ 3257738 h 3257738"/>
                <a:gd name="connsiteX5-27" fmla="*/ 0 w 7141557"/>
                <a:gd name="connsiteY5-28" fmla="*/ 3143321 h 3257738"/>
                <a:gd name="connsiteX6-29" fmla="*/ 0 w 7141557"/>
                <a:gd name="connsiteY6-30" fmla="*/ 0 h 3257738"/>
                <a:gd name="connsiteX0-31" fmla="*/ 0 w 7141557"/>
                <a:gd name="connsiteY0-32" fmla="*/ 223746 h 3481484"/>
                <a:gd name="connsiteX1-33" fmla="*/ 7141557 w 7141557"/>
                <a:gd name="connsiteY1-34" fmla="*/ 223746 h 3481484"/>
                <a:gd name="connsiteX2-35" fmla="*/ 7141557 w 7141557"/>
                <a:gd name="connsiteY2-36" fmla="*/ 3367067 h 3481484"/>
                <a:gd name="connsiteX3-37" fmla="*/ 7027140 w 7141557"/>
                <a:gd name="connsiteY3-38" fmla="*/ 3481484 h 3481484"/>
                <a:gd name="connsiteX4-39" fmla="*/ 114417 w 7141557"/>
                <a:gd name="connsiteY4-40" fmla="*/ 3481484 h 3481484"/>
                <a:gd name="connsiteX5-41" fmla="*/ 0 w 7141557"/>
                <a:gd name="connsiteY5-42" fmla="*/ 3367067 h 3481484"/>
                <a:gd name="connsiteX6-43" fmla="*/ 0 w 7141557"/>
                <a:gd name="connsiteY6-44" fmla="*/ 223746 h 3481484"/>
                <a:gd name="connsiteX0-45" fmla="*/ 0 w 7141557"/>
                <a:gd name="connsiteY0-46" fmla="*/ 0 h 3257738"/>
                <a:gd name="connsiteX1-47" fmla="*/ 7141557 w 7141557"/>
                <a:gd name="connsiteY1-48" fmla="*/ 0 h 3257738"/>
                <a:gd name="connsiteX2-49" fmla="*/ 7141557 w 7141557"/>
                <a:gd name="connsiteY2-50" fmla="*/ 3143321 h 3257738"/>
                <a:gd name="connsiteX3-51" fmla="*/ 7027140 w 7141557"/>
                <a:gd name="connsiteY3-52" fmla="*/ 3257738 h 3257738"/>
                <a:gd name="connsiteX4-53" fmla="*/ 114417 w 7141557"/>
                <a:gd name="connsiteY4-54" fmla="*/ 3257738 h 3257738"/>
                <a:gd name="connsiteX5-55" fmla="*/ 0 w 7141557"/>
                <a:gd name="connsiteY5-56" fmla="*/ 3143321 h 3257738"/>
                <a:gd name="connsiteX6-57" fmla="*/ 0 w 7141557"/>
                <a:gd name="connsiteY6-58" fmla="*/ 0 h 3257738"/>
                <a:gd name="connsiteX0-59" fmla="*/ 0 w 7170586"/>
                <a:gd name="connsiteY0-60" fmla="*/ 2743200 h 3257738"/>
                <a:gd name="connsiteX1-61" fmla="*/ 7170586 w 7170586"/>
                <a:gd name="connsiteY1-62" fmla="*/ 0 h 3257738"/>
                <a:gd name="connsiteX2-63" fmla="*/ 7170586 w 7170586"/>
                <a:gd name="connsiteY2-64" fmla="*/ 3143321 h 3257738"/>
                <a:gd name="connsiteX3-65" fmla="*/ 7056169 w 7170586"/>
                <a:gd name="connsiteY3-66" fmla="*/ 3257738 h 3257738"/>
                <a:gd name="connsiteX4-67" fmla="*/ 143446 w 7170586"/>
                <a:gd name="connsiteY4-68" fmla="*/ 3257738 h 3257738"/>
                <a:gd name="connsiteX5-69" fmla="*/ 29029 w 7170586"/>
                <a:gd name="connsiteY5-70" fmla="*/ 3143321 h 3257738"/>
                <a:gd name="connsiteX6-71" fmla="*/ 0 w 7170586"/>
                <a:gd name="connsiteY6-72" fmla="*/ 2743200 h 3257738"/>
                <a:gd name="connsiteX0-73" fmla="*/ 0 w 7170586"/>
                <a:gd name="connsiteY0-74" fmla="*/ 43543 h 558081"/>
                <a:gd name="connsiteX1-75" fmla="*/ 7170586 w 7170586"/>
                <a:gd name="connsiteY1-76" fmla="*/ 0 h 558081"/>
                <a:gd name="connsiteX2-77" fmla="*/ 7170586 w 7170586"/>
                <a:gd name="connsiteY2-78" fmla="*/ 443664 h 558081"/>
                <a:gd name="connsiteX3-79" fmla="*/ 7056169 w 7170586"/>
                <a:gd name="connsiteY3-80" fmla="*/ 558081 h 558081"/>
                <a:gd name="connsiteX4-81" fmla="*/ 143446 w 7170586"/>
                <a:gd name="connsiteY4-82" fmla="*/ 558081 h 558081"/>
                <a:gd name="connsiteX5-83" fmla="*/ 29029 w 7170586"/>
                <a:gd name="connsiteY5-84" fmla="*/ 443664 h 558081"/>
                <a:gd name="connsiteX6-85" fmla="*/ 0 w 7170586"/>
                <a:gd name="connsiteY6-86" fmla="*/ 43543 h 558081"/>
                <a:gd name="connsiteX0-87" fmla="*/ 0 w 7170586"/>
                <a:gd name="connsiteY0-88" fmla="*/ 0 h 514538"/>
                <a:gd name="connsiteX1-89" fmla="*/ 7170586 w 7170586"/>
                <a:gd name="connsiteY1-90" fmla="*/ 0 h 514538"/>
                <a:gd name="connsiteX2-91" fmla="*/ 7170586 w 7170586"/>
                <a:gd name="connsiteY2-92" fmla="*/ 400121 h 514538"/>
                <a:gd name="connsiteX3-93" fmla="*/ 7056169 w 7170586"/>
                <a:gd name="connsiteY3-94" fmla="*/ 514538 h 514538"/>
                <a:gd name="connsiteX4-95" fmla="*/ 143446 w 7170586"/>
                <a:gd name="connsiteY4-96" fmla="*/ 514538 h 514538"/>
                <a:gd name="connsiteX5-97" fmla="*/ 29029 w 7170586"/>
                <a:gd name="connsiteY5-98" fmla="*/ 400121 h 514538"/>
                <a:gd name="connsiteX6-99" fmla="*/ 0 w 7170586"/>
                <a:gd name="connsiteY6-100" fmla="*/ 0 h 514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70586" h="514538">
                  <a:moveTo>
                    <a:pt x="0" y="0"/>
                  </a:moveTo>
                  <a:lnTo>
                    <a:pt x="7170586" y="0"/>
                  </a:lnTo>
                  <a:lnTo>
                    <a:pt x="7170586" y="400121"/>
                  </a:lnTo>
                  <a:cubicBezTo>
                    <a:pt x="7170586" y="463312"/>
                    <a:pt x="7119360" y="514538"/>
                    <a:pt x="7056169" y="514538"/>
                  </a:cubicBezTo>
                  <a:lnTo>
                    <a:pt x="143446" y="514538"/>
                  </a:lnTo>
                  <a:cubicBezTo>
                    <a:pt x="80255" y="514538"/>
                    <a:pt x="29029" y="463312"/>
                    <a:pt x="29029" y="40012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70000">
                  <a:srgbClr val="FF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91920" y="4384030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6699FF">
                      <a:alpha val="0"/>
                    </a:srgbClr>
                  </a:gs>
                  <a:gs pos="88000">
                    <a:srgbClr val="FF3300">
                      <a:alpha val="69804"/>
                    </a:srgbClr>
                  </a:gs>
                  <a:gs pos="12000">
                    <a:srgbClr val="FF3300">
                      <a:alpha val="69804"/>
                    </a:srgbClr>
                  </a:gs>
                  <a:gs pos="50000">
                    <a:srgbClr val="FF3300"/>
                  </a:gs>
                  <a:gs pos="100000">
                    <a:srgbClr val="6699FF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991920" y="1018359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6699FF">
                      <a:alpha val="0"/>
                    </a:srgbClr>
                  </a:gs>
                  <a:gs pos="88000">
                    <a:srgbClr val="FF3300">
                      <a:alpha val="69804"/>
                    </a:srgbClr>
                  </a:gs>
                  <a:gs pos="12000">
                    <a:srgbClr val="FF3300">
                      <a:alpha val="69804"/>
                    </a:srgbClr>
                  </a:gs>
                  <a:gs pos="50000">
                    <a:srgbClr val="FF3300"/>
                  </a:gs>
                  <a:gs pos="100000">
                    <a:srgbClr val="6699FF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3" name="矩形 31"/>
          <p:cNvSpPr>
            <a:spLocks noChangeArrowheads="1"/>
          </p:cNvSpPr>
          <p:nvPr/>
        </p:nvSpPr>
        <p:spPr bwMode="auto">
          <a:xfrm>
            <a:off x="4252913" y="1362075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0244" name="矩形 32"/>
          <p:cNvSpPr>
            <a:spLocks noChangeArrowheads="1"/>
          </p:cNvSpPr>
          <p:nvPr/>
        </p:nvSpPr>
        <p:spPr bwMode="auto">
          <a:xfrm>
            <a:off x="3976688" y="2943225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Your Text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5"/>
          <p:cNvGrpSpPr/>
          <p:nvPr/>
        </p:nvGrpSpPr>
        <p:grpSpPr bwMode="auto">
          <a:xfrm>
            <a:off x="981075" y="1190625"/>
            <a:ext cx="7170738" cy="3371850"/>
            <a:chOff x="971600" y="1044653"/>
            <a:chExt cx="7170593" cy="3372531"/>
          </a:xfrm>
        </p:grpSpPr>
        <p:sp>
          <p:nvSpPr>
            <p:cNvPr id="52" name="圆角矩形 51"/>
            <p:cNvSpPr/>
            <p:nvPr/>
          </p:nvSpPr>
          <p:spPr>
            <a:xfrm>
              <a:off x="992238" y="1044653"/>
              <a:ext cx="7142018" cy="3372531"/>
            </a:xfrm>
            <a:prstGeom prst="roundRect">
              <a:avLst>
                <a:gd name="adj" fmla="val 3393"/>
              </a:avLst>
            </a:prstGeom>
            <a:solidFill>
              <a:srgbClr val="660000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圆角矩形 22"/>
            <p:cNvSpPr/>
            <p:nvPr/>
          </p:nvSpPr>
          <p:spPr>
            <a:xfrm>
              <a:off x="992238" y="1052593"/>
              <a:ext cx="7142018" cy="731985"/>
            </a:xfrm>
            <a:custGeom>
              <a:avLst/>
              <a:gdLst>
                <a:gd name="connsiteX0" fmla="*/ 0 w 7141557"/>
                <a:gd name="connsiteY0" fmla="*/ 81282 h 487680"/>
                <a:gd name="connsiteX1" fmla="*/ 81282 w 7141557"/>
                <a:gd name="connsiteY1" fmla="*/ 0 h 487680"/>
                <a:gd name="connsiteX2" fmla="*/ 7060275 w 7141557"/>
                <a:gd name="connsiteY2" fmla="*/ 0 h 487680"/>
                <a:gd name="connsiteX3" fmla="*/ 7141557 w 7141557"/>
                <a:gd name="connsiteY3" fmla="*/ 81282 h 487680"/>
                <a:gd name="connsiteX4" fmla="*/ 7141557 w 7141557"/>
                <a:gd name="connsiteY4" fmla="*/ 406398 h 487680"/>
                <a:gd name="connsiteX5" fmla="*/ 7060275 w 7141557"/>
                <a:gd name="connsiteY5" fmla="*/ 487680 h 487680"/>
                <a:gd name="connsiteX6" fmla="*/ 81282 w 7141557"/>
                <a:gd name="connsiteY6" fmla="*/ 487680 h 487680"/>
                <a:gd name="connsiteX7" fmla="*/ 0 w 7141557"/>
                <a:gd name="connsiteY7" fmla="*/ 406398 h 487680"/>
                <a:gd name="connsiteX8" fmla="*/ 0 w 7141557"/>
                <a:gd name="connsiteY8" fmla="*/ 81282 h 487680"/>
                <a:gd name="connsiteX0-1" fmla="*/ 0 w 7141557"/>
                <a:gd name="connsiteY0-2" fmla="*/ 81282 h 487680"/>
                <a:gd name="connsiteX1-3" fmla="*/ 81282 w 7141557"/>
                <a:gd name="connsiteY1-4" fmla="*/ 0 h 487680"/>
                <a:gd name="connsiteX2-5" fmla="*/ 7060275 w 7141557"/>
                <a:gd name="connsiteY2-6" fmla="*/ 0 h 487680"/>
                <a:gd name="connsiteX3-7" fmla="*/ 7141557 w 7141557"/>
                <a:gd name="connsiteY3-8" fmla="*/ 81282 h 487680"/>
                <a:gd name="connsiteX4-9" fmla="*/ 7141557 w 7141557"/>
                <a:gd name="connsiteY4-10" fmla="*/ 406398 h 487680"/>
                <a:gd name="connsiteX5-11" fmla="*/ 81282 w 7141557"/>
                <a:gd name="connsiteY5-12" fmla="*/ 487680 h 487680"/>
                <a:gd name="connsiteX6-13" fmla="*/ 0 w 7141557"/>
                <a:gd name="connsiteY6-14" fmla="*/ 406398 h 487680"/>
                <a:gd name="connsiteX7-15" fmla="*/ 0 w 7141557"/>
                <a:gd name="connsiteY7-16" fmla="*/ 81282 h 487680"/>
                <a:gd name="connsiteX0-17" fmla="*/ 0 w 7141557"/>
                <a:gd name="connsiteY0-18" fmla="*/ 81282 h 406398"/>
                <a:gd name="connsiteX1-19" fmla="*/ 81282 w 7141557"/>
                <a:gd name="connsiteY1-20" fmla="*/ 0 h 406398"/>
                <a:gd name="connsiteX2-21" fmla="*/ 7060275 w 7141557"/>
                <a:gd name="connsiteY2-22" fmla="*/ 0 h 406398"/>
                <a:gd name="connsiteX3-23" fmla="*/ 7141557 w 7141557"/>
                <a:gd name="connsiteY3-24" fmla="*/ 81282 h 406398"/>
                <a:gd name="connsiteX4-25" fmla="*/ 7141557 w 7141557"/>
                <a:gd name="connsiteY4-26" fmla="*/ 406398 h 406398"/>
                <a:gd name="connsiteX5-27" fmla="*/ 0 w 7141557"/>
                <a:gd name="connsiteY5-28" fmla="*/ 406398 h 406398"/>
                <a:gd name="connsiteX6-29" fmla="*/ 0 w 7141557"/>
                <a:gd name="connsiteY6-30" fmla="*/ 81282 h 406398"/>
                <a:gd name="connsiteX0-31" fmla="*/ 0 w 7141557"/>
                <a:gd name="connsiteY0-32" fmla="*/ 81282 h 431250"/>
                <a:gd name="connsiteX1-33" fmla="*/ 81282 w 7141557"/>
                <a:gd name="connsiteY1-34" fmla="*/ 0 h 431250"/>
                <a:gd name="connsiteX2-35" fmla="*/ 7060275 w 7141557"/>
                <a:gd name="connsiteY2-36" fmla="*/ 0 h 431250"/>
                <a:gd name="connsiteX3-37" fmla="*/ 7141557 w 7141557"/>
                <a:gd name="connsiteY3-38" fmla="*/ 81282 h 431250"/>
                <a:gd name="connsiteX4-39" fmla="*/ 7141557 w 7141557"/>
                <a:gd name="connsiteY4-40" fmla="*/ 406398 h 431250"/>
                <a:gd name="connsiteX5-41" fmla="*/ 0 w 7141557"/>
                <a:gd name="connsiteY5-42" fmla="*/ 406398 h 431250"/>
                <a:gd name="connsiteX6-43" fmla="*/ 0 w 7141557"/>
                <a:gd name="connsiteY6-44" fmla="*/ 81282 h 431250"/>
                <a:gd name="connsiteX0-45" fmla="*/ 0 w 7141557"/>
                <a:gd name="connsiteY0-46" fmla="*/ 81282 h 406398"/>
                <a:gd name="connsiteX1-47" fmla="*/ 81282 w 7141557"/>
                <a:gd name="connsiteY1-48" fmla="*/ 0 h 406398"/>
                <a:gd name="connsiteX2-49" fmla="*/ 7060275 w 7141557"/>
                <a:gd name="connsiteY2-50" fmla="*/ 0 h 406398"/>
                <a:gd name="connsiteX3-51" fmla="*/ 7141557 w 7141557"/>
                <a:gd name="connsiteY3-52" fmla="*/ 81282 h 406398"/>
                <a:gd name="connsiteX4-53" fmla="*/ 7141557 w 7141557"/>
                <a:gd name="connsiteY4-54" fmla="*/ 406398 h 406398"/>
                <a:gd name="connsiteX5-55" fmla="*/ 0 w 7141557"/>
                <a:gd name="connsiteY5-56" fmla="*/ 406398 h 406398"/>
                <a:gd name="connsiteX6-57" fmla="*/ 0 w 7141557"/>
                <a:gd name="connsiteY6-58" fmla="*/ 81282 h 406398"/>
                <a:gd name="connsiteX0-59" fmla="*/ 7620 w 7149177"/>
                <a:gd name="connsiteY0-60" fmla="*/ 81282 h 406398"/>
                <a:gd name="connsiteX1-61" fmla="*/ 88902 w 7149177"/>
                <a:gd name="connsiteY1-62" fmla="*/ 0 h 406398"/>
                <a:gd name="connsiteX2-63" fmla="*/ 7067895 w 7149177"/>
                <a:gd name="connsiteY2-64" fmla="*/ 0 h 406398"/>
                <a:gd name="connsiteX3-65" fmla="*/ 7149177 w 7149177"/>
                <a:gd name="connsiteY3-66" fmla="*/ 81282 h 406398"/>
                <a:gd name="connsiteX4-67" fmla="*/ 7149177 w 7149177"/>
                <a:gd name="connsiteY4-68" fmla="*/ 406398 h 406398"/>
                <a:gd name="connsiteX5-69" fmla="*/ 0 w 7149177"/>
                <a:gd name="connsiteY5-70" fmla="*/ 314958 h 406398"/>
                <a:gd name="connsiteX6-71" fmla="*/ 7620 w 7149177"/>
                <a:gd name="connsiteY6-72" fmla="*/ 81282 h 406398"/>
                <a:gd name="connsiteX0-73" fmla="*/ 7620 w 7149177"/>
                <a:gd name="connsiteY0-74" fmla="*/ 81282 h 314958"/>
                <a:gd name="connsiteX1-75" fmla="*/ 88902 w 7149177"/>
                <a:gd name="connsiteY1-76" fmla="*/ 0 h 314958"/>
                <a:gd name="connsiteX2-77" fmla="*/ 7067895 w 7149177"/>
                <a:gd name="connsiteY2-78" fmla="*/ 0 h 314958"/>
                <a:gd name="connsiteX3-79" fmla="*/ 7149177 w 7149177"/>
                <a:gd name="connsiteY3-80" fmla="*/ 81282 h 314958"/>
                <a:gd name="connsiteX4-81" fmla="*/ 7149177 w 7149177"/>
                <a:gd name="connsiteY4-82" fmla="*/ 314958 h 314958"/>
                <a:gd name="connsiteX5-83" fmla="*/ 0 w 7149177"/>
                <a:gd name="connsiteY5-84" fmla="*/ 314958 h 314958"/>
                <a:gd name="connsiteX6-85" fmla="*/ 7620 w 7149177"/>
                <a:gd name="connsiteY6-86" fmla="*/ 81282 h 314958"/>
                <a:gd name="connsiteX0-87" fmla="*/ 20320 w 7161877"/>
                <a:gd name="connsiteY0-88" fmla="*/ 81282 h 314958"/>
                <a:gd name="connsiteX1-89" fmla="*/ 101602 w 7161877"/>
                <a:gd name="connsiteY1-90" fmla="*/ 0 h 314958"/>
                <a:gd name="connsiteX2-91" fmla="*/ 7080595 w 7161877"/>
                <a:gd name="connsiteY2-92" fmla="*/ 0 h 314958"/>
                <a:gd name="connsiteX3-93" fmla="*/ 7161877 w 7161877"/>
                <a:gd name="connsiteY3-94" fmla="*/ 81282 h 314958"/>
                <a:gd name="connsiteX4-95" fmla="*/ 7161877 w 7161877"/>
                <a:gd name="connsiteY4-96" fmla="*/ 314958 h 314958"/>
                <a:gd name="connsiteX5-97" fmla="*/ 0 w 7161877"/>
                <a:gd name="connsiteY5-98" fmla="*/ 226058 h 314958"/>
                <a:gd name="connsiteX6-99" fmla="*/ 20320 w 7161877"/>
                <a:gd name="connsiteY6-100" fmla="*/ 81282 h 314958"/>
                <a:gd name="connsiteX0-101" fmla="*/ 20320 w 7161877"/>
                <a:gd name="connsiteY0-102" fmla="*/ 81282 h 226058"/>
                <a:gd name="connsiteX1-103" fmla="*/ 101602 w 7161877"/>
                <a:gd name="connsiteY1-104" fmla="*/ 0 h 226058"/>
                <a:gd name="connsiteX2-105" fmla="*/ 7080595 w 7161877"/>
                <a:gd name="connsiteY2-106" fmla="*/ 0 h 226058"/>
                <a:gd name="connsiteX3-107" fmla="*/ 7161877 w 7161877"/>
                <a:gd name="connsiteY3-108" fmla="*/ 81282 h 226058"/>
                <a:gd name="connsiteX4-109" fmla="*/ 7161877 w 7161877"/>
                <a:gd name="connsiteY4-110" fmla="*/ 226058 h 226058"/>
                <a:gd name="connsiteX5-111" fmla="*/ 0 w 7161877"/>
                <a:gd name="connsiteY5-112" fmla="*/ 226058 h 226058"/>
                <a:gd name="connsiteX6-113" fmla="*/ 20320 w 7161877"/>
                <a:gd name="connsiteY6-114" fmla="*/ 81282 h 226058"/>
                <a:gd name="connsiteX0-115" fmla="*/ 1759 w 7143316"/>
                <a:gd name="connsiteY0-116" fmla="*/ 81282 h 226058"/>
                <a:gd name="connsiteX1-117" fmla="*/ 83041 w 7143316"/>
                <a:gd name="connsiteY1-118" fmla="*/ 0 h 226058"/>
                <a:gd name="connsiteX2-119" fmla="*/ 7062034 w 7143316"/>
                <a:gd name="connsiteY2-120" fmla="*/ 0 h 226058"/>
                <a:gd name="connsiteX3-121" fmla="*/ 7143316 w 7143316"/>
                <a:gd name="connsiteY3-122" fmla="*/ 81282 h 226058"/>
                <a:gd name="connsiteX4-123" fmla="*/ 7143316 w 7143316"/>
                <a:gd name="connsiteY4-124" fmla="*/ 226058 h 226058"/>
                <a:gd name="connsiteX5-125" fmla="*/ 3664 w 7143316"/>
                <a:gd name="connsiteY5-126" fmla="*/ 226058 h 226058"/>
                <a:gd name="connsiteX6-127" fmla="*/ 1759 w 7143316"/>
                <a:gd name="connsiteY6-128" fmla="*/ 81282 h 226058"/>
                <a:gd name="connsiteX0-129" fmla="*/ 1759 w 7144526"/>
                <a:gd name="connsiteY0-130" fmla="*/ 81282 h 226058"/>
                <a:gd name="connsiteX1-131" fmla="*/ 83041 w 7144526"/>
                <a:gd name="connsiteY1-132" fmla="*/ 0 h 226058"/>
                <a:gd name="connsiteX2-133" fmla="*/ 7062034 w 7144526"/>
                <a:gd name="connsiteY2-134" fmla="*/ 0 h 226058"/>
                <a:gd name="connsiteX3-135" fmla="*/ 7143316 w 7144526"/>
                <a:gd name="connsiteY3-136" fmla="*/ 81282 h 226058"/>
                <a:gd name="connsiteX4-137" fmla="*/ 7143316 w 7144526"/>
                <a:gd name="connsiteY4-138" fmla="*/ 226058 h 226058"/>
                <a:gd name="connsiteX5-139" fmla="*/ 3664 w 7144526"/>
                <a:gd name="connsiteY5-140" fmla="*/ 226058 h 226058"/>
                <a:gd name="connsiteX6-141" fmla="*/ 1759 w 7144526"/>
                <a:gd name="connsiteY6-142" fmla="*/ 81282 h 226058"/>
                <a:gd name="connsiteX0-143" fmla="*/ 1759 w 7144526"/>
                <a:gd name="connsiteY0-144" fmla="*/ 81282 h 226058"/>
                <a:gd name="connsiteX1-145" fmla="*/ 83041 w 7144526"/>
                <a:gd name="connsiteY1-146" fmla="*/ 0 h 226058"/>
                <a:gd name="connsiteX2-147" fmla="*/ 7062034 w 7144526"/>
                <a:gd name="connsiteY2-148" fmla="*/ 0 h 226058"/>
                <a:gd name="connsiteX3-149" fmla="*/ 7143316 w 7144526"/>
                <a:gd name="connsiteY3-150" fmla="*/ 81282 h 226058"/>
                <a:gd name="connsiteX4-151" fmla="*/ 7143316 w 7144526"/>
                <a:gd name="connsiteY4-152" fmla="*/ 226058 h 226058"/>
                <a:gd name="connsiteX5-153" fmla="*/ 3664 w 7144526"/>
                <a:gd name="connsiteY5-154" fmla="*/ 226058 h 226058"/>
                <a:gd name="connsiteX6-155" fmla="*/ 1759 w 7144526"/>
                <a:gd name="connsiteY6-156" fmla="*/ 81282 h 226058"/>
                <a:gd name="connsiteX0-157" fmla="*/ 2076 w 7144843"/>
                <a:gd name="connsiteY0-158" fmla="*/ 81282 h 226058"/>
                <a:gd name="connsiteX1-159" fmla="*/ 83358 w 7144843"/>
                <a:gd name="connsiteY1-160" fmla="*/ 0 h 226058"/>
                <a:gd name="connsiteX2-161" fmla="*/ 7062351 w 7144843"/>
                <a:gd name="connsiteY2-162" fmla="*/ 0 h 226058"/>
                <a:gd name="connsiteX3-163" fmla="*/ 7143633 w 7144843"/>
                <a:gd name="connsiteY3-164" fmla="*/ 81282 h 226058"/>
                <a:gd name="connsiteX4-165" fmla="*/ 7143633 w 7144843"/>
                <a:gd name="connsiteY4-166" fmla="*/ 226058 h 226058"/>
                <a:gd name="connsiteX5-167" fmla="*/ 3981 w 7144843"/>
                <a:gd name="connsiteY5-168" fmla="*/ 226058 h 226058"/>
                <a:gd name="connsiteX6-169" fmla="*/ 2076 w 7144843"/>
                <a:gd name="connsiteY6-170" fmla="*/ 81282 h 226058"/>
                <a:gd name="connsiteX0-171" fmla="*/ 189 w 7142956"/>
                <a:gd name="connsiteY0-172" fmla="*/ 81282 h 226058"/>
                <a:gd name="connsiteX1-173" fmla="*/ 81471 w 7142956"/>
                <a:gd name="connsiteY1-174" fmla="*/ 0 h 226058"/>
                <a:gd name="connsiteX2-175" fmla="*/ 7060464 w 7142956"/>
                <a:gd name="connsiteY2-176" fmla="*/ 0 h 226058"/>
                <a:gd name="connsiteX3-177" fmla="*/ 7141746 w 7142956"/>
                <a:gd name="connsiteY3-178" fmla="*/ 81282 h 226058"/>
                <a:gd name="connsiteX4-179" fmla="*/ 7141746 w 7142956"/>
                <a:gd name="connsiteY4-180" fmla="*/ 226058 h 226058"/>
                <a:gd name="connsiteX5-181" fmla="*/ 2094 w 7142956"/>
                <a:gd name="connsiteY5-182" fmla="*/ 226058 h 226058"/>
                <a:gd name="connsiteX6-183" fmla="*/ 189 w 7142956"/>
                <a:gd name="connsiteY6-184" fmla="*/ 81282 h 2260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42956" h="226058">
                  <a:moveTo>
                    <a:pt x="189" y="81282"/>
                  </a:moveTo>
                  <a:cubicBezTo>
                    <a:pt x="189" y="36391"/>
                    <a:pt x="-7869" y="0"/>
                    <a:pt x="81471" y="0"/>
                  </a:cubicBezTo>
                  <a:lnTo>
                    <a:pt x="7060464" y="0"/>
                  </a:lnTo>
                  <a:cubicBezTo>
                    <a:pt x="7159329" y="0"/>
                    <a:pt x="7141746" y="36391"/>
                    <a:pt x="7141746" y="81282"/>
                  </a:cubicBezTo>
                  <a:lnTo>
                    <a:pt x="7141746" y="226058"/>
                  </a:lnTo>
                  <a:lnTo>
                    <a:pt x="2094" y="226058"/>
                  </a:lnTo>
                  <a:cubicBezTo>
                    <a:pt x="5692" y="171920"/>
                    <a:pt x="-234" y="129541"/>
                    <a:pt x="189" y="81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0000"/>
                </a:gs>
                <a:gs pos="50000">
                  <a:srgbClr val="FF0000"/>
                </a:gs>
                <a:gs pos="100000">
                  <a:srgbClr val="800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圆角矩形 14"/>
            <p:cNvSpPr/>
            <p:nvPr/>
          </p:nvSpPr>
          <p:spPr>
            <a:xfrm>
              <a:off x="971600" y="3897967"/>
              <a:ext cx="7170593" cy="514454"/>
            </a:xfrm>
            <a:custGeom>
              <a:avLst/>
              <a:gdLst>
                <a:gd name="connsiteX0" fmla="*/ 0 w 7141557"/>
                <a:gd name="connsiteY0" fmla="*/ 114417 h 3372155"/>
                <a:gd name="connsiteX1" fmla="*/ 114417 w 7141557"/>
                <a:gd name="connsiteY1" fmla="*/ 0 h 3372155"/>
                <a:gd name="connsiteX2" fmla="*/ 7027140 w 7141557"/>
                <a:gd name="connsiteY2" fmla="*/ 0 h 3372155"/>
                <a:gd name="connsiteX3" fmla="*/ 7141557 w 7141557"/>
                <a:gd name="connsiteY3" fmla="*/ 114417 h 3372155"/>
                <a:gd name="connsiteX4" fmla="*/ 7141557 w 7141557"/>
                <a:gd name="connsiteY4" fmla="*/ 3257738 h 3372155"/>
                <a:gd name="connsiteX5" fmla="*/ 7027140 w 7141557"/>
                <a:gd name="connsiteY5" fmla="*/ 3372155 h 3372155"/>
                <a:gd name="connsiteX6" fmla="*/ 114417 w 7141557"/>
                <a:gd name="connsiteY6" fmla="*/ 3372155 h 3372155"/>
                <a:gd name="connsiteX7" fmla="*/ 0 w 7141557"/>
                <a:gd name="connsiteY7" fmla="*/ 3257738 h 3372155"/>
                <a:gd name="connsiteX8" fmla="*/ 0 w 7141557"/>
                <a:gd name="connsiteY8" fmla="*/ 114417 h 3372155"/>
                <a:gd name="connsiteX0-1" fmla="*/ 0 w 7141557"/>
                <a:gd name="connsiteY0-2" fmla="*/ 275020 h 3532758"/>
                <a:gd name="connsiteX1-3" fmla="*/ 7027140 w 7141557"/>
                <a:gd name="connsiteY1-4" fmla="*/ 160603 h 3532758"/>
                <a:gd name="connsiteX2-5" fmla="*/ 7141557 w 7141557"/>
                <a:gd name="connsiteY2-6" fmla="*/ 275020 h 3532758"/>
                <a:gd name="connsiteX3-7" fmla="*/ 7141557 w 7141557"/>
                <a:gd name="connsiteY3-8" fmla="*/ 3418341 h 3532758"/>
                <a:gd name="connsiteX4-9" fmla="*/ 7027140 w 7141557"/>
                <a:gd name="connsiteY4-10" fmla="*/ 3532758 h 3532758"/>
                <a:gd name="connsiteX5-11" fmla="*/ 114417 w 7141557"/>
                <a:gd name="connsiteY5-12" fmla="*/ 3532758 h 3532758"/>
                <a:gd name="connsiteX6-13" fmla="*/ 0 w 7141557"/>
                <a:gd name="connsiteY6-14" fmla="*/ 3418341 h 3532758"/>
                <a:gd name="connsiteX7-15" fmla="*/ 0 w 7141557"/>
                <a:gd name="connsiteY7-16" fmla="*/ 275020 h 3532758"/>
                <a:gd name="connsiteX0-17" fmla="*/ 0 w 7141557"/>
                <a:gd name="connsiteY0-18" fmla="*/ 0 h 3257738"/>
                <a:gd name="connsiteX1-19" fmla="*/ 7141557 w 7141557"/>
                <a:gd name="connsiteY1-20" fmla="*/ 0 h 3257738"/>
                <a:gd name="connsiteX2-21" fmla="*/ 7141557 w 7141557"/>
                <a:gd name="connsiteY2-22" fmla="*/ 3143321 h 3257738"/>
                <a:gd name="connsiteX3-23" fmla="*/ 7027140 w 7141557"/>
                <a:gd name="connsiteY3-24" fmla="*/ 3257738 h 3257738"/>
                <a:gd name="connsiteX4-25" fmla="*/ 114417 w 7141557"/>
                <a:gd name="connsiteY4-26" fmla="*/ 3257738 h 3257738"/>
                <a:gd name="connsiteX5-27" fmla="*/ 0 w 7141557"/>
                <a:gd name="connsiteY5-28" fmla="*/ 3143321 h 3257738"/>
                <a:gd name="connsiteX6-29" fmla="*/ 0 w 7141557"/>
                <a:gd name="connsiteY6-30" fmla="*/ 0 h 3257738"/>
                <a:gd name="connsiteX0-31" fmla="*/ 0 w 7141557"/>
                <a:gd name="connsiteY0-32" fmla="*/ 223746 h 3481484"/>
                <a:gd name="connsiteX1-33" fmla="*/ 7141557 w 7141557"/>
                <a:gd name="connsiteY1-34" fmla="*/ 223746 h 3481484"/>
                <a:gd name="connsiteX2-35" fmla="*/ 7141557 w 7141557"/>
                <a:gd name="connsiteY2-36" fmla="*/ 3367067 h 3481484"/>
                <a:gd name="connsiteX3-37" fmla="*/ 7027140 w 7141557"/>
                <a:gd name="connsiteY3-38" fmla="*/ 3481484 h 3481484"/>
                <a:gd name="connsiteX4-39" fmla="*/ 114417 w 7141557"/>
                <a:gd name="connsiteY4-40" fmla="*/ 3481484 h 3481484"/>
                <a:gd name="connsiteX5-41" fmla="*/ 0 w 7141557"/>
                <a:gd name="connsiteY5-42" fmla="*/ 3367067 h 3481484"/>
                <a:gd name="connsiteX6-43" fmla="*/ 0 w 7141557"/>
                <a:gd name="connsiteY6-44" fmla="*/ 223746 h 3481484"/>
                <a:gd name="connsiteX0-45" fmla="*/ 0 w 7141557"/>
                <a:gd name="connsiteY0-46" fmla="*/ 0 h 3257738"/>
                <a:gd name="connsiteX1-47" fmla="*/ 7141557 w 7141557"/>
                <a:gd name="connsiteY1-48" fmla="*/ 0 h 3257738"/>
                <a:gd name="connsiteX2-49" fmla="*/ 7141557 w 7141557"/>
                <a:gd name="connsiteY2-50" fmla="*/ 3143321 h 3257738"/>
                <a:gd name="connsiteX3-51" fmla="*/ 7027140 w 7141557"/>
                <a:gd name="connsiteY3-52" fmla="*/ 3257738 h 3257738"/>
                <a:gd name="connsiteX4-53" fmla="*/ 114417 w 7141557"/>
                <a:gd name="connsiteY4-54" fmla="*/ 3257738 h 3257738"/>
                <a:gd name="connsiteX5-55" fmla="*/ 0 w 7141557"/>
                <a:gd name="connsiteY5-56" fmla="*/ 3143321 h 3257738"/>
                <a:gd name="connsiteX6-57" fmla="*/ 0 w 7141557"/>
                <a:gd name="connsiteY6-58" fmla="*/ 0 h 3257738"/>
                <a:gd name="connsiteX0-59" fmla="*/ 0 w 7170586"/>
                <a:gd name="connsiteY0-60" fmla="*/ 2743200 h 3257738"/>
                <a:gd name="connsiteX1-61" fmla="*/ 7170586 w 7170586"/>
                <a:gd name="connsiteY1-62" fmla="*/ 0 h 3257738"/>
                <a:gd name="connsiteX2-63" fmla="*/ 7170586 w 7170586"/>
                <a:gd name="connsiteY2-64" fmla="*/ 3143321 h 3257738"/>
                <a:gd name="connsiteX3-65" fmla="*/ 7056169 w 7170586"/>
                <a:gd name="connsiteY3-66" fmla="*/ 3257738 h 3257738"/>
                <a:gd name="connsiteX4-67" fmla="*/ 143446 w 7170586"/>
                <a:gd name="connsiteY4-68" fmla="*/ 3257738 h 3257738"/>
                <a:gd name="connsiteX5-69" fmla="*/ 29029 w 7170586"/>
                <a:gd name="connsiteY5-70" fmla="*/ 3143321 h 3257738"/>
                <a:gd name="connsiteX6-71" fmla="*/ 0 w 7170586"/>
                <a:gd name="connsiteY6-72" fmla="*/ 2743200 h 3257738"/>
                <a:gd name="connsiteX0-73" fmla="*/ 0 w 7170586"/>
                <a:gd name="connsiteY0-74" fmla="*/ 43543 h 558081"/>
                <a:gd name="connsiteX1-75" fmla="*/ 7170586 w 7170586"/>
                <a:gd name="connsiteY1-76" fmla="*/ 0 h 558081"/>
                <a:gd name="connsiteX2-77" fmla="*/ 7170586 w 7170586"/>
                <a:gd name="connsiteY2-78" fmla="*/ 443664 h 558081"/>
                <a:gd name="connsiteX3-79" fmla="*/ 7056169 w 7170586"/>
                <a:gd name="connsiteY3-80" fmla="*/ 558081 h 558081"/>
                <a:gd name="connsiteX4-81" fmla="*/ 143446 w 7170586"/>
                <a:gd name="connsiteY4-82" fmla="*/ 558081 h 558081"/>
                <a:gd name="connsiteX5-83" fmla="*/ 29029 w 7170586"/>
                <a:gd name="connsiteY5-84" fmla="*/ 443664 h 558081"/>
                <a:gd name="connsiteX6-85" fmla="*/ 0 w 7170586"/>
                <a:gd name="connsiteY6-86" fmla="*/ 43543 h 558081"/>
                <a:gd name="connsiteX0-87" fmla="*/ 0 w 7170586"/>
                <a:gd name="connsiteY0-88" fmla="*/ 0 h 514538"/>
                <a:gd name="connsiteX1-89" fmla="*/ 7170586 w 7170586"/>
                <a:gd name="connsiteY1-90" fmla="*/ 0 h 514538"/>
                <a:gd name="connsiteX2-91" fmla="*/ 7170586 w 7170586"/>
                <a:gd name="connsiteY2-92" fmla="*/ 400121 h 514538"/>
                <a:gd name="connsiteX3-93" fmla="*/ 7056169 w 7170586"/>
                <a:gd name="connsiteY3-94" fmla="*/ 514538 h 514538"/>
                <a:gd name="connsiteX4-95" fmla="*/ 143446 w 7170586"/>
                <a:gd name="connsiteY4-96" fmla="*/ 514538 h 514538"/>
                <a:gd name="connsiteX5-97" fmla="*/ 29029 w 7170586"/>
                <a:gd name="connsiteY5-98" fmla="*/ 400121 h 514538"/>
                <a:gd name="connsiteX6-99" fmla="*/ 0 w 7170586"/>
                <a:gd name="connsiteY6-100" fmla="*/ 0 h 514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70586" h="514538">
                  <a:moveTo>
                    <a:pt x="0" y="0"/>
                  </a:moveTo>
                  <a:lnTo>
                    <a:pt x="7170586" y="0"/>
                  </a:lnTo>
                  <a:lnTo>
                    <a:pt x="7170586" y="400121"/>
                  </a:lnTo>
                  <a:cubicBezTo>
                    <a:pt x="7170586" y="463312"/>
                    <a:pt x="7119360" y="514538"/>
                    <a:pt x="7056169" y="514538"/>
                  </a:cubicBezTo>
                  <a:lnTo>
                    <a:pt x="143446" y="514538"/>
                  </a:lnTo>
                  <a:cubicBezTo>
                    <a:pt x="80255" y="514538"/>
                    <a:pt x="29029" y="463312"/>
                    <a:pt x="29029" y="40012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70000">
                  <a:srgbClr val="FF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991920" y="4384030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6699FF">
                      <a:alpha val="0"/>
                    </a:srgbClr>
                  </a:gs>
                  <a:gs pos="88000">
                    <a:srgbClr val="FF3300">
                      <a:alpha val="69804"/>
                    </a:srgbClr>
                  </a:gs>
                  <a:gs pos="12000">
                    <a:srgbClr val="FF3300">
                      <a:alpha val="69804"/>
                    </a:srgbClr>
                  </a:gs>
                  <a:gs pos="50000">
                    <a:srgbClr val="FF3300"/>
                  </a:gs>
                  <a:gs pos="100000">
                    <a:srgbClr val="6699FF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991920" y="1018359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6699FF">
                      <a:alpha val="0"/>
                    </a:srgbClr>
                  </a:gs>
                  <a:gs pos="88000">
                    <a:srgbClr val="FF3300">
                      <a:alpha val="69804"/>
                    </a:srgbClr>
                  </a:gs>
                  <a:gs pos="12000">
                    <a:srgbClr val="FF3300">
                      <a:alpha val="69804"/>
                    </a:srgbClr>
                  </a:gs>
                  <a:gs pos="50000">
                    <a:srgbClr val="FF3300"/>
                  </a:gs>
                  <a:gs pos="100000">
                    <a:srgbClr val="6699FF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67" name="矩形 31"/>
          <p:cNvSpPr>
            <a:spLocks noChangeArrowheads="1"/>
          </p:cNvSpPr>
          <p:nvPr/>
        </p:nvSpPr>
        <p:spPr bwMode="auto">
          <a:xfrm>
            <a:off x="4252913" y="1362075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58" name="矩形 32"/>
          <p:cNvSpPr>
            <a:spLocks noChangeArrowheads="1"/>
          </p:cNvSpPr>
          <p:nvPr/>
        </p:nvSpPr>
        <p:spPr bwMode="auto">
          <a:xfrm>
            <a:off x="3976688" y="2943225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Your Text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11" name="组合 9"/>
          <p:cNvGrpSpPr/>
          <p:nvPr/>
        </p:nvGrpSpPr>
        <p:grpSpPr bwMode="auto">
          <a:xfrm>
            <a:off x="1393825" y="2270125"/>
            <a:ext cx="6378575" cy="1965325"/>
            <a:chOff x="865197" y="2325688"/>
            <a:chExt cx="7324716" cy="3467144"/>
          </a:xfrm>
        </p:grpSpPr>
        <p:sp>
          <p:nvSpPr>
            <p:cNvPr id="11270" name="Line 8"/>
            <p:cNvSpPr>
              <a:spLocks noChangeShapeType="1"/>
            </p:cNvSpPr>
            <p:nvPr/>
          </p:nvSpPr>
          <p:spPr bwMode="auto">
            <a:xfrm>
              <a:off x="1433513" y="2325688"/>
              <a:ext cx="0" cy="287972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 rot="-5400000">
              <a:off x="4124326" y="2505075"/>
              <a:ext cx="0" cy="540067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Line 5"/>
            <p:cNvSpPr>
              <a:spLocks noChangeShapeType="1"/>
            </p:cNvSpPr>
            <p:nvPr/>
          </p:nvSpPr>
          <p:spPr bwMode="auto">
            <a:xfrm>
              <a:off x="3911600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>
              <a:off x="5145088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7"/>
            <p:cNvSpPr>
              <a:spLocks noChangeShapeType="1"/>
            </p:cNvSpPr>
            <p:nvPr/>
          </p:nvSpPr>
          <p:spPr bwMode="auto">
            <a:xfrm>
              <a:off x="6386513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Line 9"/>
            <p:cNvSpPr>
              <a:spLocks noChangeShapeType="1"/>
            </p:cNvSpPr>
            <p:nvPr/>
          </p:nvSpPr>
          <p:spPr bwMode="auto">
            <a:xfrm>
              <a:off x="2670175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32"/>
            <p:cNvSpPr/>
            <p:nvPr/>
          </p:nvSpPr>
          <p:spPr bwMode="auto">
            <a:xfrm>
              <a:off x="1436688" y="3408363"/>
              <a:ext cx="4953000" cy="1225550"/>
            </a:xfrm>
            <a:custGeom>
              <a:avLst/>
              <a:gdLst>
                <a:gd name="T0" fmla="*/ 0 w 3651"/>
                <a:gd name="T1" fmla="*/ 2147483646 h 903"/>
                <a:gd name="T2" fmla="*/ 2147483646 w 3651"/>
                <a:gd name="T3" fmla="*/ 2147483646 h 903"/>
                <a:gd name="T4" fmla="*/ 2147483646 w 3651"/>
                <a:gd name="T5" fmla="*/ 2147483646 h 903"/>
                <a:gd name="T6" fmla="*/ 2147483646 w 3651"/>
                <a:gd name="T7" fmla="*/ 2147483646 h 903"/>
                <a:gd name="T8" fmla="*/ 2147483646 w 3651"/>
                <a:gd name="T9" fmla="*/ 2147483646 h 903"/>
                <a:gd name="T10" fmla="*/ 2147483646 w 3651"/>
                <a:gd name="T11" fmla="*/ 2147483646 h 903"/>
                <a:gd name="T12" fmla="*/ 2147483646 w 3651"/>
                <a:gd name="T13" fmla="*/ 2147483646 h 903"/>
                <a:gd name="T14" fmla="*/ 2147483646 w 3651"/>
                <a:gd name="T15" fmla="*/ 2147483646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CD90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Freeform 59"/>
            <p:cNvSpPr/>
            <p:nvPr/>
          </p:nvSpPr>
          <p:spPr bwMode="auto">
            <a:xfrm>
              <a:off x="1443038" y="3000375"/>
              <a:ext cx="4951412" cy="1200150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60E21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78" name="组合 64"/>
            <p:cNvGrpSpPr/>
            <p:nvPr/>
          </p:nvGrpSpPr>
          <p:grpSpPr bwMode="auto">
            <a:xfrm>
              <a:off x="6832601" y="3344864"/>
              <a:ext cx="1357312" cy="973137"/>
              <a:chOff x="6774318" y="3399208"/>
              <a:chExt cx="1357944" cy="973258"/>
            </a:xfrm>
          </p:grpSpPr>
          <p:sp>
            <p:nvSpPr>
              <p:cNvPr id="11284" name="AutoShape 26"/>
              <p:cNvSpPr>
                <a:spLocks noChangeArrowheads="1"/>
              </p:cNvSpPr>
              <p:nvPr/>
            </p:nvSpPr>
            <p:spPr bwMode="auto">
              <a:xfrm>
                <a:off x="6774318" y="3399208"/>
                <a:ext cx="1254367" cy="973258"/>
              </a:xfrm>
              <a:prstGeom prst="roundRect">
                <a:avLst>
                  <a:gd name="adj" fmla="val 5755"/>
                </a:avLst>
              </a:prstGeom>
              <a:noFill/>
              <a:ln w="12700">
                <a:solidFill>
                  <a:schemeClr val="bg1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1285" name="Group 136"/>
              <p:cNvGrpSpPr/>
              <p:nvPr/>
            </p:nvGrpSpPr>
            <p:grpSpPr bwMode="auto">
              <a:xfrm>
                <a:off x="6838347" y="4008898"/>
                <a:ext cx="259322" cy="67200"/>
                <a:chOff x="4522" y="2417"/>
                <a:chExt cx="162" cy="42"/>
              </a:xfrm>
            </p:grpSpPr>
            <p:sp>
              <p:nvSpPr>
                <p:cNvPr id="11291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458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2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417"/>
                  <a:ext cx="34" cy="34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286" name="Group 137"/>
              <p:cNvGrpSpPr/>
              <p:nvPr/>
            </p:nvGrpSpPr>
            <p:grpSpPr bwMode="auto">
              <a:xfrm>
                <a:off x="6838346" y="3625485"/>
                <a:ext cx="259322" cy="72045"/>
                <a:chOff x="4522" y="2237"/>
                <a:chExt cx="162" cy="45"/>
              </a:xfrm>
            </p:grpSpPr>
            <p:sp>
              <p:nvSpPr>
                <p:cNvPr id="11289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279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60E21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0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7" y="2237"/>
                  <a:ext cx="45" cy="45"/>
                </a:xfrm>
                <a:prstGeom prst="rect">
                  <a:avLst/>
                </a:prstGeom>
                <a:solidFill>
                  <a:srgbClr val="60E2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1287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511607"/>
                <a:ext cx="1109632" cy="38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288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898193"/>
                <a:ext cx="1109632" cy="38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79" name="Text Box 9"/>
            <p:cNvSpPr txBox="1">
              <a:spLocks noChangeArrowheads="1"/>
            </p:cNvSpPr>
            <p:nvPr/>
          </p:nvSpPr>
          <p:spPr bwMode="auto">
            <a:xfrm>
              <a:off x="86519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0" name="Text Box 9"/>
            <p:cNvSpPr txBox="1">
              <a:spLocks noChangeArrowheads="1"/>
            </p:cNvSpPr>
            <p:nvPr/>
          </p:nvSpPr>
          <p:spPr bwMode="auto">
            <a:xfrm>
              <a:off x="2108210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1" name="Text Box 9"/>
            <p:cNvSpPr txBox="1">
              <a:spLocks noChangeArrowheads="1"/>
            </p:cNvSpPr>
            <p:nvPr/>
          </p:nvSpPr>
          <p:spPr bwMode="auto">
            <a:xfrm>
              <a:off x="334804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2" name="Text Box 9"/>
            <p:cNvSpPr txBox="1">
              <a:spLocks noChangeArrowheads="1"/>
            </p:cNvSpPr>
            <p:nvPr/>
          </p:nvSpPr>
          <p:spPr bwMode="auto">
            <a:xfrm>
              <a:off x="4589471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3" name="Text Box 9"/>
            <p:cNvSpPr txBox="1">
              <a:spLocks noChangeArrowheads="1"/>
            </p:cNvSpPr>
            <p:nvPr/>
          </p:nvSpPr>
          <p:spPr bwMode="auto">
            <a:xfrm>
              <a:off x="581819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2"/>
          <p:cNvGrpSpPr/>
          <p:nvPr/>
        </p:nvGrpSpPr>
        <p:grpSpPr bwMode="auto">
          <a:xfrm>
            <a:off x="438150" y="1320800"/>
            <a:ext cx="8261350" cy="2819400"/>
            <a:chOff x="438372" y="1321255"/>
            <a:chExt cx="8261350" cy="2819400"/>
          </a:xfrm>
        </p:grpSpPr>
        <p:grpSp>
          <p:nvGrpSpPr>
            <p:cNvPr id="12291" name="组合 6"/>
            <p:cNvGrpSpPr/>
            <p:nvPr/>
          </p:nvGrpSpPr>
          <p:grpSpPr bwMode="auto">
            <a:xfrm>
              <a:off x="4992909" y="1321255"/>
              <a:ext cx="3706813" cy="2817813"/>
              <a:chOff x="971600" y="1044060"/>
              <a:chExt cx="7170593" cy="3373124"/>
            </a:xfrm>
          </p:grpSpPr>
          <p:sp>
            <p:nvSpPr>
              <p:cNvPr id="43" name="圆角矩形 7"/>
              <p:cNvSpPr/>
              <p:nvPr/>
            </p:nvSpPr>
            <p:spPr>
              <a:xfrm>
                <a:off x="990027" y="1044060"/>
                <a:ext cx="7142954" cy="3373124"/>
              </a:xfrm>
              <a:prstGeom prst="roundRect">
                <a:avLst>
                  <a:gd name="adj" fmla="val 3393"/>
                </a:avLst>
              </a:prstGeom>
              <a:solidFill>
                <a:srgbClr val="6600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" name="圆角矩形 22"/>
              <p:cNvSpPr/>
              <p:nvPr/>
            </p:nvSpPr>
            <p:spPr>
              <a:xfrm>
                <a:off x="990027" y="1044060"/>
                <a:ext cx="7146024" cy="733536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335 w 7142892"/>
                  <a:gd name="connsiteY0-116" fmla="*/ 81282 h 226058"/>
                  <a:gd name="connsiteX1-117" fmla="*/ 82617 w 7142892"/>
                  <a:gd name="connsiteY1-118" fmla="*/ 0 h 226058"/>
                  <a:gd name="connsiteX2-119" fmla="*/ 7061610 w 7142892"/>
                  <a:gd name="connsiteY2-120" fmla="*/ 0 h 226058"/>
                  <a:gd name="connsiteX3-121" fmla="*/ 7142892 w 7142892"/>
                  <a:gd name="connsiteY3-122" fmla="*/ 81282 h 226058"/>
                  <a:gd name="connsiteX4-123" fmla="*/ 7142892 w 7142892"/>
                  <a:gd name="connsiteY4-124" fmla="*/ 226058 h 226058"/>
                  <a:gd name="connsiteX5-125" fmla="*/ 9335 w 7142892"/>
                  <a:gd name="connsiteY5-126" fmla="*/ 224977 h 226058"/>
                  <a:gd name="connsiteX6-127" fmla="*/ 1335 w 7142892"/>
                  <a:gd name="connsiteY6-128" fmla="*/ 81282 h 226058"/>
                  <a:gd name="connsiteX0-129" fmla="*/ 1335 w 7142892"/>
                  <a:gd name="connsiteY0-130" fmla="*/ 81282 h 226058"/>
                  <a:gd name="connsiteX1-131" fmla="*/ 82617 w 7142892"/>
                  <a:gd name="connsiteY1-132" fmla="*/ 0 h 226058"/>
                  <a:gd name="connsiteX2-133" fmla="*/ 6974077 w 7142892"/>
                  <a:gd name="connsiteY2-134" fmla="*/ 0 h 226058"/>
                  <a:gd name="connsiteX3-135" fmla="*/ 7142892 w 7142892"/>
                  <a:gd name="connsiteY3-136" fmla="*/ 81282 h 226058"/>
                  <a:gd name="connsiteX4-137" fmla="*/ 7142892 w 7142892"/>
                  <a:gd name="connsiteY4-138" fmla="*/ 226058 h 226058"/>
                  <a:gd name="connsiteX5-139" fmla="*/ 9335 w 7142892"/>
                  <a:gd name="connsiteY5-140" fmla="*/ 224977 h 226058"/>
                  <a:gd name="connsiteX6-141" fmla="*/ 1335 w 7142892"/>
                  <a:gd name="connsiteY6-142" fmla="*/ 81282 h 226058"/>
                  <a:gd name="connsiteX0-143" fmla="*/ 1335 w 7144277"/>
                  <a:gd name="connsiteY0-144" fmla="*/ 81282 h 226058"/>
                  <a:gd name="connsiteX1-145" fmla="*/ 82617 w 7144277"/>
                  <a:gd name="connsiteY1-146" fmla="*/ 0 h 226058"/>
                  <a:gd name="connsiteX2-147" fmla="*/ 6974077 w 7144277"/>
                  <a:gd name="connsiteY2-148" fmla="*/ 0 h 226058"/>
                  <a:gd name="connsiteX3-149" fmla="*/ 7142892 w 7144277"/>
                  <a:gd name="connsiteY3-150" fmla="*/ 81282 h 226058"/>
                  <a:gd name="connsiteX4-151" fmla="*/ 7142892 w 7144277"/>
                  <a:gd name="connsiteY4-152" fmla="*/ 226058 h 226058"/>
                  <a:gd name="connsiteX5-153" fmla="*/ 9335 w 7144277"/>
                  <a:gd name="connsiteY5-154" fmla="*/ 224977 h 226058"/>
                  <a:gd name="connsiteX6-155" fmla="*/ 1335 w 7144277"/>
                  <a:gd name="connsiteY6-156" fmla="*/ 81282 h 226058"/>
                  <a:gd name="connsiteX0-157" fmla="*/ 2252 w 7145194"/>
                  <a:gd name="connsiteY0-158" fmla="*/ 81282 h 226058"/>
                  <a:gd name="connsiteX1-159" fmla="*/ 83534 w 7145194"/>
                  <a:gd name="connsiteY1-160" fmla="*/ 0 h 226058"/>
                  <a:gd name="connsiteX2-161" fmla="*/ 6974994 w 7145194"/>
                  <a:gd name="connsiteY2-162" fmla="*/ 0 h 226058"/>
                  <a:gd name="connsiteX3-163" fmla="*/ 7143809 w 7145194"/>
                  <a:gd name="connsiteY3-164" fmla="*/ 81282 h 226058"/>
                  <a:gd name="connsiteX4-165" fmla="*/ 7143809 w 7145194"/>
                  <a:gd name="connsiteY4-166" fmla="*/ 226058 h 226058"/>
                  <a:gd name="connsiteX5-167" fmla="*/ 10252 w 7145194"/>
                  <a:gd name="connsiteY5-168" fmla="*/ 224977 h 226058"/>
                  <a:gd name="connsiteX6-169" fmla="*/ 2252 w 7145194"/>
                  <a:gd name="connsiteY6-170" fmla="*/ 81282 h 226058"/>
                  <a:gd name="connsiteX0-171" fmla="*/ 1335 w 7537277"/>
                  <a:gd name="connsiteY0-172" fmla="*/ 81282 h 226058"/>
                  <a:gd name="connsiteX1-173" fmla="*/ 183971 w 7537277"/>
                  <a:gd name="connsiteY1-174" fmla="*/ 0 h 226058"/>
                  <a:gd name="connsiteX2-175" fmla="*/ 6974077 w 7537277"/>
                  <a:gd name="connsiteY2-176" fmla="*/ 0 h 226058"/>
                  <a:gd name="connsiteX3-177" fmla="*/ 7142892 w 7537277"/>
                  <a:gd name="connsiteY3-178" fmla="*/ 81282 h 226058"/>
                  <a:gd name="connsiteX4-179" fmla="*/ 7142892 w 7537277"/>
                  <a:gd name="connsiteY4-180" fmla="*/ 226058 h 226058"/>
                  <a:gd name="connsiteX5-181" fmla="*/ 9335 w 7537277"/>
                  <a:gd name="connsiteY5-182" fmla="*/ 224977 h 226058"/>
                  <a:gd name="connsiteX6-183" fmla="*/ 1335 w 7537277"/>
                  <a:gd name="connsiteY6-184" fmla="*/ 81282 h 226058"/>
                  <a:gd name="connsiteX0-185" fmla="*/ 1335 w 7537279"/>
                  <a:gd name="connsiteY0-186" fmla="*/ 81282 h 226058"/>
                  <a:gd name="connsiteX1-187" fmla="*/ 183971 w 7537279"/>
                  <a:gd name="connsiteY1-188" fmla="*/ 0 h 226058"/>
                  <a:gd name="connsiteX2-189" fmla="*/ 6974077 w 7537279"/>
                  <a:gd name="connsiteY2-190" fmla="*/ 0 h 226058"/>
                  <a:gd name="connsiteX3-191" fmla="*/ 7142892 w 7537279"/>
                  <a:gd name="connsiteY3-192" fmla="*/ 81282 h 226058"/>
                  <a:gd name="connsiteX4-193" fmla="*/ 7142892 w 7537279"/>
                  <a:gd name="connsiteY4-194" fmla="*/ 226058 h 226058"/>
                  <a:gd name="connsiteX5-195" fmla="*/ 9335 w 7537279"/>
                  <a:gd name="connsiteY5-196" fmla="*/ 224977 h 226058"/>
                  <a:gd name="connsiteX6-197" fmla="*/ 1335 w 7537279"/>
                  <a:gd name="connsiteY6-198" fmla="*/ 81282 h 226058"/>
                  <a:gd name="connsiteX0-199" fmla="*/ 1335 w 7142907"/>
                  <a:gd name="connsiteY0-200" fmla="*/ 81282 h 226058"/>
                  <a:gd name="connsiteX1-201" fmla="*/ 183971 w 7142907"/>
                  <a:gd name="connsiteY1-202" fmla="*/ 0 h 226058"/>
                  <a:gd name="connsiteX2-203" fmla="*/ 6974077 w 7142907"/>
                  <a:gd name="connsiteY2-204" fmla="*/ 0 h 226058"/>
                  <a:gd name="connsiteX3-205" fmla="*/ 7142892 w 7142907"/>
                  <a:gd name="connsiteY3-206" fmla="*/ 81282 h 226058"/>
                  <a:gd name="connsiteX4-207" fmla="*/ 7142892 w 7142907"/>
                  <a:gd name="connsiteY4-208" fmla="*/ 226058 h 226058"/>
                  <a:gd name="connsiteX5-209" fmla="*/ 9335 w 7142907"/>
                  <a:gd name="connsiteY5-210" fmla="*/ 224977 h 226058"/>
                  <a:gd name="connsiteX6-211" fmla="*/ 1335 w 7142907"/>
                  <a:gd name="connsiteY6-212" fmla="*/ 81282 h 226058"/>
                  <a:gd name="connsiteX0-213" fmla="*/ 1335 w 7144283"/>
                  <a:gd name="connsiteY0-214" fmla="*/ 81282 h 226058"/>
                  <a:gd name="connsiteX1-215" fmla="*/ 183971 w 7144283"/>
                  <a:gd name="connsiteY1-216" fmla="*/ 0 h 226058"/>
                  <a:gd name="connsiteX2-217" fmla="*/ 6974077 w 7144283"/>
                  <a:gd name="connsiteY2-218" fmla="*/ 0 h 226058"/>
                  <a:gd name="connsiteX3-219" fmla="*/ 7142892 w 7144283"/>
                  <a:gd name="connsiteY3-220" fmla="*/ 81282 h 226058"/>
                  <a:gd name="connsiteX4-221" fmla="*/ 7142892 w 7144283"/>
                  <a:gd name="connsiteY4-222" fmla="*/ 226058 h 226058"/>
                  <a:gd name="connsiteX5-223" fmla="*/ 9335 w 7144283"/>
                  <a:gd name="connsiteY5-224" fmla="*/ 224977 h 226058"/>
                  <a:gd name="connsiteX6-225" fmla="*/ 1335 w 7144283"/>
                  <a:gd name="connsiteY6-226" fmla="*/ 81282 h 226058"/>
                  <a:gd name="connsiteX0-227" fmla="*/ 2107 w 7145053"/>
                  <a:gd name="connsiteY0-228" fmla="*/ 81282 h 226058"/>
                  <a:gd name="connsiteX1-229" fmla="*/ 184743 w 7145053"/>
                  <a:gd name="connsiteY1-230" fmla="*/ 0 h 226058"/>
                  <a:gd name="connsiteX2-231" fmla="*/ 6974849 w 7145053"/>
                  <a:gd name="connsiteY2-232" fmla="*/ 0 h 226058"/>
                  <a:gd name="connsiteX3-233" fmla="*/ 7143664 w 7145053"/>
                  <a:gd name="connsiteY3-234" fmla="*/ 81282 h 226058"/>
                  <a:gd name="connsiteX4-235" fmla="*/ 7143664 w 7145053"/>
                  <a:gd name="connsiteY4-236" fmla="*/ 226058 h 226058"/>
                  <a:gd name="connsiteX5-237" fmla="*/ 894 w 7145053"/>
                  <a:gd name="connsiteY5-238" fmla="*/ 224977 h 226058"/>
                  <a:gd name="connsiteX6-239" fmla="*/ 2107 w 7145053"/>
                  <a:gd name="connsiteY6-240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5053" h="226058">
                    <a:moveTo>
                      <a:pt x="2107" y="81282"/>
                    </a:moveTo>
                    <a:cubicBezTo>
                      <a:pt x="2107" y="36391"/>
                      <a:pt x="-25998" y="0"/>
                      <a:pt x="184743" y="0"/>
                    </a:cubicBezTo>
                    <a:lnTo>
                      <a:pt x="6974849" y="0"/>
                    </a:lnTo>
                    <a:cubicBezTo>
                      <a:pt x="7171813" y="357"/>
                      <a:pt x="7143664" y="36391"/>
                      <a:pt x="7143664" y="81282"/>
                    </a:cubicBezTo>
                    <a:lnTo>
                      <a:pt x="7143664" y="226058"/>
                    </a:lnTo>
                    <a:lnTo>
                      <a:pt x="894" y="224977"/>
                    </a:lnTo>
                    <a:cubicBezTo>
                      <a:pt x="7667" y="176718"/>
                      <a:pt x="-4666" y="129541"/>
                      <a:pt x="2107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00000"/>
                  </a:gs>
                  <a:gs pos="50000">
                    <a:srgbClr val="FF0000"/>
                  </a:gs>
                  <a:gs pos="100000">
                    <a:srgbClr val="800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" name="圆角矩形 14"/>
              <p:cNvSpPr/>
              <p:nvPr/>
            </p:nvSpPr>
            <p:spPr>
              <a:xfrm>
                <a:off x="971600" y="3896877"/>
                <a:ext cx="7170593" cy="515052"/>
              </a:xfrm>
              <a:custGeom>
                <a:avLst/>
                <a:gdLst>
                  <a:gd name="connsiteX0" fmla="*/ 0 w 7141557"/>
                  <a:gd name="connsiteY0" fmla="*/ 114417 h 3372155"/>
                  <a:gd name="connsiteX1" fmla="*/ 114417 w 7141557"/>
                  <a:gd name="connsiteY1" fmla="*/ 0 h 3372155"/>
                  <a:gd name="connsiteX2" fmla="*/ 7027140 w 7141557"/>
                  <a:gd name="connsiteY2" fmla="*/ 0 h 3372155"/>
                  <a:gd name="connsiteX3" fmla="*/ 7141557 w 7141557"/>
                  <a:gd name="connsiteY3" fmla="*/ 114417 h 3372155"/>
                  <a:gd name="connsiteX4" fmla="*/ 7141557 w 7141557"/>
                  <a:gd name="connsiteY4" fmla="*/ 3257738 h 3372155"/>
                  <a:gd name="connsiteX5" fmla="*/ 7027140 w 7141557"/>
                  <a:gd name="connsiteY5" fmla="*/ 3372155 h 3372155"/>
                  <a:gd name="connsiteX6" fmla="*/ 114417 w 7141557"/>
                  <a:gd name="connsiteY6" fmla="*/ 3372155 h 3372155"/>
                  <a:gd name="connsiteX7" fmla="*/ 0 w 7141557"/>
                  <a:gd name="connsiteY7" fmla="*/ 3257738 h 3372155"/>
                  <a:gd name="connsiteX8" fmla="*/ 0 w 7141557"/>
                  <a:gd name="connsiteY8" fmla="*/ 114417 h 3372155"/>
                  <a:gd name="connsiteX0-1" fmla="*/ 0 w 7141557"/>
                  <a:gd name="connsiteY0-2" fmla="*/ 275020 h 3532758"/>
                  <a:gd name="connsiteX1-3" fmla="*/ 7027140 w 7141557"/>
                  <a:gd name="connsiteY1-4" fmla="*/ 160603 h 3532758"/>
                  <a:gd name="connsiteX2-5" fmla="*/ 7141557 w 7141557"/>
                  <a:gd name="connsiteY2-6" fmla="*/ 275020 h 3532758"/>
                  <a:gd name="connsiteX3-7" fmla="*/ 7141557 w 7141557"/>
                  <a:gd name="connsiteY3-8" fmla="*/ 3418341 h 3532758"/>
                  <a:gd name="connsiteX4-9" fmla="*/ 7027140 w 7141557"/>
                  <a:gd name="connsiteY4-10" fmla="*/ 3532758 h 3532758"/>
                  <a:gd name="connsiteX5-11" fmla="*/ 114417 w 7141557"/>
                  <a:gd name="connsiteY5-12" fmla="*/ 3532758 h 3532758"/>
                  <a:gd name="connsiteX6-13" fmla="*/ 0 w 7141557"/>
                  <a:gd name="connsiteY6-14" fmla="*/ 3418341 h 3532758"/>
                  <a:gd name="connsiteX7-15" fmla="*/ 0 w 7141557"/>
                  <a:gd name="connsiteY7-16" fmla="*/ 275020 h 3532758"/>
                  <a:gd name="connsiteX0-17" fmla="*/ 0 w 7141557"/>
                  <a:gd name="connsiteY0-18" fmla="*/ 0 h 3257738"/>
                  <a:gd name="connsiteX1-19" fmla="*/ 7141557 w 7141557"/>
                  <a:gd name="connsiteY1-20" fmla="*/ 0 h 3257738"/>
                  <a:gd name="connsiteX2-21" fmla="*/ 7141557 w 7141557"/>
                  <a:gd name="connsiteY2-22" fmla="*/ 3143321 h 3257738"/>
                  <a:gd name="connsiteX3-23" fmla="*/ 7027140 w 7141557"/>
                  <a:gd name="connsiteY3-24" fmla="*/ 3257738 h 3257738"/>
                  <a:gd name="connsiteX4-25" fmla="*/ 114417 w 7141557"/>
                  <a:gd name="connsiteY4-26" fmla="*/ 3257738 h 3257738"/>
                  <a:gd name="connsiteX5-27" fmla="*/ 0 w 7141557"/>
                  <a:gd name="connsiteY5-28" fmla="*/ 3143321 h 3257738"/>
                  <a:gd name="connsiteX6-29" fmla="*/ 0 w 7141557"/>
                  <a:gd name="connsiteY6-30" fmla="*/ 0 h 3257738"/>
                  <a:gd name="connsiteX0-31" fmla="*/ 0 w 7141557"/>
                  <a:gd name="connsiteY0-32" fmla="*/ 223746 h 3481484"/>
                  <a:gd name="connsiteX1-33" fmla="*/ 7141557 w 7141557"/>
                  <a:gd name="connsiteY1-34" fmla="*/ 223746 h 3481484"/>
                  <a:gd name="connsiteX2-35" fmla="*/ 7141557 w 7141557"/>
                  <a:gd name="connsiteY2-36" fmla="*/ 3367067 h 3481484"/>
                  <a:gd name="connsiteX3-37" fmla="*/ 7027140 w 7141557"/>
                  <a:gd name="connsiteY3-38" fmla="*/ 3481484 h 3481484"/>
                  <a:gd name="connsiteX4-39" fmla="*/ 114417 w 7141557"/>
                  <a:gd name="connsiteY4-40" fmla="*/ 3481484 h 3481484"/>
                  <a:gd name="connsiteX5-41" fmla="*/ 0 w 7141557"/>
                  <a:gd name="connsiteY5-42" fmla="*/ 3367067 h 3481484"/>
                  <a:gd name="connsiteX6-43" fmla="*/ 0 w 7141557"/>
                  <a:gd name="connsiteY6-44" fmla="*/ 223746 h 3481484"/>
                  <a:gd name="connsiteX0-45" fmla="*/ 0 w 7141557"/>
                  <a:gd name="connsiteY0-46" fmla="*/ 0 h 3257738"/>
                  <a:gd name="connsiteX1-47" fmla="*/ 7141557 w 7141557"/>
                  <a:gd name="connsiteY1-48" fmla="*/ 0 h 3257738"/>
                  <a:gd name="connsiteX2-49" fmla="*/ 7141557 w 7141557"/>
                  <a:gd name="connsiteY2-50" fmla="*/ 3143321 h 3257738"/>
                  <a:gd name="connsiteX3-51" fmla="*/ 7027140 w 7141557"/>
                  <a:gd name="connsiteY3-52" fmla="*/ 3257738 h 3257738"/>
                  <a:gd name="connsiteX4-53" fmla="*/ 114417 w 7141557"/>
                  <a:gd name="connsiteY4-54" fmla="*/ 3257738 h 3257738"/>
                  <a:gd name="connsiteX5-55" fmla="*/ 0 w 7141557"/>
                  <a:gd name="connsiteY5-56" fmla="*/ 3143321 h 3257738"/>
                  <a:gd name="connsiteX6-57" fmla="*/ 0 w 7141557"/>
                  <a:gd name="connsiteY6-58" fmla="*/ 0 h 3257738"/>
                  <a:gd name="connsiteX0-59" fmla="*/ 0 w 7170586"/>
                  <a:gd name="connsiteY0-60" fmla="*/ 2743200 h 3257738"/>
                  <a:gd name="connsiteX1-61" fmla="*/ 7170586 w 7170586"/>
                  <a:gd name="connsiteY1-62" fmla="*/ 0 h 3257738"/>
                  <a:gd name="connsiteX2-63" fmla="*/ 7170586 w 7170586"/>
                  <a:gd name="connsiteY2-64" fmla="*/ 3143321 h 3257738"/>
                  <a:gd name="connsiteX3-65" fmla="*/ 7056169 w 7170586"/>
                  <a:gd name="connsiteY3-66" fmla="*/ 3257738 h 3257738"/>
                  <a:gd name="connsiteX4-67" fmla="*/ 143446 w 7170586"/>
                  <a:gd name="connsiteY4-68" fmla="*/ 3257738 h 3257738"/>
                  <a:gd name="connsiteX5-69" fmla="*/ 29029 w 7170586"/>
                  <a:gd name="connsiteY5-70" fmla="*/ 3143321 h 3257738"/>
                  <a:gd name="connsiteX6-71" fmla="*/ 0 w 7170586"/>
                  <a:gd name="connsiteY6-72" fmla="*/ 2743200 h 3257738"/>
                  <a:gd name="connsiteX0-73" fmla="*/ 0 w 7170586"/>
                  <a:gd name="connsiteY0-74" fmla="*/ 43543 h 558081"/>
                  <a:gd name="connsiteX1-75" fmla="*/ 7170586 w 7170586"/>
                  <a:gd name="connsiteY1-76" fmla="*/ 0 h 558081"/>
                  <a:gd name="connsiteX2-77" fmla="*/ 7170586 w 7170586"/>
                  <a:gd name="connsiteY2-78" fmla="*/ 443664 h 558081"/>
                  <a:gd name="connsiteX3-79" fmla="*/ 7056169 w 7170586"/>
                  <a:gd name="connsiteY3-80" fmla="*/ 558081 h 558081"/>
                  <a:gd name="connsiteX4-81" fmla="*/ 143446 w 7170586"/>
                  <a:gd name="connsiteY4-82" fmla="*/ 558081 h 558081"/>
                  <a:gd name="connsiteX5-83" fmla="*/ 29029 w 7170586"/>
                  <a:gd name="connsiteY5-84" fmla="*/ 443664 h 558081"/>
                  <a:gd name="connsiteX6-85" fmla="*/ 0 w 7170586"/>
                  <a:gd name="connsiteY6-86" fmla="*/ 43543 h 558081"/>
                  <a:gd name="connsiteX0-87" fmla="*/ 0 w 7170586"/>
                  <a:gd name="connsiteY0-88" fmla="*/ 0 h 514538"/>
                  <a:gd name="connsiteX1-89" fmla="*/ 7170586 w 7170586"/>
                  <a:gd name="connsiteY1-90" fmla="*/ 0 h 514538"/>
                  <a:gd name="connsiteX2-91" fmla="*/ 7170586 w 7170586"/>
                  <a:gd name="connsiteY2-92" fmla="*/ 400121 h 514538"/>
                  <a:gd name="connsiteX3-93" fmla="*/ 7056169 w 7170586"/>
                  <a:gd name="connsiteY3-94" fmla="*/ 514538 h 514538"/>
                  <a:gd name="connsiteX4-95" fmla="*/ 143446 w 7170586"/>
                  <a:gd name="connsiteY4-96" fmla="*/ 514538 h 514538"/>
                  <a:gd name="connsiteX5-97" fmla="*/ 29029 w 7170586"/>
                  <a:gd name="connsiteY5-98" fmla="*/ 400121 h 514538"/>
                  <a:gd name="connsiteX6-99" fmla="*/ 0 w 7170586"/>
                  <a:gd name="connsiteY6-100" fmla="*/ 0 h 5145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70586" h="514538">
                    <a:moveTo>
                      <a:pt x="0" y="0"/>
                    </a:moveTo>
                    <a:lnTo>
                      <a:pt x="7170586" y="0"/>
                    </a:lnTo>
                    <a:lnTo>
                      <a:pt x="7170586" y="400121"/>
                    </a:lnTo>
                    <a:cubicBezTo>
                      <a:pt x="7170586" y="463312"/>
                      <a:pt x="7119360" y="514538"/>
                      <a:pt x="7056169" y="514538"/>
                    </a:cubicBezTo>
                    <a:lnTo>
                      <a:pt x="143446" y="514538"/>
                    </a:lnTo>
                    <a:cubicBezTo>
                      <a:pt x="80255" y="514538"/>
                      <a:pt x="29029" y="463312"/>
                      <a:pt x="29029" y="40012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0000"/>
                  </a:gs>
                  <a:gs pos="70000">
                    <a:srgbClr val="FF0000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46" name="直接连接符 10"/>
              <p:cNvCxnSpPr/>
              <p:nvPr/>
            </p:nvCxnSpPr>
            <p:spPr>
              <a:xfrm>
                <a:off x="991921" y="4381381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3300">
                        <a:alpha val="69804"/>
                      </a:srgbClr>
                    </a:gs>
                    <a:gs pos="12000">
                      <a:srgbClr val="FF3300">
                        <a:alpha val="69804"/>
                      </a:srgbClr>
                    </a:gs>
                    <a:gs pos="50000">
                      <a:srgbClr val="FF3300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11"/>
              <p:cNvCxnSpPr/>
              <p:nvPr/>
            </p:nvCxnSpPr>
            <p:spPr>
              <a:xfrm>
                <a:off x="991921" y="1017303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3300">
                        <a:alpha val="69804"/>
                      </a:srgbClr>
                    </a:gs>
                    <a:gs pos="12000">
                      <a:srgbClr val="FF3300">
                        <a:alpha val="69804"/>
                      </a:srgbClr>
                    </a:gs>
                    <a:gs pos="50000">
                      <a:srgbClr val="FF3300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92" name="矩形 17"/>
            <p:cNvSpPr>
              <a:spLocks noChangeArrowheads="1"/>
            </p:cNvSpPr>
            <p:nvPr/>
          </p:nvSpPr>
          <p:spPr bwMode="auto">
            <a:xfrm>
              <a:off x="6286722" y="2683330"/>
              <a:ext cx="1158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Your Text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grpSp>
          <p:nvGrpSpPr>
            <p:cNvPr id="12293" name="组合 23"/>
            <p:cNvGrpSpPr/>
            <p:nvPr/>
          </p:nvGrpSpPr>
          <p:grpSpPr bwMode="auto">
            <a:xfrm>
              <a:off x="438372" y="1321255"/>
              <a:ext cx="4159250" cy="2819400"/>
              <a:chOff x="252413" y="1393826"/>
              <a:chExt cx="4158651" cy="2819276"/>
            </a:xfrm>
          </p:grpSpPr>
          <p:sp>
            <p:nvSpPr>
              <p:cNvPr id="50" name="圆角矩形 49"/>
              <p:cNvSpPr/>
              <p:nvPr/>
            </p:nvSpPr>
            <p:spPr bwMode="auto">
              <a:xfrm>
                <a:off x="252413" y="1393826"/>
                <a:ext cx="4158651" cy="2819276"/>
              </a:xfrm>
              <a:prstGeom prst="roundRect">
                <a:avLst>
                  <a:gd name="adj" fmla="val 4676"/>
                </a:avLst>
              </a:prstGeom>
              <a:gradFill flip="none" rotWithShape="1">
                <a:gsLst>
                  <a:gs pos="0">
                    <a:srgbClr val="C00000"/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solidFill>
                  <a:srgbClr val="FF3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pic>
            <p:nvPicPr>
              <p:cNvPr id="12297" name="Picture 27" descr="E:\小素\29653-b.jp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077"/>
              <a:stretch>
                <a:fillRect/>
              </a:stretch>
            </p:blipFill>
            <p:spPr bwMode="auto">
              <a:xfrm>
                <a:off x="438345" y="1522786"/>
                <a:ext cx="3786786" cy="2561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7" descr="E:\卡拉赞\航行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-12700"/>
            <a:ext cx="9161463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5" name="组合 27"/>
          <p:cNvGrpSpPr/>
          <p:nvPr/>
        </p:nvGrpSpPr>
        <p:grpSpPr bwMode="auto">
          <a:xfrm>
            <a:off x="1376363" y="1323975"/>
            <a:ext cx="4132262" cy="1771650"/>
            <a:chOff x="1376028" y="1324651"/>
            <a:chExt cx="4133028" cy="1770458"/>
          </a:xfrm>
        </p:grpSpPr>
        <p:sp>
          <p:nvSpPr>
            <p:cNvPr id="13334" name="TextBox 9"/>
            <p:cNvSpPr txBox="1">
              <a:spLocks noChangeArrowheads="1"/>
            </p:cNvSpPr>
            <p:nvPr/>
          </p:nvSpPr>
          <p:spPr bwMode="auto">
            <a:xfrm>
              <a:off x="1376028" y="1324651"/>
              <a:ext cx="3393802" cy="707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  <a:endPara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5" name="TextBox 12"/>
            <p:cNvSpPr txBox="1">
              <a:spLocks noChangeArrowheads="1"/>
            </p:cNvSpPr>
            <p:nvPr/>
          </p:nvSpPr>
          <p:spPr bwMode="auto">
            <a:xfrm>
              <a:off x="1401428" y="2233335"/>
              <a:ext cx="3374642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000" b="1">
                  <a:solidFill>
                    <a:schemeClr val="bg1"/>
                  </a:solidFill>
                  <a:latin typeface="Blackoak Std" panose="04050907060602020202" pitchFamily="82" charset="0"/>
                  <a:ea typeface="微软雅黑" panose="020B0503020204020204" pitchFamily="34" charset="-122"/>
                </a:rPr>
                <a:t>2011</a:t>
              </a:r>
              <a:endParaRPr lang="en-US" altLang="zh-CN" sz="50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13336" name="TextBox 13"/>
            <p:cNvSpPr txBox="1">
              <a:spLocks noChangeArrowheads="1"/>
            </p:cNvSpPr>
            <p:nvPr/>
          </p:nvSpPr>
          <p:spPr bwMode="auto">
            <a:xfrm>
              <a:off x="1426837" y="2090898"/>
              <a:ext cx="3353422" cy="34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chemeClr val="bg1"/>
                  </a:solidFill>
                  <a:latin typeface="Blackoak Std" panose="04050907060602020202" pitchFamily="82" charset="0"/>
                  <a:ea typeface="微软雅黑" panose="020B0503020204020204" pitchFamily="34" charset="-122"/>
                </a:rPr>
                <a:t>Work Report</a:t>
              </a:r>
              <a:endParaRPr lang="en-US" altLang="zh-CN" sz="16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13337" name="矩形 23"/>
            <p:cNvSpPr>
              <a:spLocks noChangeArrowheads="1"/>
            </p:cNvSpPr>
            <p:nvPr/>
          </p:nvSpPr>
          <p:spPr bwMode="auto">
            <a:xfrm>
              <a:off x="1389980" y="1843206"/>
              <a:ext cx="41190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Shanghai Rapidesign Advertising Co.,ltd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376363" y="1474788"/>
            <a:ext cx="0" cy="13335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7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3318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21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2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3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4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33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9" name="TextBox 31"/>
          <p:cNvSpPr txBox="1">
            <a:spLocks noChangeArrowheads="1"/>
          </p:cNvSpPr>
          <p:nvPr/>
        </p:nvSpPr>
        <p:spPr bwMode="auto">
          <a:xfrm rot="-5400000">
            <a:off x="157957" y="1562894"/>
            <a:ext cx="172085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400" b="1">
                <a:solidFill>
                  <a:schemeClr val="bg1"/>
                </a:solidFill>
                <a:latin typeface="Blackoak Std" panose="04050907060602020202" pitchFamily="82" charset="0"/>
                <a:ea typeface="微软雅黑" panose="020B0503020204020204" pitchFamily="34" charset="-122"/>
              </a:rPr>
              <a:t>B</a:t>
            </a:r>
            <a:endParaRPr lang="en-US" altLang="zh-CN" sz="6400" b="1">
              <a:solidFill>
                <a:schemeClr val="bg1"/>
              </a:solidFill>
              <a:latin typeface="Blackoak Std" panose="04050907060602020202" pitchFamily="82" charset="0"/>
              <a:ea typeface="微软雅黑" panose="020B0503020204020204" pitchFamily="34" charset="-122"/>
            </a:endParaRPr>
          </a:p>
        </p:txBody>
      </p:sp>
      <p:sp>
        <p:nvSpPr>
          <p:cNvPr id="13320" name="TextBox 32"/>
          <p:cNvSpPr txBox="1">
            <a:spLocks noChangeArrowheads="1"/>
          </p:cNvSpPr>
          <p:nvPr/>
        </p:nvSpPr>
        <p:spPr bwMode="auto">
          <a:xfrm rot="5400000">
            <a:off x="-391318" y="1940718"/>
            <a:ext cx="1530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WPS 演示</Application>
  <PresentationFormat>全屏显示(16:9)</PresentationFormat>
  <Paragraphs>69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Blackoak Std</vt:lpstr>
      <vt:lpstr>微软雅黑</vt:lpstr>
      <vt:lpstr>方正粗倩简体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25</cp:revision>
  <dcterms:created xsi:type="dcterms:W3CDTF">2011-01-14T03:34:00Z</dcterms:created>
  <dcterms:modified xsi:type="dcterms:W3CDTF">2018-08-23T03:58:41Z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