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A5C"/>
    <a:srgbClr val="0A7AF6"/>
    <a:srgbClr val="05476F"/>
    <a:srgbClr val="054D79"/>
    <a:srgbClr val="7ABC32"/>
    <a:srgbClr val="00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002" y="114"/>
      </p:cViewPr>
      <p:guideLst>
        <p:guide orient="horz" pos="1807"/>
        <p:guide pos="2880"/>
        <p:guide pos="5209"/>
        <p:guide pos="4413"/>
        <p:guide pos="36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4B99985-00A9-4801-93C4-11B9E311E68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241C51E-9282-4B99-94BF-D16AD0E305C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9B404-32E9-4D34-8ABE-8550F4F6433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ECA0-489F-4376-BB6B-7E5B44F2E2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B9476-A7E5-4910-8975-2F1781BCE9EE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73523-6002-4629-8F5E-27CBF8D51F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20A70-7D82-468F-B592-A17575378174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7F30F-13BA-4FF7-BD71-A536752FD2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F48D6-49BB-4C3F-B241-108C8522D1D0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B6317-6FA0-4F33-BC51-63F9EC7A67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B8A1-4541-498A-B09C-7E7AAA06433D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81EDD-F231-4BDF-959F-C7926148C8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F43F1-4AC0-4B6F-B6CC-7D259DF580D1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9449F-0D63-49DE-91D0-62B39D3E96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DF6CC-458F-4E6B-8A2E-2EF5C46BB27F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6AEB7-7B34-4E45-904C-2B2EDCACFE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CCDAD-4A59-4F3C-B560-8A611FC8B727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B7E50-B310-4CAB-AB87-115EABF550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A7AF6"/>
              </a:gs>
              <a:gs pos="100000">
                <a:srgbClr val="043A5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95250"/>
            <a:ext cx="9144001" cy="432445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7312025" y="3822700"/>
            <a:ext cx="1755775" cy="1208088"/>
            <a:chOff x="6633581" y="3302466"/>
            <a:chExt cx="2510419" cy="1728438"/>
          </a:xfrm>
        </p:grpSpPr>
        <p:sp>
          <p:nvSpPr>
            <p:cNvPr id="5" name="椭圆 4"/>
            <p:cNvSpPr/>
            <p:nvPr/>
          </p:nvSpPr>
          <p:spPr>
            <a:xfrm>
              <a:off x="7761249" y="3302466"/>
              <a:ext cx="1382751" cy="1382751"/>
            </a:xfrm>
            <a:prstGeom prst="ellipse">
              <a:avLst/>
            </a:prstGeom>
            <a:gradFill>
              <a:gsLst>
                <a:gs pos="0">
                  <a:schemeClr val="bg1">
                    <a:alpha val="60000"/>
                  </a:schemeClr>
                </a:gs>
                <a:gs pos="72000">
                  <a:schemeClr val="bg1">
                    <a:alpha val="0"/>
                  </a:schemeClr>
                </a:gs>
                <a:gs pos="64000">
                  <a:schemeClr val="bg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 w="25400">
              <a:gradFill flip="none" rotWithShape="1">
                <a:gsLst>
                  <a:gs pos="52000">
                    <a:srgbClr val="FFFFFF"/>
                  </a:gs>
                  <a:gs pos="48000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  <a:gs pos="5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482468" y="4124869"/>
              <a:ext cx="630045" cy="6300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48450" y="4542574"/>
              <a:ext cx="488330" cy="488330"/>
            </a:xfrm>
            <a:prstGeom prst="ellipse">
              <a:avLst/>
            </a:prstGeom>
            <a:gradFill>
              <a:gsLst>
                <a:gs pos="0">
                  <a:schemeClr val="bg1">
                    <a:alpha val="60000"/>
                  </a:schemeClr>
                </a:gs>
                <a:gs pos="72000">
                  <a:schemeClr val="bg1">
                    <a:alpha val="0"/>
                  </a:schemeClr>
                </a:gs>
                <a:gs pos="64000">
                  <a:schemeClr val="bg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gradFill flip="none" rotWithShape="1">
                <a:gsLst>
                  <a:gs pos="52000">
                    <a:srgbClr val="FFFFFF"/>
                  </a:gs>
                  <a:gs pos="48000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  <a:gs pos="5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791093" y="3617174"/>
              <a:ext cx="691375" cy="691375"/>
            </a:xfrm>
            <a:prstGeom prst="ellipse">
              <a:avLst/>
            </a:prstGeom>
            <a:gradFill>
              <a:gsLst>
                <a:gs pos="0">
                  <a:schemeClr val="bg1">
                    <a:alpha val="90000"/>
                  </a:schemeClr>
                </a:gs>
                <a:gs pos="72000">
                  <a:schemeClr val="bg1">
                    <a:alpha val="0"/>
                  </a:schemeClr>
                </a:gs>
                <a:gs pos="64000">
                  <a:schemeClr val="bg1">
                    <a:alpha val="90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gradFill flip="none" rotWithShape="1">
                <a:gsLst>
                  <a:gs pos="52000">
                    <a:srgbClr val="FFFFFF"/>
                  </a:gs>
                  <a:gs pos="48000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  <a:gs pos="5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633581" y="3836329"/>
              <a:ext cx="315023" cy="31502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4E0AE-88C3-41BB-B89C-9CEAADAC3F48}" type="datetimeFigureOut">
              <a:rPr lang="en-US" altLang="zh-CN"/>
            </a:fld>
            <a:endParaRPr lang="en-US" altLang="zh-CN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4A475-A45E-4FDA-8581-6D5058CC47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59CBC-E8CE-42F4-8A35-30E1174D5C55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4C96E-6DF7-4E7E-9DFE-0BC585B16A0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7C7E6-D78D-4BBB-B1B3-7287BC4AE816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A9293-D07B-460D-B5E1-713364E34B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886F03C-990A-4E5B-A5D5-FA337B8D97E0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674F06-4286-4381-8ED7-4C3FD2621E5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A7AF6"/>
              </a:gs>
              <a:gs pos="100000">
                <a:srgbClr val="043A5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4101" name="Picture 2" descr="E:\卡拉赞\地图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850"/>
            <a:ext cx="913765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3" name="矩形 1882"/>
          <p:cNvSpPr/>
          <p:nvPr/>
        </p:nvSpPr>
        <p:spPr>
          <a:xfrm>
            <a:off x="0" y="1998664"/>
            <a:ext cx="9144001" cy="1504949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105" name="TextBox 1881"/>
          <p:cNvSpPr txBox="1">
            <a:spLocks noChangeArrowheads="1"/>
          </p:cNvSpPr>
          <p:nvPr/>
        </p:nvSpPr>
        <p:spPr bwMode="auto">
          <a:xfrm>
            <a:off x="2746375" y="2563813"/>
            <a:ext cx="365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A7A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000">
              <a:solidFill>
                <a:srgbClr val="0A7A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" name="TextBox 893"/>
          <p:cNvSpPr txBox="1">
            <a:spLocks noChangeArrowheads="1"/>
          </p:cNvSpPr>
          <p:nvPr/>
        </p:nvSpPr>
        <p:spPr bwMode="auto">
          <a:xfrm>
            <a:off x="3257550" y="2011363"/>
            <a:ext cx="2628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A7A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en-US" altLang="zh-CN" sz="4000">
              <a:solidFill>
                <a:srgbClr val="0A7A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23"/>
          <p:cNvSpPr>
            <a:spLocks noChangeArrowheads="1"/>
          </p:cNvSpPr>
          <p:nvPr/>
        </p:nvSpPr>
        <p:spPr bwMode="auto">
          <a:xfrm>
            <a:off x="3009900" y="3198813"/>
            <a:ext cx="3124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A7A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200">
              <a:solidFill>
                <a:srgbClr val="0A7A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TextBox 35"/>
          <p:cNvSpPr txBox="1">
            <a:spLocks noChangeArrowheads="1"/>
          </p:cNvSpPr>
          <p:nvPr/>
        </p:nvSpPr>
        <p:spPr bwMode="auto">
          <a:xfrm>
            <a:off x="395288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4109" name="组合 36"/>
          <p:cNvGrpSpPr/>
          <p:nvPr/>
        </p:nvGrpSpPr>
        <p:grpSpPr bwMode="auto">
          <a:xfrm>
            <a:off x="41275" y="4705350"/>
            <a:ext cx="454025" cy="423863"/>
            <a:chOff x="-2441575" y="2146300"/>
            <a:chExt cx="1196975" cy="1114425"/>
          </a:xfrm>
        </p:grpSpPr>
        <p:sp>
          <p:nvSpPr>
            <p:cNvPr id="898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899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00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01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22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9"/>
          <p:cNvSpPr>
            <a:spLocks noChangeArrowheads="1"/>
          </p:cNvSpPr>
          <p:nvPr/>
        </p:nvSpPr>
        <p:spPr bwMode="auto">
          <a:xfrm>
            <a:off x="4151313" y="84138"/>
            <a:ext cx="841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1093789"/>
            <a:ext cx="9144001" cy="1504949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3113770"/>
            <a:ext cx="9144001" cy="1504949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1412875" y="1241425"/>
            <a:ext cx="6319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8" name="矩形 5"/>
          <p:cNvSpPr>
            <a:spLocks noChangeArrowheads="1"/>
          </p:cNvSpPr>
          <p:nvPr/>
        </p:nvSpPr>
        <p:spPr bwMode="auto">
          <a:xfrm>
            <a:off x="1412875" y="3338513"/>
            <a:ext cx="63198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9"/>
          <p:cNvSpPr>
            <a:spLocks noChangeArrowheads="1"/>
          </p:cNvSpPr>
          <p:nvPr/>
        </p:nvSpPr>
        <p:spPr bwMode="auto">
          <a:xfrm>
            <a:off x="4151313" y="84138"/>
            <a:ext cx="841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5400000">
            <a:off x="-257351" y="2390602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rot="5400000">
            <a:off x="1396825" y="2390603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5400000">
            <a:off x="3051001" y="2390603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4705177" y="2390604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207" name="矩形 9"/>
          <p:cNvSpPr>
            <a:spLocks noChangeArrowheads="1"/>
          </p:cNvSpPr>
          <p:nvPr/>
        </p:nvSpPr>
        <p:spPr bwMode="auto">
          <a:xfrm>
            <a:off x="1670050" y="2614613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8" name="矩形 9"/>
          <p:cNvSpPr>
            <a:spLocks noChangeArrowheads="1"/>
          </p:cNvSpPr>
          <p:nvPr/>
        </p:nvSpPr>
        <p:spPr bwMode="auto">
          <a:xfrm>
            <a:off x="3330575" y="2614613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9" name="矩形 9"/>
          <p:cNvSpPr>
            <a:spLocks noChangeArrowheads="1"/>
          </p:cNvSpPr>
          <p:nvPr/>
        </p:nvSpPr>
        <p:spPr bwMode="auto">
          <a:xfrm>
            <a:off x="4991100" y="2614613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0" name="矩形 9"/>
          <p:cNvSpPr>
            <a:spLocks noChangeArrowheads="1"/>
          </p:cNvSpPr>
          <p:nvPr/>
        </p:nvSpPr>
        <p:spPr bwMode="auto">
          <a:xfrm>
            <a:off x="6651625" y="2614613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250236"/>
            <a:ext cx="9144001" cy="1504949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221" name="矩形 9"/>
          <p:cNvSpPr>
            <a:spLocks noChangeArrowheads="1"/>
          </p:cNvSpPr>
          <p:nvPr/>
        </p:nvSpPr>
        <p:spPr bwMode="auto">
          <a:xfrm>
            <a:off x="4151313" y="84138"/>
            <a:ext cx="841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7200000">
            <a:off x="2281064" y="2390601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rot="7200000">
            <a:off x="3503441" y="2390601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7200000">
            <a:off x="4717255" y="2390601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7200000">
            <a:off x="5906768" y="2390603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234" name="矩形 9"/>
          <p:cNvSpPr>
            <a:spLocks noChangeArrowheads="1"/>
          </p:cNvSpPr>
          <p:nvPr/>
        </p:nvSpPr>
        <p:spPr bwMode="auto">
          <a:xfrm>
            <a:off x="4216400" y="2614613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5" name="矩形 9"/>
          <p:cNvSpPr>
            <a:spLocks noChangeArrowheads="1"/>
          </p:cNvSpPr>
          <p:nvPr/>
        </p:nvSpPr>
        <p:spPr bwMode="auto">
          <a:xfrm>
            <a:off x="5419725" y="2614613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6" name="矩形 9"/>
          <p:cNvSpPr>
            <a:spLocks noChangeArrowheads="1"/>
          </p:cNvSpPr>
          <p:nvPr/>
        </p:nvSpPr>
        <p:spPr bwMode="auto">
          <a:xfrm>
            <a:off x="6650038" y="2614613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7" name="矩形 9"/>
          <p:cNvSpPr>
            <a:spLocks noChangeArrowheads="1"/>
          </p:cNvSpPr>
          <p:nvPr/>
        </p:nvSpPr>
        <p:spPr bwMode="auto">
          <a:xfrm>
            <a:off x="7913688" y="2614613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8" name="矩形 9"/>
          <p:cNvSpPr>
            <a:spLocks noChangeArrowheads="1"/>
          </p:cNvSpPr>
          <p:nvPr/>
        </p:nvSpPr>
        <p:spPr bwMode="auto">
          <a:xfrm>
            <a:off x="2382838" y="2801938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131889"/>
            <a:ext cx="9144001" cy="3440111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45" name="矩形 9"/>
          <p:cNvSpPr>
            <a:spLocks noChangeArrowheads="1"/>
          </p:cNvSpPr>
          <p:nvPr/>
        </p:nvSpPr>
        <p:spPr bwMode="auto">
          <a:xfrm>
            <a:off x="4151313" y="84138"/>
            <a:ext cx="841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 Box 11"/>
          <p:cNvSpPr txBox="1">
            <a:spLocks noChangeArrowheads="1"/>
          </p:cNvSpPr>
          <p:nvPr/>
        </p:nvSpPr>
        <p:spPr bwMode="auto">
          <a:xfrm>
            <a:off x="3611563" y="2614613"/>
            <a:ext cx="1920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131889"/>
            <a:ext cx="9144001" cy="3440111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269" name="矩形 9"/>
          <p:cNvSpPr>
            <a:spLocks noChangeArrowheads="1"/>
          </p:cNvSpPr>
          <p:nvPr/>
        </p:nvSpPr>
        <p:spPr bwMode="auto">
          <a:xfrm>
            <a:off x="4151313" y="84138"/>
            <a:ext cx="841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0" name="矩形 31"/>
          <p:cNvSpPr>
            <a:spLocks noChangeArrowheads="1"/>
          </p:cNvSpPr>
          <p:nvPr/>
        </p:nvSpPr>
        <p:spPr bwMode="auto">
          <a:xfrm>
            <a:off x="4160838" y="1289050"/>
            <a:ext cx="814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819275" y="2014538"/>
            <a:ext cx="0" cy="16319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rot="16200000">
            <a:off x="4162426" y="1295400"/>
            <a:ext cx="0" cy="470217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976688" y="2116138"/>
            <a:ext cx="0" cy="1530350"/>
          </a:xfrm>
          <a:prstGeom prst="line">
            <a:avLst/>
          </a:prstGeom>
          <a:noFill/>
          <a:ln w="15875">
            <a:solidFill>
              <a:schemeClr val="bg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5051425" y="2116138"/>
            <a:ext cx="0" cy="1530350"/>
          </a:xfrm>
          <a:prstGeom prst="line">
            <a:avLst/>
          </a:prstGeom>
          <a:noFill/>
          <a:ln w="15875">
            <a:solidFill>
              <a:schemeClr val="bg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6132513" y="2116138"/>
            <a:ext cx="0" cy="1530350"/>
          </a:xfrm>
          <a:prstGeom prst="line">
            <a:avLst/>
          </a:prstGeom>
          <a:noFill/>
          <a:ln w="15875">
            <a:solidFill>
              <a:schemeClr val="bg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2895600" y="2116138"/>
            <a:ext cx="0" cy="1530350"/>
          </a:xfrm>
          <a:prstGeom prst="line">
            <a:avLst/>
          </a:prstGeom>
          <a:noFill/>
          <a:ln w="15875">
            <a:solidFill>
              <a:schemeClr val="bg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" name="Freeform 32"/>
          <p:cNvSpPr/>
          <p:nvPr/>
        </p:nvSpPr>
        <p:spPr bwMode="auto">
          <a:xfrm>
            <a:off x="1820863" y="2627313"/>
            <a:ext cx="4313237" cy="695325"/>
          </a:xfrm>
          <a:custGeom>
            <a:avLst/>
            <a:gdLst>
              <a:gd name="T0" fmla="*/ 0 w 3651"/>
              <a:gd name="T1" fmla="*/ 2147483647 h 903"/>
              <a:gd name="T2" fmla="*/ 2147483647 w 3651"/>
              <a:gd name="T3" fmla="*/ 2147483647 h 903"/>
              <a:gd name="T4" fmla="*/ 2147483647 w 3651"/>
              <a:gd name="T5" fmla="*/ 2147483647 h 903"/>
              <a:gd name="T6" fmla="*/ 2147483647 w 3651"/>
              <a:gd name="T7" fmla="*/ 2147483647 h 903"/>
              <a:gd name="T8" fmla="*/ 2147483647 w 3651"/>
              <a:gd name="T9" fmla="*/ 2147483647 h 903"/>
              <a:gd name="T10" fmla="*/ 2147483647 w 3651"/>
              <a:gd name="T11" fmla="*/ 2147483647 h 903"/>
              <a:gd name="T12" fmla="*/ 2147483647 w 3651"/>
              <a:gd name="T13" fmla="*/ 2147483647 h 903"/>
              <a:gd name="T14" fmla="*/ 2147483647 w 3651"/>
              <a:gd name="T15" fmla="*/ 2147483647 h 9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1"/>
              <a:gd name="T25" fmla="*/ 0 h 903"/>
              <a:gd name="T26" fmla="*/ 3651 w 3651"/>
              <a:gd name="T27" fmla="*/ 903 h 9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1" h="903">
                <a:moveTo>
                  <a:pt x="0" y="162"/>
                </a:moveTo>
                <a:cubicBezTo>
                  <a:pt x="144" y="249"/>
                  <a:pt x="498" y="651"/>
                  <a:pt x="666" y="747"/>
                </a:cubicBezTo>
                <a:cubicBezTo>
                  <a:pt x="894" y="903"/>
                  <a:pt x="1047" y="801"/>
                  <a:pt x="1122" y="732"/>
                </a:cubicBezTo>
                <a:cubicBezTo>
                  <a:pt x="1473" y="348"/>
                  <a:pt x="1521" y="267"/>
                  <a:pt x="1626" y="174"/>
                </a:cubicBezTo>
                <a:cubicBezTo>
                  <a:pt x="1797" y="0"/>
                  <a:pt x="1923" y="18"/>
                  <a:pt x="2121" y="141"/>
                </a:cubicBezTo>
                <a:cubicBezTo>
                  <a:pt x="2331" y="306"/>
                  <a:pt x="2433" y="399"/>
                  <a:pt x="2583" y="491"/>
                </a:cubicBezTo>
                <a:cubicBezTo>
                  <a:pt x="2772" y="603"/>
                  <a:pt x="3003" y="501"/>
                  <a:pt x="3087" y="467"/>
                </a:cubicBezTo>
                <a:cubicBezTo>
                  <a:pt x="3240" y="402"/>
                  <a:pt x="3518" y="235"/>
                  <a:pt x="3651" y="186"/>
                </a:cubicBezTo>
              </a:path>
            </a:pathLst>
          </a:custGeom>
          <a:noFill/>
          <a:ln w="38100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6" name="Freeform 59"/>
          <p:cNvSpPr/>
          <p:nvPr/>
        </p:nvSpPr>
        <p:spPr bwMode="auto">
          <a:xfrm>
            <a:off x="1827213" y="2397125"/>
            <a:ext cx="4311650" cy="679450"/>
          </a:xfrm>
          <a:custGeom>
            <a:avLst/>
            <a:gdLst>
              <a:gd name="T0" fmla="*/ 0 w 3650"/>
              <a:gd name="T1" fmla="*/ 2147483647 h 885"/>
              <a:gd name="T2" fmla="*/ 2147483647 w 3650"/>
              <a:gd name="T3" fmla="*/ 2147483647 h 885"/>
              <a:gd name="T4" fmla="*/ 2147483647 w 3650"/>
              <a:gd name="T5" fmla="*/ 2147483647 h 885"/>
              <a:gd name="T6" fmla="*/ 2147483647 w 3650"/>
              <a:gd name="T7" fmla="*/ 2147483647 h 885"/>
              <a:gd name="T8" fmla="*/ 2147483647 w 3650"/>
              <a:gd name="T9" fmla="*/ 2147483647 h 885"/>
              <a:gd name="T10" fmla="*/ 2147483647 w 3650"/>
              <a:gd name="T11" fmla="*/ 2147483647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38100">
            <a:solidFill>
              <a:srgbClr val="60E21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11279" name="组合 64"/>
          <p:cNvGrpSpPr/>
          <p:nvPr/>
        </p:nvGrpSpPr>
        <p:grpSpPr bwMode="auto">
          <a:xfrm>
            <a:off x="6519863" y="2592388"/>
            <a:ext cx="1182687" cy="550862"/>
            <a:chOff x="6774318" y="3399208"/>
            <a:chExt cx="1357944" cy="973258"/>
          </a:xfrm>
        </p:grpSpPr>
        <p:sp>
          <p:nvSpPr>
            <p:cNvPr id="11285" name="AutoShape 26"/>
            <p:cNvSpPr>
              <a:spLocks noChangeArrowheads="1"/>
            </p:cNvSpPr>
            <p:nvPr/>
          </p:nvSpPr>
          <p:spPr bwMode="auto">
            <a:xfrm>
              <a:off x="6774318" y="3399208"/>
              <a:ext cx="1254048" cy="973258"/>
            </a:xfrm>
            <a:prstGeom prst="roundRect">
              <a:avLst>
                <a:gd name="adj" fmla="val 5755"/>
              </a:avLst>
            </a:prstGeom>
            <a:noFill/>
            <a:ln w="12700">
              <a:solidFill>
                <a:schemeClr val="bg1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solidFill>
                  <a:srgbClr val="7F7F7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1286" name="Group 136"/>
            <p:cNvGrpSpPr/>
            <p:nvPr/>
          </p:nvGrpSpPr>
          <p:grpSpPr bwMode="auto">
            <a:xfrm>
              <a:off x="6838347" y="4008898"/>
              <a:ext cx="259322" cy="67200"/>
              <a:chOff x="4522" y="2417"/>
              <a:chExt cx="162" cy="42"/>
            </a:xfrm>
          </p:grpSpPr>
          <p:sp>
            <p:nvSpPr>
              <p:cNvPr id="30" name="Line 53"/>
              <p:cNvSpPr>
                <a:spLocks noChangeShapeType="1"/>
              </p:cNvSpPr>
              <p:nvPr/>
            </p:nvSpPr>
            <p:spPr bwMode="auto">
              <a:xfrm>
                <a:off x="4521" y="2457"/>
                <a:ext cx="162" cy="2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1293" name="Rectangle 55"/>
              <p:cNvSpPr>
                <a:spLocks noChangeArrowheads="1"/>
              </p:cNvSpPr>
              <p:nvPr/>
            </p:nvSpPr>
            <p:spPr bwMode="auto">
              <a:xfrm>
                <a:off x="4583" y="2415"/>
                <a:ext cx="34" cy="33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rgbClr val="7F7F7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87" name="Group 137"/>
            <p:cNvGrpSpPr/>
            <p:nvPr/>
          </p:nvGrpSpPr>
          <p:grpSpPr bwMode="auto">
            <a:xfrm>
              <a:off x="6838346" y="3625485"/>
              <a:ext cx="259322" cy="72045"/>
              <a:chOff x="4522" y="2237"/>
              <a:chExt cx="162" cy="45"/>
            </a:xfrm>
          </p:grpSpPr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4521" y="2278"/>
                <a:ext cx="162" cy="2"/>
              </a:xfrm>
              <a:prstGeom prst="line">
                <a:avLst/>
              </a:prstGeom>
              <a:noFill/>
              <a:ln w="38100">
                <a:solidFill>
                  <a:srgbClr val="60E218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1291" name="Rectangle 102"/>
              <p:cNvSpPr>
                <a:spLocks noChangeArrowheads="1"/>
              </p:cNvSpPr>
              <p:nvPr/>
            </p:nvSpPr>
            <p:spPr bwMode="auto">
              <a:xfrm>
                <a:off x="4586" y="2239"/>
                <a:ext cx="44" cy="40"/>
              </a:xfrm>
              <a:prstGeom prst="rect">
                <a:avLst/>
              </a:prstGeom>
              <a:solidFill>
                <a:srgbClr val="60E2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rgbClr val="7F7F7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88" name="Text Box 9"/>
            <p:cNvSpPr txBox="1">
              <a:spLocks noChangeArrowheads="1"/>
            </p:cNvSpPr>
            <p:nvPr/>
          </p:nvSpPr>
          <p:spPr bwMode="auto">
            <a:xfrm>
              <a:off x="7022630" y="3511608"/>
              <a:ext cx="1109632" cy="434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9" name="Text Box 9"/>
            <p:cNvSpPr txBox="1">
              <a:spLocks noChangeArrowheads="1"/>
            </p:cNvSpPr>
            <p:nvPr/>
          </p:nvSpPr>
          <p:spPr bwMode="auto">
            <a:xfrm>
              <a:off x="7022630" y="3898193"/>
              <a:ext cx="1109632" cy="434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80" name="Text Box 9"/>
          <p:cNvSpPr txBox="1">
            <a:spLocks noChangeArrowheads="1"/>
          </p:cNvSpPr>
          <p:nvPr/>
        </p:nvSpPr>
        <p:spPr bwMode="auto">
          <a:xfrm>
            <a:off x="1323975" y="3671888"/>
            <a:ext cx="989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1" name="Text Box 9"/>
          <p:cNvSpPr txBox="1">
            <a:spLocks noChangeArrowheads="1"/>
          </p:cNvSpPr>
          <p:nvPr/>
        </p:nvSpPr>
        <p:spPr bwMode="auto">
          <a:xfrm>
            <a:off x="2406650" y="3671888"/>
            <a:ext cx="989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Text Box 9"/>
          <p:cNvSpPr txBox="1">
            <a:spLocks noChangeArrowheads="1"/>
          </p:cNvSpPr>
          <p:nvPr/>
        </p:nvSpPr>
        <p:spPr bwMode="auto">
          <a:xfrm>
            <a:off x="3486150" y="3671888"/>
            <a:ext cx="989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3" name="Text Box 9"/>
          <p:cNvSpPr txBox="1">
            <a:spLocks noChangeArrowheads="1"/>
          </p:cNvSpPr>
          <p:nvPr/>
        </p:nvSpPr>
        <p:spPr bwMode="auto">
          <a:xfrm>
            <a:off x="4567238" y="3671888"/>
            <a:ext cx="989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4" name="Text Box 9"/>
          <p:cNvSpPr txBox="1">
            <a:spLocks noChangeArrowheads="1"/>
          </p:cNvSpPr>
          <p:nvPr/>
        </p:nvSpPr>
        <p:spPr bwMode="auto">
          <a:xfrm>
            <a:off x="5637213" y="3671888"/>
            <a:ext cx="989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131889"/>
            <a:ext cx="9144001" cy="3440111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293" name="矩形 9"/>
          <p:cNvSpPr>
            <a:spLocks noChangeArrowheads="1"/>
          </p:cNvSpPr>
          <p:nvPr/>
        </p:nvSpPr>
        <p:spPr bwMode="auto">
          <a:xfrm>
            <a:off x="4151313" y="84138"/>
            <a:ext cx="841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4" name="Picture 2" descr="F:\jpg素材\酷酷设计壁纸\Windows_Wallpaper_by_Neme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1162050"/>
            <a:ext cx="6043613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3862388" y="4033838"/>
            <a:ext cx="1419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A7AF6"/>
              </a:gs>
              <a:gs pos="100000">
                <a:srgbClr val="043A5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13317" name="Picture 2" descr="E:\卡拉赞\地图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850"/>
            <a:ext cx="913765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3" name="矩形 1882"/>
          <p:cNvSpPr/>
          <p:nvPr/>
        </p:nvSpPr>
        <p:spPr>
          <a:xfrm>
            <a:off x="0" y="1998664"/>
            <a:ext cx="9144001" cy="1504949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321" name="TextBox 1881"/>
          <p:cNvSpPr txBox="1">
            <a:spLocks noChangeArrowheads="1"/>
          </p:cNvSpPr>
          <p:nvPr/>
        </p:nvSpPr>
        <p:spPr bwMode="auto">
          <a:xfrm>
            <a:off x="2746375" y="2563813"/>
            <a:ext cx="365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A7A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000">
              <a:solidFill>
                <a:srgbClr val="0A7A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2" name="TextBox 893"/>
          <p:cNvSpPr txBox="1">
            <a:spLocks noChangeArrowheads="1"/>
          </p:cNvSpPr>
          <p:nvPr/>
        </p:nvSpPr>
        <p:spPr bwMode="auto">
          <a:xfrm>
            <a:off x="3033713" y="2011363"/>
            <a:ext cx="3076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A7A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THANKYOU</a:t>
            </a:r>
            <a:endParaRPr lang="en-US" altLang="zh-CN" sz="4000">
              <a:solidFill>
                <a:srgbClr val="0A7A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3" name="矩形 23"/>
          <p:cNvSpPr>
            <a:spLocks noChangeArrowheads="1"/>
          </p:cNvSpPr>
          <p:nvPr/>
        </p:nvSpPr>
        <p:spPr bwMode="auto">
          <a:xfrm>
            <a:off x="3009900" y="3198813"/>
            <a:ext cx="3124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A7A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200">
              <a:solidFill>
                <a:srgbClr val="0A7A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4" name="TextBox 35"/>
          <p:cNvSpPr txBox="1">
            <a:spLocks noChangeArrowheads="1"/>
          </p:cNvSpPr>
          <p:nvPr/>
        </p:nvSpPr>
        <p:spPr bwMode="auto">
          <a:xfrm>
            <a:off x="395288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3325" name="组合 36"/>
          <p:cNvGrpSpPr/>
          <p:nvPr/>
        </p:nvGrpSpPr>
        <p:grpSpPr bwMode="auto">
          <a:xfrm>
            <a:off x="41275" y="4705350"/>
            <a:ext cx="454025" cy="423863"/>
            <a:chOff x="-2441575" y="2146300"/>
            <a:chExt cx="1196975" cy="1114425"/>
          </a:xfrm>
        </p:grpSpPr>
        <p:sp>
          <p:nvSpPr>
            <p:cNvPr id="898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899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00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01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38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WPS 演示</Application>
  <PresentationFormat>全屏显示(16:9)</PresentationFormat>
  <Paragraphs>75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方正粗倩简体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25</cp:revision>
  <dcterms:created xsi:type="dcterms:W3CDTF">2011-01-12T02:05:00Z</dcterms:created>
  <dcterms:modified xsi:type="dcterms:W3CDTF">2018-08-28T08:40:15Z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