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60" r:id="rId4"/>
    <p:sldId id="258" r:id="rId5"/>
    <p:sldId id="262" r:id="rId6"/>
    <p:sldId id="263" r:id="rId7"/>
    <p:sldId id="264" r:id="rId8"/>
    <p:sldId id="266" r:id="rId9"/>
    <p:sldId id="265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方正粗倩简体" panose="03000509000000000000" pitchFamily="65" charset="-122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0000"/>
    <a:srgbClr val="7E0000"/>
    <a:srgbClr val="99B90F"/>
    <a:srgbClr val="DAFD3D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8" autoAdjust="0"/>
    <p:restoredTop sz="94660"/>
  </p:normalViewPr>
  <p:slideViewPr>
    <p:cSldViewPr snapToGrid="0" showGuides="1">
      <p:cViewPr varScale="1">
        <p:scale>
          <a:sx n="137" d="100"/>
          <a:sy n="137" d="100"/>
        </p:scale>
        <p:origin x="1338" y="114"/>
      </p:cViewPr>
      <p:guideLst>
        <p:guide orient="horz" pos="21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62A5296-5E65-4046-B3EE-B49EA7B479A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1E7885E-7BC0-4052-803D-3ACD0CC3C27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0B3B5-955C-4A87-ACBA-2469EB4FED4D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31CBE-B4BF-4767-BC74-1C2675EF4C7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67134-A116-4319-8564-182D3090306C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AD64C-B2C9-48F1-A5E1-E35F8A603F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EB1B1-987A-4BFE-ABA0-AB9DC95E20E6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EC383-2204-40B4-A341-E507B2117F1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EEF80-8B0A-4325-B07C-E711077EAA4B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C41FF-0901-4355-BDBB-3C7EAF75DE6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BCBBD-67BE-4618-AFD0-64BCF8E9CB89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CC588-DC0B-40F4-BF6B-1C6BDC327C7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479B5-29AA-4C07-A774-C8398936BC61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9C712-19E9-44EE-BA41-C13385D22E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C95BB-C15F-4DAB-B91E-4F06538A153C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507D6-205D-4E86-B5E7-452708825C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3AC81-548C-470D-82E3-264043E6F864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57127-3B17-453B-A94E-A92A3751153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卡拉赞\简R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7"/>
          <p:cNvSpPr txBox="1">
            <a:spLocks noChangeArrowheads="1"/>
          </p:cNvSpPr>
          <p:nvPr userDrawn="1"/>
        </p:nvSpPr>
        <p:spPr bwMode="auto">
          <a:xfrm rot="20973040">
            <a:off x="317500" y="222250"/>
            <a:ext cx="14843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USINESS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E8AB6-DE83-42E9-9534-8A04B03A1932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46DFAE-1DB5-43AE-9BDA-98D413EA60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66BF6-3D5F-4BD8-9BE9-95E658F00A59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F6EFE-BBFE-43ED-B378-A494A32E480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02270-31A8-4FAF-A1CB-DBEC6BBF355E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EF9F1-53BC-4393-98A2-7334735920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BCA67FD-D789-4699-A68E-EF29072FE4BD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1BD0843-4A47-42FA-B719-0818640A762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卡拉赞\简R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-4763"/>
            <a:ext cx="9155113" cy="5162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40"/>
          <p:cNvSpPr txBox="1">
            <a:spLocks noChangeArrowheads="1"/>
          </p:cNvSpPr>
          <p:nvPr/>
        </p:nvSpPr>
        <p:spPr bwMode="auto">
          <a:xfrm>
            <a:off x="2020888" y="835025"/>
            <a:ext cx="470058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0">
                <a:solidFill>
                  <a:srgbClr val="DAFD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7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USINESS</a:t>
            </a:r>
            <a:endParaRPr lang="en-US" altLang="zh-CN" sz="7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2"/>
          <p:cNvSpPr txBox="1">
            <a:spLocks noChangeArrowheads="1"/>
          </p:cNvSpPr>
          <p:nvPr/>
        </p:nvSpPr>
        <p:spPr bwMode="auto">
          <a:xfrm>
            <a:off x="2093913" y="2165350"/>
            <a:ext cx="3649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en-US" altLang="zh-CN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1" name="矩形 23"/>
          <p:cNvSpPr>
            <a:spLocks noChangeArrowheads="1"/>
          </p:cNvSpPr>
          <p:nvPr/>
        </p:nvSpPr>
        <p:spPr bwMode="auto">
          <a:xfrm>
            <a:off x="2109788" y="2811463"/>
            <a:ext cx="461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2" name="TextBox 35"/>
          <p:cNvSpPr txBox="1">
            <a:spLocks noChangeArrowheads="1"/>
          </p:cNvSpPr>
          <p:nvPr/>
        </p:nvSpPr>
        <p:spPr bwMode="auto">
          <a:xfrm>
            <a:off x="7994650" y="482282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4103" name="组合 36"/>
          <p:cNvGrpSpPr/>
          <p:nvPr/>
        </p:nvGrpSpPr>
        <p:grpSpPr bwMode="auto">
          <a:xfrm>
            <a:off x="7640638" y="4705350"/>
            <a:ext cx="454025" cy="423863"/>
            <a:chOff x="-2441575" y="2146300"/>
            <a:chExt cx="1196975" cy="1114425"/>
          </a:xfrm>
        </p:grpSpPr>
        <p:sp>
          <p:nvSpPr>
            <p:cNvPr id="22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3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4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5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16" name="Freeform 52"/>
            <p:cNvSpPr/>
            <p:nvPr/>
          </p:nvSpPr>
          <p:spPr bwMode="auto">
            <a:xfrm>
              <a:off x="-1979613" y="2435225"/>
              <a:ext cx="427038" cy="434975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95350" y="1943100"/>
            <a:ext cx="7353300" cy="2914650"/>
          </a:xfrm>
          <a:prstGeom prst="roundRect">
            <a:avLst>
              <a:gd name="adj" fmla="val 158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5400">
              <a:solidFill>
                <a:srgbClr val="FFFFFF"/>
              </a:solidFill>
            </a:endParaRPr>
          </a:p>
        </p:txBody>
      </p:sp>
      <p:sp>
        <p:nvSpPr>
          <p:cNvPr id="7171" name="Text Box 11"/>
          <p:cNvSpPr txBox="1">
            <a:spLocks noChangeArrowheads="1"/>
          </p:cNvSpPr>
          <p:nvPr/>
        </p:nvSpPr>
        <p:spPr bwMode="auto">
          <a:xfrm>
            <a:off x="1166813" y="2260600"/>
            <a:ext cx="68214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矩形 5"/>
          <p:cNvSpPr>
            <a:spLocks noChangeArrowheads="1"/>
          </p:cNvSpPr>
          <p:nvPr/>
        </p:nvSpPr>
        <p:spPr bwMode="auto">
          <a:xfrm>
            <a:off x="1166813" y="3576638"/>
            <a:ext cx="68214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RAPIDPPT, the leader of professional PPT designer in China. </a:t>
            </a:r>
            <a:endParaRPr lang="zh-CN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zh-CN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zh-CN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zh-CN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19"/>
          <p:cNvGrpSpPr/>
          <p:nvPr/>
        </p:nvGrpSpPr>
        <p:grpSpPr bwMode="auto">
          <a:xfrm>
            <a:off x="114300" y="2274888"/>
            <a:ext cx="1735138" cy="1497012"/>
            <a:chOff x="114300" y="2275434"/>
            <a:chExt cx="1735901" cy="1496466"/>
          </a:xfrm>
        </p:grpSpPr>
        <p:sp>
          <p:nvSpPr>
            <p:cNvPr id="7" name="六边形 6"/>
            <p:cNvSpPr/>
            <p:nvPr/>
          </p:nvSpPr>
          <p:spPr>
            <a:xfrm>
              <a:off x="114300" y="2275434"/>
              <a:ext cx="1735901" cy="1496466"/>
            </a:xfrm>
            <a:prstGeom prst="hexagon">
              <a:avLst/>
            </a:prstGeom>
            <a:gradFill>
              <a:gsLst>
                <a:gs pos="0">
                  <a:srgbClr val="FFFF00"/>
                </a:gs>
                <a:gs pos="100000">
                  <a:srgbClr val="D69910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 sz="5400">
                <a:solidFill>
                  <a:srgbClr val="FFFFFF"/>
                </a:solidFill>
              </a:endParaRPr>
            </a:p>
          </p:txBody>
        </p:sp>
        <p:sp>
          <p:nvSpPr>
            <p:cNvPr id="8220" name="矩形 9"/>
            <p:cNvSpPr>
              <a:spLocks noChangeArrowheads="1"/>
            </p:cNvSpPr>
            <p:nvPr/>
          </p:nvSpPr>
          <p:spPr bwMode="auto">
            <a:xfrm>
              <a:off x="626650" y="2815531"/>
              <a:ext cx="711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95" name="组合 20"/>
          <p:cNvGrpSpPr/>
          <p:nvPr/>
        </p:nvGrpSpPr>
        <p:grpSpPr bwMode="auto">
          <a:xfrm>
            <a:off x="1547813" y="3143250"/>
            <a:ext cx="1735137" cy="1495425"/>
            <a:chOff x="1547603" y="3142556"/>
            <a:chExt cx="1735901" cy="1496466"/>
          </a:xfrm>
        </p:grpSpPr>
        <p:sp>
          <p:nvSpPr>
            <p:cNvPr id="8" name="六边形 7"/>
            <p:cNvSpPr/>
            <p:nvPr/>
          </p:nvSpPr>
          <p:spPr>
            <a:xfrm>
              <a:off x="1547603" y="3142556"/>
              <a:ext cx="1735901" cy="149646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 sz="5400">
                <a:solidFill>
                  <a:srgbClr val="FFFFFF"/>
                </a:solidFill>
              </a:endParaRPr>
            </a:p>
          </p:txBody>
        </p:sp>
        <p:sp>
          <p:nvSpPr>
            <p:cNvPr id="8216" name="矩形 9"/>
            <p:cNvSpPr>
              <a:spLocks noChangeArrowheads="1"/>
            </p:cNvSpPr>
            <p:nvPr/>
          </p:nvSpPr>
          <p:spPr bwMode="auto">
            <a:xfrm>
              <a:off x="2059953" y="3690764"/>
              <a:ext cx="711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96" name="组合 21"/>
          <p:cNvGrpSpPr/>
          <p:nvPr/>
        </p:nvGrpSpPr>
        <p:grpSpPr bwMode="auto">
          <a:xfrm>
            <a:off x="2997200" y="2274888"/>
            <a:ext cx="1736725" cy="1497012"/>
            <a:chOff x="2997754" y="2275434"/>
            <a:chExt cx="1735901" cy="1496466"/>
          </a:xfrm>
        </p:grpSpPr>
        <p:sp>
          <p:nvSpPr>
            <p:cNvPr id="9" name="六边形 8"/>
            <p:cNvSpPr/>
            <p:nvPr/>
          </p:nvSpPr>
          <p:spPr>
            <a:xfrm>
              <a:off x="2997754" y="2275434"/>
              <a:ext cx="1735901" cy="1496466"/>
            </a:xfrm>
            <a:prstGeom prst="hexagon">
              <a:avLst/>
            </a:prstGeom>
            <a:gradFill>
              <a:gsLst>
                <a:gs pos="0">
                  <a:srgbClr val="DAFD3D"/>
                </a:gs>
                <a:gs pos="100000">
                  <a:srgbClr val="99B90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 sz="5400">
                <a:solidFill>
                  <a:srgbClr val="FFFFFF"/>
                </a:solidFill>
              </a:endParaRPr>
            </a:p>
          </p:txBody>
        </p:sp>
        <p:sp>
          <p:nvSpPr>
            <p:cNvPr id="8214" name="矩形 9"/>
            <p:cNvSpPr>
              <a:spLocks noChangeArrowheads="1"/>
            </p:cNvSpPr>
            <p:nvPr/>
          </p:nvSpPr>
          <p:spPr bwMode="auto">
            <a:xfrm>
              <a:off x="3510104" y="2815531"/>
              <a:ext cx="711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97" name="组合 22"/>
          <p:cNvGrpSpPr/>
          <p:nvPr/>
        </p:nvGrpSpPr>
        <p:grpSpPr bwMode="auto">
          <a:xfrm>
            <a:off x="4430713" y="3143250"/>
            <a:ext cx="1736725" cy="1495425"/>
            <a:chOff x="4431057" y="3142556"/>
            <a:chExt cx="1735901" cy="1496466"/>
          </a:xfrm>
        </p:grpSpPr>
        <p:sp>
          <p:nvSpPr>
            <p:cNvPr id="10" name="六边形 9"/>
            <p:cNvSpPr/>
            <p:nvPr/>
          </p:nvSpPr>
          <p:spPr>
            <a:xfrm>
              <a:off x="4431057" y="3142556"/>
              <a:ext cx="1735901" cy="1496466"/>
            </a:xfrm>
            <a:prstGeom prst="hexagon">
              <a:avLst/>
            </a:prstGeom>
            <a:gradFill>
              <a:gsLst>
                <a:gs pos="0">
                  <a:srgbClr val="FFFF00"/>
                </a:gs>
                <a:gs pos="100000">
                  <a:srgbClr val="D69910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 sz="5400">
                <a:solidFill>
                  <a:srgbClr val="FFFFFF"/>
                </a:solidFill>
              </a:endParaRPr>
            </a:p>
          </p:txBody>
        </p:sp>
        <p:sp>
          <p:nvSpPr>
            <p:cNvPr id="8210" name="矩形 9"/>
            <p:cNvSpPr>
              <a:spLocks noChangeArrowheads="1"/>
            </p:cNvSpPr>
            <p:nvPr/>
          </p:nvSpPr>
          <p:spPr bwMode="auto">
            <a:xfrm>
              <a:off x="4943407" y="3690764"/>
              <a:ext cx="711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98" name="组合 23"/>
          <p:cNvGrpSpPr/>
          <p:nvPr/>
        </p:nvGrpSpPr>
        <p:grpSpPr bwMode="auto">
          <a:xfrm>
            <a:off x="5881688" y="2274888"/>
            <a:ext cx="1735137" cy="1497012"/>
            <a:chOff x="5881208" y="2275434"/>
            <a:chExt cx="1735901" cy="1496466"/>
          </a:xfrm>
        </p:grpSpPr>
        <p:sp>
          <p:nvSpPr>
            <p:cNvPr id="11" name="六边形 10"/>
            <p:cNvSpPr/>
            <p:nvPr/>
          </p:nvSpPr>
          <p:spPr>
            <a:xfrm>
              <a:off x="5881208" y="2275434"/>
              <a:ext cx="1735901" cy="149646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 sz="5400">
                <a:solidFill>
                  <a:srgbClr val="FFFFFF"/>
                </a:solidFill>
              </a:endParaRPr>
            </a:p>
          </p:txBody>
        </p:sp>
        <p:sp>
          <p:nvSpPr>
            <p:cNvPr id="8206" name="矩形 9"/>
            <p:cNvSpPr>
              <a:spLocks noChangeArrowheads="1"/>
            </p:cNvSpPr>
            <p:nvPr/>
          </p:nvSpPr>
          <p:spPr bwMode="auto">
            <a:xfrm>
              <a:off x="6391896" y="2815531"/>
              <a:ext cx="711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99" name="组合 24"/>
          <p:cNvGrpSpPr/>
          <p:nvPr/>
        </p:nvGrpSpPr>
        <p:grpSpPr bwMode="auto">
          <a:xfrm>
            <a:off x="7313613" y="3143250"/>
            <a:ext cx="1735137" cy="1495425"/>
            <a:chOff x="7312849" y="3142556"/>
            <a:chExt cx="1735901" cy="1496466"/>
          </a:xfrm>
        </p:grpSpPr>
        <p:sp>
          <p:nvSpPr>
            <p:cNvPr id="12" name="六边形 11"/>
            <p:cNvSpPr/>
            <p:nvPr/>
          </p:nvSpPr>
          <p:spPr>
            <a:xfrm>
              <a:off x="7312849" y="3142556"/>
              <a:ext cx="1735901" cy="1496466"/>
            </a:xfrm>
            <a:prstGeom prst="hexagon">
              <a:avLst/>
            </a:prstGeom>
            <a:gradFill>
              <a:gsLst>
                <a:gs pos="0">
                  <a:srgbClr val="DAFD3D"/>
                </a:gs>
                <a:gs pos="100000">
                  <a:srgbClr val="99B90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 sz="5400">
                <a:solidFill>
                  <a:srgbClr val="FFFFFF"/>
                </a:solidFill>
              </a:endParaRPr>
            </a:p>
          </p:txBody>
        </p:sp>
        <p:sp>
          <p:nvSpPr>
            <p:cNvPr id="8204" name="矩形 9"/>
            <p:cNvSpPr>
              <a:spLocks noChangeArrowheads="1"/>
            </p:cNvSpPr>
            <p:nvPr/>
          </p:nvSpPr>
          <p:spPr bwMode="auto">
            <a:xfrm>
              <a:off x="7825199" y="3690764"/>
              <a:ext cx="711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200" name="矩形 9"/>
          <p:cNvSpPr>
            <a:spLocks noChangeArrowheads="1"/>
          </p:cNvSpPr>
          <p:nvPr/>
        </p:nvSpPr>
        <p:spPr bwMode="auto">
          <a:xfrm>
            <a:off x="7956550" y="433388"/>
            <a:ext cx="8397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9"/>
          <p:cNvSpPr>
            <a:spLocks noChangeArrowheads="1"/>
          </p:cNvSpPr>
          <p:nvPr/>
        </p:nvSpPr>
        <p:spPr bwMode="auto">
          <a:xfrm>
            <a:off x="7956550" y="433388"/>
            <a:ext cx="8397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19" name="组合 47"/>
          <p:cNvGrpSpPr/>
          <p:nvPr/>
        </p:nvGrpSpPr>
        <p:grpSpPr bwMode="auto">
          <a:xfrm>
            <a:off x="3703638" y="2573338"/>
            <a:ext cx="1736725" cy="1497012"/>
            <a:chOff x="2997754" y="2275434"/>
            <a:chExt cx="1735901" cy="1496466"/>
          </a:xfrm>
        </p:grpSpPr>
        <p:sp>
          <p:nvSpPr>
            <p:cNvPr id="49" name="六边形 48"/>
            <p:cNvSpPr/>
            <p:nvPr/>
          </p:nvSpPr>
          <p:spPr>
            <a:xfrm>
              <a:off x="2997754" y="2275434"/>
              <a:ext cx="1735901" cy="1496466"/>
            </a:xfrm>
            <a:prstGeom prst="hexagon">
              <a:avLst/>
            </a:prstGeom>
            <a:gradFill>
              <a:gsLst>
                <a:gs pos="0">
                  <a:srgbClr val="DAFD3D"/>
                </a:gs>
                <a:gs pos="100000">
                  <a:srgbClr val="99B90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 sz="5400">
                <a:solidFill>
                  <a:srgbClr val="FFFFFF"/>
                </a:solidFill>
              </a:endParaRPr>
            </a:p>
          </p:txBody>
        </p:sp>
        <p:sp>
          <p:nvSpPr>
            <p:cNvPr id="9223" name="矩形 9"/>
            <p:cNvSpPr>
              <a:spLocks noChangeArrowheads="1"/>
            </p:cNvSpPr>
            <p:nvPr/>
          </p:nvSpPr>
          <p:spPr bwMode="auto">
            <a:xfrm>
              <a:off x="3510104" y="2815531"/>
              <a:ext cx="711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611563" y="3070225"/>
            <a:ext cx="1920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1"/>
          <p:cNvSpPr>
            <a:spLocks noChangeArrowheads="1"/>
          </p:cNvSpPr>
          <p:nvPr/>
        </p:nvSpPr>
        <p:spPr bwMode="auto">
          <a:xfrm>
            <a:off x="4160838" y="1727200"/>
            <a:ext cx="8143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9"/>
          <p:cNvGrpSpPr/>
          <p:nvPr/>
        </p:nvGrpSpPr>
        <p:grpSpPr bwMode="auto">
          <a:xfrm>
            <a:off x="1323975" y="2452688"/>
            <a:ext cx="6378575" cy="2241550"/>
            <a:chOff x="865197" y="2325688"/>
            <a:chExt cx="7324716" cy="3955811"/>
          </a:xfrm>
        </p:grpSpPr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1433965" y="2325688"/>
              <a:ext cx="0" cy="288001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rot="-5400000">
              <a:off x="4124679" y="2505870"/>
              <a:ext cx="0" cy="5399654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3911390" y="2504988"/>
              <a:ext cx="0" cy="2700709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5145544" y="2504988"/>
              <a:ext cx="0" cy="2700709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6386991" y="2504988"/>
              <a:ext cx="0" cy="2700709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2669943" y="2504988"/>
              <a:ext cx="0" cy="2700709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Freeform 32"/>
            <p:cNvSpPr/>
            <p:nvPr/>
          </p:nvSpPr>
          <p:spPr bwMode="auto">
            <a:xfrm>
              <a:off x="1435789" y="3407092"/>
              <a:ext cx="4953024" cy="1227086"/>
            </a:xfrm>
            <a:custGeom>
              <a:avLst/>
              <a:gdLst>
                <a:gd name="T0" fmla="*/ 0 w 3651"/>
                <a:gd name="T1" fmla="*/ 2147483647 h 903"/>
                <a:gd name="T2" fmla="*/ 2147483647 w 3651"/>
                <a:gd name="T3" fmla="*/ 2147483647 h 903"/>
                <a:gd name="T4" fmla="*/ 2147483647 w 3651"/>
                <a:gd name="T5" fmla="*/ 2147483647 h 903"/>
                <a:gd name="T6" fmla="*/ 2147483647 w 3651"/>
                <a:gd name="T7" fmla="*/ 2147483647 h 903"/>
                <a:gd name="T8" fmla="*/ 2147483647 w 3651"/>
                <a:gd name="T9" fmla="*/ 2147483647 h 903"/>
                <a:gd name="T10" fmla="*/ 2147483647 w 3651"/>
                <a:gd name="T11" fmla="*/ 2147483647 h 903"/>
                <a:gd name="T12" fmla="*/ 2147483647 w 3651"/>
                <a:gd name="T13" fmla="*/ 2147483647 h 903"/>
                <a:gd name="T14" fmla="*/ 2147483647 w 3651"/>
                <a:gd name="T15" fmla="*/ 2147483647 h 9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51"/>
                <a:gd name="T25" fmla="*/ 0 h 903"/>
                <a:gd name="T26" fmla="*/ 3651 w 3651"/>
                <a:gd name="T27" fmla="*/ 903 h 9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51" h="903">
                  <a:moveTo>
                    <a:pt x="0" y="162"/>
                  </a:moveTo>
                  <a:cubicBezTo>
                    <a:pt x="144" y="249"/>
                    <a:pt x="498" y="651"/>
                    <a:pt x="666" y="747"/>
                  </a:cubicBezTo>
                  <a:cubicBezTo>
                    <a:pt x="894" y="903"/>
                    <a:pt x="1047" y="801"/>
                    <a:pt x="1122" y="732"/>
                  </a:cubicBezTo>
                  <a:cubicBezTo>
                    <a:pt x="1473" y="348"/>
                    <a:pt x="1521" y="267"/>
                    <a:pt x="1626" y="174"/>
                  </a:cubicBezTo>
                  <a:cubicBezTo>
                    <a:pt x="1797" y="0"/>
                    <a:pt x="1923" y="18"/>
                    <a:pt x="2121" y="141"/>
                  </a:cubicBezTo>
                  <a:cubicBezTo>
                    <a:pt x="2331" y="306"/>
                    <a:pt x="2433" y="399"/>
                    <a:pt x="2583" y="491"/>
                  </a:cubicBezTo>
                  <a:cubicBezTo>
                    <a:pt x="2772" y="603"/>
                    <a:pt x="3003" y="501"/>
                    <a:pt x="3087" y="467"/>
                  </a:cubicBezTo>
                  <a:cubicBezTo>
                    <a:pt x="3240" y="402"/>
                    <a:pt x="3518" y="235"/>
                    <a:pt x="3651" y="186"/>
                  </a:cubicBezTo>
                </a:path>
              </a:pathLst>
            </a:custGeom>
            <a:noFill/>
            <a:ln w="3810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9" name="Freeform 59"/>
            <p:cNvSpPr/>
            <p:nvPr/>
          </p:nvSpPr>
          <p:spPr bwMode="auto">
            <a:xfrm>
              <a:off x="1443081" y="3000864"/>
              <a:ext cx="4951202" cy="1199070"/>
            </a:xfrm>
            <a:custGeom>
              <a:avLst/>
              <a:gdLst>
                <a:gd name="T0" fmla="*/ 0 w 3650"/>
                <a:gd name="T1" fmla="*/ 2147483647 h 885"/>
                <a:gd name="T2" fmla="*/ 2147483647 w 3650"/>
                <a:gd name="T3" fmla="*/ 2147483647 h 885"/>
                <a:gd name="T4" fmla="*/ 2147483647 w 3650"/>
                <a:gd name="T5" fmla="*/ 2147483647 h 885"/>
                <a:gd name="T6" fmla="*/ 2147483647 w 3650"/>
                <a:gd name="T7" fmla="*/ 2147483647 h 885"/>
                <a:gd name="T8" fmla="*/ 2147483647 w 3650"/>
                <a:gd name="T9" fmla="*/ 2147483647 h 885"/>
                <a:gd name="T10" fmla="*/ 2147483647 w 3650"/>
                <a:gd name="T11" fmla="*/ 2147483647 h 8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50"/>
                <a:gd name="T19" fmla="*/ 0 h 885"/>
                <a:gd name="T20" fmla="*/ 3650 w 3650"/>
                <a:gd name="T21" fmla="*/ 885 h 8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50" h="885">
                  <a:moveTo>
                    <a:pt x="0" y="885"/>
                  </a:moveTo>
                  <a:cubicBezTo>
                    <a:pt x="459" y="784"/>
                    <a:pt x="685" y="729"/>
                    <a:pt x="917" y="664"/>
                  </a:cubicBezTo>
                  <a:cubicBezTo>
                    <a:pt x="1106" y="612"/>
                    <a:pt x="1642" y="428"/>
                    <a:pt x="1828" y="346"/>
                  </a:cubicBezTo>
                  <a:cubicBezTo>
                    <a:pt x="1964" y="290"/>
                    <a:pt x="2356" y="94"/>
                    <a:pt x="2463" y="69"/>
                  </a:cubicBezTo>
                  <a:cubicBezTo>
                    <a:pt x="2742" y="0"/>
                    <a:pt x="2882" y="116"/>
                    <a:pt x="2944" y="154"/>
                  </a:cubicBezTo>
                  <a:cubicBezTo>
                    <a:pt x="3150" y="288"/>
                    <a:pt x="3477" y="649"/>
                    <a:pt x="3650" y="774"/>
                  </a:cubicBezTo>
                </a:path>
              </a:pathLst>
            </a:custGeom>
            <a:noFill/>
            <a:ln w="38100">
              <a:solidFill>
                <a:srgbClr val="66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grpSp>
          <p:nvGrpSpPr>
            <p:cNvPr id="11276" name="组合 64"/>
            <p:cNvGrpSpPr/>
            <p:nvPr/>
          </p:nvGrpSpPr>
          <p:grpSpPr bwMode="auto">
            <a:xfrm>
              <a:off x="6832601" y="3344865"/>
              <a:ext cx="1357312" cy="973137"/>
              <a:chOff x="6774318" y="3399208"/>
              <a:chExt cx="1357944" cy="973258"/>
            </a:xfrm>
          </p:grpSpPr>
          <p:sp>
            <p:nvSpPr>
              <p:cNvPr id="11282" name="AutoShape 26"/>
              <p:cNvSpPr>
                <a:spLocks noChangeArrowheads="1"/>
              </p:cNvSpPr>
              <p:nvPr/>
            </p:nvSpPr>
            <p:spPr bwMode="auto">
              <a:xfrm>
                <a:off x="6773514" y="3399801"/>
                <a:ext cx="1254791" cy="972263"/>
              </a:xfrm>
              <a:prstGeom prst="roundRect">
                <a:avLst>
                  <a:gd name="adj" fmla="val 5755"/>
                </a:avLst>
              </a:prstGeom>
              <a:noFill/>
              <a:ln w="12700">
                <a:solidFill>
                  <a:srgbClr val="FFCC00"/>
                </a:solidFill>
                <a:prstDash val="sys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800">
                  <a:solidFill>
                    <a:srgbClr val="7F7F7F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11283" name="Group 136"/>
              <p:cNvGrpSpPr/>
              <p:nvPr/>
            </p:nvGrpSpPr>
            <p:grpSpPr bwMode="auto">
              <a:xfrm>
                <a:off x="6838347" y="4008898"/>
                <a:ext cx="259322" cy="67200"/>
                <a:chOff x="4522" y="2417"/>
                <a:chExt cx="162" cy="42"/>
              </a:xfrm>
            </p:grpSpPr>
            <p:sp>
              <p:nvSpPr>
                <p:cNvPr id="33" name="Line 53"/>
                <p:cNvSpPr>
                  <a:spLocks noChangeShapeType="1"/>
                </p:cNvSpPr>
                <p:nvPr/>
              </p:nvSpPr>
              <p:spPr bwMode="auto">
                <a:xfrm>
                  <a:off x="4519" y="2457"/>
                  <a:ext cx="162" cy="2"/>
                </a:xfrm>
                <a:prstGeom prst="line">
                  <a:avLst/>
                </a:prstGeom>
                <a:noFill/>
                <a:ln w="38100">
                  <a:solidFill>
                    <a:srgbClr val="FFCC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n-lt"/>
                  </a:endParaRPr>
                </a:p>
              </p:txBody>
            </p:sp>
            <p:sp>
              <p:nvSpPr>
                <p:cNvPr id="11290" name="Rectangle 55"/>
                <p:cNvSpPr>
                  <a:spLocks noChangeArrowheads="1"/>
                </p:cNvSpPr>
                <p:nvPr/>
              </p:nvSpPr>
              <p:spPr bwMode="auto">
                <a:xfrm>
                  <a:off x="4584" y="2415"/>
                  <a:ext cx="34" cy="33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800">
                    <a:solidFill>
                      <a:srgbClr val="7F7F7F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1284" name="Group 137"/>
              <p:cNvGrpSpPr/>
              <p:nvPr/>
            </p:nvGrpSpPr>
            <p:grpSpPr bwMode="auto">
              <a:xfrm>
                <a:off x="6838346" y="3625485"/>
                <a:ext cx="259322" cy="72045"/>
                <a:chOff x="4522" y="2237"/>
                <a:chExt cx="162" cy="45"/>
              </a:xfrm>
            </p:grpSpPr>
            <p:sp>
              <p:nvSpPr>
                <p:cNvPr id="31" name="Line 29"/>
                <p:cNvSpPr>
                  <a:spLocks noChangeShapeType="1"/>
                </p:cNvSpPr>
                <p:nvPr/>
              </p:nvSpPr>
              <p:spPr bwMode="auto">
                <a:xfrm>
                  <a:off x="4519" y="2278"/>
                  <a:ext cx="162" cy="2"/>
                </a:xfrm>
                <a:prstGeom prst="line">
                  <a:avLst/>
                </a:prstGeom>
                <a:noFill/>
                <a:ln w="38100">
                  <a:solidFill>
                    <a:srgbClr val="60E218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n-lt"/>
                  </a:endParaRPr>
                </a:p>
              </p:txBody>
            </p:sp>
            <p:sp>
              <p:nvSpPr>
                <p:cNvPr id="11288" name="Rectangle 102"/>
                <p:cNvSpPr>
                  <a:spLocks noChangeArrowheads="1"/>
                </p:cNvSpPr>
                <p:nvPr/>
              </p:nvSpPr>
              <p:spPr bwMode="auto">
                <a:xfrm>
                  <a:off x="4585" y="2240"/>
                  <a:ext cx="44" cy="42"/>
                </a:xfrm>
                <a:prstGeom prst="rect">
                  <a:avLst/>
                </a:prstGeom>
                <a:solidFill>
                  <a:srgbClr val="60E2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800">
                    <a:solidFill>
                      <a:srgbClr val="7F7F7F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1285" name="Text Box 9"/>
              <p:cNvSpPr txBox="1">
                <a:spLocks noChangeArrowheads="1"/>
              </p:cNvSpPr>
              <p:nvPr/>
            </p:nvSpPr>
            <p:spPr bwMode="auto">
              <a:xfrm>
                <a:off x="7022630" y="3511608"/>
                <a:ext cx="1109632" cy="434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Your Text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86" name="Text Box 9"/>
              <p:cNvSpPr txBox="1">
                <a:spLocks noChangeArrowheads="1"/>
              </p:cNvSpPr>
              <p:nvPr/>
            </p:nvSpPr>
            <p:spPr bwMode="auto">
              <a:xfrm>
                <a:off x="7022630" y="3898193"/>
                <a:ext cx="1109632" cy="434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Your Text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277" name="Text Box 9"/>
            <p:cNvSpPr txBox="1">
              <a:spLocks noChangeArrowheads="1"/>
            </p:cNvSpPr>
            <p:nvPr/>
          </p:nvSpPr>
          <p:spPr bwMode="auto">
            <a:xfrm>
              <a:off x="865197" y="5249861"/>
              <a:ext cx="1135199" cy="1031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8" name="Text Box 9"/>
            <p:cNvSpPr txBox="1">
              <a:spLocks noChangeArrowheads="1"/>
            </p:cNvSpPr>
            <p:nvPr/>
          </p:nvSpPr>
          <p:spPr bwMode="auto">
            <a:xfrm>
              <a:off x="2108210" y="5249863"/>
              <a:ext cx="1135199" cy="1031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9" name="Text Box 9"/>
            <p:cNvSpPr txBox="1">
              <a:spLocks noChangeArrowheads="1"/>
            </p:cNvSpPr>
            <p:nvPr/>
          </p:nvSpPr>
          <p:spPr bwMode="auto">
            <a:xfrm>
              <a:off x="3348047" y="5249861"/>
              <a:ext cx="1135199" cy="103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0" name="Text Box 9"/>
            <p:cNvSpPr txBox="1">
              <a:spLocks noChangeArrowheads="1"/>
            </p:cNvSpPr>
            <p:nvPr/>
          </p:nvSpPr>
          <p:spPr bwMode="auto">
            <a:xfrm>
              <a:off x="4589471" y="5249861"/>
              <a:ext cx="1135199" cy="103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1" name="Text Box 9"/>
            <p:cNvSpPr txBox="1">
              <a:spLocks noChangeArrowheads="1"/>
            </p:cNvSpPr>
            <p:nvPr/>
          </p:nvSpPr>
          <p:spPr bwMode="auto">
            <a:xfrm>
              <a:off x="5818197" y="5249861"/>
              <a:ext cx="1135199" cy="103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2"/>
          <p:cNvGrpSpPr/>
          <p:nvPr/>
        </p:nvGrpSpPr>
        <p:grpSpPr bwMode="auto">
          <a:xfrm>
            <a:off x="1041400" y="2003425"/>
            <a:ext cx="7027863" cy="2690813"/>
            <a:chOff x="1040972" y="2002671"/>
            <a:chExt cx="7027892" cy="2692201"/>
          </a:xfrm>
        </p:grpSpPr>
        <p:pic>
          <p:nvPicPr>
            <p:cNvPr id="12291" name="Picture 2" descr="E:\shutterstock_61337083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972" y="2002671"/>
              <a:ext cx="4038676" cy="2692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2" name="Text Box 11"/>
            <p:cNvSpPr txBox="1">
              <a:spLocks noChangeArrowheads="1"/>
            </p:cNvSpPr>
            <p:nvPr/>
          </p:nvSpPr>
          <p:spPr bwMode="auto">
            <a:xfrm>
              <a:off x="6147989" y="3070398"/>
              <a:ext cx="19208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卡拉赞\简R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-4763"/>
            <a:ext cx="9155113" cy="5162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40"/>
          <p:cNvSpPr txBox="1">
            <a:spLocks noChangeArrowheads="1"/>
          </p:cNvSpPr>
          <p:nvPr/>
        </p:nvSpPr>
        <p:spPr bwMode="auto">
          <a:xfrm>
            <a:off x="2020888" y="835025"/>
            <a:ext cx="48180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0">
                <a:solidFill>
                  <a:srgbClr val="DAFD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6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HANKYOU</a:t>
            </a:r>
            <a:endParaRPr lang="en-US" altLang="zh-CN" sz="6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TextBox 42"/>
          <p:cNvSpPr txBox="1">
            <a:spLocks noChangeArrowheads="1"/>
          </p:cNvSpPr>
          <p:nvPr/>
        </p:nvSpPr>
        <p:spPr bwMode="auto">
          <a:xfrm>
            <a:off x="2093913" y="2165350"/>
            <a:ext cx="3649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en-US" altLang="zh-CN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矩形 23"/>
          <p:cNvSpPr>
            <a:spLocks noChangeArrowheads="1"/>
          </p:cNvSpPr>
          <p:nvPr/>
        </p:nvSpPr>
        <p:spPr bwMode="auto">
          <a:xfrm>
            <a:off x="2109788" y="2811463"/>
            <a:ext cx="461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8" name="TextBox 35"/>
          <p:cNvSpPr txBox="1">
            <a:spLocks noChangeArrowheads="1"/>
          </p:cNvSpPr>
          <p:nvPr/>
        </p:nvSpPr>
        <p:spPr bwMode="auto">
          <a:xfrm>
            <a:off x="7994650" y="482282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3319" name="组合 36"/>
          <p:cNvGrpSpPr/>
          <p:nvPr/>
        </p:nvGrpSpPr>
        <p:grpSpPr bwMode="auto">
          <a:xfrm>
            <a:off x="7640638" y="4705350"/>
            <a:ext cx="454025" cy="423863"/>
            <a:chOff x="-2441575" y="2146300"/>
            <a:chExt cx="1196975" cy="1114425"/>
          </a:xfrm>
        </p:grpSpPr>
        <p:sp>
          <p:nvSpPr>
            <p:cNvPr id="22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3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4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5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3332" name="Freeform 52"/>
            <p:cNvSpPr/>
            <p:nvPr/>
          </p:nvSpPr>
          <p:spPr bwMode="auto">
            <a:xfrm>
              <a:off x="-1979613" y="2435225"/>
              <a:ext cx="427038" cy="434975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989</Words>
  <Application>WPS 演示</Application>
  <PresentationFormat>全屏显示(16:9)</PresentationFormat>
  <Paragraphs>63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方正粗倩简体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锐普PPT模板</dc:title>
  <dc:creator>锐普PPT</dc:creator>
  <cp:lastModifiedBy>荷语默</cp:lastModifiedBy>
  <cp:revision>24</cp:revision>
  <dcterms:created xsi:type="dcterms:W3CDTF">2011-01-11T02:18:00Z</dcterms:created>
  <dcterms:modified xsi:type="dcterms:W3CDTF">2018-08-23T03:57:42Z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