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sansLight" panose="02010600030101010101" pitchFamily="2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Bodoni MT Black" panose="02070A03080606020203" pitchFamily="18" charset="0"/>
      <p:bold r:id="rId21"/>
    </p:embeddedFont>
    <p:embeddedFont>
      <p:font typeface="Batang" panose="02030600000101010101" pitchFamily="18" charset="-127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967D9A-FE6A-4C10-89CF-92277155653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3FA9E5-2968-41F6-BAA6-5D50BB26CBF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软件\翻墙\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软件\翻墙\shutterstock_112999171副本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5019675"/>
            <a:ext cx="9144000" cy="123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"/>
          <p:cNvGrpSpPr/>
          <p:nvPr userDrawn="1"/>
        </p:nvGrpSpPr>
        <p:grpSpPr bwMode="auto">
          <a:xfrm>
            <a:off x="0" y="2500313"/>
            <a:ext cx="5934075" cy="1484312"/>
            <a:chOff x="200026" y="2735188"/>
            <a:chExt cx="5933680" cy="1150700"/>
          </a:xfrm>
        </p:grpSpPr>
        <p:sp>
          <p:nvSpPr>
            <p:cNvPr id="6" name="圆角矩形 36"/>
            <p:cNvSpPr/>
            <p:nvPr/>
          </p:nvSpPr>
          <p:spPr>
            <a:xfrm>
              <a:off x="200026" y="2735188"/>
              <a:ext cx="5933680" cy="1150700"/>
            </a:xfrm>
            <a:custGeom>
              <a:avLst/>
              <a:gdLst/>
              <a:ahLst/>
              <a:cxnLst/>
              <a:rect l="l" t="t" r="r" b="b"/>
              <a:pathLst>
                <a:path w="5933680" h="1150166">
                  <a:moveTo>
                    <a:pt x="0" y="0"/>
                  </a:moveTo>
                  <a:lnTo>
                    <a:pt x="5674755" y="0"/>
                  </a:lnTo>
                  <a:cubicBezTo>
                    <a:pt x="5817755" y="0"/>
                    <a:pt x="5933680" y="115925"/>
                    <a:pt x="5933680" y="258925"/>
                  </a:cubicBezTo>
                  <a:lnTo>
                    <a:pt x="5933680" y="891241"/>
                  </a:lnTo>
                  <a:cubicBezTo>
                    <a:pt x="5933680" y="1034241"/>
                    <a:pt x="5817755" y="1150166"/>
                    <a:pt x="5674755" y="1150166"/>
                  </a:cubicBezTo>
                  <a:lnTo>
                    <a:pt x="0" y="11501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Picture 12" descr="D:\Betsy葛\自习室\练手\箭 模板\箭头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8" b="23784"/>
            <a:stretch>
              <a:fillRect/>
            </a:stretch>
          </p:blipFill>
          <p:spPr bwMode="auto">
            <a:xfrm>
              <a:off x="200026" y="2735631"/>
              <a:ext cx="1696278" cy="115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0" descr="D:\Betsy葛\自习室\练手\箭 模板\箭头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970088"/>
            <a:ext cx="17272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D:\Betsy葛\自习室\练手\箭 模板\箭头2.png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1467"/>
            <a:ext cx="1015404" cy="8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:\Betsy葛\自习室\练手\箭 模板\箭头2.png"/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8" y="2580463"/>
            <a:ext cx="1481018" cy="12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 userDrawn="1"/>
        </p:nvGrpSpPr>
        <p:grpSpPr>
          <a:xfrm flipH="1">
            <a:off x="8649019" y="3198599"/>
            <a:ext cx="116848" cy="86955"/>
            <a:chOff x="5773638" y="1203598"/>
            <a:chExt cx="238522" cy="144016"/>
          </a:xfrm>
          <a:solidFill>
            <a:srgbClr val="C00000"/>
          </a:solidFill>
        </p:grpSpPr>
        <p:sp>
          <p:nvSpPr>
            <p:cNvPr id="12" name="燕尾形 11"/>
            <p:cNvSpPr/>
            <p:nvPr/>
          </p:nvSpPr>
          <p:spPr>
            <a:xfrm>
              <a:off x="5868144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5773638" y="1203598"/>
              <a:ext cx="144016" cy="14401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4" name="圆角矩形 22"/>
          <p:cNvSpPr/>
          <p:nvPr userDrawn="1"/>
        </p:nvSpPr>
        <p:spPr>
          <a:xfrm>
            <a:off x="8985250" y="2516188"/>
            <a:ext cx="158750" cy="1438275"/>
          </a:xfrm>
          <a:custGeom>
            <a:avLst/>
            <a:gdLst/>
            <a:ahLst/>
            <a:cxnLst/>
            <a:rect l="l" t="t" r="r" b="b"/>
            <a:pathLst>
              <a:path w="177962" h="1150166">
                <a:moveTo>
                  <a:pt x="177962" y="0"/>
                </a:moveTo>
                <a:lnTo>
                  <a:pt x="177962" y="1150166"/>
                </a:lnTo>
                <a:cubicBezTo>
                  <a:pt x="79677" y="1150166"/>
                  <a:pt x="0" y="1070489"/>
                  <a:pt x="0" y="972203"/>
                </a:cubicBezTo>
                <a:lnTo>
                  <a:pt x="0" y="177963"/>
                </a:lnTo>
                <a:cubicBezTo>
                  <a:pt x="0" y="79677"/>
                  <a:pt x="79677" y="1"/>
                  <a:pt x="17796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10" descr="D:\Betsy葛\自习室\练手\箭 模板\箭头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4" y="1829133"/>
            <a:ext cx="1381043" cy="118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 userDrawn="1"/>
        </p:nvSpPr>
        <p:spPr>
          <a:xfrm>
            <a:off x="0" y="0"/>
            <a:ext cx="9144000" cy="354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19FEB-6FFE-416A-A916-D9812AA51B12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678AD5-DBF4-47FC-B1E6-1BCA682DB6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29211-2151-488A-9112-95A3760984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1CE5-B4F1-4F15-AF3A-D291875870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177C1-38D9-4417-B6AD-B007EED859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A623-79F6-4F7A-A34C-E54B3E417F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8D579C-56E3-40E7-A966-826AA82562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E99DC-5917-46BF-9CE4-3F6BAE78A6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4FB-CC59-4204-9291-A8C73D15F2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57EC-C8AA-4E0D-9740-26ACAE0302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92671-171C-43F2-AE07-A9856A6468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F8DFE-F1A0-409C-8D25-806D49F06B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67E8D-DC47-4F50-AA44-9F994DBC083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85EB-75EB-40CC-9B9C-2A021A5D3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DC19-1980-4893-8B2A-9E56F3F356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8095-785E-467F-BBB7-64AC648FC9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15085-4804-4FB9-B688-4E4C1C4CBEC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3821-842B-4EF3-A1EA-D759C123AE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95ECC-7C36-4C29-8896-16F96D89D0E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A6DDE-3735-43BC-9D72-9615546A88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9D5-11B6-4396-8C80-A706190F22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E5468-A7F1-4FD9-9B31-5E74B19D79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65A5A-D26C-4FCD-9A87-1F144CD42E3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1979A-3C81-4BCE-82AE-332D0E947E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FDC5D2-BA5E-4AD0-84E4-7A078FD30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E03888-9818-4C52-A504-A7BDBCDF3A3C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58863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9388" y="98425"/>
            <a:ext cx="23209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err="1">
                <a:latin typeface="Stencil Std" panose="04020904080802020404" pitchFamily="82" charset="0"/>
                <a:ea typeface="GeosansLight" panose="02010600030101010101" pitchFamily="2" charset="-122"/>
              </a:rPr>
              <a:t>R</a:t>
            </a:r>
            <a:r>
              <a:rPr lang="en-US" altLang="zh-CN" sz="2400" b="1" dirty="0" err="1">
                <a:latin typeface="Stencil Std" panose="04020904080802020404" pitchFamily="82" charset="0"/>
                <a:ea typeface="GeosansLight" panose="02010600030101010101" pitchFamily="2" charset="-122"/>
              </a:rPr>
              <a:t>apidesign</a:t>
            </a:r>
            <a:endParaRPr lang="zh-CN" altLang="en-US" sz="2400" b="1" dirty="0">
              <a:latin typeface="Stencil Std" panose="04020904080802020404" pitchFamily="82" charset="0"/>
              <a:ea typeface="GeosansLight" panose="02010600030101010101" pitchFamily="2" charset="-122"/>
            </a:endParaRPr>
          </a:p>
        </p:txBody>
      </p:sp>
      <p:grpSp>
        <p:nvGrpSpPr>
          <p:cNvPr id="9" name="组合 10"/>
          <p:cNvGrpSpPr/>
          <p:nvPr userDrawn="1"/>
        </p:nvGrpSpPr>
        <p:grpSpPr bwMode="auto">
          <a:xfrm>
            <a:off x="2660973" y="353666"/>
            <a:ext cx="1430338" cy="276225"/>
            <a:chOff x="749061" y="749364"/>
            <a:chExt cx="1430453" cy="276999"/>
          </a:xfrm>
          <a:solidFill>
            <a:schemeClr val="tx1"/>
          </a:solidFill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795102" y="749364"/>
              <a:ext cx="1384412" cy="2769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www.rapidppt.com</a:t>
              </a:r>
              <a:endParaRPr lang="en-US" altLang="zh-CN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9061" y="860800"/>
              <a:ext cx="58742" cy="71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4368800"/>
            <a:ext cx="9144000" cy="776288"/>
          </a:xfrm>
          <a:prstGeom prst="rect">
            <a:avLst/>
          </a:prstGeom>
          <a:gradFill flip="none" rotWithShape="1">
            <a:gsLst>
              <a:gs pos="6000">
                <a:srgbClr val="BB0000"/>
              </a:gs>
              <a:gs pos="48339">
                <a:srgbClr val="BC0000"/>
              </a:gs>
              <a:gs pos="97000">
                <a:srgbClr val="C00000"/>
              </a:gs>
              <a:gs pos="0">
                <a:srgbClr val="800000"/>
              </a:gs>
              <a:gs pos="99000">
                <a:srgbClr val="80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368800"/>
            <a:ext cx="9144000" cy="24130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29"/>
          <p:cNvSpPr txBox="1">
            <a:spLocks noChangeArrowheads="1"/>
          </p:cNvSpPr>
          <p:nvPr userDrawn="1"/>
        </p:nvSpPr>
        <p:spPr bwMode="auto">
          <a:xfrm>
            <a:off x="1025525" y="4776788"/>
            <a:ext cx="5889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creative</a:t>
            </a:r>
            <a:endParaRPr lang="zh-CN" altLang="en-US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5" name="组合 30"/>
          <p:cNvGrpSpPr/>
          <p:nvPr userDrawn="1"/>
        </p:nvGrpSpPr>
        <p:grpSpPr bwMode="auto">
          <a:xfrm>
            <a:off x="920750" y="4838700"/>
            <a:ext cx="111125" cy="107950"/>
            <a:chOff x="1269158" y="4781548"/>
            <a:chExt cx="110908" cy="109385"/>
          </a:xfrm>
        </p:grpSpPr>
        <p:sp>
          <p:nvSpPr>
            <p:cNvPr id="16" name="矩形 15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25"/>
          <p:cNvSpPr txBox="1">
            <a:spLocks noChangeArrowheads="1"/>
          </p:cNvSpPr>
          <p:nvPr userDrawn="1"/>
        </p:nvSpPr>
        <p:spPr bwMode="auto">
          <a:xfrm>
            <a:off x="2665413" y="4776788"/>
            <a:ext cx="620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powerful</a:t>
            </a:r>
            <a:endParaRPr lang="zh-CN" altLang="en-US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7" name="组合 26"/>
          <p:cNvGrpSpPr/>
          <p:nvPr userDrawn="1"/>
        </p:nvGrpSpPr>
        <p:grpSpPr bwMode="auto">
          <a:xfrm>
            <a:off x="2544763" y="4838700"/>
            <a:ext cx="111125" cy="107950"/>
            <a:chOff x="1269158" y="4781548"/>
            <a:chExt cx="110908" cy="109385"/>
          </a:xfrm>
        </p:grpSpPr>
        <p:sp>
          <p:nvSpPr>
            <p:cNvPr id="20" name="矩形 19"/>
            <p:cNvSpPr/>
            <p:nvPr/>
          </p:nvSpPr>
          <p:spPr>
            <a:xfrm>
              <a:off x="1269158" y="4781548"/>
              <a:ext cx="90310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4327525" y="4776788"/>
            <a:ext cx="806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professional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9" name="组合 22"/>
          <p:cNvGrpSpPr/>
          <p:nvPr userDrawn="1"/>
        </p:nvGrpSpPr>
        <p:grpSpPr bwMode="auto">
          <a:xfrm>
            <a:off x="4216400" y="4838700"/>
            <a:ext cx="111125" cy="107950"/>
            <a:chOff x="1269158" y="4781548"/>
            <a:chExt cx="110908" cy="109385"/>
          </a:xfrm>
        </p:grpSpPr>
        <p:sp>
          <p:nvSpPr>
            <p:cNvPr id="24" name="矩形 23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17"/>
          <p:cNvSpPr txBox="1">
            <a:spLocks noChangeArrowheads="1"/>
          </p:cNvSpPr>
          <p:nvPr userDrawn="1"/>
        </p:nvSpPr>
        <p:spPr bwMode="auto">
          <a:xfrm>
            <a:off x="6176963" y="4776788"/>
            <a:ext cx="481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41" name="组合 18"/>
          <p:cNvGrpSpPr/>
          <p:nvPr userDrawn="1"/>
        </p:nvGrpSpPr>
        <p:grpSpPr bwMode="auto">
          <a:xfrm>
            <a:off x="6064250" y="4838700"/>
            <a:ext cx="111125" cy="107950"/>
            <a:chOff x="1269158" y="4781548"/>
            <a:chExt cx="110908" cy="109385"/>
          </a:xfrm>
        </p:grpSpPr>
        <p:sp>
          <p:nvSpPr>
            <p:cNvPr id="28" name="矩形 27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13"/>
          <p:cNvSpPr txBox="1">
            <a:spLocks noChangeArrowheads="1"/>
          </p:cNvSpPr>
          <p:nvPr userDrawn="1"/>
        </p:nvSpPr>
        <p:spPr bwMode="auto">
          <a:xfrm>
            <a:off x="7702550" y="4776788"/>
            <a:ext cx="5111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logical</a:t>
            </a:r>
            <a:endParaRPr lang="en-US" altLang="zh-CN" sz="90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43" name="组合 14"/>
          <p:cNvGrpSpPr/>
          <p:nvPr userDrawn="1"/>
        </p:nvGrpSpPr>
        <p:grpSpPr bwMode="auto">
          <a:xfrm>
            <a:off x="7588250" y="4838700"/>
            <a:ext cx="111125" cy="107950"/>
            <a:chOff x="1269158" y="4781548"/>
            <a:chExt cx="110908" cy="109385"/>
          </a:xfrm>
        </p:grpSpPr>
        <p:sp>
          <p:nvSpPr>
            <p:cNvPr id="32" name="矩形 31"/>
            <p:cNvSpPr/>
            <p:nvPr/>
          </p:nvSpPr>
          <p:spPr>
            <a:xfrm>
              <a:off x="1269158" y="4781548"/>
              <a:ext cx="90311" cy="9008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1332534" y="4842675"/>
              <a:ext cx="47532" cy="482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643688" y="2974975"/>
            <a:ext cx="19446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r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apiDESIGN</a:t>
            </a:r>
            <a:endParaRPr lang="zh-CN" altLang="en-US" sz="20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 Std" panose="04020904080802020404" pitchFamily="82" charset="0"/>
              <a:ea typeface="Kozuka Mincho Pro B" panose="02020800000000000000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2988" y="2863850"/>
            <a:ext cx="2298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  <a:ea typeface="Batang" panose="02030600000101010101" pitchFamily="18" charset="-127"/>
                <a:cs typeface="Arial Unicode MS" panose="020B0604020202020204" pitchFamily="34" charset="-122"/>
              </a:rPr>
              <a:t>POWERPOINT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  <a:ea typeface="Batang" panose="02030600000101010101" pitchFamily="18" charset="-127"/>
              <a:cs typeface="Arial Unicode MS" panose="020B0604020202020204" pitchFamily="34" charset="-122"/>
            </a:endParaRPr>
          </a:p>
        </p:txBody>
      </p:sp>
      <p:grpSp>
        <p:nvGrpSpPr>
          <p:cNvPr id="5124" name="组合 3"/>
          <p:cNvGrpSpPr/>
          <p:nvPr/>
        </p:nvGrpSpPr>
        <p:grpSpPr bwMode="auto">
          <a:xfrm>
            <a:off x="5186363" y="3416300"/>
            <a:ext cx="488950" cy="230188"/>
            <a:chOff x="5245682" y="3162190"/>
            <a:chExt cx="489038" cy="230832"/>
          </a:xfrm>
        </p:grpSpPr>
        <p:sp>
          <p:nvSpPr>
            <p:cNvPr id="45" name="TextBox 44"/>
            <p:cNvSpPr txBox="1"/>
            <p:nvPr/>
          </p:nvSpPr>
          <p:spPr>
            <a:xfrm>
              <a:off x="5245682" y="3162190"/>
              <a:ext cx="479511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visual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5688674" y="3257706"/>
              <a:ext cx="4604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25" name="组合 4"/>
          <p:cNvGrpSpPr/>
          <p:nvPr/>
        </p:nvGrpSpPr>
        <p:grpSpPr bwMode="auto">
          <a:xfrm>
            <a:off x="4859338" y="3175000"/>
            <a:ext cx="815975" cy="230188"/>
            <a:chOff x="4918669" y="3287131"/>
            <a:chExt cx="816051" cy="230832"/>
          </a:xfrm>
        </p:grpSpPr>
        <p:sp>
          <p:nvSpPr>
            <p:cNvPr id="48" name="TextBox 47"/>
            <p:cNvSpPr txBox="1"/>
            <p:nvPr/>
          </p:nvSpPr>
          <p:spPr>
            <a:xfrm>
              <a:off x="4918669" y="3287131"/>
              <a:ext cx="80652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professional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5688678" y="3379464"/>
              <a:ext cx="46042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26" name="组合 5"/>
          <p:cNvGrpSpPr/>
          <p:nvPr/>
        </p:nvGrpSpPr>
        <p:grpSpPr bwMode="auto">
          <a:xfrm>
            <a:off x="5078413" y="3295650"/>
            <a:ext cx="596900" cy="230188"/>
            <a:chOff x="5136677" y="3412072"/>
            <a:chExt cx="598043" cy="230832"/>
          </a:xfrm>
        </p:grpSpPr>
        <p:sp>
          <p:nvSpPr>
            <p:cNvPr id="51" name="TextBox 50"/>
            <p:cNvSpPr txBox="1"/>
            <p:nvPr/>
          </p:nvSpPr>
          <p:spPr>
            <a:xfrm>
              <a:off x="5136677" y="3412072"/>
              <a:ext cx="588500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creative</a:t>
              </a:r>
              <a:endParaRPr lang="zh-CN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flipH="1">
              <a:off x="5688594" y="3504405"/>
              <a:ext cx="4612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82"/>
          <p:cNvGrpSpPr/>
          <p:nvPr/>
        </p:nvGrpSpPr>
        <p:grpSpPr bwMode="auto">
          <a:xfrm>
            <a:off x="2268538" y="1635125"/>
            <a:ext cx="4608512" cy="339725"/>
            <a:chOff x="2195736" y="1995686"/>
            <a:chExt cx="4608512" cy="339725"/>
          </a:xfrm>
        </p:grpSpPr>
        <p:sp>
          <p:nvSpPr>
            <p:cNvPr id="8237" name="Freeform 90"/>
            <p:cNvSpPr/>
            <p:nvPr/>
          </p:nvSpPr>
          <p:spPr bwMode="auto">
            <a:xfrm>
              <a:off x="2555652" y="218301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Rectangle 100"/>
            <p:cNvSpPr>
              <a:spLocks noChangeArrowheads="1"/>
            </p:cNvSpPr>
            <p:nvPr/>
          </p:nvSpPr>
          <p:spPr bwMode="auto">
            <a:xfrm>
              <a:off x="6629623" y="20115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9" name="Rectangle 101"/>
            <p:cNvSpPr>
              <a:spLocks noChangeArrowheads="1"/>
            </p:cNvSpPr>
            <p:nvPr/>
          </p:nvSpPr>
          <p:spPr bwMode="auto">
            <a:xfrm>
              <a:off x="6713760" y="2011561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40" name="组合 3"/>
            <p:cNvGrpSpPr/>
            <p:nvPr/>
          </p:nvGrpSpPr>
          <p:grpSpPr bwMode="auto">
            <a:xfrm>
              <a:off x="2557239" y="1995686"/>
              <a:ext cx="1030088" cy="339725"/>
              <a:chOff x="2341339" y="2782807"/>
              <a:chExt cx="1030059" cy="339725"/>
            </a:xfrm>
          </p:grpSpPr>
          <p:sp>
            <p:nvSpPr>
              <p:cNvPr id="8243" name="Rectangle 6"/>
              <p:cNvSpPr>
                <a:spLocks noChangeArrowheads="1"/>
              </p:cNvSpPr>
              <p:nvPr/>
            </p:nvSpPr>
            <p:spPr bwMode="auto">
              <a:xfrm>
                <a:off x="2341339" y="2782807"/>
                <a:ext cx="1030059" cy="186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44" name="Rectangle 110"/>
              <p:cNvSpPr>
                <a:spLocks noChangeArrowheads="1"/>
              </p:cNvSpPr>
              <p:nvPr/>
            </p:nvSpPr>
            <p:spPr bwMode="auto">
              <a:xfrm>
                <a:off x="2341339" y="2999737"/>
                <a:ext cx="668594" cy="122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 bwMode="auto">
            <a:xfrm flipV="1">
              <a:off x="3505423" y="2183011"/>
              <a:ext cx="3298825" cy="190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2" name="TextBox 71"/>
            <p:cNvSpPr txBox="1">
              <a:spLocks noChangeArrowheads="1"/>
            </p:cNvSpPr>
            <p:nvPr/>
          </p:nvSpPr>
          <p:spPr bwMode="auto">
            <a:xfrm>
              <a:off x="2195736" y="2068716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5" name="组合 91"/>
          <p:cNvGrpSpPr/>
          <p:nvPr/>
        </p:nvGrpSpPr>
        <p:grpSpPr bwMode="auto">
          <a:xfrm>
            <a:off x="2268538" y="2030413"/>
            <a:ext cx="4608512" cy="341312"/>
            <a:chOff x="2195736" y="2390974"/>
            <a:chExt cx="4608512" cy="341312"/>
          </a:xfrm>
        </p:grpSpPr>
        <p:sp>
          <p:nvSpPr>
            <p:cNvPr id="8229" name="Freeform 92"/>
            <p:cNvSpPr/>
            <p:nvPr/>
          </p:nvSpPr>
          <p:spPr bwMode="auto">
            <a:xfrm>
              <a:off x="2555652" y="257829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Rectangle 102"/>
            <p:cNvSpPr>
              <a:spLocks noChangeArrowheads="1"/>
            </p:cNvSpPr>
            <p:nvPr/>
          </p:nvSpPr>
          <p:spPr bwMode="auto">
            <a:xfrm>
              <a:off x="6629623" y="241954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1" name="Rectangle 103"/>
            <p:cNvSpPr>
              <a:spLocks noChangeArrowheads="1"/>
            </p:cNvSpPr>
            <p:nvPr/>
          </p:nvSpPr>
          <p:spPr bwMode="auto">
            <a:xfrm>
              <a:off x="6713760" y="241954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32" name="组合 4"/>
            <p:cNvGrpSpPr/>
            <p:nvPr/>
          </p:nvGrpSpPr>
          <p:grpSpPr bwMode="auto">
            <a:xfrm>
              <a:off x="2557239" y="2390974"/>
              <a:ext cx="966587" cy="341312"/>
              <a:chOff x="2341339" y="3320969"/>
              <a:chExt cx="966560" cy="341313"/>
            </a:xfrm>
          </p:grpSpPr>
          <p:sp>
            <p:nvSpPr>
              <p:cNvPr id="8235" name="Rectangle 18"/>
              <p:cNvSpPr>
                <a:spLocks noChangeArrowheads="1"/>
              </p:cNvSpPr>
              <p:nvPr/>
            </p:nvSpPr>
            <p:spPr bwMode="auto">
              <a:xfrm>
                <a:off x="2341339" y="33209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36" name="Rectangle 141"/>
              <p:cNvSpPr>
                <a:spLocks noChangeArrowheads="1"/>
              </p:cNvSpPr>
              <p:nvPr/>
            </p:nvSpPr>
            <p:spPr bwMode="auto">
              <a:xfrm>
                <a:off x="2341339" y="35394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直接连接符 68"/>
            <p:cNvCxnSpPr>
              <a:endCxn id="8231" idx="2"/>
            </p:cNvCxnSpPr>
            <p:nvPr/>
          </p:nvCxnSpPr>
          <p:spPr bwMode="auto">
            <a:xfrm>
              <a:off x="3503836" y="2603699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4" name="TextBox 80"/>
            <p:cNvSpPr txBox="1">
              <a:spLocks noChangeArrowheads="1"/>
            </p:cNvSpPr>
            <p:nvPr/>
          </p:nvSpPr>
          <p:spPr bwMode="auto">
            <a:xfrm>
              <a:off x="2195736" y="2467935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6" name="组合 100"/>
          <p:cNvGrpSpPr/>
          <p:nvPr/>
        </p:nvGrpSpPr>
        <p:grpSpPr bwMode="auto">
          <a:xfrm>
            <a:off x="2268538" y="2428875"/>
            <a:ext cx="4608512" cy="341313"/>
            <a:chOff x="2195736" y="2789436"/>
            <a:chExt cx="4608512" cy="341313"/>
          </a:xfrm>
        </p:grpSpPr>
        <p:sp>
          <p:nvSpPr>
            <p:cNvPr id="8221" name="Freeform 94"/>
            <p:cNvSpPr/>
            <p:nvPr/>
          </p:nvSpPr>
          <p:spPr bwMode="auto">
            <a:xfrm>
              <a:off x="2555652" y="297676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Rectangle 104"/>
            <p:cNvSpPr>
              <a:spLocks noChangeArrowheads="1"/>
            </p:cNvSpPr>
            <p:nvPr/>
          </p:nvSpPr>
          <p:spPr bwMode="auto">
            <a:xfrm>
              <a:off x="6629623" y="2816424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3" name="Rectangle 105"/>
            <p:cNvSpPr>
              <a:spLocks noChangeArrowheads="1"/>
            </p:cNvSpPr>
            <p:nvPr/>
          </p:nvSpPr>
          <p:spPr bwMode="auto">
            <a:xfrm>
              <a:off x="6713760" y="2816424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24" name="组合 5"/>
            <p:cNvGrpSpPr/>
            <p:nvPr/>
          </p:nvGrpSpPr>
          <p:grpSpPr bwMode="auto">
            <a:xfrm>
              <a:off x="2557239" y="2789436"/>
              <a:ext cx="966586" cy="341313"/>
              <a:chOff x="2341339" y="3860719"/>
              <a:chExt cx="966559" cy="341313"/>
            </a:xfrm>
          </p:grpSpPr>
          <p:sp>
            <p:nvSpPr>
              <p:cNvPr id="8227" name="Rectangle 30"/>
              <p:cNvSpPr>
                <a:spLocks noChangeArrowheads="1"/>
              </p:cNvSpPr>
              <p:nvPr/>
            </p:nvSpPr>
            <p:spPr bwMode="auto">
              <a:xfrm>
                <a:off x="2341339" y="3860719"/>
                <a:ext cx="966559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8" name="Rectangle 178"/>
              <p:cNvSpPr>
                <a:spLocks noChangeArrowheads="1"/>
              </p:cNvSpPr>
              <p:nvPr/>
            </p:nvSpPr>
            <p:spPr bwMode="auto">
              <a:xfrm>
                <a:off x="2341339" y="407923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8" name="直接连接符 77"/>
            <p:cNvCxnSpPr>
              <a:endCxn id="8223" idx="2"/>
            </p:cNvCxnSpPr>
            <p:nvPr/>
          </p:nvCxnSpPr>
          <p:spPr bwMode="auto">
            <a:xfrm>
              <a:off x="3503836" y="3000574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6" name="TextBox 89"/>
            <p:cNvSpPr txBox="1">
              <a:spLocks noChangeArrowheads="1"/>
            </p:cNvSpPr>
            <p:nvPr/>
          </p:nvSpPr>
          <p:spPr bwMode="auto">
            <a:xfrm>
              <a:off x="2195736" y="286715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7" name="组合 109"/>
          <p:cNvGrpSpPr/>
          <p:nvPr/>
        </p:nvGrpSpPr>
        <p:grpSpPr bwMode="auto">
          <a:xfrm>
            <a:off x="2268538" y="2825750"/>
            <a:ext cx="4608512" cy="341313"/>
            <a:chOff x="2195736" y="3186311"/>
            <a:chExt cx="4608512" cy="341672"/>
          </a:xfrm>
        </p:grpSpPr>
        <p:sp>
          <p:nvSpPr>
            <p:cNvPr id="8213" name="Freeform 96"/>
            <p:cNvSpPr/>
            <p:nvPr/>
          </p:nvSpPr>
          <p:spPr bwMode="auto">
            <a:xfrm>
              <a:off x="2555652" y="3372049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Rectangle 106"/>
            <p:cNvSpPr>
              <a:spLocks noChangeArrowheads="1"/>
            </p:cNvSpPr>
            <p:nvPr/>
          </p:nvSpPr>
          <p:spPr bwMode="auto">
            <a:xfrm>
              <a:off x="6629623" y="3213299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5" name="Rectangle 107"/>
            <p:cNvSpPr>
              <a:spLocks noChangeArrowheads="1"/>
            </p:cNvSpPr>
            <p:nvPr/>
          </p:nvSpPr>
          <p:spPr bwMode="auto">
            <a:xfrm>
              <a:off x="6713760" y="3213299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16" name="组合 6"/>
            <p:cNvGrpSpPr/>
            <p:nvPr/>
          </p:nvGrpSpPr>
          <p:grpSpPr bwMode="auto">
            <a:xfrm>
              <a:off x="2557239" y="3186311"/>
              <a:ext cx="966587" cy="341313"/>
              <a:chOff x="2341339" y="4400469"/>
              <a:chExt cx="966560" cy="341313"/>
            </a:xfrm>
          </p:grpSpPr>
          <p:sp>
            <p:nvSpPr>
              <p:cNvPr id="8219" name="Rectangle 44"/>
              <p:cNvSpPr>
                <a:spLocks noChangeArrowheads="1"/>
              </p:cNvSpPr>
              <p:nvPr/>
            </p:nvSpPr>
            <p:spPr bwMode="auto">
              <a:xfrm>
                <a:off x="2341339" y="4400469"/>
                <a:ext cx="966560" cy="184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0" name="Rectangle 223"/>
              <p:cNvSpPr>
                <a:spLocks noChangeArrowheads="1"/>
              </p:cNvSpPr>
              <p:nvPr/>
            </p:nvSpPr>
            <p:spPr bwMode="auto">
              <a:xfrm>
                <a:off x="2341339" y="4618985"/>
                <a:ext cx="668594" cy="12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7" name="直接连接符 86"/>
            <p:cNvCxnSpPr>
              <a:endCxn id="8215" idx="2"/>
            </p:cNvCxnSpPr>
            <p:nvPr/>
          </p:nvCxnSpPr>
          <p:spPr bwMode="auto">
            <a:xfrm>
              <a:off x="3503836" y="3397671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8" name="TextBox 98"/>
            <p:cNvSpPr txBox="1">
              <a:spLocks noChangeArrowheads="1"/>
            </p:cNvSpPr>
            <p:nvPr/>
          </p:nvSpPr>
          <p:spPr bwMode="auto">
            <a:xfrm>
              <a:off x="2195736" y="3266373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8" name="组合 118"/>
          <p:cNvGrpSpPr/>
          <p:nvPr/>
        </p:nvGrpSpPr>
        <p:grpSpPr bwMode="auto">
          <a:xfrm>
            <a:off x="2268538" y="3222625"/>
            <a:ext cx="4608512" cy="344488"/>
            <a:chOff x="2195736" y="3583186"/>
            <a:chExt cx="4608512" cy="344016"/>
          </a:xfrm>
        </p:grpSpPr>
        <p:sp>
          <p:nvSpPr>
            <p:cNvPr id="8205" name="Freeform 98"/>
            <p:cNvSpPr/>
            <p:nvPr/>
          </p:nvSpPr>
          <p:spPr bwMode="auto">
            <a:xfrm>
              <a:off x="2555652" y="3768924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108"/>
            <p:cNvSpPr>
              <a:spLocks noChangeArrowheads="1"/>
            </p:cNvSpPr>
            <p:nvPr/>
          </p:nvSpPr>
          <p:spPr bwMode="auto">
            <a:xfrm>
              <a:off x="6629623" y="36117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Rectangle 109"/>
            <p:cNvSpPr>
              <a:spLocks noChangeArrowheads="1"/>
            </p:cNvSpPr>
            <p:nvPr/>
          </p:nvSpPr>
          <p:spPr bwMode="auto">
            <a:xfrm>
              <a:off x="6713760" y="3611761"/>
              <a:ext cx="904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08" name="组合 7"/>
            <p:cNvGrpSpPr/>
            <p:nvPr/>
          </p:nvGrpSpPr>
          <p:grpSpPr bwMode="auto">
            <a:xfrm>
              <a:off x="2557239" y="3583186"/>
              <a:ext cx="966586" cy="338138"/>
              <a:chOff x="2341339" y="4943394"/>
              <a:chExt cx="966559" cy="338138"/>
            </a:xfrm>
          </p:grpSpPr>
          <p:sp>
            <p:nvSpPr>
              <p:cNvPr id="8211" name="Rectangle 64"/>
              <p:cNvSpPr>
                <a:spLocks noChangeArrowheads="1"/>
              </p:cNvSpPr>
              <p:nvPr/>
            </p:nvSpPr>
            <p:spPr bwMode="auto">
              <a:xfrm>
                <a:off x="2341339" y="4943394"/>
                <a:ext cx="966559" cy="184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2" name="Rectangle 278"/>
              <p:cNvSpPr>
                <a:spLocks noChangeArrowheads="1"/>
              </p:cNvSpPr>
              <p:nvPr/>
            </p:nvSpPr>
            <p:spPr bwMode="auto">
              <a:xfrm>
                <a:off x="2341339" y="5158738"/>
                <a:ext cx="668594" cy="12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6" name="直接连接符 95"/>
            <p:cNvCxnSpPr>
              <a:endCxn id="8207" idx="2"/>
            </p:cNvCxnSpPr>
            <p:nvPr/>
          </p:nvCxnSpPr>
          <p:spPr bwMode="auto">
            <a:xfrm>
              <a:off x="3503836" y="3795620"/>
              <a:ext cx="32543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0" name="TextBox 107"/>
            <p:cNvSpPr txBox="1">
              <a:spLocks noChangeArrowheads="1"/>
            </p:cNvSpPr>
            <p:nvPr/>
          </p:nvSpPr>
          <p:spPr bwMode="auto">
            <a:xfrm>
              <a:off x="2195736" y="3665592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56705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00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8"/>
          <p:cNvGrpSpPr/>
          <p:nvPr/>
        </p:nvGrpSpPr>
        <p:grpSpPr bwMode="auto">
          <a:xfrm>
            <a:off x="1042988" y="1635125"/>
            <a:ext cx="4608512" cy="339725"/>
            <a:chOff x="2195736" y="1995686"/>
            <a:chExt cx="4608512" cy="339725"/>
          </a:xfrm>
        </p:grpSpPr>
        <p:sp>
          <p:nvSpPr>
            <p:cNvPr id="9226" name="Freeform 90"/>
            <p:cNvSpPr/>
            <p:nvPr/>
          </p:nvSpPr>
          <p:spPr bwMode="auto">
            <a:xfrm>
              <a:off x="2555652" y="2183011"/>
              <a:ext cx="3387725" cy="0"/>
            </a:xfrm>
            <a:custGeom>
              <a:avLst/>
              <a:gdLst>
                <a:gd name="T0" fmla="*/ 0 w 2133"/>
                <a:gd name="T1" fmla="*/ 2147483646 w 2133"/>
                <a:gd name="T2" fmla="*/ 0 w 213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Rectangle 100"/>
            <p:cNvSpPr>
              <a:spLocks noChangeArrowheads="1"/>
            </p:cNvSpPr>
            <p:nvPr/>
          </p:nvSpPr>
          <p:spPr bwMode="auto">
            <a:xfrm>
              <a:off x="6629623" y="2011561"/>
              <a:ext cx="904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8" name="Rectangle 101"/>
            <p:cNvSpPr>
              <a:spLocks noChangeArrowheads="1"/>
            </p:cNvSpPr>
            <p:nvPr/>
          </p:nvSpPr>
          <p:spPr bwMode="auto">
            <a:xfrm>
              <a:off x="6713760" y="2011561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29" name="组合 3"/>
            <p:cNvGrpSpPr/>
            <p:nvPr/>
          </p:nvGrpSpPr>
          <p:grpSpPr bwMode="auto">
            <a:xfrm>
              <a:off x="2557239" y="1995686"/>
              <a:ext cx="1030088" cy="339725"/>
              <a:chOff x="2341339" y="2782807"/>
              <a:chExt cx="1030059" cy="339725"/>
            </a:xfrm>
          </p:grpSpPr>
          <p:sp>
            <p:nvSpPr>
              <p:cNvPr id="9232" name="Rectangle 6"/>
              <p:cNvSpPr>
                <a:spLocks noChangeArrowheads="1"/>
              </p:cNvSpPr>
              <p:nvPr/>
            </p:nvSpPr>
            <p:spPr bwMode="auto">
              <a:xfrm>
                <a:off x="2341339" y="2782807"/>
                <a:ext cx="1030059" cy="186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3" name="Rectangle 110"/>
              <p:cNvSpPr>
                <a:spLocks noChangeArrowheads="1"/>
              </p:cNvSpPr>
              <p:nvPr/>
            </p:nvSpPr>
            <p:spPr bwMode="auto">
              <a:xfrm>
                <a:off x="2341339" y="2999737"/>
                <a:ext cx="668594" cy="122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9" name="直接连接符 58"/>
            <p:cNvCxnSpPr/>
            <p:nvPr/>
          </p:nvCxnSpPr>
          <p:spPr bwMode="auto">
            <a:xfrm flipV="1">
              <a:off x="3505423" y="2183011"/>
              <a:ext cx="3298825" cy="190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1" name="TextBox 71"/>
            <p:cNvSpPr txBox="1">
              <a:spLocks noChangeArrowheads="1"/>
            </p:cNvSpPr>
            <p:nvPr/>
          </p:nvSpPr>
          <p:spPr bwMode="auto">
            <a:xfrm>
              <a:off x="2195736" y="2068716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3" name="Picture 2" descr="C:\Documents and Settings\Administrator\桌面\rad600-03907520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39" y="1811157"/>
            <a:ext cx="2112461" cy="1408665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64" name="矩形 63"/>
          <p:cNvSpPr/>
          <p:nvPr/>
        </p:nvSpPr>
        <p:spPr>
          <a:xfrm>
            <a:off x="56705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1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"/>
          <p:cNvGrpSpPr/>
          <p:nvPr/>
        </p:nvGrpSpPr>
        <p:grpSpPr bwMode="auto">
          <a:xfrm>
            <a:off x="611188" y="1665288"/>
            <a:ext cx="4681537" cy="1801812"/>
            <a:chOff x="611559" y="1664674"/>
            <a:chExt cx="4681165" cy="1802342"/>
          </a:xfrm>
        </p:grpSpPr>
        <p:sp>
          <p:nvSpPr>
            <p:cNvPr id="10250" name="矩形 16"/>
            <p:cNvSpPr>
              <a:spLocks noChangeArrowheads="1"/>
            </p:cNvSpPr>
            <p:nvPr/>
          </p:nvSpPr>
          <p:spPr bwMode="auto">
            <a:xfrm>
              <a:off x="611560" y="1664674"/>
              <a:ext cx="4645086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7"/>
            <p:cNvSpPr>
              <a:spLocks noChangeArrowheads="1"/>
            </p:cNvSpPr>
            <p:nvPr/>
          </p:nvSpPr>
          <p:spPr bwMode="auto">
            <a:xfrm>
              <a:off x="611559" y="2728612"/>
              <a:ext cx="4681165" cy="73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1050" dirty="0">
                <a:latin typeface="Arial" panose="020B0604020202020204" pitchFamily="34" charset="0"/>
                <a:ea typeface="+mn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50" dirty="0">
                <a:latin typeface="Arial" panose="020B0604020202020204" pitchFamily="34" charset="0"/>
                <a:ea typeface="+mn-ea"/>
              </a:endParaRPr>
            </a:p>
          </p:txBody>
        </p:sp>
      </p:grpSp>
      <p:pic>
        <p:nvPicPr>
          <p:cNvPr id="15" name="Picture 2" descr="C:\Documents and Settings\Administrator\桌面\1m-000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/>
          <a:stretch>
            <a:fillRect/>
          </a:stretch>
        </p:blipFill>
        <p:spPr bwMode="auto">
          <a:xfrm>
            <a:off x="5796136" y="1764991"/>
            <a:ext cx="2674938" cy="1704763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16" name="矩形 15"/>
          <p:cNvSpPr/>
          <p:nvPr/>
        </p:nvSpPr>
        <p:spPr>
          <a:xfrm>
            <a:off x="6321425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45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004050" y="0"/>
            <a:ext cx="582613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67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8"/>
          <p:cNvSpPr>
            <a:spLocks noEditPoints="1"/>
          </p:cNvSpPr>
          <p:nvPr/>
        </p:nvSpPr>
        <p:spPr bwMode="auto">
          <a:xfrm>
            <a:off x="1649413" y="1416050"/>
            <a:ext cx="5845175" cy="2451100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273" name="组合 69"/>
          <p:cNvGrpSpPr/>
          <p:nvPr/>
        </p:nvGrpSpPr>
        <p:grpSpPr bwMode="auto">
          <a:xfrm>
            <a:off x="2695575" y="1614488"/>
            <a:ext cx="4108450" cy="1743075"/>
            <a:chOff x="2695185" y="1402492"/>
            <a:chExt cx="4109195" cy="1742304"/>
          </a:xfrm>
        </p:grpSpPr>
        <p:sp>
          <p:nvSpPr>
            <p:cNvPr id="45" name="任意多边形 44"/>
            <p:cNvSpPr/>
            <p:nvPr/>
          </p:nvSpPr>
          <p:spPr bwMode="auto">
            <a:xfrm>
              <a:off x="4557661" y="1742067"/>
              <a:ext cx="2246719" cy="1402729"/>
            </a:xfrm>
            <a:custGeom>
              <a:avLst/>
              <a:gdLst>
                <a:gd name="connsiteX0" fmla="*/ 0 w 1571625"/>
                <a:gd name="connsiteY0" fmla="*/ 0 h 1000125"/>
                <a:gd name="connsiteX1" fmla="*/ 1571625 w 1571625"/>
                <a:gd name="connsiteY1" fmla="*/ 1000125 h 1000125"/>
                <a:gd name="connsiteX0-1" fmla="*/ 0 w 1571625"/>
                <a:gd name="connsiteY0-2" fmla="*/ 0 h 1000125"/>
                <a:gd name="connsiteX1-3" fmla="*/ 1571625 w 1571625"/>
                <a:gd name="connsiteY1-4" fmla="*/ 1000125 h 1000125"/>
                <a:gd name="connsiteX0-5" fmla="*/ 0 w 1576347"/>
                <a:gd name="connsiteY0-6" fmla="*/ 0 h 989207"/>
                <a:gd name="connsiteX1-7" fmla="*/ 1576347 w 1576347"/>
                <a:gd name="connsiteY1-8" fmla="*/ 989207 h 989207"/>
                <a:gd name="connsiteX0-9" fmla="*/ 0 w 1576347"/>
                <a:gd name="connsiteY0-10" fmla="*/ 0 h 989207"/>
                <a:gd name="connsiteX1-11" fmla="*/ 1576347 w 1576347"/>
                <a:gd name="connsiteY1-12" fmla="*/ 989207 h 989207"/>
                <a:gd name="connsiteX0-13" fmla="*/ 0 w 1670778"/>
                <a:gd name="connsiteY0-14" fmla="*/ 0 h 803593"/>
                <a:gd name="connsiteX1-15" fmla="*/ 1670778 w 1670778"/>
                <a:gd name="connsiteY1-16" fmla="*/ 803593 h 803593"/>
                <a:gd name="connsiteX0-17" fmla="*/ 0 w 1670778"/>
                <a:gd name="connsiteY0-18" fmla="*/ 0 h 803593"/>
                <a:gd name="connsiteX1-19" fmla="*/ 1670778 w 1670778"/>
                <a:gd name="connsiteY1-20" fmla="*/ 803593 h 803593"/>
                <a:gd name="connsiteX0-21" fmla="*/ 0 w 1670778"/>
                <a:gd name="connsiteY0-22" fmla="*/ 0 h 803593"/>
                <a:gd name="connsiteX1-23" fmla="*/ 1670778 w 1670778"/>
                <a:gd name="connsiteY1-24" fmla="*/ 803593 h 803593"/>
                <a:gd name="connsiteX0-25" fmla="*/ 0 w 1670778"/>
                <a:gd name="connsiteY0-26" fmla="*/ 0 h 803593"/>
                <a:gd name="connsiteX1-27" fmla="*/ 1670778 w 1670778"/>
                <a:gd name="connsiteY1-28" fmla="*/ 803593 h 803593"/>
                <a:gd name="connsiteX0-29" fmla="*/ 0 w 1670778"/>
                <a:gd name="connsiteY0-30" fmla="*/ 0 h 803593"/>
                <a:gd name="connsiteX1-31" fmla="*/ 1670778 w 1670778"/>
                <a:gd name="connsiteY1-32" fmla="*/ 803593 h 803593"/>
                <a:gd name="connsiteX0-33" fmla="*/ 0 w 1670778"/>
                <a:gd name="connsiteY0-34" fmla="*/ 0 h 803593"/>
                <a:gd name="connsiteX1-35" fmla="*/ 1670778 w 1670778"/>
                <a:gd name="connsiteY1-36" fmla="*/ 803593 h 8035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670778" h="803593">
                  <a:moveTo>
                    <a:pt x="0" y="0"/>
                  </a:moveTo>
                  <a:cubicBezTo>
                    <a:pt x="394102" y="21265"/>
                    <a:pt x="1116922" y="222651"/>
                    <a:pt x="1670778" y="803593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 bwMode="auto">
            <a:xfrm>
              <a:off x="4557661" y="1640512"/>
              <a:ext cx="1560795" cy="255474"/>
            </a:xfrm>
            <a:custGeom>
              <a:avLst/>
              <a:gdLst>
                <a:gd name="connsiteX0" fmla="*/ 0 w 1263650"/>
                <a:gd name="connsiteY0" fmla="*/ 114345 h 114345"/>
                <a:gd name="connsiteX1" fmla="*/ 1263650 w 1263650"/>
                <a:gd name="connsiteY1" fmla="*/ 101645 h 114345"/>
                <a:gd name="connsiteX0-1" fmla="*/ 0 w 1311654"/>
                <a:gd name="connsiteY0-2" fmla="*/ 64061 h 149446"/>
                <a:gd name="connsiteX1-3" fmla="*/ 1311654 w 1311654"/>
                <a:gd name="connsiteY1-4" fmla="*/ 149446 h 149446"/>
                <a:gd name="connsiteX0-5" fmla="*/ 0 w 1311654"/>
                <a:gd name="connsiteY0-6" fmla="*/ 60780 h 146165"/>
                <a:gd name="connsiteX1-7" fmla="*/ 1311654 w 1311654"/>
                <a:gd name="connsiteY1-8" fmla="*/ 146165 h 1461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11654" h="146165">
                  <a:moveTo>
                    <a:pt x="0" y="60780"/>
                  </a:moveTo>
                  <a:cubicBezTo>
                    <a:pt x="355071" y="-36058"/>
                    <a:pt x="939493" y="-23912"/>
                    <a:pt x="1311654" y="146165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 bwMode="auto">
            <a:xfrm>
              <a:off x="3044498" y="1734132"/>
              <a:ext cx="1538567" cy="1037766"/>
            </a:xfrm>
            <a:custGeom>
              <a:avLst/>
              <a:gdLst>
                <a:gd name="connsiteX0" fmla="*/ 1092200 w 1092200"/>
                <a:gd name="connsiteY0" fmla="*/ 0 h 863600"/>
                <a:gd name="connsiteX1" fmla="*/ 0 w 1092200"/>
                <a:gd name="connsiteY1" fmla="*/ 863600 h 863600"/>
                <a:gd name="connsiteX0-1" fmla="*/ 1092200 w 1092200"/>
                <a:gd name="connsiteY0-2" fmla="*/ 0 h 863600"/>
                <a:gd name="connsiteX1-3" fmla="*/ 0 w 1092200"/>
                <a:gd name="connsiteY1-4" fmla="*/ 863600 h 863600"/>
                <a:gd name="connsiteX0-5" fmla="*/ 1092200 w 1092200"/>
                <a:gd name="connsiteY0-6" fmla="*/ 0 h 863600"/>
                <a:gd name="connsiteX1-7" fmla="*/ 0 w 1092200"/>
                <a:gd name="connsiteY1-8" fmla="*/ 863600 h 863600"/>
                <a:gd name="connsiteX0-9" fmla="*/ 1092200 w 1092200"/>
                <a:gd name="connsiteY0-10" fmla="*/ 0 h 863600"/>
                <a:gd name="connsiteX1-11" fmla="*/ 0 w 1092200"/>
                <a:gd name="connsiteY1-12" fmla="*/ 863600 h 863600"/>
                <a:gd name="connsiteX0-13" fmla="*/ 1101646 w 1101646"/>
                <a:gd name="connsiteY0-14" fmla="*/ 0 h 845404"/>
                <a:gd name="connsiteX1-15" fmla="*/ 0 w 1101646"/>
                <a:gd name="connsiteY1-16" fmla="*/ 845404 h 845404"/>
                <a:gd name="connsiteX0-17" fmla="*/ 1101646 w 1101646"/>
                <a:gd name="connsiteY0-18" fmla="*/ 0 h 845404"/>
                <a:gd name="connsiteX1-19" fmla="*/ 0 w 1101646"/>
                <a:gd name="connsiteY1-20" fmla="*/ 845404 h 845404"/>
                <a:gd name="connsiteX0-21" fmla="*/ 1106369 w 1106369"/>
                <a:gd name="connsiteY0-22" fmla="*/ 0 h 645245"/>
                <a:gd name="connsiteX1-23" fmla="*/ 0 w 1106369"/>
                <a:gd name="connsiteY1-24" fmla="*/ 645245 h 645245"/>
                <a:gd name="connsiteX0-25" fmla="*/ 1106369 w 1106369"/>
                <a:gd name="connsiteY0-26" fmla="*/ 0 h 645245"/>
                <a:gd name="connsiteX1-27" fmla="*/ 0 w 1106369"/>
                <a:gd name="connsiteY1-28" fmla="*/ 645245 h 645245"/>
                <a:gd name="connsiteX0-29" fmla="*/ 1144152 w 1144152"/>
                <a:gd name="connsiteY0-30" fmla="*/ 0 h 594295"/>
                <a:gd name="connsiteX1-31" fmla="*/ 0 w 1144152"/>
                <a:gd name="connsiteY1-32" fmla="*/ 594295 h 594295"/>
                <a:gd name="connsiteX0-33" fmla="*/ 1144152 w 1144152"/>
                <a:gd name="connsiteY0-34" fmla="*/ 0 h 594295"/>
                <a:gd name="connsiteX1-35" fmla="*/ 0 w 1144152"/>
                <a:gd name="connsiteY1-36" fmla="*/ 594295 h 594295"/>
                <a:gd name="connsiteX0-37" fmla="*/ 1144152 w 1144152"/>
                <a:gd name="connsiteY0-38" fmla="*/ 0 h 594295"/>
                <a:gd name="connsiteX1-39" fmla="*/ 0 w 1144152"/>
                <a:gd name="connsiteY1-40" fmla="*/ 594295 h 594295"/>
                <a:gd name="connsiteX0-41" fmla="*/ 1144152 w 1144152"/>
                <a:gd name="connsiteY0-42" fmla="*/ 0 h 594295"/>
                <a:gd name="connsiteX1-43" fmla="*/ 0 w 1144152"/>
                <a:gd name="connsiteY1-44" fmla="*/ 594295 h 594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44152" h="594295">
                  <a:moveTo>
                    <a:pt x="1144152" y="0"/>
                  </a:moveTo>
                  <a:cubicBezTo>
                    <a:pt x="724192" y="102284"/>
                    <a:pt x="384517" y="277355"/>
                    <a:pt x="0" y="594295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4560836" y="1402492"/>
              <a:ext cx="1006658" cy="337987"/>
            </a:xfrm>
            <a:custGeom>
              <a:avLst/>
              <a:gdLst>
                <a:gd name="connsiteX0" fmla="*/ 0 w 755650"/>
                <a:gd name="connsiteY0" fmla="*/ 206275 h 206275"/>
                <a:gd name="connsiteX1" fmla="*/ 755650 w 755650"/>
                <a:gd name="connsiteY1" fmla="*/ 9425 h 206275"/>
                <a:gd name="connsiteX0-1" fmla="*/ 0 w 748569"/>
                <a:gd name="connsiteY0-2" fmla="*/ 207993 h 207993"/>
                <a:gd name="connsiteX1-3" fmla="*/ 748569 w 748569"/>
                <a:gd name="connsiteY1-4" fmla="*/ 9323 h 207993"/>
                <a:gd name="connsiteX0-5" fmla="*/ 0 w 748569"/>
                <a:gd name="connsiteY0-6" fmla="*/ 209052 h 209052"/>
                <a:gd name="connsiteX1-7" fmla="*/ 748569 w 748569"/>
                <a:gd name="connsiteY1-8" fmla="*/ 10382 h 209052"/>
                <a:gd name="connsiteX0-9" fmla="*/ 0 w 748569"/>
                <a:gd name="connsiteY0-10" fmla="*/ 193903 h 193903"/>
                <a:gd name="connsiteX1-11" fmla="*/ 748569 w 748569"/>
                <a:gd name="connsiteY1-12" fmla="*/ 11617 h 1939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48569" h="193903">
                  <a:moveTo>
                    <a:pt x="0" y="193903"/>
                  </a:moveTo>
                  <a:cubicBezTo>
                    <a:pt x="211018" y="55049"/>
                    <a:pt x="448002" y="-32833"/>
                    <a:pt x="748569" y="11617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 bwMode="auto">
            <a:xfrm>
              <a:off x="2695185" y="1645272"/>
              <a:ext cx="1862476" cy="211045"/>
            </a:xfrm>
            <a:custGeom>
              <a:avLst/>
              <a:gdLst>
                <a:gd name="connsiteX0" fmla="*/ 1384300 w 1384300"/>
                <a:gd name="connsiteY0" fmla="*/ 30106 h 93606"/>
                <a:gd name="connsiteX1" fmla="*/ 0 w 1384300"/>
                <a:gd name="connsiteY1" fmla="*/ 93606 h 93606"/>
                <a:gd name="connsiteX0-1" fmla="*/ 1384300 w 1384300"/>
                <a:gd name="connsiteY0-2" fmla="*/ 46021 h 109521"/>
                <a:gd name="connsiteX1-3" fmla="*/ 0 w 1384300"/>
                <a:gd name="connsiteY1-4" fmla="*/ 109521 h 109521"/>
                <a:gd name="connsiteX0-5" fmla="*/ 1384300 w 1384300"/>
                <a:gd name="connsiteY0-6" fmla="*/ 56952 h 120452"/>
                <a:gd name="connsiteX1-7" fmla="*/ 0 w 1384300"/>
                <a:gd name="connsiteY1-8" fmla="*/ 120452 h 1204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84300" h="120452">
                  <a:moveTo>
                    <a:pt x="1384300" y="56952"/>
                  </a:moveTo>
                  <a:cubicBezTo>
                    <a:pt x="893233" y="-5492"/>
                    <a:pt x="449370" y="-53383"/>
                    <a:pt x="0" y="120452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 bwMode="auto">
            <a:xfrm>
              <a:off x="4557661" y="1442161"/>
              <a:ext cx="198473" cy="301492"/>
            </a:xfrm>
            <a:custGeom>
              <a:avLst/>
              <a:gdLst>
                <a:gd name="connsiteX0" fmla="*/ 0 w 171450"/>
                <a:gd name="connsiteY0" fmla="*/ 190500 h 190500"/>
                <a:gd name="connsiteX1" fmla="*/ 171450 w 171450"/>
                <a:gd name="connsiteY1" fmla="*/ 0 h 190500"/>
                <a:gd name="connsiteX0-1" fmla="*/ 0 w 171450"/>
                <a:gd name="connsiteY0-2" fmla="*/ 190500 h 190500"/>
                <a:gd name="connsiteX1-3" fmla="*/ 171450 w 171450"/>
                <a:gd name="connsiteY1-4" fmla="*/ 0 h 190500"/>
                <a:gd name="connsiteX0-5" fmla="*/ 0 w 147837"/>
                <a:gd name="connsiteY0-6" fmla="*/ 172280 h 172280"/>
                <a:gd name="connsiteX1-7" fmla="*/ 147837 w 147837"/>
                <a:gd name="connsiteY1-8" fmla="*/ 0 h 172280"/>
                <a:gd name="connsiteX0-9" fmla="*/ 0 w 147837"/>
                <a:gd name="connsiteY0-10" fmla="*/ 172280 h 172280"/>
                <a:gd name="connsiteX1-11" fmla="*/ 147837 w 147837"/>
                <a:gd name="connsiteY1-12" fmla="*/ 0 h 172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7837" h="172280">
                  <a:moveTo>
                    <a:pt x="0" y="172280"/>
                  </a:moveTo>
                  <a:cubicBezTo>
                    <a:pt x="31340" y="91853"/>
                    <a:pt x="67404" y="51510"/>
                    <a:pt x="147837" y="0"/>
                  </a:cubicBezTo>
                </a:path>
              </a:pathLst>
            </a:custGeom>
            <a:noFill/>
            <a:ln w="3175">
              <a:solidFill>
                <a:srgbClr val="AE0A3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4" name="组合 36"/>
          <p:cNvGrpSpPr/>
          <p:nvPr/>
        </p:nvGrpSpPr>
        <p:grpSpPr bwMode="auto">
          <a:xfrm>
            <a:off x="2609850" y="1835150"/>
            <a:ext cx="171450" cy="255588"/>
            <a:chOff x="8023801" y="2055280"/>
            <a:chExt cx="665918" cy="990973"/>
          </a:xfrm>
        </p:grpSpPr>
        <p:sp>
          <p:nvSpPr>
            <p:cNvPr id="52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75" name="组合 51"/>
          <p:cNvGrpSpPr/>
          <p:nvPr/>
        </p:nvGrpSpPr>
        <p:grpSpPr bwMode="auto">
          <a:xfrm>
            <a:off x="2957513" y="2740025"/>
            <a:ext cx="171450" cy="255588"/>
            <a:chOff x="8023801" y="2055280"/>
            <a:chExt cx="665918" cy="990973"/>
          </a:xfrm>
        </p:grpSpPr>
        <p:sp>
          <p:nvSpPr>
            <p:cNvPr id="55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76" name="组合 54"/>
          <p:cNvGrpSpPr/>
          <p:nvPr/>
        </p:nvGrpSpPr>
        <p:grpSpPr bwMode="auto">
          <a:xfrm>
            <a:off x="4481513" y="1711325"/>
            <a:ext cx="171450" cy="255588"/>
            <a:chOff x="8023801" y="2055280"/>
            <a:chExt cx="665918" cy="990973"/>
          </a:xfrm>
        </p:grpSpPr>
        <p:sp>
          <p:nvSpPr>
            <p:cNvPr id="58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77" name="组合 57"/>
          <p:cNvGrpSpPr/>
          <p:nvPr/>
        </p:nvGrpSpPr>
        <p:grpSpPr bwMode="auto">
          <a:xfrm>
            <a:off x="5481638" y="1382713"/>
            <a:ext cx="171450" cy="255587"/>
            <a:chOff x="8023801" y="2055280"/>
            <a:chExt cx="665918" cy="990973"/>
          </a:xfrm>
        </p:grpSpPr>
        <p:sp>
          <p:nvSpPr>
            <p:cNvPr id="61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78" name="组合 60"/>
          <p:cNvGrpSpPr/>
          <p:nvPr/>
        </p:nvGrpSpPr>
        <p:grpSpPr bwMode="auto">
          <a:xfrm>
            <a:off x="4676775" y="1401763"/>
            <a:ext cx="171450" cy="255587"/>
            <a:chOff x="8023801" y="2055280"/>
            <a:chExt cx="665918" cy="990973"/>
          </a:xfrm>
        </p:grpSpPr>
        <p:sp>
          <p:nvSpPr>
            <p:cNvPr id="64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79" name="组合 63"/>
          <p:cNvGrpSpPr/>
          <p:nvPr/>
        </p:nvGrpSpPr>
        <p:grpSpPr bwMode="auto">
          <a:xfrm>
            <a:off x="6034088" y="1858963"/>
            <a:ext cx="171450" cy="255587"/>
            <a:chOff x="8023801" y="2055280"/>
            <a:chExt cx="665918" cy="990973"/>
          </a:xfrm>
        </p:grpSpPr>
        <p:sp>
          <p:nvSpPr>
            <p:cNvPr id="67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280" name="组合 66"/>
          <p:cNvGrpSpPr/>
          <p:nvPr/>
        </p:nvGrpSpPr>
        <p:grpSpPr bwMode="auto">
          <a:xfrm>
            <a:off x="6715125" y="3106738"/>
            <a:ext cx="171450" cy="255587"/>
            <a:chOff x="8023801" y="2055280"/>
            <a:chExt cx="665918" cy="990973"/>
          </a:xfrm>
        </p:grpSpPr>
        <p:sp>
          <p:nvSpPr>
            <p:cNvPr id="70" name="椭圆 26"/>
            <p:cNvSpPr/>
            <p:nvPr/>
          </p:nvSpPr>
          <p:spPr>
            <a:xfrm>
              <a:off x="8023801" y="2055280"/>
              <a:ext cx="665918" cy="990973"/>
            </a:xfrm>
            <a:custGeom>
              <a:avLst/>
              <a:gdLst/>
              <a:ahLst/>
              <a:cxnLst/>
              <a:rect l="l" t="t" r="r" b="b"/>
              <a:pathLst>
                <a:path w="665918" h="990973">
                  <a:moveTo>
                    <a:pt x="332959" y="0"/>
                  </a:moveTo>
                  <a:cubicBezTo>
                    <a:pt x="516847" y="0"/>
                    <a:pt x="665918" y="149069"/>
                    <a:pt x="665918" y="332954"/>
                  </a:cubicBezTo>
                  <a:cubicBezTo>
                    <a:pt x="665918" y="378197"/>
                    <a:pt x="656894" y="421332"/>
                    <a:pt x="640365" y="460582"/>
                  </a:cubicBezTo>
                  <a:lnTo>
                    <a:pt x="640501" y="460546"/>
                  </a:lnTo>
                  <a:lnTo>
                    <a:pt x="640222" y="461041"/>
                  </a:lnTo>
                  <a:cubicBezTo>
                    <a:pt x="630847" y="483901"/>
                    <a:pt x="618868" y="505418"/>
                    <a:pt x="604238" y="524949"/>
                  </a:cubicBezTo>
                  <a:lnTo>
                    <a:pt x="341833" y="990973"/>
                  </a:lnTo>
                  <a:lnTo>
                    <a:pt x="68471" y="533179"/>
                  </a:lnTo>
                  <a:cubicBezTo>
                    <a:pt x="25128" y="478080"/>
                    <a:pt x="0" y="408451"/>
                    <a:pt x="0" y="332954"/>
                  </a:cubicBezTo>
                  <a:cubicBezTo>
                    <a:pt x="0" y="149069"/>
                    <a:pt x="149071" y="0"/>
                    <a:pt x="332959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4BACC6"/>
                </a:gs>
                <a:gs pos="25000">
                  <a:srgbClr val="0D5579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19395" y="2150870"/>
              <a:ext cx="474735" cy="474731"/>
            </a:xfrm>
            <a:prstGeom prst="ellipse">
              <a:avLst/>
            </a:prstGeom>
            <a:gradFill flip="none" rotWithShape="1">
              <a:gsLst>
                <a:gs pos="77000">
                  <a:srgbClr val="1F6E91"/>
                </a:gs>
                <a:gs pos="31000">
                  <a:srgbClr val="4BACC6"/>
                </a:gs>
                <a:gs pos="100000">
                  <a:srgbClr val="106792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noFill/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1"/>
          <p:cNvGrpSpPr/>
          <p:nvPr/>
        </p:nvGrpSpPr>
        <p:grpSpPr bwMode="auto">
          <a:xfrm>
            <a:off x="1879600" y="1454150"/>
            <a:ext cx="5310188" cy="2232025"/>
            <a:chOff x="2267744" y="1419622"/>
            <a:chExt cx="4824536" cy="2232248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2267744" y="3651870"/>
              <a:ext cx="4824536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53" name="组合 3"/>
            <p:cNvGrpSpPr/>
            <p:nvPr/>
          </p:nvGrpSpPr>
          <p:grpSpPr bwMode="auto">
            <a:xfrm>
              <a:off x="2267744" y="1419622"/>
              <a:ext cx="4824536" cy="2009025"/>
              <a:chOff x="2267744" y="1419622"/>
              <a:chExt cx="4824536" cy="2009025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2267744" y="1419622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2267744" y="1643482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2267744" y="1865755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267744" y="2089614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267744" y="2311886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2267744" y="2535747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2267744" y="2758019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2267744" y="2981878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2267744" y="3204151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2267744" y="3428011"/>
                <a:ext cx="4824536" cy="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任意多边形 84"/>
          <p:cNvSpPr/>
          <p:nvPr/>
        </p:nvSpPr>
        <p:spPr>
          <a:xfrm>
            <a:off x="1940509" y="1651815"/>
            <a:ext cx="4769920" cy="2035810"/>
          </a:xfrm>
          <a:custGeom>
            <a:avLst/>
            <a:gdLst>
              <a:gd name="connsiteX0" fmla="*/ 4770120 w 4770120"/>
              <a:gd name="connsiteY0" fmla="*/ 2026920 h 2026920"/>
              <a:gd name="connsiteX1" fmla="*/ 4739640 w 4770120"/>
              <a:gd name="connsiteY1" fmla="*/ 0 h 2026920"/>
              <a:gd name="connsiteX2" fmla="*/ 4351020 w 4770120"/>
              <a:gd name="connsiteY2" fmla="*/ 297180 h 2026920"/>
              <a:gd name="connsiteX3" fmla="*/ 4015740 w 4770120"/>
              <a:gd name="connsiteY3" fmla="*/ 350520 h 2026920"/>
              <a:gd name="connsiteX4" fmla="*/ 3398520 w 4770120"/>
              <a:gd name="connsiteY4" fmla="*/ 556260 h 2026920"/>
              <a:gd name="connsiteX5" fmla="*/ 2758440 w 4770120"/>
              <a:gd name="connsiteY5" fmla="*/ 746760 h 2026920"/>
              <a:gd name="connsiteX6" fmla="*/ 2331720 w 4770120"/>
              <a:gd name="connsiteY6" fmla="*/ 891540 h 2026920"/>
              <a:gd name="connsiteX7" fmla="*/ 1805940 w 4770120"/>
              <a:gd name="connsiteY7" fmla="*/ 1158240 h 2026920"/>
              <a:gd name="connsiteX8" fmla="*/ 1043940 w 4770120"/>
              <a:gd name="connsiteY8" fmla="*/ 1554480 h 2026920"/>
              <a:gd name="connsiteX9" fmla="*/ 701040 w 4770120"/>
              <a:gd name="connsiteY9" fmla="*/ 1729740 h 2026920"/>
              <a:gd name="connsiteX10" fmla="*/ 0 w 4770120"/>
              <a:gd name="connsiteY10" fmla="*/ 1988820 h 2026920"/>
              <a:gd name="connsiteX11" fmla="*/ 4770120 w 4770120"/>
              <a:gd name="connsiteY11" fmla="*/ 2026920 h 2026920"/>
              <a:gd name="connsiteX0-1" fmla="*/ 4750870 w 4750870"/>
              <a:gd name="connsiteY0-2" fmla="*/ 2026920 h 2026920"/>
              <a:gd name="connsiteX1-3" fmla="*/ 4720390 w 4750870"/>
              <a:gd name="connsiteY1-4" fmla="*/ 0 h 2026920"/>
              <a:gd name="connsiteX2-5" fmla="*/ 4331770 w 4750870"/>
              <a:gd name="connsiteY2-6" fmla="*/ 297180 h 2026920"/>
              <a:gd name="connsiteX3-7" fmla="*/ 3996490 w 4750870"/>
              <a:gd name="connsiteY3-8" fmla="*/ 350520 h 2026920"/>
              <a:gd name="connsiteX4-9" fmla="*/ 3379270 w 4750870"/>
              <a:gd name="connsiteY4-10" fmla="*/ 556260 h 2026920"/>
              <a:gd name="connsiteX5-11" fmla="*/ 2739190 w 4750870"/>
              <a:gd name="connsiteY5-12" fmla="*/ 746760 h 2026920"/>
              <a:gd name="connsiteX6-13" fmla="*/ 2312470 w 4750870"/>
              <a:gd name="connsiteY6-14" fmla="*/ 891540 h 2026920"/>
              <a:gd name="connsiteX7-15" fmla="*/ 1786690 w 4750870"/>
              <a:gd name="connsiteY7-16" fmla="*/ 1158240 h 2026920"/>
              <a:gd name="connsiteX8-17" fmla="*/ 1024690 w 4750870"/>
              <a:gd name="connsiteY8-18" fmla="*/ 1554480 h 2026920"/>
              <a:gd name="connsiteX9-19" fmla="*/ 681790 w 4750870"/>
              <a:gd name="connsiteY9-20" fmla="*/ 1729740 h 2026920"/>
              <a:gd name="connsiteX10-21" fmla="*/ 0 w 4750870"/>
              <a:gd name="connsiteY10-22" fmla="*/ 2017696 h 2026920"/>
              <a:gd name="connsiteX11-23" fmla="*/ 4750870 w 4750870"/>
              <a:gd name="connsiteY11-24" fmla="*/ 2026920 h 2026920"/>
              <a:gd name="connsiteX0-25" fmla="*/ 4750870 w 4750870"/>
              <a:gd name="connsiteY0-26" fmla="*/ 2042160 h 2042160"/>
              <a:gd name="connsiteX1-27" fmla="*/ 4750870 w 4750870"/>
              <a:gd name="connsiteY1-28" fmla="*/ 0 h 2042160"/>
              <a:gd name="connsiteX2-29" fmla="*/ 4331770 w 4750870"/>
              <a:gd name="connsiteY2-30" fmla="*/ 312420 h 2042160"/>
              <a:gd name="connsiteX3-31" fmla="*/ 3996490 w 4750870"/>
              <a:gd name="connsiteY3-32" fmla="*/ 365760 h 2042160"/>
              <a:gd name="connsiteX4-33" fmla="*/ 3379270 w 4750870"/>
              <a:gd name="connsiteY4-34" fmla="*/ 571500 h 2042160"/>
              <a:gd name="connsiteX5-35" fmla="*/ 2739190 w 4750870"/>
              <a:gd name="connsiteY5-36" fmla="*/ 762000 h 2042160"/>
              <a:gd name="connsiteX6-37" fmla="*/ 2312470 w 4750870"/>
              <a:gd name="connsiteY6-38" fmla="*/ 906780 h 2042160"/>
              <a:gd name="connsiteX7-39" fmla="*/ 1786690 w 4750870"/>
              <a:gd name="connsiteY7-40" fmla="*/ 1173480 h 2042160"/>
              <a:gd name="connsiteX8-41" fmla="*/ 1024690 w 4750870"/>
              <a:gd name="connsiteY8-42" fmla="*/ 1569720 h 2042160"/>
              <a:gd name="connsiteX9-43" fmla="*/ 681790 w 4750870"/>
              <a:gd name="connsiteY9-44" fmla="*/ 1744980 h 2042160"/>
              <a:gd name="connsiteX10-45" fmla="*/ 0 w 4750870"/>
              <a:gd name="connsiteY10-46" fmla="*/ 2032936 h 2042160"/>
              <a:gd name="connsiteX11-47" fmla="*/ 4750870 w 4750870"/>
              <a:gd name="connsiteY11-48" fmla="*/ 2042160 h 2042160"/>
              <a:gd name="connsiteX0-49" fmla="*/ 4750870 w 4769920"/>
              <a:gd name="connsiteY0-50" fmla="*/ 2042160 h 2042160"/>
              <a:gd name="connsiteX1-51" fmla="*/ 4769920 w 4769920"/>
              <a:gd name="connsiteY1-52" fmla="*/ 0 h 2042160"/>
              <a:gd name="connsiteX2-53" fmla="*/ 4331770 w 4769920"/>
              <a:gd name="connsiteY2-54" fmla="*/ 312420 h 2042160"/>
              <a:gd name="connsiteX3-55" fmla="*/ 3996490 w 4769920"/>
              <a:gd name="connsiteY3-56" fmla="*/ 365760 h 2042160"/>
              <a:gd name="connsiteX4-57" fmla="*/ 3379270 w 4769920"/>
              <a:gd name="connsiteY4-58" fmla="*/ 571500 h 2042160"/>
              <a:gd name="connsiteX5-59" fmla="*/ 2739190 w 4769920"/>
              <a:gd name="connsiteY5-60" fmla="*/ 762000 h 2042160"/>
              <a:gd name="connsiteX6-61" fmla="*/ 2312470 w 4769920"/>
              <a:gd name="connsiteY6-62" fmla="*/ 906780 h 2042160"/>
              <a:gd name="connsiteX7-63" fmla="*/ 1786690 w 4769920"/>
              <a:gd name="connsiteY7-64" fmla="*/ 1173480 h 2042160"/>
              <a:gd name="connsiteX8-65" fmla="*/ 1024690 w 4769920"/>
              <a:gd name="connsiteY8-66" fmla="*/ 1569720 h 2042160"/>
              <a:gd name="connsiteX9-67" fmla="*/ 681790 w 4769920"/>
              <a:gd name="connsiteY9-68" fmla="*/ 1744980 h 2042160"/>
              <a:gd name="connsiteX10-69" fmla="*/ 0 w 4769920"/>
              <a:gd name="connsiteY10-70" fmla="*/ 2032936 h 2042160"/>
              <a:gd name="connsiteX11-71" fmla="*/ 4750870 w 4769920"/>
              <a:gd name="connsiteY11-72" fmla="*/ 2042160 h 2042160"/>
              <a:gd name="connsiteX0-73" fmla="*/ 4750870 w 4769920"/>
              <a:gd name="connsiteY0-74" fmla="*/ 2042160 h 2042160"/>
              <a:gd name="connsiteX1-75" fmla="*/ 4769920 w 4769920"/>
              <a:gd name="connsiteY1-76" fmla="*/ 0 h 2042160"/>
              <a:gd name="connsiteX2-77" fmla="*/ 4331770 w 4769920"/>
              <a:gd name="connsiteY2-78" fmla="*/ 312420 h 2042160"/>
              <a:gd name="connsiteX3-79" fmla="*/ 3996490 w 4769920"/>
              <a:gd name="connsiteY3-80" fmla="*/ 365760 h 2042160"/>
              <a:gd name="connsiteX4-81" fmla="*/ 3379270 w 4769920"/>
              <a:gd name="connsiteY4-82" fmla="*/ 571500 h 2042160"/>
              <a:gd name="connsiteX5-83" fmla="*/ 2739190 w 4769920"/>
              <a:gd name="connsiteY5-84" fmla="*/ 762000 h 2042160"/>
              <a:gd name="connsiteX6-85" fmla="*/ 2312470 w 4769920"/>
              <a:gd name="connsiteY6-86" fmla="*/ 906780 h 2042160"/>
              <a:gd name="connsiteX7-87" fmla="*/ 1786690 w 4769920"/>
              <a:gd name="connsiteY7-88" fmla="*/ 1173480 h 2042160"/>
              <a:gd name="connsiteX8-89" fmla="*/ 1024690 w 4769920"/>
              <a:gd name="connsiteY8-90" fmla="*/ 1569720 h 2042160"/>
              <a:gd name="connsiteX9-91" fmla="*/ 681790 w 4769920"/>
              <a:gd name="connsiteY9-92" fmla="*/ 1744980 h 2042160"/>
              <a:gd name="connsiteX10-93" fmla="*/ 0 w 4769920"/>
              <a:gd name="connsiteY10-94" fmla="*/ 2032936 h 2042160"/>
              <a:gd name="connsiteX11-95" fmla="*/ 4750870 w 4769920"/>
              <a:gd name="connsiteY11-96" fmla="*/ 2042160 h 2042160"/>
              <a:gd name="connsiteX0-97" fmla="*/ 4750870 w 4769920"/>
              <a:gd name="connsiteY0-98" fmla="*/ 2042160 h 2042160"/>
              <a:gd name="connsiteX1-99" fmla="*/ 4769920 w 4769920"/>
              <a:gd name="connsiteY1-100" fmla="*/ 0 h 2042160"/>
              <a:gd name="connsiteX2-101" fmla="*/ 4331770 w 4769920"/>
              <a:gd name="connsiteY2-102" fmla="*/ 312420 h 2042160"/>
              <a:gd name="connsiteX3-103" fmla="*/ 3996490 w 4769920"/>
              <a:gd name="connsiteY3-104" fmla="*/ 365760 h 2042160"/>
              <a:gd name="connsiteX4-105" fmla="*/ 3379270 w 4769920"/>
              <a:gd name="connsiteY4-106" fmla="*/ 571500 h 2042160"/>
              <a:gd name="connsiteX5-107" fmla="*/ 2739190 w 4769920"/>
              <a:gd name="connsiteY5-108" fmla="*/ 762000 h 2042160"/>
              <a:gd name="connsiteX6-109" fmla="*/ 2283895 w 4769920"/>
              <a:gd name="connsiteY6-110" fmla="*/ 868680 h 2042160"/>
              <a:gd name="connsiteX7-111" fmla="*/ 1786690 w 4769920"/>
              <a:gd name="connsiteY7-112" fmla="*/ 1173480 h 2042160"/>
              <a:gd name="connsiteX8-113" fmla="*/ 1024690 w 4769920"/>
              <a:gd name="connsiteY8-114" fmla="*/ 1569720 h 2042160"/>
              <a:gd name="connsiteX9-115" fmla="*/ 681790 w 4769920"/>
              <a:gd name="connsiteY9-116" fmla="*/ 1744980 h 2042160"/>
              <a:gd name="connsiteX10-117" fmla="*/ 0 w 4769920"/>
              <a:gd name="connsiteY10-118" fmla="*/ 2032936 h 2042160"/>
              <a:gd name="connsiteX11-119" fmla="*/ 4750870 w 4769920"/>
              <a:gd name="connsiteY11-120" fmla="*/ 2042160 h 2042160"/>
              <a:gd name="connsiteX0-121" fmla="*/ 4769920 w 4769920"/>
              <a:gd name="connsiteY0-122" fmla="*/ 2035810 h 2035810"/>
              <a:gd name="connsiteX1-123" fmla="*/ 4769920 w 4769920"/>
              <a:gd name="connsiteY1-124" fmla="*/ 0 h 2035810"/>
              <a:gd name="connsiteX2-125" fmla="*/ 4331770 w 4769920"/>
              <a:gd name="connsiteY2-126" fmla="*/ 312420 h 2035810"/>
              <a:gd name="connsiteX3-127" fmla="*/ 3996490 w 4769920"/>
              <a:gd name="connsiteY3-128" fmla="*/ 365760 h 2035810"/>
              <a:gd name="connsiteX4-129" fmla="*/ 3379270 w 4769920"/>
              <a:gd name="connsiteY4-130" fmla="*/ 571500 h 2035810"/>
              <a:gd name="connsiteX5-131" fmla="*/ 2739190 w 4769920"/>
              <a:gd name="connsiteY5-132" fmla="*/ 762000 h 2035810"/>
              <a:gd name="connsiteX6-133" fmla="*/ 2283895 w 4769920"/>
              <a:gd name="connsiteY6-134" fmla="*/ 868680 h 2035810"/>
              <a:gd name="connsiteX7-135" fmla="*/ 1786690 w 4769920"/>
              <a:gd name="connsiteY7-136" fmla="*/ 1173480 h 2035810"/>
              <a:gd name="connsiteX8-137" fmla="*/ 1024690 w 4769920"/>
              <a:gd name="connsiteY8-138" fmla="*/ 1569720 h 2035810"/>
              <a:gd name="connsiteX9-139" fmla="*/ 681790 w 4769920"/>
              <a:gd name="connsiteY9-140" fmla="*/ 1744980 h 2035810"/>
              <a:gd name="connsiteX10-141" fmla="*/ 0 w 4769920"/>
              <a:gd name="connsiteY10-142" fmla="*/ 2032936 h 2035810"/>
              <a:gd name="connsiteX11-143" fmla="*/ 4769920 w 4769920"/>
              <a:gd name="connsiteY11-144" fmla="*/ 2035810 h 2035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4769920" h="2035810">
                <a:moveTo>
                  <a:pt x="4769920" y="2035810"/>
                </a:moveTo>
                <a:lnTo>
                  <a:pt x="4769920" y="0"/>
                </a:lnTo>
                <a:lnTo>
                  <a:pt x="4331770" y="312420"/>
                </a:lnTo>
                <a:lnTo>
                  <a:pt x="3996490" y="365760"/>
                </a:lnTo>
                <a:lnTo>
                  <a:pt x="3379270" y="571500"/>
                </a:lnTo>
                <a:lnTo>
                  <a:pt x="2739190" y="762000"/>
                </a:lnTo>
                <a:lnTo>
                  <a:pt x="2283895" y="868680"/>
                </a:lnTo>
                <a:cubicBezTo>
                  <a:pt x="2118160" y="970280"/>
                  <a:pt x="1996558" y="1056640"/>
                  <a:pt x="1786690" y="1173480"/>
                </a:cubicBezTo>
                <a:cubicBezTo>
                  <a:pt x="1576823" y="1290320"/>
                  <a:pt x="1278690" y="1437640"/>
                  <a:pt x="1024690" y="1569720"/>
                </a:cubicBezTo>
                <a:lnTo>
                  <a:pt x="681790" y="1744980"/>
                </a:lnTo>
                <a:lnTo>
                  <a:pt x="0" y="2032936"/>
                </a:lnTo>
                <a:lnTo>
                  <a:pt x="4769920" y="2035810"/>
                </a:lnTo>
                <a:close/>
              </a:path>
            </a:pathLst>
          </a:custGeom>
          <a:solidFill>
            <a:schemeClr val="accent5"/>
          </a:solidFill>
          <a:ln w="19050">
            <a:noFill/>
          </a:ln>
          <a:effectLst>
            <a:innerShdw blurRad="63500">
              <a:prstClr val="black">
                <a:alpha val="9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1911054" y="3205092"/>
            <a:ext cx="4799375" cy="496503"/>
          </a:xfrm>
          <a:custGeom>
            <a:avLst/>
            <a:gdLst>
              <a:gd name="connsiteX0" fmla="*/ 0 w 4783755"/>
              <a:gd name="connsiteY0" fmla="*/ 481263 h 481263"/>
              <a:gd name="connsiteX1" fmla="*/ 808522 w 4783755"/>
              <a:gd name="connsiteY1" fmla="*/ 404261 h 481263"/>
              <a:gd name="connsiteX2" fmla="*/ 1424539 w 4783755"/>
              <a:gd name="connsiteY2" fmla="*/ 375386 h 481263"/>
              <a:gd name="connsiteX3" fmla="*/ 1896176 w 4783755"/>
              <a:gd name="connsiteY3" fmla="*/ 356135 h 481263"/>
              <a:gd name="connsiteX4" fmla="*/ 2271562 w 4783755"/>
              <a:gd name="connsiteY4" fmla="*/ 298383 h 481263"/>
              <a:gd name="connsiteX5" fmla="*/ 2810576 w 4783755"/>
              <a:gd name="connsiteY5" fmla="*/ 231007 h 481263"/>
              <a:gd name="connsiteX6" fmla="*/ 3291840 w 4783755"/>
              <a:gd name="connsiteY6" fmla="*/ 211756 h 481263"/>
              <a:gd name="connsiteX7" fmla="*/ 3609473 w 4783755"/>
              <a:gd name="connsiteY7" fmla="*/ 96253 h 481263"/>
              <a:gd name="connsiteX8" fmla="*/ 4148488 w 4783755"/>
              <a:gd name="connsiteY8" fmla="*/ 125129 h 481263"/>
              <a:gd name="connsiteX9" fmla="*/ 4408370 w 4783755"/>
              <a:gd name="connsiteY9" fmla="*/ 125129 h 481263"/>
              <a:gd name="connsiteX10" fmla="*/ 4774130 w 4783755"/>
              <a:gd name="connsiteY10" fmla="*/ 0 h 481263"/>
              <a:gd name="connsiteX11" fmla="*/ 4783755 w 4783755"/>
              <a:gd name="connsiteY11" fmla="*/ 481263 h 481263"/>
              <a:gd name="connsiteX12" fmla="*/ 0 w 4783755"/>
              <a:gd name="connsiteY12" fmla="*/ 481263 h 481263"/>
              <a:gd name="connsiteX0-1" fmla="*/ 0 w 4804610"/>
              <a:gd name="connsiteY0-2" fmla="*/ 496503 h 496503"/>
              <a:gd name="connsiteX1-3" fmla="*/ 808522 w 4804610"/>
              <a:gd name="connsiteY1-4" fmla="*/ 419501 h 496503"/>
              <a:gd name="connsiteX2-5" fmla="*/ 1424539 w 4804610"/>
              <a:gd name="connsiteY2-6" fmla="*/ 390626 h 496503"/>
              <a:gd name="connsiteX3-7" fmla="*/ 1896176 w 4804610"/>
              <a:gd name="connsiteY3-8" fmla="*/ 371375 h 496503"/>
              <a:gd name="connsiteX4-9" fmla="*/ 2271562 w 4804610"/>
              <a:gd name="connsiteY4-10" fmla="*/ 313623 h 496503"/>
              <a:gd name="connsiteX5-11" fmla="*/ 2810576 w 4804610"/>
              <a:gd name="connsiteY5-12" fmla="*/ 246247 h 496503"/>
              <a:gd name="connsiteX6-13" fmla="*/ 3291840 w 4804610"/>
              <a:gd name="connsiteY6-14" fmla="*/ 226996 h 496503"/>
              <a:gd name="connsiteX7-15" fmla="*/ 3609473 w 4804610"/>
              <a:gd name="connsiteY7-16" fmla="*/ 111493 h 496503"/>
              <a:gd name="connsiteX8-17" fmla="*/ 4148488 w 4804610"/>
              <a:gd name="connsiteY8-18" fmla="*/ 140369 h 496503"/>
              <a:gd name="connsiteX9-19" fmla="*/ 4408370 w 4804610"/>
              <a:gd name="connsiteY9-20" fmla="*/ 140369 h 496503"/>
              <a:gd name="connsiteX10-21" fmla="*/ 4804610 w 4804610"/>
              <a:gd name="connsiteY10-22" fmla="*/ 0 h 496503"/>
              <a:gd name="connsiteX11-23" fmla="*/ 4783755 w 4804610"/>
              <a:gd name="connsiteY11-24" fmla="*/ 496503 h 496503"/>
              <a:gd name="connsiteX12-25" fmla="*/ 0 w 4804610"/>
              <a:gd name="connsiteY12-26" fmla="*/ 496503 h 496503"/>
              <a:gd name="connsiteX0-27" fmla="*/ 0 w 4804610"/>
              <a:gd name="connsiteY0-28" fmla="*/ 496503 h 496503"/>
              <a:gd name="connsiteX1-29" fmla="*/ 808522 w 4804610"/>
              <a:gd name="connsiteY1-30" fmla="*/ 419501 h 496503"/>
              <a:gd name="connsiteX2-31" fmla="*/ 1424539 w 4804610"/>
              <a:gd name="connsiteY2-32" fmla="*/ 390626 h 496503"/>
              <a:gd name="connsiteX3-33" fmla="*/ 1896176 w 4804610"/>
              <a:gd name="connsiteY3-34" fmla="*/ 371375 h 496503"/>
              <a:gd name="connsiteX4-35" fmla="*/ 2271562 w 4804610"/>
              <a:gd name="connsiteY4-36" fmla="*/ 313623 h 496503"/>
              <a:gd name="connsiteX5-37" fmla="*/ 2810576 w 4804610"/>
              <a:gd name="connsiteY5-38" fmla="*/ 246247 h 496503"/>
              <a:gd name="connsiteX6-39" fmla="*/ 3291840 w 4804610"/>
              <a:gd name="connsiteY6-40" fmla="*/ 226996 h 496503"/>
              <a:gd name="connsiteX7-41" fmla="*/ 3609473 w 4804610"/>
              <a:gd name="connsiteY7-42" fmla="*/ 111493 h 496503"/>
              <a:gd name="connsiteX8-43" fmla="*/ 4148488 w 4804610"/>
              <a:gd name="connsiteY8-44" fmla="*/ 140369 h 496503"/>
              <a:gd name="connsiteX9-45" fmla="*/ 4408370 w 4804610"/>
              <a:gd name="connsiteY9-46" fmla="*/ 140369 h 496503"/>
              <a:gd name="connsiteX10-47" fmla="*/ 4804610 w 4804610"/>
              <a:gd name="connsiteY10-48" fmla="*/ 0 h 496503"/>
              <a:gd name="connsiteX11-49" fmla="*/ 4783755 w 4804610"/>
              <a:gd name="connsiteY11-50" fmla="*/ 496503 h 496503"/>
              <a:gd name="connsiteX12-51" fmla="*/ 0 w 4804610"/>
              <a:gd name="connsiteY12-52" fmla="*/ 496503 h 496503"/>
              <a:gd name="connsiteX0-53" fmla="*/ 0 w 4804610"/>
              <a:gd name="connsiteY0-54" fmla="*/ 496503 h 504123"/>
              <a:gd name="connsiteX1-55" fmla="*/ 808522 w 4804610"/>
              <a:gd name="connsiteY1-56" fmla="*/ 419501 h 504123"/>
              <a:gd name="connsiteX2-57" fmla="*/ 1424539 w 4804610"/>
              <a:gd name="connsiteY2-58" fmla="*/ 390626 h 504123"/>
              <a:gd name="connsiteX3-59" fmla="*/ 1896176 w 4804610"/>
              <a:gd name="connsiteY3-60" fmla="*/ 371375 h 504123"/>
              <a:gd name="connsiteX4-61" fmla="*/ 2271562 w 4804610"/>
              <a:gd name="connsiteY4-62" fmla="*/ 313623 h 504123"/>
              <a:gd name="connsiteX5-63" fmla="*/ 2810576 w 4804610"/>
              <a:gd name="connsiteY5-64" fmla="*/ 246247 h 504123"/>
              <a:gd name="connsiteX6-65" fmla="*/ 3291840 w 4804610"/>
              <a:gd name="connsiteY6-66" fmla="*/ 226996 h 504123"/>
              <a:gd name="connsiteX7-67" fmla="*/ 3609473 w 4804610"/>
              <a:gd name="connsiteY7-68" fmla="*/ 111493 h 504123"/>
              <a:gd name="connsiteX8-69" fmla="*/ 4148488 w 4804610"/>
              <a:gd name="connsiteY8-70" fmla="*/ 140369 h 504123"/>
              <a:gd name="connsiteX9-71" fmla="*/ 4408370 w 4804610"/>
              <a:gd name="connsiteY9-72" fmla="*/ 140369 h 504123"/>
              <a:gd name="connsiteX10-73" fmla="*/ 4804610 w 4804610"/>
              <a:gd name="connsiteY10-74" fmla="*/ 0 h 504123"/>
              <a:gd name="connsiteX11-75" fmla="*/ 4798995 w 4804610"/>
              <a:gd name="connsiteY11-76" fmla="*/ 504123 h 504123"/>
              <a:gd name="connsiteX12-77" fmla="*/ 0 w 4804610"/>
              <a:gd name="connsiteY12-78" fmla="*/ 496503 h 504123"/>
              <a:gd name="connsiteX0-79" fmla="*/ 0 w 4799375"/>
              <a:gd name="connsiteY0-80" fmla="*/ 488883 h 496503"/>
              <a:gd name="connsiteX1-81" fmla="*/ 808522 w 4799375"/>
              <a:gd name="connsiteY1-82" fmla="*/ 411881 h 496503"/>
              <a:gd name="connsiteX2-83" fmla="*/ 1424539 w 4799375"/>
              <a:gd name="connsiteY2-84" fmla="*/ 383006 h 496503"/>
              <a:gd name="connsiteX3-85" fmla="*/ 1896176 w 4799375"/>
              <a:gd name="connsiteY3-86" fmla="*/ 363755 h 496503"/>
              <a:gd name="connsiteX4-87" fmla="*/ 2271562 w 4799375"/>
              <a:gd name="connsiteY4-88" fmla="*/ 306003 h 496503"/>
              <a:gd name="connsiteX5-89" fmla="*/ 2810576 w 4799375"/>
              <a:gd name="connsiteY5-90" fmla="*/ 238627 h 496503"/>
              <a:gd name="connsiteX6-91" fmla="*/ 3291840 w 4799375"/>
              <a:gd name="connsiteY6-92" fmla="*/ 219376 h 496503"/>
              <a:gd name="connsiteX7-93" fmla="*/ 3609473 w 4799375"/>
              <a:gd name="connsiteY7-94" fmla="*/ 103873 h 496503"/>
              <a:gd name="connsiteX8-95" fmla="*/ 4148488 w 4799375"/>
              <a:gd name="connsiteY8-96" fmla="*/ 132749 h 496503"/>
              <a:gd name="connsiteX9-97" fmla="*/ 4408370 w 4799375"/>
              <a:gd name="connsiteY9-98" fmla="*/ 132749 h 496503"/>
              <a:gd name="connsiteX10-99" fmla="*/ 4796990 w 4799375"/>
              <a:gd name="connsiteY10-100" fmla="*/ 0 h 496503"/>
              <a:gd name="connsiteX11-101" fmla="*/ 4798995 w 4799375"/>
              <a:gd name="connsiteY11-102" fmla="*/ 496503 h 496503"/>
              <a:gd name="connsiteX12-103" fmla="*/ 0 w 4799375"/>
              <a:gd name="connsiteY12-104" fmla="*/ 488883 h 496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799375" h="496503">
                <a:moveTo>
                  <a:pt x="0" y="488883"/>
                </a:moveTo>
                <a:lnTo>
                  <a:pt x="808522" y="411881"/>
                </a:lnTo>
                <a:lnTo>
                  <a:pt x="1424539" y="383006"/>
                </a:lnTo>
                <a:lnTo>
                  <a:pt x="1896176" y="363755"/>
                </a:lnTo>
                <a:lnTo>
                  <a:pt x="2271562" y="306003"/>
                </a:lnTo>
                <a:lnTo>
                  <a:pt x="2810576" y="238627"/>
                </a:lnTo>
                <a:lnTo>
                  <a:pt x="3291840" y="219376"/>
                </a:lnTo>
                <a:lnTo>
                  <a:pt x="3609473" y="103873"/>
                </a:lnTo>
                <a:lnTo>
                  <a:pt x="4148488" y="132749"/>
                </a:lnTo>
                <a:lnTo>
                  <a:pt x="4408370" y="132749"/>
                </a:lnTo>
                <a:lnTo>
                  <a:pt x="4796990" y="0"/>
                </a:lnTo>
                <a:cubicBezTo>
                  <a:pt x="4795118" y="168041"/>
                  <a:pt x="4800867" y="328462"/>
                  <a:pt x="4798995" y="496503"/>
                </a:cubicBezTo>
                <a:lnTo>
                  <a:pt x="0" y="488883"/>
                </a:lnTo>
                <a:close/>
              </a:path>
            </a:pathLst>
          </a:custGeom>
          <a:solidFill>
            <a:srgbClr val="0A4664"/>
          </a:solidFill>
          <a:ln w="12700">
            <a:noFill/>
          </a:ln>
          <a:effectLst>
            <a:innerShdw blurRad="63500">
              <a:prstClr val="black">
                <a:alpha val="9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297" name="组合 36"/>
          <p:cNvGrpSpPr/>
          <p:nvPr/>
        </p:nvGrpSpPr>
        <p:grpSpPr bwMode="auto">
          <a:xfrm>
            <a:off x="1793875" y="1276350"/>
            <a:ext cx="5473700" cy="2439988"/>
            <a:chOff x="2055005" y="1576677"/>
            <a:chExt cx="5473118" cy="2439675"/>
          </a:xfrm>
        </p:grpSpPr>
        <p:grpSp>
          <p:nvGrpSpPr>
            <p:cNvPr id="12328" name="组合 17"/>
            <p:cNvGrpSpPr/>
            <p:nvPr/>
          </p:nvGrpSpPr>
          <p:grpSpPr bwMode="auto">
            <a:xfrm>
              <a:off x="2055005" y="1576677"/>
              <a:ext cx="413896" cy="2439675"/>
              <a:chOff x="2055005" y="1576677"/>
              <a:chExt cx="413896" cy="2439675"/>
            </a:xfrm>
          </p:grpSpPr>
          <p:sp>
            <p:nvSpPr>
              <p:cNvPr id="12341" name="TextBox 30"/>
              <p:cNvSpPr txBox="1">
                <a:spLocks noChangeArrowheads="1"/>
              </p:cNvSpPr>
              <p:nvPr/>
            </p:nvSpPr>
            <p:spPr bwMode="auto">
              <a:xfrm>
                <a:off x="2055005" y="3816297"/>
                <a:ext cx="31451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2" name="TextBox 31"/>
              <p:cNvSpPr txBox="1">
                <a:spLocks noChangeArrowheads="1"/>
              </p:cNvSpPr>
              <p:nvPr/>
            </p:nvSpPr>
            <p:spPr bwMode="auto">
              <a:xfrm>
                <a:off x="2055005" y="3592335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3" name="TextBox 32"/>
              <p:cNvSpPr txBox="1">
                <a:spLocks noChangeArrowheads="1"/>
              </p:cNvSpPr>
              <p:nvPr/>
            </p:nvSpPr>
            <p:spPr bwMode="auto">
              <a:xfrm>
                <a:off x="2055005" y="3368373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4" name="TextBox 33"/>
              <p:cNvSpPr txBox="1">
                <a:spLocks noChangeArrowheads="1"/>
              </p:cNvSpPr>
              <p:nvPr/>
            </p:nvSpPr>
            <p:spPr bwMode="auto">
              <a:xfrm>
                <a:off x="2055005" y="3144411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5" name="TextBox 34"/>
              <p:cNvSpPr txBox="1">
                <a:spLocks noChangeArrowheads="1"/>
              </p:cNvSpPr>
              <p:nvPr/>
            </p:nvSpPr>
            <p:spPr bwMode="auto">
              <a:xfrm>
                <a:off x="2055005" y="2920449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6" name="TextBox 35"/>
              <p:cNvSpPr txBox="1">
                <a:spLocks noChangeArrowheads="1"/>
              </p:cNvSpPr>
              <p:nvPr/>
            </p:nvSpPr>
            <p:spPr bwMode="auto">
              <a:xfrm>
                <a:off x="2055005" y="269648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7" name="TextBox 36"/>
              <p:cNvSpPr txBox="1">
                <a:spLocks noChangeArrowheads="1"/>
              </p:cNvSpPr>
              <p:nvPr/>
            </p:nvSpPr>
            <p:spPr bwMode="auto">
              <a:xfrm>
                <a:off x="2055005" y="2472525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8" name="TextBox 37"/>
              <p:cNvSpPr txBox="1">
                <a:spLocks noChangeArrowheads="1"/>
              </p:cNvSpPr>
              <p:nvPr/>
            </p:nvSpPr>
            <p:spPr bwMode="auto">
              <a:xfrm>
                <a:off x="2055005" y="2248563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9" name="TextBox 38"/>
              <p:cNvSpPr txBox="1">
                <a:spLocks noChangeArrowheads="1"/>
              </p:cNvSpPr>
              <p:nvPr/>
            </p:nvSpPr>
            <p:spPr bwMode="auto">
              <a:xfrm>
                <a:off x="2055005" y="2024601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50" name="TextBox 39"/>
              <p:cNvSpPr txBox="1">
                <a:spLocks noChangeArrowheads="1"/>
              </p:cNvSpPr>
              <p:nvPr/>
            </p:nvSpPr>
            <p:spPr bwMode="auto">
              <a:xfrm>
                <a:off x="2055005" y="1800639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51" name="TextBox 40"/>
              <p:cNvSpPr txBox="1">
                <a:spLocks noChangeArrowheads="1"/>
              </p:cNvSpPr>
              <p:nvPr/>
            </p:nvSpPr>
            <p:spPr bwMode="auto">
              <a:xfrm>
                <a:off x="2055005" y="157667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</p:grpSp>
        <p:grpSp>
          <p:nvGrpSpPr>
            <p:cNvPr id="12329" name="组合 18"/>
            <p:cNvGrpSpPr/>
            <p:nvPr/>
          </p:nvGrpSpPr>
          <p:grpSpPr bwMode="auto">
            <a:xfrm>
              <a:off x="7114227" y="1576677"/>
              <a:ext cx="413896" cy="2439675"/>
              <a:chOff x="7114227" y="1576677"/>
              <a:chExt cx="413896" cy="2439675"/>
            </a:xfrm>
          </p:grpSpPr>
          <p:sp>
            <p:nvSpPr>
              <p:cNvPr id="12330" name="TextBox 19"/>
              <p:cNvSpPr txBox="1">
                <a:spLocks noChangeArrowheads="1"/>
              </p:cNvSpPr>
              <p:nvPr/>
            </p:nvSpPr>
            <p:spPr bwMode="auto">
              <a:xfrm>
                <a:off x="7213613" y="3816297"/>
                <a:ext cx="31451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1" name="TextBox 20"/>
              <p:cNvSpPr txBox="1">
                <a:spLocks noChangeArrowheads="1"/>
              </p:cNvSpPr>
              <p:nvPr/>
            </p:nvSpPr>
            <p:spPr bwMode="auto">
              <a:xfrm>
                <a:off x="7163921" y="3592335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2" name="TextBox 21"/>
              <p:cNvSpPr txBox="1">
                <a:spLocks noChangeArrowheads="1"/>
              </p:cNvSpPr>
              <p:nvPr/>
            </p:nvSpPr>
            <p:spPr bwMode="auto">
              <a:xfrm>
                <a:off x="7163921" y="3368373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3" name="TextBox 22"/>
              <p:cNvSpPr txBox="1">
                <a:spLocks noChangeArrowheads="1"/>
              </p:cNvSpPr>
              <p:nvPr/>
            </p:nvSpPr>
            <p:spPr bwMode="auto">
              <a:xfrm>
                <a:off x="7163921" y="3144411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4" name="TextBox 23"/>
              <p:cNvSpPr txBox="1">
                <a:spLocks noChangeArrowheads="1"/>
              </p:cNvSpPr>
              <p:nvPr/>
            </p:nvSpPr>
            <p:spPr bwMode="auto">
              <a:xfrm>
                <a:off x="7163921" y="2920449"/>
                <a:ext cx="36420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5" name="TextBox 24"/>
              <p:cNvSpPr txBox="1">
                <a:spLocks noChangeArrowheads="1"/>
              </p:cNvSpPr>
              <p:nvPr/>
            </p:nvSpPr>
            <p:spPr bwMode="auto">
              <a:xfrm>
                <a:off x="7114227" y="269648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6" name="TextBox 25"/>
              <p:cNvSpPr txBox="1">
                <a:spLocks noChangeArrowheads="1"/>
              </p:cNvSpPr>
              <p:nvPr/>
            </p:nvSpPr>
            <p:spPr bwMode="auto">
              <a:xfrm>
                <a:off x="7114227" y="2472525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120%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7" name="TextBox 26"/>
              <p:cNvSpPr txBox="1">
                <a:spLocks noChangeArrowheads="1"/>
              </p:cNvSpPr>
              <p:nvPr/>
            </p:nvSpPr>
            <p:spPr bwMode="auto">
              <a:xfrm>
                <a:off x="7114227" y="2248563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140%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8" name="TextBox 27"/>
              <p:cNvSpPr txBox="1">
                <a:spLocks noChangeArrowheads="1"/>
              </p:cNvSpPr>
              <p:nvPr/>
            </p:nvSpPr>
            <p:spPr bwMode="auto">
              <a:xfrm>
                <a:off x="7114227" y="2024601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160%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39" name="TextBox 28"/>
              <p:cNvSpPr txBox="1">
                <a:spLocks noChangeArrowheads="1"/>
              </p:cNvSpPr>
              <p:nvPr/>
            </p:nvSpPr>
            <p:spPr bwMode="auto">
              <a:xfrm>
                <a:off x="7114227" y="1800639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180%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12340" name="TextBox 29"/>
              <p:cNvSpPr txBox="1">
                <a:spLocks noChangeArrowheads="1"/>
              </p:cNvSpPr>
              <p:nvPr/>
            </p:nvSpPr>
            <p:spPr bwMode="auto">
              <a:xfrm>
                <a:off x="7114227" y="1576677"/>
                <a:ext cx="4138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00"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200%</a:t>
                </a:r>
                <a:endParaRPr lang="zh-CN" altLang="en-US" sz="700">
                  <a:latin typeface="Arial Unicode MS" panose="020B0604020202020204" pitchFamily="34" charset="-122"/>
                  <a:ea typeface="Arial Unicode MS" panose="020B0604020202020204" pitchFamily="34" charset="-122"/>
                </a:endParaRPr>
              </a:p>
            </p:txBody>
          </p:sp>
        </p:grpSp>
      </p:grpSp>
      <p:grpSp>
        <p:nvGrpSpPr>
          <p:cNvPr id="12298" name="组合 61"/>
          <p:cNvGrpSpPr/>
          <p:nvPr/>
        </p:nvGrpSpPr>
        <p:grpSpPr bwMode="auto">
          <a:xfrm>
            <a:off x="1905000" y="3697288"/>
            <a:ext cx="4799013" cy="230187"/>
            <a:chOff x="2165229" y="3997102"/>
            <a:chExt cx="4799982" cy="230832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2765425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3365621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965817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4566014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164623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764819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2165229" y="4059187"/>
              <a:ext cx="0" cy="525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365015" y="4073516"/>
              <a:ext cx="0" cy="5253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965211" y="4073516"/>
              <a:ext cx="0" cy="5253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0" name="TextBox 51"/>
            <p:cNvSpPr txBox="1">
              <a:spLocks noChangeArrowheads="1"/>
            </p:cNvSpPr>
            <p:nvPr/>
          </p:nvSpPr>
          <p:spPr bwMode="auto">
            <a:xfrm>
              <a:off x="645711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2012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1" name="TextBox 52"/>
            <p:cNvSpPr txBox="1">
              <a:spLocks noChangeArrowheads="1"/>
            </p:cNvSpPr>
            <p:nvPr/>
          </p:nvSpPr>
          <p:spPr bwMode="auto">
            <a:xfrm>
              <a:off x="5855864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2011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2" name="TextBox 53"/>
            <p:cNvSpPr txBox="1">
              <a:spLocks noChangeArrowheads="1"/>
            </p:cNvSpPr>
            <p:nvPr/>
          </p:nvSpPr>
          <p:spPr bwMode="auto">
            <a:xfrm>
              <a:off x="525460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2010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3" name="TextBox 54"/>
            <p:cNvSpPr txBox="1">
              <a:spLocks noChangeArrowheads="1"/>
            </p:cNvSpPr>
            <p:nvPr/>
          </p:nvSpPr>
          <p:spPr bwMode="auto">
            <a:xfrm>
              <a:off x="4653352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2009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4" name="TextBox 55"/>
            <p:cNvSpPr txBox="1">
              <a:spLocks noChangeArrowheads="1"/>
            </p:cNvSpPr>
            <p:nvPr/>
          </p:nvSpPr>
          <p:spPr bwMode="auto">
            <a:xfrm>
              <a:off x="4052096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2008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5" name="TextBox 56"/>
            <p:cNvSpPr txBox="1">
              <a:spLocks noChangeArrowheads="1"/>
            </p:cNvSpPr>
            <p:nvPr/>
          </p:nvSpPr>
          <p:spPr bwMode="auto">
            <a:xfrm>
              <a:off x="3450840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2007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6" name="TextBox 57"/>
            <p:cNvSpPr txBox="1">
              <a:spLocks noChangeArrowheads="1"/>
            </p:cNvSpPr>
            <p:nvPr/>
          </p:nvSpPr>
          <p:spPr bwMode="auto">
            <a:xfrm>
              <a:off x="2849584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2006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27" name="TextBox 58"/>
            <p:cNvSpPr txBox="1">
              <a:spLocks noChangeArrowheads="1"/>
            </p:cNvSpPr>
            <p:nvPr/>
          </p:nvSpPr>
          <p:spPr bwMode="auto">
            <a:xfrm>
              <a:off x="2248328" y="3997102"/>
              <a:ext cx="44114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2005</a:t>
              </a:r>
              <a:endParaRPr lang="zh-CN" altLang="en-US" sz="9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2299" name="组合 79"/>
          <p:cNvGrpSpPr/>
          <p:nvPr/>
        </p:nvGrpSpPr>
        <p:grpSpPr bwMode="auto">
          <a:xfrm>
            <a:off x="5749925" y="2114550"/>
            <a:ext cx="1087438" cy="341313"/>
            <a:chOff x="5844305" y="2415034"/>
            <a:chExt cx="1088760" cy="341789"/>
          </a:xfrm>
        </p:grpSpPr>
        <p:sp>
          <p:nvSpPr>
            <p:cNvPr id="12309" name="TextBox 60"/>
            <p:cNvSpPr txBox="1">
              <a:spLocks noChangeArrowheads="1"/>
            </p:cNvSpPr>
            <p:nvPr/>
          </p:nvSpPr>
          <p:spPr bwMode="auto">
            <a:xfrm>
              <a:off x="5844305" y="2556941"/>
              <a:ext cx="923474" cy="19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7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10" name="TextBox 171"/>
            <p:cNvSpPr txBox="1">
              <a:spLocks noChangeArrowheads="1"/>
            </p:cNvSpPr>
            <p:nvPr/>
          </p:nvSpPr>
          <p:spPr bwMode="auto">
            <a:xfrm>
              <a:off x="5904562" y="2415034"/>
              <a:ext cx="1028503" cy="230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82"/>
          <p:cNvGrpSpPr/>
          <p:nvPr/>
        </p:nvGrpSpPr>
        <p:grpSpPr bwMode="auto">
          <a:xfrm>
            <a:off x="5756275" y="3319463"/>
            <a:ext cx="1081088" cy="341312"/>
            <a:chOff x="5891517" y="3619769"/>
            <a:chExt cx="1082205" cy="341789"/>
          </a:xfrm>
        </p:grpSpPr>
        <p:sp>
          <p:nvSpPr>
            <p:cNvPr id="12307" name="TextBox 63"/>
            <p:cNvSpPr txBox="1">
              <a:spLocks noChangeArrowheads="1"/>
            </p:cNvSpPr>
            <p:nvPr/>
          </p:nvSpPr>
          <p:spPr bwMode="auto">
            <a:xfrm>
              <a:off x="5891517" y="3761676"/>
              <a:ext cx="923298" cy="19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7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2308" name="TextBox 171"/>
            <p:cNvSpPr txBox="1">
              <a:spLocks noChangeArrowheads="1"/>
            </p:cNvSpPr>
            <p:nvPr/>
          </p:nvSpPr>
          <p:spPr bwMode="auto">
            <a:xfrm>
              <a:off x="5945415" y="3619769"/>
              <a:ext cx="1028307" cy="230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6" name="矩形 135"/>
          <p:cNvSpPr/>
          <p:nvPr/>
        </p:nvSpPr>
        <p:spPr>
          <a:xfrm>
            <a:off x="7688263" y="0"/>
            <a:ext cx="582612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02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2"/>
          <p:cNvGrpSpPr/>
          <p:nvPr/>
        </p:nvGrpSpPr>
        <p:grpSpPr bwMode="auto">
          <a:xfrm>
            <a:off x="1084263" y="3290888"/>
            <a:ext cx="1068387" cy="357187"/>
            <a:chOff x="892574" y="3639171"/>
            <a:chExt cx="1068934" cy="357164"/>
          </a:xfrm>
        </p:grpSpPr>
        <p:sp>
          <p:nvSpPr>
            <p:cNvPr id="13334" name="TextBox 19"/>
            <p:cNvSpPr txBox="1">
              <a:spLocks noChangeArrowheads="1"/>
            </p:cNvSpPr>
            <p:nvPr/>
          </p:nvSpPr>
          <p:spPr bwMode="auto">
            <a:xfrm>
              <a:off x="892574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5" name="TextBox 171"/>
            <p:cNvSpPr txBox="1">
              <a:spLocks noChangeArrowheads="1"/>
            </p:cNvSpPr>
            <p:nvPr/>
          </p:nvSpPr>
          <p:spPr bwMode="auto">
            <a:xfrm>
              <a:off x="932655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5" name="组合 15"/>
          <p:cNvGrpSpPr/>
          <p:nvPr/>
        </p:nvGrpSpPr>
        <p:grpSpPr bwMode="auto">
          <a:xfrm>
            <a:off x="3022600" y="3290888"/>
            <a:ext cx="1066800" cy="357187"/>
            <a:chOff x="2941605" y="3639171"/>
            <a:chExt cx="1066006" cy="357164"/>
          </a:xfrm>
        </p:grpSpPr>
        <p:sp>
          <p:nvSpPr>
            <p:cNvPr id="13332" name="TextBox 28"/>
            <p:cNvSpPr txBox="1">
              <a:spLocks noChangeArrowheads="1"/>
            </p:cNvSpPr>
            <p:nvPr/>
          </p:nvSpPr>
          <p:spPr bwMode="auto">
            <a:xfrm>
              <a:off x="2941605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3" name="TextBox 171"/>
            <p:cNvSpPr txBox="1">
              <a:spLocks noChangeArrowheads="1"/>
            </p:cNvSpPr>
            <p:nvPr/>
          </p:nvSpPr>
          <p:spPr bwMode="auto">
            <a:xfrm>
              <a:off x="2978758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6" name="组合 18"/>
          <p:cNvGrpSpPr/>
          <p:nvPr/>
        </p:nvGrpSpPr>
        <p:grpSpPr bwMode="auto">
          <a:xfrm>
            <a:off x="4959350" y="3290888"/>
            <a:ext cx="1057275" cy="357187"/>
            <a:chOff x="4988180" y="3639171"/>
            <a:chExt cx="1058386" cy="357164"/>
          </a:xfrm>
        </p:grpSpPr>
        <p:sp>
          <p:nvSpPr>
            <p:cNvPr id="13330" name="TextBox 31"/>
            <p:cNvSpPr txBox="1">
              <a:spLocks noChangeArrowheads="1"/>
            </p:cNvSpPr>
            <p:nvPr/>
          </p:nvSpPr>
          <p:spPr bwMode="auto">
            <a:xfrm>
              <a:off x="4988180" y="3781078"/>
              <a:ext cx="1032809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add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31" name="TextBox 171"/>
            <p:cNvSpPr txBox="1">
              <a:spLocks noChangeArrowheads="1"/>
            </p:cNvSpPr>
            <p:nvPr/>
          </p:nvSpPr>
          <p:spPr bwMode="auto">
            <a:xfrm>
              <a:off x="5017713" y="3639171"/>
              <a:ext cx="1028853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7" name="组合 21"/>
          <p:cNvGrpSpPr/>
          <p:nvPr/>
        </p:nvGrpSpPr>
        <p:grpSpPr bwMode="auto">
          <a:xfrm>
            <a:off x="6886575" y="3290888"/>
            <a:ext cx="1090613" cy="357187"/>
            <a:chOff x="6996630" y="3639171"/>
            <a:chExt cx="1089636" cy="357164"/>
          </a:xfrm>
        </p:grpSpPr>
        <p:sp>
          <p:nvSpPr>
            <p:cNvPr id="13328" name="TextBox 34"/>
            <p:cNvSpPr txBox="1">
              <a:spLocks noChangeArrowheads="1"/>
            </p:cNvSpPr>
            <p:nvPr/>
          </p:nvSpPr>
          <p:spPr bwMode="auto">
            <a:xfrm>
              <a:off x="6996630" y="3781078"/>
              <a:ext cx="1089636" cy="215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Click  add  your text</a:t>
              </a:r>
              <a:endParaRPr lang="zh-CN" altLang="en-US" sz="800"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3329" name="TextBox 171"/>
            <p:cNvSpPr txBox="1">
              <a:spLocks noChangeArrowheads="1"/>
            </p:cNvSpPr>
            <p:nvPr/>
          </p:nvSpPr>
          <p:spPr bwMode="auto">
            <a:xfrm>
              <a:off x="7051838" y="3639171"/>
              <a:ext cx="1026428" cy="24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点击插入文本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Picture 2" descr="D:\Betsy葛\shutter pictures\小3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/>
          <a:stretch>
            <a:fillRect/>
          </a:stretch>
        </p:blipFill>
        <p:spPr bwMode="auto">
          <a:xfrm>
            <a:off x="6660232" y="1707654"/>
            <a:ext cx="1543522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7" name="Picture 3" descr="D:\Betsy葛\shutter pictures\小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2"/>
          <a:stretch>
            <a:fillRect/>
          </a:stretch>
        </p:blipFill>
        <p:spPr bwMode="auto">
          <a:xfrm>
            <a:off x="2778978" y="1707654"/>
            <a:ext cx="1550701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8" name="Picture 4" descr="D:\Betsy葛\shutter pictures\小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5028"/>
          <a:stretch>
            <a:fillRect/>
          </a:stretch>
        </p:blipFill>
        <p:spPr bwMode="auto">
          <a:xfrm>
            <a:off x="4696897" y="1707654"/>
            <a:ext cx="1596117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9" name="Picture 5" descr="D:\Betsy葛\shutter pictures\小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r="13048"/>
          <a:stretch>
            <a:fillRect/>
          </a:stretch>
        </p:blipFill>
        <p:spPr bwMode="auto">
          <a:xfrm>
            <a:off x="825536" y="1707654"/>
            <a:ext cx="1586224" cy="14496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 w="12700"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0" name="矩形 39"/>
          <p:cNvSpPr/>
          <p:nvPr/>
        </p:nvSpPr>
        <p:spPr>
          <a:xfrm>
            <a:off x="8370888" y="0"/>
            <a:ext cx="582612" cy="55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23" name="TextBox 154"/>
          <p:cNvSpPr txBox="1">
            <a:spLocks noChangeArrowheads="1"/>
          </p:cNvSpPr>
          <p:nvPr/>
        </p:nvSpPr>
        <p:spPr bwMode="auto">
          <a:xfrm>
            <a:off x="5719763" y="268288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Box 155"/>
          <p:cNvSpPr txBox="1">
            <a:spLocks noChangeArrowheads="1"/>
          </p:cNvSpPr>
          <p:nvPr/>
        </p:nvSpPr>
        <p:spPr bwMode="auto">
          <a:xfrm>
            <a:off x="6370638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简  介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156"/>
          <p:cNvSpPr txBox="1">
            <a:spLocks noChangeArrowheads="1"/>
          </p:cNvSpPr>
          <p:nvPr/>
        </p:nvSpPr>
        <p:spPr bwMode="auto">
          <a:xfrm>
            <a:off x="7737475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绩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Box 157"/>
          <p:cNvSpPr txBox="1">
            <a:spLocks noChangeArrowheads="1"/>
          </p:cNvSpPr>
          <p:nvPr/>
        </p:nvSpPr>
        <p:spPr bwMode="auto">
          <a:xfrm>
            <a:off x="8420100" y="277813"/>
            <a:ext cx="482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  望</a:t>
            </a:r>
            <a:endParaRPr lang="zh-CN" altLang="en-US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TextBox 158"/>
          <p:cNvSpPr txBox="1">
            <a:spLocks noChangeArrowheads="1"/>
          </p:cNvSpPr>
          <p:nvPr/>
        </p:nvSpPr>
        <p:spPr bwMode="auto">
          <a:xfrm>
            <a:off x="7053263" y="277813"/>
            <a:ext cx="484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  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643688" y="2974975"/>
            <a:ext cx="17700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 Std" panose="04020904080802020404" pitchFamily="82" charset="0"/>
                <a:ea typeface="Kozuka Mincho Pro B" panose="02020800000000000000" pitchFamily="18" charset="-128"/>
              </a:rPr>
              <a:t>Thanks</a:t>
            </a:r>
            <a:endParaRPr lang="zh-CN" altLang="en-US" sz="20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 Std" panose="04020904080802020404" pitchFamily="82" charset="0"/>
              <a:ea typeface="Kozuka Mincho Pro B" panose="020208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988" y="2863850"/>
            <a:ext cx="2298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  <a:ea typeface="Batang" panose="02030600000101010101" pitchFamily="18" charset="-127"/>
                <a:cs typeface="Arial Unicode MS" panose="020B0604020202020204" pitchFamily="34" charset="-122"/>
              </a:rPr>
              <a:t>POWERPOINT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  <a:ea typeface="Batang" panose="02030600000101010101" pitchFamily="18" charset="-127"/>
              <a:cs typeface="Arial Unicode MS" panose="020B0604020202020204" pitchFamily="34" charset="-122"/>
            </a:endParaRPr>
          </a:p>
        </p:txBody>
      </p:sp>
      <p:grpSp>
        <p:nvGrpSpPr>
          <p:cNvPr id="14340" name="组合 17"/>
          <p:cNvGrpSpPr/>
          <p:nvPr/>
        </p:nvGrpSpPr>
        <p:grpSpPr bwMode="auto">
          <a:xfrm>
            <a:off x="5186363" y="3416300"/>
            <a:ext cx="488950" cy="230188"/>
            <a:chOff x="5245682" y="3162190"/>
            <a:chExt cx="489038" cy="230832"/>
          </a:xfrm>
        </p:grpSpPr>
        <p:sp>
          <p:nvSpPr>
            <p:cNvPr id="19" name="TextBox 18"/>
            <p:cNvSpPr txBox="1"/>
            <p:nvPr/>
          </p:nvSpPr>
          <p:spPr>
            <a:xfrm>
              <a:off x="5245682" y="3162190"/>
              <a:ext cx="479511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visual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flipH="1">
              <a:off x="5688674" y="3257706"/>
              <a:ext cx="4604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341" name="组合 20"/>
          <p:cNvGrpSpPr/>
          <p:nvPr/>
        </p:nvGrpSpPr>
        <p:grpSpPr bwMode="auto">
          <a:xfrm>
            <a:off x="4859338" y="3175000"/>
            <a:ext cx="815975" cy="230188"/>
            <a:chOff x="4918669" y="3287131"/>
            <a:chExt cx="816051" cy="230832"/>
          </a:xfrm>
        </p:grpSpPr>
        <p:sp>
          <p:nvSpPr>
            <p:cNvPr id="22" name="TextBox 21"/>
            <p:cNvSpPr txBox="1"/>
            <p:nvPr/>
          </p:nvSpPr>
          <p:spPr>
            <a:xfrm>
              <a:off x="4918669" y="3287131"/>
              <a:ext cx="80652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professional</a:t>
              </a:r>
              <a:endParaRPr lang="en-US" altLang="zh-C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5688678" y="3379464"/>
              <a:ext cx="46042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342" name="组合 23"/>
          <p:cNvGrpSpPr/>
          <p:nvPr/>
        </p:nvGrpSpPr>
        <p:grpSpPr bwMode="auto">
          <a:xfrm>
            <a:off x="5078413" y="3295650"/>
            <a:ext cx="596900" cy="230188"/>
            <a:chOff x="5136677" y="3412072"/>
            <a:chExt cx="598043" cy="230832"/>
          </a:xfrm>
        </p:grpSpPr>
        <p:sp>
          <p:nvSpPr>
            <p:cNvPr id="25" name="TextBox 24"/>
            <p:cNvSpPr txBox="1"/>
            <p:nvPr/>
          </p:nvSpPr>
          <p:spPr>
            <a:xfrm>
              <a:off x="5136677" y="3412072"/>
              <a:ext cx="588500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creative</a:t>
              </a:r>
              <a:endParaRPr lang="zh-CN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5688594" y="3504405"/>
              <a:ext cx="46126" cy="4616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3" name="TextBox 28"/>
          <p:cNvSpPr txBox="1">
            <a:spLocks noChangeArrowheads="1"/>
          </p:cNvSpPr>
          <p:nvPr/>
        </p:nvSpPr>
        <p:spPr bwMode="auto">
          <a:xfrm>
            <a:off x="7862888" y="39688"/>
            <a:ext cx="12366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</a:rPr>
              <a:t>www.rapidppt.com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全屏显示(16:9)</PresentationFormat>
  <Paragraphs>231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Stencil Std</vt:lpstr>
      <vt:lpstr>GeosansLight</vt:lpstr>
      <vt:lpstr>Arial Unicode MS</vt:lpstr>
      <vt:lpstr>Kozuka Mincho Pro B</vt:lpstr>
      <vt:lpstr>Bodoni MT Black</vt:lpstr>
      <vt:lpstr>Batang</vt:lpstr>
      <vt:lpstr>微软雅黑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2012-11-20T08:05:00Z</dcterms:created>
  <dcterms:modified xsi:type="dcterms:W3CDTF">2018-08-29T07:19:11Z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