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DD0"/>
    <a:srgbClr val="FFFFFF"/>
    <a:srgbClr val="000000"/>
    <a:srgbClr val="3F67A6"/>
    <a:srgbClr val="1C1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2085" autoAdjust="0"/>
  </p:normalViewPr>
  <p:slideViewPr>
    <p:cSldViewPr showGuides="1">
      <p:cViewPr varScale="1">
        <p:scale>
          <a:sx n="109" d="100"/>
          <a:sy n="109" d="100"/>
        </p:scale>
        <p:origin x="989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AEA73CC-2341-4C1B-B80F-1DBC26AC387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3F97D32-7FA8-4BB2-BEDB-61CC8E89E85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2BD8F-C93A-4D71-BB4C-FA91692A268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9D732-F6EF-47E2-BFD3-2DD6C7111F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D5886-8314-4E7F-A7DD-11033D2967C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F98CF-8543-4E1A-8033-FC441D10FB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F:\263\111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236538"/>
            <a:ext cx="9144000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 userDrawn="1"/>
        </p:nvCxnSpPr>
        <p:spPr>
          <a:xfrm>
            <a:off x="2616049" y="231775"/>
            <a:ext cx="7031413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F:\263\SW-53111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23"/>
          <a:stretch>
            <a:fillRect/>
          </a:stretch>
        </p:blipFill>
        <p:spPr bwMode="auto">
          <a:xfrm>
            <a:off x="0" y="3508375"/>
            <a:ext cx="9828213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F:\263\1111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8938"/>
            <a:ext cx="9144000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-252536" y="4846638"/>
            <a:ext cx="9865096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F:\263\图片1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-195263"/>
            <a:ext cx="1260475" cy="115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5DAE5-DBCE-4D33-AFD8-8F7AAF07261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3038E-F799-40C3-A891-4FE3D9EFC2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74E8D-B6D7-4C33-A139-2D1EF339DF3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7D4B-6641-4D8A-824C-944A69A5B0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6C76B-2A21-4880-89EF-8596E349BA1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AA7FB-9132-47F4-9543-BB502C91EA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B5192-FFCD-4BBB-A053-C37E489930F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CC374-9B64-4195-BBF7-BC22B1B230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CE38B-0373-4B35-B772-AA710050E0E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6B20D-8644-4CD1-B16E-9180D91610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50D7D-BDB5-4D9F-878F-5524CE65BEF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EDBBF-5EAF-4896-A144-62C8886C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2B27C-C6B7-4FB2-9A33-359AA7DC304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24D45-BC3C-4B43-A65F-40EF6C3604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F1948D-D994-479D-A2F1-0E377AE54CD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C89C21F-8E3F-47B1-A023-4AB109AA4A1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14288"/>
            <a:ext cx="9148763" cy="5178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F:\263\1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4713"/>
            <a:ext cx="9144000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 descr="F:\263\1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8413"/>
            <a:ext cx="9144000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F:\263\1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-4763"/>
            <a:ext cx="1109663" cy="514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581149" y="2614613"/>
            <a:ext cx="7031413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-252536" y="4449763"/>
            <a:ext cx="9865096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778750" y="1491631"/>
            <a:ext cx="0" cy="3672407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5" descr="F:\263\1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-4763"/>
            <a:ext cx="1109662" cy="514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768350" y="51470"/>
            <a:ext cx="0" cy="3672407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2000" y="-17463"/>
            <a:ext cx="7008813" cy="2611438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75575" y="-14288"/>
            <a:ext cx="1373188" cy="2640013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775575" y="2625725"/>
            <a:ext cx="1373188" cy="1824038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775575" y="4449763"/>
            <a:ext cx="1373188" cy="71437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2000" y="2597150"/>
            <a:ext cx="7008813" cy="1852613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-14288"/>
            <a:ext cx="762000" cy="2611438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2597150"/>
            <a:ext cx="762000" cy="1852613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2000" y="4464050"/>
            <a:ext cx="7008813" cy="693738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0" y="4449763"/>
            <a:ext cx="762000" cy="71437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6" name="Picture 2" descr="F:\263\SW-5311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23"/>
          <a:stretch>
            <a:fillRect/>
          </a:stretch>
        </p:blipFill>
        <p:spPr bwMode="auto">
          <a:xfrm>
            <a:off x="266700" y="31750"/>
            <a:ext cx="91440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F:\263\图片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04875"/>
            <a:ext cx="4465637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​​ 42"/>
          <p:cNvSpPr>
            <a:spLocks noChangeArrowheads="1"/>
          </p:cNvSpPr>
          <p:nvPr/>
        </p:nvSpPr>
        <p:spPr bwMode="auto">
          <a:xfrm>
            <a:off x="2581149" y="2506583"/>
            <a:ext cx="5663259" cy="1338828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gradFill>
                  <a:gsLst>
                    <a:gs pos="32000">
                      <a:schemeClr val="bg1"/>
                    </a:gs>
                    <a:gs pos="85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Kozuka Gothic Pro R" panose="020B0400000000000000" pitchFamily="34" charset="-128"/>
                <a:cs typeface="Arial" panose="020B0604020202020204" pitchFamily="34" charset="0"/>
              </a:rPr>
              <a:t>POWERPOINT</a:t>
            </a:r>
            <a:endParaRPr lang="zh-CN" altLang="en-US" sz="5400" dirty="0">
              <a:gradFill>
                <a:gsLst>
                  <a:gs pos="32000">
                    <a:schemeClr val="bg1"/>
                  </a:gs>
                  <a:gs pos="85000">
                    <a:schemeClr val="bg1">
                      <a:lumMod val="6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Kozuka Gothic Pro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7" name="TextBox 83"/>
          <p:cNvSpPr txBox="1">
            <a:spLocks noChangeArrowheads="1"/>
          </p:cNvSpPr>
          <p:nvPr/>
        </p:nvSpPr>
        <p:spPr bwMode="auto">
          <a:xfrm>
            <a:off x="1025525" y="4449763"/>
            <a:ext cx="18780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 bwMode="auto">
          <a:xfrm>
            <a:off x="-3175" y="-236538"/>
            <a:ext cx="9650413" cy="1109663"/>
            <a:chOff x="-3198" y="-236562"/>
            <a:chExt cx="9650660" cy="1109663"/>
          </a:xfrm>
        </p:grpSpPr>
        <p:pic>
          <p:nvPicPr>
            <p:cNvPr id="9239" name="Picture 5" descr="F:\263\1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98" y="-236562"/>
              <a:ext cx="9144000" cy="110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直接连接符 5"/>
            <p:cNvCxnSpPr/>
            <p:nvPr/>
          </p:nvCxnSpPr>
          <p:spPr>
            <a:xfrm>
              <a:off x="2616049" y="231624"/>
              <a:ext cx="7031413" cy="0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74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20" name="Picture 6" descr="F:\263\图片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-195263"/>
            <a:ext cx="1260475" cy="115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​​ 57"/>
          <p:cNvSpPr/>
          <p:nvPr/>
        </p:nvSpPr>
        <p:spPr bwMode="auto">
          <a:xfrm>
            <a:off x="1382713" y="1735138"/>
            <a:ext cx="6372225" cy="1673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pc="-100" dirty="0">
                <a:solidFill>
                  <a:srgbClr val="165D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" descr="F:\263\SW-531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23"/>
          <a:stretch>
            <a:fillRect/>
          </a:stretch>
        </p:blipFill>
        <p:spPr bwMode="auto">
          <a:xfrm>
            <a:off x="0" y="3508375"/>
            <a:ext cx="9828213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组合 26"/>
          <p:cNvGrpSpPr/>
          <p:nvPr/>
        </p:nvGrpSpPr>
        <p:grpSpPr bwMode="auto">
          <a:xfrm>
            <a:off x="-252413" y="4198938"/>
            <a:ext cx="9864726" cy="1109662"/>
            <a:chOff x="-252536" y="4198390"/>
            <a:chExt cx="9865096" cy="1109663"/>
          </a:xfrm>
        </p:grpSpPr>
        <p:pic>
          <p:nvPicPr>
            <p:cNvPr id="9237" name="Picture 5" descr="F:\263\1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4198390"/>
              <a:ext cx="9144000" cy="110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直接连接符 9"/>
            <p:cNvCxnSpPr/>
            <p:nvPr/>
          </p:nvCxnSpPr>
          <p:spPr>
            <a:xfrm>
              <a:off x="-252536" y="4845773"/>
              <a:ext cx="9865096" cy="0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259632" y="195486"/>
            <a:ext cx="1512168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000">
                <a:gradFill>
                  <a:gsLst>
                    <a:gs pos="32000">
                      <a:schemeClr val="bg1"/>
                    </a:gs>
                    <a:gs pos="85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zh-CN" altLang="en-US" sz="2400" dirty="0"/>
              <a:t>前  言</a:t>
            </a:r>
            <a:endParaRPr lang="zh-CN" altLang="en-US" sz="2400" dirty="0"/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0" y="2144713"/>
            <a:ext cx="9612313" cy="1109662"/>
            <a:chOff x="2" y="2145282"/>
            <a:chExt cx="9612560" cy="1109663"/>
          </a:xfrm>
        </p:grpSpPr>
        <p:pic>
          <p:nvPicPr>
            <p:cNvPr id="9235" name="Picture 5" descr="F:\263\1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2145282"/>
              <a:ext cx="9144000" cy="110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直接连接符 15"/>
            <p:cNvCxnSpPr/>
            <p:nvPr/>
          </p:nvCxnSpPr>
          <p:spPr>
            <a:xfrm>
              <a:off x="2581149" y="2615753"/>
              <a:ext cx="7031413" cy="0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74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 bwMode="auto">
          <a:xfrm>
            <a:off x="-252413" y="3808413"/>
            <a:ext cx="9864726" cy="1109662"/>
            <a:chOff x="-252536" y="3808586"/>
            <a:chExt cx="9865096" cy="1109663"/>
          </a:xfrm>
        </p:grpSpPr>
        <p:pic>
          <p:nvPicPr>
            <p:cNvPr id="9233" name="Picture 5" descr="F:\263\1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3808586"/>
              <a:ext cx="9144000" cy="110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接连接符 16"/>
            <p:cNvCxnSpPr/>
            <p:nvPr/>
          </p:nvCxnSpPr>
          <p:spPr>
            <a:xfrm>
              <a:off x="-252536" y="4456350"/>
              <a:ext cx="9865096" cy="0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 bwMode="auto">
          <a:xfrm>
            <a:off x="7134225" y="-4763"/>
            <a:ext cx="1109663" cy="5168901"/>
            <a:chOff x="7134744" y="-4861"/>
            <a:chExt cx="1109663" cy="5168899"/>
          </a:xfrm>
        </p:grpSpPr>
        <p:pic>
          <p:nvPicPr>
            <p:cNvPr id="9231" name="Picture 5" descr="F:\263\1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17826" y="2012057"/>
              <a:ext cx="5143499" cy="110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直接连接符 17"/>
            <p:cNvCxnSpPr/>
            <p:nvPr/>
          </p:nvCxnSpPr>
          <p:spPr>
            <a:xfrm flipV="1">
              <a:off x="7779015" y="1491631"/>
              <a:ext cx="0" cy="3672407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 bwMode="auto">
          <a:xfrm>
            <a:off x="293688" y="-4763"/>
            <a:ext cx="1109662" cy="5143501"/>
            <a:chOff x="293984" y="-4861"/>
            <a:chExt cx="1109663" cy="5143499"/>
          </a:xfrm>
        </p:grpSpPr>
        <p:pic>
          <p:nvPicPr>
            <p:cNvPr id="9229" name="Picture 5" descr="F:\263\1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-1722934" y="2012057"/>
              <a:ext cx="5143499" cy="110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直接连接符 19"/>
            <p:cNvCxnSpPr/>
            <p:nvPr/>
          </p:nvCxnSpPr>
          <p:spPr>
            <a:xfrm flipV="1">
              <a:off x="768392" y="51470"/>
              <a:ext cx="0" cy="3672407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95486"/>
            <a:ext cx="1512168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000">
                <a:gradFill>
                  <a:gsLst>
                    <a:gs pos="32000">
                      <a:schemeClr val="bg1"/>
                    </a:gs>
                    <a:gs pos="85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zh-CN" altLang="en-US" sz="2400" dirty="0"/>
              <a:t>目  录</a:t>
            </a:r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799692" y="1559724"/>
            <a:ext cx="5544616" cy="361997"/>
            <a:chOff x="1799692" y="1203598"/>
            <a:chExt cx="5544616" cy="361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" name="圆角矩形 2"/>
            <p:cNvSpPr/>
            <p:nvPr/>
          </p:nvSpPr>
          <p:spPr>
            <a:xfrm>
              <a:off x="1799692" y="1203598"/>
              <a:ext cx="5544616" cy="360040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64114" y="1227041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99692" y="2112438"/>
            <a:ext cx="5544616" cy="361997"/>
            <a:chOff x="1799692" y="1203598"/>
            <a:chExt cx="5544616" cy="361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1799692" y="1203598"/>
              <a:ext cx="5544616" cy="360040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64114" y="1227041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99692" y="2665152"/>
            <a:ext cx="5544616" cy="361997"/>
            <a:chOff x="1799692" y="1203598"/>
            <a:chExt cx="5544616" cy="361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圆角矩形 9"/>
            <p:cNvSpPr/>
            <p:nvPr/>
          </p:nvSpPr>
          <p:spPr>
            <a:xfrm>
              <a:off x="1799692" y="1203598"/>
              <a:ext cx="5544616" cy="360040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64114" y="1227041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99692" y="3217865"/>
            <a:ext cx="5544616" cy="361997"/>
            <a:chOff x="1799692" y="1203598"/>
            <a:chExt cx="5544616" cy="361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圆角矩形 12"/>
            <p:cNvSpPr/>
            <p:nvPr/>
          </p:nvSpPr>
          <p:spPr>
            <a:xfrm>
              <a:off x="1799692" y="1203598"/>
              <a:ext cx="5544616" cy="360040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64114" y="1227041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1056293" y="1547813"/>
            <a:ext cx="7031413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56293" y="1920875"/>
            <a:ext cx="7031413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56293" y="2109788"/>
            <a:ext cx="7031413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56293" y="2481263"/>
            <a:ext cx="7031413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56293" y="2676525"/>
            <a:ext cx="7031413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56293" y="3028950"/>
            <a:ext cx="7031413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056293" y="3224213"/>
            <a:ext cx="7031413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056293" y="3584575"/>
            <a:ext cx="7031413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3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3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3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3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3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3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3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3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95486"/>
            <a:ext cx="1512168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000">
                <a:gradFill>
                  <a:gsLst>
                    <a:gs pos="32000">
                      <a:schemeClr val="bg1"/>
                    </a:gs>
                    <a:gs pos="85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zh-CN" altLang="en-US" sz="2400" dirty="0"/>
              <a:t>过 渡 页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799692" y="1559724"/>
            <a:ext cx="5544616" cy="361997"/>
            <a:chOff x="1799692" y="1203598"/>
            <a:chExt cx="5544616" cy="361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1799692" y="1203598"/>
              <a:ext cx="5544616" cy="360040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64114" y="1227041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99692" y="2112438"/>
            <a:ext cx="5544616" cy="361997"/>
            <a:chOff x="1799692" y="1203598"/>
            <a:chExt cx="5544616" cy="361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圆角矩形 9"/>
            <p:cNvSpPr/>
            <p:nvPr/>
          </p:nvSpPr>
          <p:spPr>
            <a:xfrm>
              <a:off x="1799692" y="1203598"/>
              <a:ext cx="5544616" cy="360040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64114" y="1227041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99692" y="2665152"/>
            <a:ext cx="5544616" cy="361997"/>
            <a:chOff x="1799692" y="1203598"/>
            <a:chExt cx="5544616" cy="361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圆角矩形 12"/>
            <p:cNvSpPr/>
            <p:nvPr/>
          </p:nvSpPr>
          <p:spPr>
            <a:xfrm>
              <a:off x="1799692" y="1203598"/>
              <a:ext cx="5544616" cy="360040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64114" y="1227041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799692" y="3217865"/>
            <a:ext cx="5544616" cy="361997"/>
            <a:chOff x="1799692" y="1203598"/>
            <a:chExt cx="5544616" cy="361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6" name="圆角矩形 15"/>
            <p:cNvSpPr/>
            <p:nvPr/>
          </p:nvSpPr>
          <p:spPr>
            <a:xfrm>
              <a:off x="1799692" y="1203598"/>
              <a:ext cx="5544616" cy="360040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64114" y="1227041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99692" y="2391869"/>
            <a:ext cx="5544616" cy="361997"/>
            <a:chOff x="1799692" y="1203598"/>
            <a:chExt cx="5544616" cy="361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" name="圆角矩形 3"/>
            <p:cNvSpPr/>
            <p:nvPr/>
          </p:nvSpPr>
          <p:spPr>
            <a:xfrm>
              <a:off x="1799692" y="1203598"/>
              <a:ext cx="5544616" cy="360040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64114" y="1227041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95486"/>
            <a:ext cx="3528392" cy="64633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000">
                <a:gradFill>
                  <a:gsLst>
                    <a:gs pos="32000">
                      <a:schemeClr val="bg1"/>
                    </a:gs>
                    <a:gs pos="85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zh-CN" altLang="en-US" sz="2400" dirty="0"/>
              <a:t>点击添加标题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799692" y="1262066"/>
            <a:ext cx="5544616" cy="361997"/>
            <a:chOff x="1799692" y="1203598"/>
            <a:chExt cx="5544616" cy="361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" name="圆角矩形 3"/>
            <p:cNvSpPr/>
            <p:nvPr/>
          </p:nvSpPr>
          <p:spPr>
            <a:xfrm>
              <a:off x="1799692" y="1203598"/>
              <a:ext cx="5544616" cy="360040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64114" y="1227041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99692" y="1995686"/>
            <a:ext cx="1620180" cy="2304256"/>
            <a:chOff x="1799692" y="915566"/>
            <a:chExt cx="1620180" cy="23042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1799692" y="915566"/>
              <a:ext cx="1620180" cy="2304256"/>
            </a:xfrm>
            <a:prstGeom prst="roundRect">
              <a:avLst>
                <a:gd name="adj" fmla="val 7849"/>
              </a:avLst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979712" y="1086262"/>
              <a:ext cx="1261884" cy="449385"/>
            </a:xfrm>
            <a:prstGeom prst="roundRect">
              <a:avLst>
                <a:gd name="adj" fmla="val 7849"/>
              </a:avLst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79712" y="1169766"/>
              <a:ext cx="1261884" cy="307777"/>
            </a:xfrm>
            <a:prstGeom prst="rect">
              <a:avLst/>
            </a:prstGeom>
            <a:noFill/>
            <a:ln w="317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79712" y="1732410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79712" y="2153865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9712" y="2575319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燕尾形 29"/>
          <p:cNvSpPr/>
          <p:nvPr/>
        </p:nvSpPr>
        <p:spPr>
          <a:xfrm rot="5400000">
            <a:off x="2516187" y="1662113"/>
            <a:ext cx="188913" cy="287338"/>
          </a:xfrm>
          <a:prstGeom prst="chevron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49200">
                <a:srgbClr val="FFFFFF"/>
              </a:gs>
              <a:gs pos="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 rot="5400000">
            <a:off x="4477544" y="1661319"/>
            <a:ext cx="188913" cy="288925"/>
          </a:xfrm>
          <a:prstGeom prst="chevron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49200">
                <a:srgbClr val="FFFFFF"/>
              </a:gs>
              <a:gs pos="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 rot="5400000">
            <a:off x="6439694" y="1661319"/>
            <a:ext cx="188913" cy="288925"/>
          </a:xfrm>
          <a:prstGeom prst="chevron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49200">
                <a:srgbClr val="FFFFFF"/>
              </a:gs>
              <a:gs pos="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61910" y="1995686"/>
            <a:ext cx="1620180" cy="2304256"/>
            <a:chOff x="1799692" y="915566"/>
            <a:chExt cx="1620180" cy="23042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" name="圆角矩形 34"/>
            <p:cNvSpPr/>
            <p:nvPr/>
          </p:nvSpPr>
          <p:spPr>
            <a:xfrm>
              <a:off x="1799692" y="915566"/>
              <a:ext cx="1620180" cy="2304256"/>
            </a:xfrm>
            <a:prstGeom prst="roundRect">
              <a:avLst>
                <a:gd name="adj" fmla="val 7849"/>
              </a:avLst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979712" y="1086262"/>
              <a:ext cx="1261884" cy="449385"/>
            </a:xfrm>
            <a:prstGeom prst="roundRect">
              <a:avLst>
                <a:gd name="adj" fmla="val 7849"/>
              </a:avLst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79712" y="1169766"/>
              <a:ext cx="1261884" cy="307777"/>
            </a:xfrm>
            <a:prstGeom prst="rect">
              <a:avLst/>
            </a:prstGeom>
            <a:noFill/>
            <a:ln w="317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712" y="1732410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79712" y="2153865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79712" y="2575319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724128" y="1995686"/>
            <a:ext cx="1620180" cy="2304256"/>
            <a:chOff x="1799692" y="915566"/>
            <a:chExt cx="1620180" cy="23042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圆角矩形 41"/>
            <p:cNvSpPr/>
            <p:nvPr/>
          </p:nvSpPr>
          <p:spPr>
            <a:xfrm>
              <a:off x="1799692" y="915566"/>
              <a:ext cx="1620180" cy="2304256"/>
            </a:xfrm>
            <a:prstGeom prst="roundRect">
              <a:avLst>
                <a:gd name="adj" fmla="val 7849"/>
              </a:avLst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979712" y="1086262"/>
              <a:ext cx="1261884" cy="449385"/>
            </a:xfrm>
            <a:prstGeom prst="roundRect">
              <a:avLst>
                <a:gd name="adj" fmla="val 7849"/>
              </a:avLst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79712" y="1169766"/>
              <a:ext cx="1261884" cy="307777"/>
            </a:xfrm>
            <a:prstGeom prst="rect">
              <a:avLst/>
            </a:prstGeom>
            <a:noFill/>
            <a:ln w="317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79712" y="1732410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79712" y="2153865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79712" y="2575319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6847721" y="876291"/>
            <a:ext cx="1569169" cy="543331"/>
            <a:chOff x="554559" y="868762"/>
            <a:chExt cx="1569169" cy="54333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0" name="圆角矩形 59"/>
            <p:cNvSpPr/>
            <p:nvPr/>
          </p:nvSpPr>
          <p:spPr>
            <a:xfrm>
              <a:off x="554559" y="868762"/>
              <a:ext cx="1569169" cy="543331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TextBox 43"/>
            <p:cNvSpPr txBox="1">
              <a:spLocks noChangeArrowheads="1"/>
            </p:cNvSpPr>
            <p:nvPr/>
          </p:nvSpPr>
          <p:spPr bwMode="auto">
            <a:xfrm>
              <a:off x="667804" y="879532"/>
              <a:ext cx="134267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745927" y="3900627"/>
            <a:ext cx="1569169" cy="543331"/>
            <a:chOff x="554559" y="868762"/>
            <a:chExt cx="1569169" cy="54333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7" name="圆角矩形 56"/>
            <p:cNvSpPr/>
            <p:nvPr/>
          </p:nvSpPr>
          <p:spPr>
            <a:xfrm>
              <a:off x="554559" y="868762"/>
              <a:ext cx="1569169" cy="543331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TextBox 43"/>
            <p:cNvSpPr txBox="1">
              <a:spLocks noChangeArrowheads="1"/>
            </p:cNvSpPr>
            <p:nvPr/>
          </p:nvSpPr>
          <p:spPr bwMode="auto">
            <a:xfrm>
              <a:off x="667804" y="879532"/>
              <a:ext cx="134267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59632" y="195486"/>
            <a:ext cx="3528392" cy="64633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000">
                <a:gradFill>
                  <a:gsLst>
                    <a:gs pos="32000">
                      <a:schemeClr val="bg1"/>
                    </a:gs>
                    <a:gs pos="85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zh-CN" altLang="en-US" sz="2400" dirty="0"/>
              <a:t>点击添加标题</a:t>
            </a:r>
            <a:endParaRPr lang="zh-CN" altLang="en-US" sz="24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811727" y="1543971"/>
            <a:ext cx="1965636" cy="1886382"/>
            <a:chOff x="1037298" y="2344487"/>
            <a:chExt cx="2275613" cy="218386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饼形 29"/>
            <p:cNvSpPr/>
            <p:nvPr/>
          </p:nvSpPr>
          <p:spPr>
            <a:xfrm rot="5400000">
              <a:off x="1037298" y="2344487"/>
              <a:ext cx="2112628" cy="2112628"/>
            </a:xfrm>
            <a:prstGeom prst="pie">
              <a:avLst>
                <a:gd name="adj1" fmla="val 0"/>
                <a:gd name="adj2" fmla="val 12879490"/>
              </a:avLst>
            </a:prstGeom>
            <a:solidFill>
              <a:schemeClr val="tx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饼形 30"/>
            <p:cNvSpPr/>
            <p:nvPr/>
          </p:nvSpPr>
          <p:spPr>
            <a:xfrm rot="18109379">
              <a:off x="1200283" y="2415720"/>
              <a:ext cx="2112628" cy="2112628"/>
            </a:xfrm>
            <a:prstGeom prst="pie">
              <a:avLst>
                <a:gd name="adj1" fmla="val 177895"/>
                <a:gd name="adj2" fmla="val 8839569"/>
              </a:avLst>
            </a:prstGeom>
            <a:solidFill>
              <a:srgbClr val="165DD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25512" y="1022160"/>
            <a:ext cx="1569169" cy="543331"/>
            <a:chOff x="554559" y="868762"/>
            <a:chExt cx="1569169" cy="54333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1" name="圆角矩形 50"/>
            <p:cNvSpPr/>
            <p:nvPr/>
          </p:nvSpPr>
          <p:spPr>
            <a:xfrm>
              <a:off x="554559" y="868762"/>
              <a:ext cx="1569169" cy="543331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TextBox 43"/>
            <p:cNvSpPr txBox="1">
              <a:spLocks noChangeArrowheads="1"/>
            </p:cNvSpPr>
            <p:nvPr/>
          </p:nvSpPr>
          <p:spPr bwMode="auto">
            <a:xfrm>
              <a:off x="667804" y="879532"/>
              <a:ext cx="134267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676673" y="3628962"/>
            <a:ext cx="1569169" cy="543331"/>
            <a:chOff x="554559" y="868762"/>
            <a:chExt cx="1569169" cy="54333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4" name="圆角矩形 53"/>
            <p:cNvSpPr/>
            <p:nvPr/>
          </p:nvSpPr>
          <p:spPr>
            <a:xfrm>
              <a:off x="554559" y="868762"/>
              <a:ext cx="1569169" cy="543331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TextBox 43"/>
            <p:cNvSpPr txBox="1">
              <a:spLocks noChangeArrowheads="1"/>
            </p:cNvSpPr>
            <p:nvPr/>
          </p:nvSpPr>
          <p:spPr bwMode="auto">
            <a:xfrm>
              <a:off x="667804" y="879532"/>
              <a:ext cx="134267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40001" y="1543971"/>
            <a:ext cx="1922605" cy="2048470"/>
            <a:chOff x="1037298" y="2344488"/>
            <a:chExt cx="2225795" cy="23715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7" name="饼形 36"/>
            <p:cNvSpPr/>
            <p:nvPr/>
          </p:nvSpPr>
          <p:spPr>
            <a:xfrm rot="5400000">
              <a:off x="1037298" y="2344488"/>
              <a:ext cx="2112628" cy="2112628"/>
            </a:xfrm>
            <a:prstGeom prst="pie">
              <a:avLst>
                <a:gd name="adj1" fmla="val 0"/>
                <a:gd name="adj2" fmla="val 18825649"/>
              </a:avLst>
            </a:prstGeom>
            <a:solidFill>
              <a:schemeClr val="tx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饼形 37"/>
            <p:cNvSpPr/>
            <p:nvPr/>
          </p:nvSpPr>
          <p:spPr>
            <a:xfrm rot="18109379">
              <a:off x="1150466" y="2603370"/>
              <a:ext cx="2112628" cy="2112627"/>
            </a:xfrm>
            <a:prstGeom prst="pie">
              <a:avLst>
                <a:gd name="adj1" fmla="val 6071443"/>
                <a:gd name="adj2" fmla="val 8839569"/>
              </a:avLst>
            </a:prstGeom>
            <a:solidFill>
              <a:srgbClr val="165DD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9" name="组合 43"/>
          <p:cNvGrpSpPr/>
          <p:nvPr/>
        </p:nvGrpSpPr>
        <p:grpSpPr bwMode="auto">
          <a:xfrm rot="7200000">
            <a:off x="7061200" y="1716088"/>
            <a:ext cx="1081087" cy="471488"/>
            <a:chOff x="2238229" y="4335027"/>
            <a:chExt cx="939619" cy="501417"/>
          </a:xfrm>
        </p:grpSpPr>
        <p:cxnSp>
          <p:nvCxnSpPr>
            <p:cNvPr id="40" name="直接连接符 39"/>
            <p:cNvCxnSpPr/>
            <p:nvPr/>
          </p:nvCxnSpPr>
          <p:spPr>
            <a:xfrm rot="14400000" flipV="1">
              <a:off x="2572464" y="4262567"/>
              <a:ext cx="0" cy="676084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14873545" flipH="1">
              <a:off x="2806630" y="4467205"/>
              <a:ext cx="501416" cy="2387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9"/>
          <p:cNvGrpSpPr/>
          <p:nvPr/>
        </p:nvGrpSpPr>
        <p:grpSpPr bwMode="auto">
          <a:xfrm>
            <a:off x="6227763" y="3397250"/>
            <a:ext cx="447675" cy="749300"/>
            <a:chOff x="2249512" y="4106003"/>
            <a:chExt cx="621185" cy="522196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2249512" y="4401398"/>
              <a:ext cx="621185" cy="226801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2870697" y="4106003"/>
              <a:ext cx="0" cy="2953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3"/>
          <p:cNvGrpSpPr/>
          <p:nvPr/>
        </p:nvGrpSpPr>
        <p:grpSpPr bwMode="auto">
          <a:xfrm rot="3600000" flipV="1">
            <a:off x="920750" y="1851026"/>
            <a:ext cx="1074737" cy="442912"/>
            <a:chOff x="2237686" y="4323416"/>
            <a:chExt cx="933484" cy="501418"/>
          </a:xfrm>
        </p:grpSpPr>
        <p:cxnSp>
          <p:nvCxnSpPr>
            <p:cNvPr id="46" name="直接连接符 45"/>
            <p:cNvCxnSpPr/>
            <p:nvPr/>
          </p:nvCxnSpPr>
          <p:spPr>
            <a:xfrm rot="14400000" flipV="1">
              <a:off x="2575148" y="4266147"/>
              <a:ext cx="0" cy="675639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14873545" flipH="1">
              <a:off x="2800905" y="4455069"/>
              <a:ext cx="501418" cy="23854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9"/>
          <p:cNvGrpSpPr/>
          <p:nvPr/>
        </p:nvGrpSpPr>
        <p:grpSpPr bwMode="auto">
          <a:xfrm>
            <a:off x="3084513" y="2971800"/>
            <a:ext cx="447675" cy="749300"/>
            <a:chOff x="2249512" y="4106003"/>
            <a:chExt cx="621185" cy="522196"/>
          </a:xfrm>
        </p:grpSpPr>
        <p:cxnSp>
          <p:nvCxnSpPr>
            <p:cNvPr id="49" name="直接连接符 48"/>
            <p:cNvCxnSpPr/>
            <p:nvPr/>
          </p:nvCxnSpPr>
          <p:spPr>
            <a:xfrm flipH="1">
              <a:off x="2249512" y="4401398"/>
              <a:ext cx="621185" cy="226801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2870697" y="4106003"/>
              <a:ext cx="0" cy="2953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燕尾形 61"/>
          <p:cNvSpPr/>
          <p:nvPr/>
        </p:nvSpPr>
        <p:spPr>
          <a:xfrm>
            <a:off x="4600575" y="2549525"/>
            <a:ext cx="188913" cy="287338"/>
          </a:xfrm>
          <a:prstGeom prst="chevron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49200">
                <a:srgbClr val="FFFFFF"/>
              </a:gs>
              <a:gs pos="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95486"/>
            <a:ext cx="3528392" cy="64633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000">
                <a:gradFill>
                  <a:gsLst>
                    <a:gs pos="32000">
                      <a:schemeClr val="bg1"/>
                    </a:gs>
                    <a:gs pos="85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zh-CN" altLang="en-US" sz="2400" dirty="0"/>
              <a:t>点击添加标题</a:t>
            </a:r>
            <a:endParaRPr lang="zh-CN" altLang="en-US" sz="2400" dirty="0"/>
          </a:p>
        </p:txBody>
      </p:sp>
      <p:sp>
        <p:nvSpPr>
          <p:cNvPr id="3" name="矩形​​ 4"/>
          <p:cNvSpPr/>
          <p:nvPr/>
        </p:nvSpPr>
        <p:spPr>
          <a:xfrm>
            <a:off x="3390900" y="2368550"/>
            <a:ext cx="4075113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F:\商务图片\4565_0808 (7)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63" y="1812480"/>
            <a:ext cx="1811377" cy="1914451"/>
          </a:xfrm>
          <a:prstGeom prst="roundRect">
            <a:avLst>
              <a:gd name="adj" fmla="val 34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14288"/>
            <a:ext cx="9148763" cy="5178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F:\263\SW-531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23"/>
          <a:stretch>
            <a:fillRect/>
          </a:stretch>
        </p:blipFill>
        <p:spPr bwMode="auto">
          <a:xfrm>
            <a:off x="266700" y="31750"/>
            <a:ext cx="91440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F:\263\图片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04875"/>
            <a:ext cx="4465637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​​ 42"/>
          <p:cNvSpPr>
            <a:spLocks noChangeArrowheads="1"/>
          </p:cNvSpPr>
          <p:nvPr/>
        </p:nvSpPr>
        <p:spPr bwMode="auto">
          <a:xfrm>
            <a:off x="2483768" y="2778816"/>
            <a:ext cx="5663259" cy="1184876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gradFill>
                  <a:gsLst>
                    <a:gs pos="32000">
                      <a:schemeClr val="bg1"/>
                    </a:gs>
                    <a:gs pos="85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Kozuka Gothic Pro R" panose="020B0400000000000000" pitchFamily="34" charset="-128"/>
                <a:cs typeface="Arial" panose="020B0604020202020204" pitchFamily="34" charset="0"/>
              </a:rPr>
              <a:t>THANKS</a:t>
            </a:r>
            <a:endParaRPr lang="zh-CN" altLang="en-US" sz="5400" dirty="0">
              <a:gradFill>
                <a:gsLst>
                  <a:gs pos="32000">
                    <a:schemeClr val="bg1"/>
                  </a:gs>
                  <a:gs pos="85000">
                    <a:schemeClr val="bg1">
                      <a:lumMod val="6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Kozuka Gothic Pro R" panose="020B04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0" y="2144713"/>
            <a:ext cx="9612313" cy="1109662"/>
            <a:chOff x="2" y="2145282"/>
            <a:chExt cx="9612560" cy="1109663"/>
          </a:xfrm>
        </p:grpSpPr>
        <p:pic>
          <p:nvPicPr>
            <p:cNvPr id="15377" name="Picture 5" descr="F:\263\1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2145282"/>
              <a:ext cx="9144000" cy="110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1" name="直接连接符 30"/>
            <p:cNvCxnSpPr/>
            <p:nvPr/>
          </p:nvCxnSpPr>
          <p:spPr>
            <a:xfrm>
              <a:off x="2581149" y="2615753"/>
              <a:ext cx="7031413" cy="0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74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 bwMode="auto">
          <a:xfrm>
            <a:off x="-252413" y="3808413"/>
            <a:ext cx="9864726" cy="1109662"/>
            <a:chOff x="-252536" y="3808586"/>
            <a:chExt cx="9865096" cy="1109663"/>
          </a:xfrm>
        </p:grpSpPr>
        <p:pic>
          <p:nvPicPr>
            <p:cNvPr id="15375" name="Picture 5" descr="F:\263\1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3808586"/>
              <a:ext cx="9144000" cy="110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4" name="直接连接符 33"/>
            <p:cNvCxnSpPr/>
            <p:nvPr/>
          </p:nvCxnSpPr>
          <p:spPr>
            <a:xfrm>
              <a:off x="-252536" y="4456350"/>
              <a:ext cx="9865096" cy="0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 bwMode="auto">
          <a:xfrm>
            <a:off x="7134225" y="-4763"/>
            <a:ext cx="1109663" cy="5168901"/>
            <a:chOff x="7134744" y="-4861"/>
            <a:chExt cx="1109663" cy="5168899"/>
          </a:xfrm>
        </p:grpSpPr>
        <p:pic>
          <p:nvPicPr>
            <p:cNvPr id="15373" name="Picture 5" descr="F:\263\1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17826" y="2012057"/>
              <a:ext cx="5143499" cy="110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接连接符 36"/>
            <p:cNvCxnSpPr/>
            <p:nvPr/>
          </p:nvCxnSpPr>
          <p:spPr>
            <a:xfrm flipV="1">
              <a:off x="7779015" y="1491631"/>
              <a:ext cx="0" cy="3672407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 bwMode="auto">
          <a:xfrm>
            <a:off x="293688" y="-4763"/>
            <a:ext cx="1109662" cy="5143501"/>
            <a:chOff x="293984" y="-4861"/>
            <a:chExt cx="1109663" cy="5143499"/>
          </a:xfrm>
        </p:grpSpPr>
        <p:pic>
          <p:nvPicPr>
            <p:cNvPr id="15371" name="Picture 5" descr="F:\263\1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-1722934" y="2012057"/>
              <a:ext cx="5143499" cy="110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0" name="直接连接符 39"/>
            <p:cNvCxnSpPr/>
            <p:nvPr/>
          </p:nvCxnSpPr>
          <p:spPr>
            <a:xfrm flipV="1">
              <a:off x="768392" y="51470"/>
              <a:ext cx="0" cy="3672407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WPS 演示</Application>
  <PresentationFormat>全屏显示(16:9)</PresentationFormat>
  <Paragraphs>80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Kozuka Gothic Pro R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26</cp:revision>
  <dcterms:created xsi:type="dcterms:W3CDTF">2011-05-27T08:23:00Z</dcterms:created>
  <dcterms:modified xsi:type="dcterms:W3CDTF">2018-08-28T08:35:08Z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