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4F81BD"/>
    <a:srgbClr val="90FF09"/>
    <a:srgbClr val="4B9E00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5" autoAdjust="0"/>
    <p:restoredTop sz="96499" autoAdjust="0"/>
  </p:normalViewPr>
  <p:slideViewPr>
    <p:cSldViewPr showGuides="1">
      <p:cViewPr varScale="1">
        <p:scale>
          <a:sx n="109" d="100"/>
          <a:sy n="109" d="100"/>
        </p:scale>
        <p:origin x="91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3C33A6-ACD2-462F-BB85-0792355EFA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C3CE6A-4F70-48AE-A11D-8CCD989241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7665EE-C315-4419-A2FD-0E377BB5D8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B47C-632C-4134-9C19-E418E6173C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A69C6-BF98-47BE-862F-2EBD259DCF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4A08-C923-4E60-95C1-013B47DC1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B6685-594B-4B31-AD19-5E79AF7218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F361-2339-4939-8E3A-45CEF27C81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BE4A-CB44-4B08-A807-61E603972F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DB93-3876-4D51-8A3B-F58F936DE6D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D2C7-0871-4A5A-ABAD-FB61DDA49D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9E83-B6E0-4A0B-A658-0932FECC9D5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BDDD-E7A7-456F-9C53-C90F906BFD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ECC5-15A9-483E-8136-3FA596E24ED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A3DD3-69FF-4DBF-8872-2E3DC6703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A55D6-9436-4FFF-B218-9805CC98EE4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5576-7FA0-4907-BE1A-415C721C9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CD01B-DD4A-4D8D-84C1-75883E2663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73215-93BD-4B78-89A4-BB3A0078AD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E6449-B9CA-4ADF-8D18-223F9DE56F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9AC46-EB43-45C5-8261-6862703652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33116E-0179-47C4-AD1F-81A65D1D2F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ACC4B3-DEDE-420B-BB6E-11A6C988A47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0" y="1363663"/>
            <a:ext cx="9150350" cy="2778125"/>
          </a:xfrm>
          <a:prstGeom prst="rect">
            <a:avLst/>
          </a:prstGeom>
          <a:gradFill flip="none" rotWithShape="1">
            <a:gsLst>
              <a:gs pos="100000">
                <a:srgbClr val="640000"/>
              </a:gs>
              <a:gs pos="0">
                <a:srgbClr val="640000"/>
              </a:gs>
              <a:gs pos="50000">
                <a:srgbClr val="78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肘形连接符 2"/>
          <p:cNvCxnSpPr/>
          <p:nvPr/>
        </p:nvCxnSpPr>
        <p:spPr>
          <a:xfrm rot="5400000">
            <a:off x="4808538" y="2427287"/>
            <a:ext cx="5143500" cy="288925"/>
          </a:xfrm>
          <a:prstGeom prst="bentConnector3">
            <a:avLst>
              <a:gd name="adj1" fmla="val 5235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4501357" y="2428081"/>
            <a:ext cx="5143500" cy="287337"/>
          </a:xfrm>
          <a:prstGeom prst="bentConnector3">
            <a:avLst>
              <a:gd name="adj1" fmla="val 3980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6200000" flipH="1">
            <a:off x="5457032" y="2499518"/>
            <a:ext cx="5143500" cy="144463"/>
          </a:xfrm>
          <a:prstGeom prst="bentConnector3">
            <a:avLst>
              <a:gd name="adj1" fmla="val 45556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1210469" y="2429669"/>
            <a:ext cx="5138737" cy="288925"/>
          </a:xfrm>
          <a:prstGeom prst="bentConnector3">
            <a:avLst>
              <a:gd name="adj1" fmla="val 74857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761206" y="2412206"/>
            <a:ext cx="5173663" cy="288925"/>
          </a:xfrm>
          <a:prstGeom prst="bentConnector3">
            <a:avLst>
              <a:gd name="adj1" fmla="val 1569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6200000" flipH="1">
            <a:off x="26987" y="2484438"/>
            <a:ext cx="5173663" cy="144462"/>
          </a:xfrm>
          <a:prstGeom prst="bentConnector3">
            <a:avLst>
              <a:gd name="adj1" fmla="val 5441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:\263\SW-5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7728" b="6296"/>
          <a:stretch>
            <a:fillRect/>
          </a:stretch>
        </p:blipFill>
        <p:spPr bwMode="auto">
          <a:xfrm>
            <a:off x="3779838" y="1720850"/>
            <a:ext cx="51530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7740650" y="4763"/>
            <a:ext cx="0" cy="51387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 bwMode="auto">
          <a:xfrm>
            <a:off x="-146050" y="1100138"/>
            <a:ext cx="5857875" cy="1292225"/>
            <a:chOff x="-146372" y="1099923"/>
            <a:chExt cx="5857973" cy="1293624"/>
          </a:xfrm>
        </p:grpSpPr>
        <p:grpSp>
          <p:nvGrpSpPr>
            <p:cNvPr id="29" name="组合 28"/>
            <p:cNvGrpSpPr/>
            <p:nvPr/>
          </p:nvGrpSpPr>
          <p:grpSpPr>
            <a:xfrm>
              <a:off x="162" y="1248028"/>
              <a:ext cx="5711439" cy="1124186"/>
              <a:chOff x="-1" y="1591580"/>
              <a:chExt cx="5928809" cy="11241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 30"/>
              <p:cNvSpPr/>
              <p:nvPr/>
            </p:nvSpPr>
            <p:spPr>
              <a:xfrm>
                <a:off x="-1" y="1707654"/>
                <a:ext cx="5928809" cy="1008112"/>
              </a:xfrm>
              <a:prstGeom prst="rect">
                <a:avLst/>
              </a:prstGeom>
              <a:gradFill>
                <a:gsLst>
                  <a:gs pos="0">
                    <a:srgbClr val="640000"/>
                  </a:gs>
                  <a:gs pos="100000">
                    <a:srgbClr val="78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591580"/>
                <a:ext cx="4745835" cy="116074"/>
              </a:xfrm>
              <a:prstGeom prst="rect">
                <a:avLst/>
              </a:prstGeom>
              <a:gradFill>
                <a:gsLst>
                  <a:gs pos="72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矩形​​ 42"/>
            <p:cNvSpPr>
              <a:spLocks noChangeArrowheads="1"/>
            </p:cNvSpPr>
            <p:nvPr/>
          </p:nvSpPr>
          <p:spPr bwMode="auto">
            <a:xfrm>
              <a:off x="-146372" y="1099923"/>
              <a:ext cx="5663259" cy="129362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800" dirty="0">
                  <a:solidFill>
                    <a:schemeClr val="bg1"/>
                  </a:solidFill>
                  <a:latin typeface="Constantia" panose="02030602050306030303" pitchFamily="18" charset="0"/>
                  <a:ea typeface="Kozuka Gothic Pro B" panose="020B0800000000000000" pitchFamily="34" charset="-128"/>
                </a:rPr>
                <a:t>POWERPOINT</a:t>
              </a:r>
              <a:endParaRPr lang="zh-CN" altLang="en-US" sz="5800" dirty="0">
                <a:solidFill>
                  <a:schemeClr val="bg1"/>
                </a:solidFill>
                <a:latin typeface="Constantia" panose="02030602050306030303" pitchFamily="18" charset="0"/>
                <a:ea typeface="Kozuka Gothic Pro B" panose="020B0800000000000000" pitchFamily="34" charset="-128"/>
              </a:endParaRPr>
            </a:p>
          </p:txBody>
        </p:sp>
        <p:sp>
          <p:nvSpPr>
            <p:cNvPr id="6166" name="TextBox 25"/>
            <p:cNvSpPr txBox="1">
              <a:spLocks noChangeArrowheads="1"/>
            </p:cNvSpPr>
            <p:nvPr/>
          </p:nvSpPr>
          <p:spPr bwMode="auto">
            <a:xfrm>
              <a:off x="5090369" y="1496519"/>
              <a:ext cx="5539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模板</a:t>
              </a:r>
              <a:endParaRPr lang="zh-CN" altLang="en-US" sz="240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50" y="1247775"/>
            <a:ext cx="9137650" cy="115888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350" y="4141788"/>
            <a:ext cx="9137650" cy="117475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"/>
                            </p:stCondLst>
                            <p:childTnLst>
                              <p:par>
                                <p:cTn id="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00"/>
                            </p:stCondLst>
                            <p:childTnLst>
                              <p:par>
                                <p:cTn id="68" presetID="16" presetClass="exit" presetSubtype="2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6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:\263\SW-5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3629025"/>
            <a:ext cx="241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11560" y="771550"/>
            <a:ext cx="7848872" cy="3312367"/>
            <a:chOff x="-1" y="1231539"/>
            <a:chExt cx="7848872" cy="33123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-1" y="1347613"/>
              <a:ext cx="7848872" cy="3196293"/>
            </a:xfrm>
            <a:prstGeom prst="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231539"/>
              <a:ext cx="6696743" cy="116074"/>
            </a:xfrm>
            <a:prstGeom prst="rect">
              <a:avLst/>
            </a:prstGeom>
            <a:gradFill>
              <a:gsLst>
                <a:gs pos="72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矩形​​ 57"/>
          <p:cNvSpPr/>
          <p:nvPr/>
        </p:nvSpPr>
        <p:spPr bwMode="auto">
          <a:xfrm>
            <a:off x="1585913" y="1641475"/>
            <a:ext cx="5972175" cy="185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7565" y="1563638"/>
            <a:ext cx="6660740" cy="432048"/>
            <a:chOff x="647565" y="1563638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647565" y="1563638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8994" y="1598266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7565" y="2211710"/>
            <a:ext cx="6660740" cy="432048"/>
            <a:chOff x="647565" y="2211710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647565" y="2211710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8994" y="2246338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565" y="2859782"/>
            <a:ext cx="6660740" cy="432048"/>
            <a:chOff x="647565" y="2859782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圆角矩形 10"/>
            <p:cNvSpPr/>
            <p:nvPr/>
          </p:nvSpPr>
          <p:spPr>
            <a:xfrm>
              <a:off x="647565" y="2859782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8994" y="2894410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565" y="3507854"/>
            <a:ext cx="6660740" cy="432048"/>
            <a:chOff x="647565" y="3507854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647565" y="3507854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8994" y="3542482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565" y="1563638"/>
            <a:ext cx="6660740" cy="432048"/>
            <a:chOff x="647565" y="1563638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647565" y="1563638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8994" y="1598266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611188" y="771525"/>
            <a:ext cx="6697662" cy="115888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3"/>
          <p:cNvSpPr txBox="1">
            <a:spLocks noChangeArrowheads="1"/>
          </p:cNvSpPr>
          <p:nvPr/>
        </p:nvSpPr>
        <p:spPr bwMode="auto">
          <a:xfrm>
            <a:off x="781050" y="1235075"/>
            <a:ext cx="2043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1609725" y="3956050"/>
            <a:ext cx="204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6230938" y="1204913"/>
            <a:ext cx="2043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3"/>
          <p:cNvSpPr txBox="1">
            <a:spLocks noChangeArrowheads="1"/>
          </p:cNvSpPr>
          <p:nvPr/>
        </p:nvSpPr>
        <p:spPr bwMode="auto">
          <a:xfrm>
            <a:off x="4640263" y="4070350"/>
            <a:ext cx="159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39"/>
          <p:cNvGrpSpPr/>
          <p:nvPr/>
        </p:nvGrpSpPr>
        <p:grpSpPr bwMode="auto">
          <a:xfrm>
            <a:off x="2881313" y="3119438"/>
            <a:ext cx="446087" cy="1050925"/>
            <a:chOff x="2560104" y="3996141"/>
            <a:chExt cx="310592" cy="593566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560104" y="4401416"/>
              <a:ext cx="310592" cy="18829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870696" y="3996141"/>
              <a:ext cx="0" cy="4052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40"/>
          <p:cNvGrpSpPr/>
          <p:nvPr/>
        </p:nvGrpSpPr>
        <p:grpSpPr bwMode="auto">
          <a:xfrm rot="7034902">
            <a:off x="1280319" y="1929606"/>
            <a:ext cx="641350" cy="611188"/>
            <a:chOff x="2431689" y="4026361"/>
            <a:chExt cx="531062" cy="478541"/>
          </a:xfrm>
        </p:grpSpPr>
        <p:cxnSp>
          <p:nvCxnSpPr>
            <p:cNvPr id="17" name="直接连接符 16"/>
            <p:cNvCxnSpPr/>
            <p:nvPr/>
          </p:nvCxnSpPr>
          <p:spPr>
            <a:xfrm rot="14565098" flipH="1" flipV="1">
              <a:off x="2662820" y="4270710"/>
              <a:ext cx="2486" cy="465337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4565098">
              <a:off x="2693485" y="4110133"/>
              <a:ext cx="349273" cy="18928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43"/>
          <p:cNvGrpSpPr/>
          <p:nvPr/>
        </p:nvGrpSpPr>
        <p:grpSpPr bwMode="auto">
          <a:xfrm rot="7200000">
            <a:off x="6932613" y="1951038"/>
            <a:ext cx="1081087" cy="471487"/>
            <a:chOff x="2238229" y="4335027"/>
            <a:chExt cx="939619" cy="501417"/>
          </a:xfrm>
        </p:grpSpPr>
        <p:cxnSp>
          <p:nvCxnSpPr>
            <p:cNvPr id="23" name="直接连接符 22"/>
            <p:cNvCxnSpPr/>
            <p:nvPr/>
          </p:nvCxnSpPr>
          <p:spPr>
            <a:xfrm rot="14400000" flipV="1">
              <a:off x="2573154" y="4264029"/>
              <a:ext cx="0" cy="676084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4873545" flipH="1">
              <a:off x="2806630" y="4467205"/>
              <a:ext cx="501418" cy="2387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49"/>
          <p:cNvGrpSpPr/>
          <p:nvPr/>
        </p:nvGrpSpPr>
        <p:grpSpPr bwMode="auto">
          <a:xfrm>
            <a:off x="6099175" y="3632200"/>
            <a:ext cx="447675" cy="749300"/>
            <a:chOff x="2249512" y="4106003"/>
            <a:chExt cx="621185" cy="522196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 bwMode="auto">
          <a:xfrm>
            <a:off x="1682750" y="1778000"/>
            <a:ext cx="1965325" cy="1887538"/>
            <a:chOff x="1682718" y="1778406"/>
            <a:chExt cx="1965636" cy="1886382"/>
          </a:xfrm>
        </p:grpSpPr>
        <p:grpSp>
          <p:nvGrpSpPr>
            <p:cNvPr id="6" name="组合 5"/>
            <p:cNvGrpSpPr/>
            <p:nvPr/>
          </p:nvGrpSpPr>
          <p:grpSpPr>
            <a:xfrm>
              <a:off x="1682718" y="1778406"/>
              <a:ext cx="1965636" cy="1886382"/>
              <a:chOff x="1037298" y="2344487"/>
              <a:chExt cx="2275613" cy="2183861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饼形 6"/>
              <p:cNvSpPr/>
              <p:nvPr/>
            </p:nvSpPr>
            <p:spPr>
              <a:xfrm rot="5400000">
                <a:off x="1037298" y="2344487"/>
                <a:ext cx="2112628" cy="2112628"/>
              </a:xfrm>
              <a:prstGeom prst="pie">
                <a:avLst>
                  <a:gd name="adj1" fmla="val 0"/>
                  <a:gd name="adj2" fmla="val 12879490"/>
                </a:avLst>
              </a:pr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饼形 7"/>
              <p:cNvSpPr/>
              <p:nvPr/>
            </p:nvSpPr>
            <p:spPr>
              <a:xfrm rot="18109379">
                <a:off x="1200283" y="2415720"/>
                <a:ext cx="2112628" cy="2112628"/>
              </a:xfrm>
              <a:prstGeom prst="pie">
                <a:avLst>
                  <a:gd name="adj1" fmla="val 177895"/>
                  <a:gd name="adj2" fmla="val 8839569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7" name="TextBox 29"/>
            <p:cNvSpPr txBox="1">
              <a:spLocks noChangeArrowheads="1"/>
            </p:cNvSpPr>
            <p:nvPr/>
          </p:nvSpPr>
          <p:spPr bwMode="auto">
            <a:xfrm>
              <a:off x="2024063" y="2520950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30"/>
            <p:cNvSpPr txBox="1">
              <a:spLocks noChangeArrowheads="1"/>
            </p:cNvSpPr>
            <p:nvPr/>
          </p:nvSpPr>
          <p:spPr bwMode="auto">
            <a:xfrm>
              <a:off x="2889250" y="2735263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64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6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410200" y="1778000"/>
            <a:ext cx="1924050" cy="2049463"/>
            <a:chOff x="5410992" y="1778406"/>
            <a:chExt cx="1922605" cy="2048470"/>
          </a:xfrm>
        </p:grpSpPr>
        <p:grpSp>
          <p:nvGrpSpPr>
            <p:cNvPr id="19" name="组合 18"/>
            <p:cNvGrpSpPr/>
            <p:nvPr/>
          </p:nvGrpSpPr>
          <p:grpSpPr>
            <a:xfrm>
              <a:off x="5410992" y="1778406"/>
              <a:ext cx="1922605" cy="2048470"/>
              <a:chOff x="1037298" y="2344488"/>
              <a:chExt cx="2225795" cy="23715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饼形 19"/>
              <p:cNvSpPr/>
              <p:nvPr/>
            </p:nvSpPr>
            <p:spPr>
              <a:xfrm rot="5400000">
                <a:off x="1037298" y="2344488"/>
                <a:ext cx="2112628" cy="2112628"/>
              </a:xfrm>
              <a:prstGeom prst="pie">
                <a:avLst>
                  <a:gd name="adj1" fmla="val 0"/>
                  <a:gd name="adj2" fmla="val 18825649"/>
                </a:avLst>
              </a:pr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饼形 20"/>
              <p:cNvSpPr/>
              <p:nvPr/>
            </p:nvSpPr>
            <p:spPr>
              <a:xfrm rot="18109379">
                <a:off x="1150466" y="2603370"/>
                <a:ext cx="2112628" cy="2112627"/>
              </a:xfrm>
              <a:prstGeom prst="pie">
                <a:avLst>
                  <a:gd name="adj1" fmla="val 6071443"/>
                  <a:gd name="adj2" fmla="val 8839569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4" name="TextBox 31"/>
            <p:cNvSpPr txBox="1">
              <a:spLocks noChangeArrowheads="1"/>
            </p:cNvSpPr>
            <p:nvPr/>
          </p:nvSpPr>
          <p:spPr bwMode="auto">
            <a:xfrm>
              <a:off x="5954713" y="2239963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2"/>
            <p:cNvSpPr txBox="1">
              <a:spLocks noChangeArrowheads="1"/>
            </p:cNvSpPr>
            <p:nvPr/>
          </p:nvSpPr>
          <p:spPr bwMode="auto">
            <a:xfrm>
              <a:off x="6373813" y="32956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64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6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75551" y="2419983"/>
            <a:ext cx="360040" cy="350086"/>
            <a:chOff x="4211961" y="1496219"/>
            <a:chExt cx="580401" cy="5643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燕尾形 34"/>
            <p:cNvSpPr/>
            <p:nvPr/>
          </p:nvSpPr>
          <p:spPr>
            <a:xfrm>
              <a:off x="4211961" y="1496219"/>
              <a:ext cx="360040" cy="564357"/>
            </a:xfrm>
            <a:prstGeom prst="chevron">
              <a:avLst>
                <a:gd name="adj" fmla="val 59419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4432322" y="1496219"/>
              <a:ext cx="360040" cy="564357"/>
            </a:xfrm>
            <a:prstGeom prst="chevron">
              <a:avLst>
                <a:gd name="adj" fmla="val 59419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​​ 8"/>
          <p:cNvCxnSpPr/>
          <p:nvPr/>
        </p:nvCxnSpPr>
        <p:spPr>
          <a:xfrm flipV="1">
            <a:off x="267017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388302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08952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324600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04938" y="2149475"/>
            <a:ext cx="0" cy="17653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8"/>
          <p:cNvGrpSpPr/>
          <p:nvPr/>
        </p:nvGrpSpPr>
        <p:grpSpPr bwMode="auto">
          <a:xfrm>
            <a:off x="1573213" y="3986213"/>
            <a:ext cx="4654550" cy="304800"/>
            <a:chOff x="2119313" y="3688408"/>
            <a:chExt cx="4654550" cy="304800"/>
          </a:xfrm>
        </p:grpSpPr>
        <p:sp>
          <p:nvSpPr>
            <p:cNvPr id="13344" name="Text Box 9"/>
            <p:cNvSpPr txBox="1">
              <a:spLocks noChangeArrowheads="1"/>
            </p:cNvSpPr>
            <p:nvPr/>
          </p:nvSpPr>
          <p:spPr bwMode="auto">
            <a:xfrm>
              <a:off x="2119313" y="3688408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5" name="Text Box 9"/>
            <p:cNvSpPr txBox="1">
              <a:spLocks noChangeArrowheads="1"/>
            </p:cNvSpPr>
            <p:nvPr/>
          </p:nvSpPr>
          <p:spPr bwMode="auto">
            <a:xfrm>
              <a:off x="3357563" y="3688408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6" name="Text Box 9"/>
            <p:cNvSpPr txBox="1">
              <a:spLocks noChangeArrowheads="1"/>
            </p:cNvSpPr>
            <p:nvPr/>
          </p:nvSpPr>
          <p:spPr bwMode="auto">
            <a:xfrm>
              <a:off x="4600575" y="3688408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7" name="Text Box 9"/>
            <p:cNvSpPr txBox="1">
              <a:spLocks noChangeArrowheads="1"/>
            </p:cNvSpPr>
            <p:nvPr/>
          </p:nvSpPr>
          <p:spPr bwMode="auto">
            <a:xfrm>
              <a:off x="5829300" y="3688408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709738" y="2870200"/>
            <a:ext cx="287337" cy="102711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1050" y="3106738"/>
            <a:ext cx="287338" cy="7905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4813" y="3249613"/>
            <a:ext cx="287337" cy="64770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4538" y="2603500"/>
            <a:ext cx="288925" cy="1293813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8450" y="2757488"/>
            <a:ext cx="288925" cy="113982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49763" y="2386013"/>
            <a:ext cx="288925" cy="15113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4963" y="2870200"/>
            <a:ext cx="287337" cy="102711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56275" y="3106738"/>
            <a:ext cx="287338" cy="7905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rot="-5400000">
            <a:off x="4100513" y="1196975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04063" y="2068513"/>
            <a:ext cx="287337" cy="21431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solidFill>
              <a:srgbClr val="6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4063" y="2913063"/>
            <a:ext cx="287337" cy="18097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4"/>
          <p:cNvGrpSpPr/>
          <p:nvPr/>
        </p:nvGrpSpPr>
        <p:grpSpPr bwMode="auto">
          <a:xfrm>
            <a:off x="7612063" y="2022475"/>
            <a:ext cx="544512" cy="1163638"/>
            <a:chOff x="5035854" y="4844293"/>
            <a:chExt cx="542926" cy="1164394"/>
          </a:xfrm>
        </p:grpSpPr>
        <p:sp>
          <p:nvSpPr>
            <p:cNvPr id="13342" name="TextBox 30"/>
            <p:cNvSpPr txBox="1">
              <a:spLocks noChangeArrowheads="1"/>
            </p:cNvSpPr>
            <p:nvPr/>
          </p:nvSpPr>
          <p:spPr bwMode="auto">
            <a:xfrm>
              <a:off x="5035854" y="4844293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31"/>
            <p:cNvSpPr txBox="1">
              <a:spLocks noChangeArrowheads="1"/>
            </p:cNvSpPr>
            <p:nvPr/>
          </p:nvSpPr>
          <p:spPr bwMode="auto">
            <a:xfrm>
              <a:off x="5035855" y="5700712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1577975" y="25876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1919288" y="283368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2"/>
          <p:cNvSpPr txBox="1">
            <a:spLocks noChangeArrowheads="1"/>
          </p:cNvSpPr>
          <p:nvPr/>
        </p:nvSpPr>
        <p:spPr bwMode="auto">
          <a:xfrm>
            <a:off x="2798763" y="29400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3140075" y="23066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4"/>
          <p:cNvSpPr txBox="1">
            <a:spLocks noChangeArrowheads="1"/>
          </p:cNvSpPr>
          <p:nvPr/>
        </p:nvSpPr>
        <p:spPr bwMode="auto">
          <a:xfrm>
            <a:off x="3978275" y="24479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5"/>
          <p:cNvSpPr txBox="1">
            <a:spLocks noChangeArrowheads="1"/>
          </p:cNvSpPr>
          <p:nvPr/>
        </p:nvSpPr>
        <p:spPr bwMode="auto">
          <a:xfrm>
            <a:off x="4319588" y="20955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5280025" y="25527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5624513" y="2798763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3533775" y="1514475"/>
            <a:ext cx="1655763" cy="841375"/>
            <a:chOff x="1043608" y="1514500"/>
            <a:chExt cx="1656184" cy="841226"/>
          </a:xfrm>
        </p:grpSpPr>
        <p:sp>
          <p:nvSpPr>
            <p:cNvPr id="21" name="圆角矩形 20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3137" y="1491630"/>
            <a:ext cx="1656184" cy="2880320"/>
            <a:chOff x="1043608" y="1491630"/>
            <a:chExt cx="1656184" cy="2880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043608" y="1491630"/>
              <a:ext cx="1656184" cy="2880320"/>
            </a:xfrm>
            <a:prstGeom prst="roundRect">
              <a:avLst>
                <a:gd name="adj" fmla="val 10172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2286" y="1779662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2286" y="2737891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2286" y="3768128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2381250" y="1982788"/>
            <a:ext cx="12700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81250" y="2932113"/>
            <a:ext cx="13112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81250" y="3962400"/>
            <a:ext cx="13112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 bwMode="auto">
          <a:xfrm>
            <a:off x="3533775" y="2511425"/>
            <a:ext cx="1655763" cy="841375"/>
            <a:chOff x="1043608" y="1514500"/>
            <a:chExt cx="1656184" cy="841226"/>
          </a:xfrm>
        </p:grpSpPr>
        <p:sp>
          <p:nvSpPr>
            <p:cNvPr id="37" name="圆角矩形 36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533775" y="3530600"/>
            <a:ext cx="1655763" cy="841375"/>
            <a:chOff x="1043608" y="1514500"/>
            <a:chExt cx="1656184" cy="841226"/>
          </a:xfrm>
        </p:grpSpPr>
        <p:sp>
          <p:nvSpPr>
            <p:cNvPr id="40" name="圆角矩形 39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08186" y="2336502"/>
            <a:ext cx="1656184" cy="1194222"/>
            <a:chOff x="1043608" y="2336502"/>
            <a:chExt cx="1656184" cy="11942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1043608" y="2336502"/>
              <a:ext cx="1656184" cy="1194222"/>
            </a:xfrm>
            <a:prstGeom prst="roundRect">
              <a:avLst>
                <a:gd name="adj" fmla="val 10172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2286" y="2737891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cxnSp>
        <p:nvCxnSpPr>
          <p:cNvPr id="52" name="肘形连接符 51"/>
          <p:cNvCxnSpPr/>
          <p:nvPr/>
        </p:nvCxnSpPr>
        <p:spPr>
          <a:xfrm>
            <a:off x="5056188" y="1935163"/>
            <a:ext cx="1254125" cy="803275"/>
          </a:xfrm>
          <a:prstGeom prst="bentConnector3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flipV="1">
            <a:off x="5065713" y="3125788"/>
            <a:ext cx="1235075" cy="849312"/>
          </a:xfrm>
          <a:prstGeom prst="bentConnector3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065713" y="2932113"/>
            <a:ext cx="12350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​ 2"/>
          <p:cNvSpPr/>
          <p:nvPr/>
        </p:nvSpPr>
        <p:spPr bwMode="auto">
          <a:xfrm>
            <a:off x="915988" y="1824038"/>
            <a:ext cx="2663825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b="1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23179" y="1824175"/>
            <a:ext cx="4112124" cy="2359245"/>
            <a:chOff x="4932040" y="1707654"/>
            <a:chExt cx="4359681" cy="250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32" name="Picture 8" descr="D:\PPT图\图片16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r="2120" b="7382"/>
            <a:stretch>
              <a:fillRect/>
            </a:stretch>
          </p:blipFill>
          <p:spPr bwMode="auto">
            <a:xfrm>
              <a:off x="4932040" y="3003798"/>
              <a:ext cx="2127115" cy="120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D:\PPT图\图片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" r="4061" b="20997"/>
            <a:stretch>
              <a:fillRect/>
            </a:stretch>
          </p:blipFill>
          <p:spPr bwMode="auto">
            <a:xfrm>
              <a:off x="4932040" y="1707654"/>
              <a:ext cx="2127115" cy="119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D:\PPT图\图片16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r="2120" b="7382"/>
            <a:stretch>
              <a:fillRect/>
            </a:stretch>
          </p:blipFill>
          <p:spPr bwMode="auto">
            <a:xfrm>
              <a:off x="7164606" y="1707654"/>
              <a:ext cx="2127115" cy="120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9" descr="D:\PPT图\图片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" r="4061" b="20997"/>
            <a:stretch>
              <a:fillRect/>
            </a:stretch>
          </p:blipFill>
          <p:spPr bwMode="auto">
            <a:xfrm>
              <a:off x="7164606" y="3016572"/>
              <a:ext cx="2127115" cy="119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:\263\SW-5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47775"/>
            <a:ext cx="5907088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-146050" y="1100138"/>
            <a:ext cx="5662613" cy="1292225"/>
            <a:chOff x="-146372" y="1099923"/>
            <a:chExt cx="5663259" cy="1292634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" y="1248028"/>
              <a:ext cx="4571837" cy="1124186"/>
              <a:chOff x="-1" y="1591580"/>
              <a:chExt cx="5928809" cy="11241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 30"/>
              <p:cNvSpPr/>
              <p:nvPr/>
            </p:nvSpPr>
            <p:spPr>
              <a:xfrm>
                <a:off x="-1" y="1707654"/>
                <a:ext cx="5928809" cy="1008112"/>
              </a:xfrm>
              <a:prstGeom prst="rect">
                <a:avLst/>
              </a:prstGeom>
              <a:gradFill>
                <a:gsLst>
                  <a:gs pos="0">
                    <a:srgbClr val="640000"/>
                  </a:gs>
                  <a:gs pos="100000">
                    <a:srgbClr val="78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591580"/>
                <a:ext cx="4745835" cy="116074"/>
              </a:xfrm>
              <a:prstGeom prst="rect">
                <a:avLst/>
              </a:prstGeom>
              <a:gradFill>
                <a:gsLst>
                  <a:gs pos="72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矩形​​ 42"/>
            <p:cNvSpPr>
              <a:spLocks noChangeArrowheads="1"/>
            </p:cNvSpPr>
            <p:nvPr/>
          </p:nvSpPr>
          <p:spPr bwMode="auto">
            <a:xfrm>
              <a:off x="-146372" y="1099923"/>
              <a:ext cx="5663259" cy="12926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800" dirty="0">
                  <a:solidFill>
                    <a:schemeClr val="bg1"/>
                  </a:solidFill>
                  <a:latin typeface="Constantia" panose="02030602050306030303" pitchFamily="18" charset="0"/>
                  <a:ea typeface="Kozuka Gothic Pro B" panose="020B0800000000000000" pitchFamily="34" charset="-128"/>
                </a:rPr>
                <a:t>THANKS</a:t>
              </a:r>
              <a:endParaRPr lang="zh-CN" altLang="en-US" sz="5800" dirty="0">
                <a:solidFill>
                  <a:schemeClr val="bg1"/>
                </a:solidFill>
                <a:latin typeface="Constantia" panose="02030602050306030303" pitchFamily="18" charset="0"/>
                <a:ea typeface="Kozuka Gothic Pro B" panose="020B0800000000000000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全屏显示(16:9)</PresentationFormat>
  <Paragraphs>96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Constantia</vt:lpstr>
      <vt:lpstr>Kozuka Gothic Pro B</vt:lpstr>
      <vt:lpstr>方正大黑简体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17</cp:revision>
  <dcterms:created xsi:type="dcterms:W3CDTF">2011-05-23T03:24:00Z</dcterms:created>
  <dcterms:modified xsi:type="dcterms:W3CDTF">2018-08-28T08:34:46Z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