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94660"/>
  </p:normalViewPr>
  <p:slideViewPr>
    <p:cSldViewPr showGuides="1">
      <p:cViewPr varScale="1">
        <p:scale>
          <a:sx n="109" d="100"/>
          <a:sy n="109" d="100"/>
        </p:scale>
        <p:origin x="52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093E809D-4C41-4446-850D-DA2D6A1712CC}"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FADC70B3-50FB-4252-8263-2DB745FB01D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8FE2960-FCC5-497C-A00B-F46469884B3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23EF8D-6534-4037-9C22-1B9D93ECEF41}"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ECC5B56-CEDD-4969-83FC-870BFD78B17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088615-227D-4B98-A15E-652727C6627E}"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435896-B87C-485F-BB53-A1EB5B69B8D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CEEF69-C51E-4580-99E0-2C7253DD9AE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90651C7-82B8-4CD3-A1DD-9A1F45072F1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40CA088-35AF-4FD3-893D-54117ACF7D98}"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F4AABAFD-A8C6-461A-9CB7-DC081875521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92910A-DB24-416A-BA52-8A13279B2101}"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6CBDCE5-C64C-4EBB-947D-8E36E4F3B45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FD6D60F-E2EC-49D4-B791-3599A3E6707D}"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EAA88BF-30FF-4E3D-9752-40D1D3B4457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BFD20EB-BBB7-40A3-9A51-3BB8893A1387}"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CDD47DD-59A5-42F7-9E0F-D0815F201346}"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435699E-E6DB-434A-8547-01EF43B2DAF3}"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p:nvGrpSpPr>
        <p:grpSpPr>
          <a:xfrm rot="1189635">
            <a:off x="-753033" y="876357"/>
            <a:ext cx="9631362" cy="3773488"/>
            <a:chOff x="-1142999" y="-625475"/>
            <a:chExt cx="9631362" cy="3773488"/>
          </a:xfrm>
          <a:solidFill>
            <a:schemeClr val="tx1">
              <a:lumMod val="75000"/>
              <a:lumOff val="25000"/>
              <a:alpha val="5000"/>
            </a:schemeClr>
          </a:solidFill>
        </p:grpSpPr>
        <p:sp>
          <p:nvSpPr>
            <p:cNvPr id="3" name="Freeform 470"/>
            <p:cNvSpPr/>
            <p:nvPr/>
          </p:nvSpPr>
          <p:spPr bwMode="auto">
            <a:xfrm>
              <a:off x="1601788" y="-625475"/>
              <a:ext cx="1057275" cy="658813"/>
            </a:xfrm>
            <a:custGeom>
              <a:avLst/>
              <a:gdLst>
                <a:gd name="T0" fmla="*/ 591 w 666"/>
                <a:gd name="T1" fmla="*/ 0 h 415"/>
                <a:gd name="T2" fmla="*/ 0 w 666"/>
                <a:gd name="T3" fmla="*/ 215 h 415"/>
                <a:gd name="T4" fmla="*/ 69 w 666"/>
                <a:gd name="T5" fmla="*/ 415 h 415"/>
                <a:gd name="T6" fmla="*/ 666 w 666"/>
                <a:gd name="T7" fmla="*/ 196 h 415"/>
                <a:gd name="T8" fmla="*/ 591 w 666"/>
                <a:gd name="T9" fmla="*/ 0 h 415"/>
              </a:gdLst>
              <a:ahLst/>
              <a:cxnLst>
                <a:cxn ang="0">
                  <a:pos x="T0" y="T1"/>
                </a:cxn>
                <a:cxn ang="0">
                  <a:pos x="T2" y="T3"/>
                </a:cxn>
                <a:cxn ang="0">
                  <a:pos x="T4" y="T5"/>
                </a:cxn>
                <a:cxn ang="0">
                  <a:pos x="T6" y="T7"/>
                </a:cxn>
                <a:cxn ang="0">
                  <a:pos x="T8" y="T9"/>
                </a:cxn>
              </a:cxnLst>
              <a:rect l="0" t="0" r="r" b="b"/>
              <a:pathLst>
                <a:path w="666" h="415">
                  <a:moveTo>
                    <a:pt x="591" y="0"/>
                  </a:moveTo>
                  <a:lnTo>
                    <a:pt x="0" y="215"/>
                  </a:lnTo>
                  <a:lnTo>
                    <a:pt x="69" y="415"/>
                  </a:lnTo>
                  <a:lnTo>
                    <a:pt x="666" y="196"/>
                  </a:lnTo>
                  <a:lnTo>
                    <a:pt x="591"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4" name="组合 3"/>
            <p:cNvGrpSpPr/>
            <p:nvPr/>
          </p:nvGrpSpPr>
          <p:grpSpPr>
            <a:xfrm>
              <a:off x="-1142999" y="-603250"/>
              <a:ext cx="9631362" cy="3751263"/>
              <a:chOff x="-1142999" y="-603250"/>
              <a:chExt cx="9631362" cy="3751263"/>
            </a:xfrm>
            <a:grpFill/>
          </p:grpSpPr>
          <p:sp>
            <p:nvSpPr>
              <p:cNvPr id="5" name="Freeform 383"/>
              <p:cNvSpPr/>
              <p:nvPr/>
            </p:nvSpPr>
            <p:spPr bwMode="auto">
              <a:xfrm>
                <a:off x="2178050" y="1173163"/>
                <a:ext cx="428625" cy="428625"/>
              </a:xfrm>
              <a:custGeom>
                <a:avLst/>
                <a:gdLst>
                  <a:gd name="T0" fmla="*/ 270 w 270"/>
                  <a:gd name="T1" fmla="*/ 195 h 270"/>
                  <a:gd name="T2" fmla="*/ 70 w 270"/>
                  <a:gd name="T3" fmla="*/ 270 h 270"/>
                  <a:gd name="T4" fmla="*/ 0 w 270"/>
                  <a:gd name="T5" fmla="*/ 69 h 270"/>
                  <a:gd name="T6" fmla="*/ 196 w 270"/>
                  <a:gd name="T7" fmla="*/ 0 h 270"/>
                  <a:gd name="T8" fmla="*/ 270 w 270"/>
                  <a:gd name="T9" fmla="*/ 195 h 270"/>
                </a:gdLst>
                <a:ahLst/>
                <a:cxnLst>
                  <a:cxn ang="0">
                    <a:pos x="T0" y="T1"/>
                  </a:cxn>
                  <a:cxn ang="0">
                    <a:pos x="T2" y="T3"/>
                  </a:cxn>
                  <a:cxn ang="0">
                    <a:pos x="T4" y="T5"/>
                  </a:cxn>
                  <a:cxn ang="0">
                    <a:pos x="T6" y="T7"/>
                  </a:cxn>
                  <a:cxn ang="0">
                    <a:pos x="T8" y="T9"/>
                  </a:cxn>
                </a:cxnLst>
                <a:rect l="0" t="0" r="r" b="b"/>
                <a:pathLst>
                  <a:path w="270" h="270">
                    <a:moveTo>
                      <a:pt x="270" y="195"/>
                    </a:moveTo>
                    <a:lnTo>
                      <a:pt x="70" y="270"/>
                    </a:lnTo>
                    <a:lnTo>
                      <a:pt x="0" y="69"/>
                    </a:lnTo>
                    <a:lnTo>
                      <a:pt x="196" y="0"/>
                    </a:lnTo>
                    <a:lnTo>
                      <a:pt x="270" y="19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Freeform 388"/>
              <p:cNvSpPr/>
              <p:nvPr/>
            </p:nvSpPr>
            <p:spPr bwMode="auto">
              <a:xfrm>
                <a:off x="-93662" y="-261938"/>
                <a:ext cx="747712" cy="539750"/>
              </a:xfrm>
              <a:custGeom>
                <a:avLst/>
                <a:gdLst>
                  <a:gd name="T0" fmla="*/ 0 w 471"/>
                  <a:gd name="T1" fmla="*/ 144 h 340"/>
                  <a:gd name="T2" fmla="*/ 75 w 471"/>
                  <a:gd name="T3" fmla="*/ 340 h 340"/>
                  <a:gd name="T4" fmla="*/ 471 w 471"/>
                  <a:gd name="T5" fmla="*/ 200 h 340"/>
                  <a:gd name="T6" fmla="*/ 396 w 471"/>
                  <a:gd name="T7" fmla="*/ 0 h 340"/>
                  <a:gd name="T8" fmla="*/ 0 w 471"/>
                  <a:gd name="T9" fmla="*/ 144 h 340"/>
                </a:gdLst>
                <a:ahLst/>
                <a:cxnLst>
                  <a:cxn ang="0">
                    <a:pos x="T0" y="T1"/>
                  </a:cxn>
                  <a:cxn ang="0">
                    <a:pos x="T2" y="T3"/>
                  </a:cxn>
                  <a:cxn ang="0">
                    <a:pos x="T4" y="T5"/>
                  </a:cxn>
                  <a:cxn ang="0">
                    <a:pos x="T6" y="T7"/>
                  </a:cxn>
                  <a:cxn ang="0">
                    <a:pos x="T8" y="T9"/>
                  </a:cxn>
                </a:cxnLst>
                <a:rect l="0" t="0" r="r" b="b"/>
                <a:pathLst>
                  <a:path w="471" h="340">
                    <a:moveTo>
                      <a:pt x="0" y="144"/>
                    </a:moveTo>
                    <a:lnTo>
                      <a:pt x="75" y="340"/>
                    </a:lnTo>
                    <a:lnTo>
                      <a:pt x="471" y="200"/>
                    </a:lnTo>
                    <a:lnTo>
                      <a:pt x="396" y="0"/>
                    </a:lnTo>
                    <a:lnTo>
                      <a:pt x="0" y="144"/>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Freeform 390"/>
              <p:cNvSpPr/>
              <p:nvPr/>
            </p:nvSpPr>
            <p:spPr bwMode="auto">
              <a:xfrm>
                <a:off x="3117850" y="831850"/>
                <a:ext cx="428625" cy="430213"/>
              </a:xfrm>
              <a:custGeom>
                <a:avLst/>
                <a:gdLst>
                  <a:gd name="T0" fmla="*/ 270 w 270"/>
                  <a:gd name="T1" fmla="*/ 196 h 271"/>
                  <a:gd name="T2" fmla="*/ 70 w 270"/>
                  <a:gd name="T3" fmla="*/ 271 h 271"/>
                  <a:gd name="T4" fmla="*/ 0 w 270"/>
                  <a:gd name="T5" fmla="*/ 70 h 271"/>
                  <a:gd name="T6" fmla="*/ 196 w 270"/>
                  <a:gd name="T7" fmla="*/ 0 h 271"/>
                  <a:gd name="T8" fmla="*/ 270 w 270"/>
                  <a:gd name="T9" fmla="*/ 196 h 271"/>
                </a:gdLst>
                <a:ahLst/>
                <a:cxnLst>
                  <a:cxn ang="0">
                    <a:pos x="T0" y="T1"/>
                  </a:cxn>
                  <a:cxn ang="0">
                    <a:pos x="T2" y="T3"/>
                  </a:cxn>
                  <a:cxn ang="0">
                    <a:pos x="T4" y="T5"/>
                  </a:cxn>
                  <a:cxn ang="0">
                    <a:pos x="T6" y="T7"/>
                  </a:cxn>
                  <a:cxn ang="0">
                    <a:pos x="T8" y="T9"/>
                  </a:cxn>
                </a:cxnLst>
                <a:rect l="0" t="0" r="r" b="b"/>
                <a:pathLst>
                  <a:path w="270" h="271">
                    <a:moveTo>
                      <a:pt x="270" y="196"/>
                    </a:moveTo>
                    <a:lnTo>
                      <a:pt x="70" y="271"/>
                    </a:lnTo>
                    <a:lnTo>
                      <a:pt x="0" y="70"/>
                    </a:lnTo>
                    <a:lnTo>
                      <a:pt x="196" y="0"/>
                    </a:lnTo>
                    <a:lnTo>
                      <a:pt x="270" y="196"/>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 name="Freeform 391"/>
              <p:cNvSpPr/>
              <p:nvPr/>
            </p:nvSpPr>
            <p:spPr bwMode="auto">
              <a:xfrm>
                <a:off x="1941513" y="544513"/>
                <a:ext cx="428625" cy="428625"/>
              </a:xfrm>
              <a:custGeom>
                <a:avLst/>
                <a:gdLst>
                  <a:gd name="T0" fmla="*/ 270 w 270"/>
                  <a:gd name="T1" fmla="*/ 200 h 270"/>
                  <a:gd name="T2" fmla="*/ 75 w 270"/>
                  <a:gd name="T3" fmla="*/ 270 h 270"/>
                  <a:gd name="T4" fmla="*/ 0 w 270"/>
                  <a:gd name="T5" fmla="*/ 74 h 270"/>
                  <a:gd name="T6" fmla="*/ 200 w 270"/>
                  <a:gd name="T7" fmla="*/ 0 h 270"/>
                  <a:gd name="T8" fmla="*/ 270 w 270"/>
                  <a:gd name="T9" fmla="*/ 200 h 270"/>
                </a:gdLst>
                <a:ahLst/>
                <a:cxnLst>
                  <a:cxn ang="0">
                    <a:pos x="T0" y="T1"/>
                  </a:cxn>
                  <a:cxn ang="0">
                    <a:pos x="T2" y="T3"/>
                  </a:cxn>
                  <a:cxn ang="0">
                    <a:pos x="T4" y="T5"/>
                  </a:cxn>
                  <a:cxn ang="0">
                    <a:pos x="T6" y="T7"/>
                  </a:cxn>
                  <a:cxn ang="0">
                    <a:pos x="T8" y="T9"/>
                  </a:cxn>
                </a:cxnLst>
                <a:rect l="0" t="0" r="r" b="b"/>
                <a:pathLst>
                  <a:path w="270" h="270">
                    <a:moveTo>
                      <a:pt x="270" y="200"/>
                    </a:moveTo>
                    <a:lnTo>
                      <a:pt x="75" y="270"/>
                    </a:lnTo>
                    <a:lnTo>
                      <a:pt x="0" y="74"/>
                    </a:lnTo>
                    <a:lnTo>
                      <a:pt x="200" y="0"/>
                    </a:lnTo>
                    <a:lnTo>
                      <a:pt x="270"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 name="Freeform 392"/>
              <p:cNvSpPr/>
              <p:nvPr/>
            </p:nvSpPr>
            <p:spPr bwMode="auto">
              <a:xfrm>
                <a:off x="1830388" y="233363"/>
                <a:ext cx="428625" cy="428625"/>
              </a:xfrm>
              <a:custGeom>
                <a:avLst/>
                <a:gdLst>
                  <a:gd name="T0" fmla="*/ 270 w 270"/>
                  <a:gd name="T1" fmla="*/ 196 h 270"/>
                  <a:gd name="T2" fmla="*/ 70 w 270"/>
                  <a:gd name="T3" fmla="*/ 270 h 270"/>
                  <a:gd name="T4" fmla="*/ 0 w 270"/>
                  <a:gd name="T5" fmla="*/ 70 h 270"/>
                  <a:gd name="T6" fmla="*/ 196 w 270"/>
                  <a:gd name="T7" fmla="*/ 0 h 270"/>
                  <a:gd name="T8" fmla="*/ 270 w 270"/>
                  <a:gd name="T9" fmla="*/ 196 h 270"/>
                </a:gdLst>
                <a:ahLst/>
                <a:cxnLst>
                  <a:cxn ang="0">
                    <a:pos x="T0" y="T1"/>
                  </a:cxn>
                  <a:cxn ang="0">
                    <a:pos x="T2" y="T3"/>
                  </a:cxn>
                  <a:cxn ang="0">
                    <a:pos x="T4" y="T5"/>
                  </a:cxn>
                  <a:cxn ang="0">
                    <a:pos x="T6" y="T7"/>
                  </a:cxn>
                  <a:cxn ang="0">
                    <a:pos x="T8" y="T9"/>
                  </a:cxn>
                </a:cxnLst>
                <a:rect l="0" t="0" r="r" b="b"/>
                <a:pathLst>
                  <a:path w="270" h="270">
                    <a:moveTo>
                      <a:pt x="270" y="196"/>
                    </a:moveTo>
                    <a:lnTo>
                      <a:pt x="70" y="270"/>
                    </a:lnTo>
                    <a:lnTo>
                      <a:pt x="0" y="70"/>
                    </a:lnTo>
                    <a:lnTo>
                      <a:pt x="196" y="0"/>
                    </a:lnTo>
                    <a:lnTo>
                      <a:pt x="270" y="196"/>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 name="Freeform 411"/>
              <p:cNvSpPr/>
              <p:nvPr/>
            </p:nvSpPr>
            <p:spPr bwMode="auto">
              <a:xfrm>
                <a:off x="3716338" y="-455613"/>
                <a:ext cx="430212" cy="430213"/>
              </a:xfrm>
              <a:custGeom>
                <a:avLst/>
                <a:gdLst>
                  <a:gd name="T0" fmla="*/ 271 w 271"/>
                  <a:gd name="T1" fmla="*/ 196 h 271"/>
                  <a:gd name="T2" fmla="*/ 70 w 271"/>
                  <a:gd name="T3" fmla="*/ 271 h 271"/>
                  <a:gd name="T4" fmla="*/ 0 w 271"/>
                  <a:gd name="T5" fmla="*/ 70 h 271"/>
                  <a:gd name="T6" fmla="*/ 196 w 271"/>
                  <a:gd name="T7" fmla="*/ 0 h 271"/>
                  <a:gd name="T8" fmla="*/ 271 w 271"/>
                  <a:gd name="T9" fmla="*/ 196 h 271"/>
                </a:gdLst>
                <a:ahLst/>
                <a:cxnLst>
                  <a:cxn ang="0">
                    <a:pos x="T0" y="T1"/>
                  </a:cxn>
                  <a:cxn ang="0">
                    <a:pos x="T2" y="T3"/>
                  </a:cxn>
                  <a:cxn ang="0">
                    <a:pos x="T4" y="T5"/>
                  </a:cxn>
                  <a:cxn ang="0">
                    <a:pos x="T6" y="T7"/>
                  </a:cxn>
                  <a:cxn ang="0">
                    <a:pos x="T8" y="T9"/>
                  </a:cxn>
                </a:cxnLst>
                <a:rect l="0" t="0" r="r" b="b"/>
                <a:pathLst>
                  <a:path w="271" h="271">
                    <a:moveTo>
                      <a:pt x="271" y="196"/>
                    </a:moveTo>
                    <a:lnTo>
                      <a:pt x="70" y="271"/>
                    </a:lnTo>
                    <a:lnTo>
                      <a:pt x="0" y="70"/>
                    </a:lnTo>
                    <a:lnTo>
                      <a:pt x="196" y="0"/>
                    </a:lnTo>
                    <a:lnTo>
                      <a:pt x="271" y="196"/>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Freeform 412"/>
              <p:cNvSpPr/>
              <p:nvPr/>
            </p:nvSpPr>
            <p:spPr bwMode="auto">
              <a:xfrm>
                <a:off x="4146550" y="-255588"/>
                <a:ext cx="428625" cy="430213"/>
              </a:xfrm>
              <a:custGeom>
                <a:avLst/>
                <a:gdLst>
                  <a:gd name="T0" fmla="*/ 70 w 270"/>
                  <a:gd name="T1" fmla="*/ 271 h 271"/>
                  <a:gd name="T2" fmla="*/ 0 w 270"/>
                  <a:gd name="T3" fmla="*/ 70 h 271"/>
                  <a:gd name="T4" fmla="*/ 195 w 270"/>
                  <a:gd name="T5" fmla="*/ 0 h 271"/>
                  <a:gd name="T6" fmla="*/ 270 w 270"/>
                  <a:gd name="T7" fmla="*/ 196 h 271"/>
                  <a:gd name="T8" fmla="*/ 70 w 270"/>
                  <a:gd name="T9" fmla="*/ 271 h 271"/>
                </a:gdLst>
                <a:ahLst/>
                <a:cxnLst>
                  <a:cxn ang="0">
                    <a:pos x="T0" y="T1"/>
                  </a:cxn>
                  <a:cxn ang="0">
                    <a:pos x="T2" y="T3"/>
                  </a:cxn>
                  <a:cxn ang="0">
                    <a:pos x="T4" y="T5"/>
                  </a:cxn>
                  <a:cxn ang="0">
                    <a:pos x="T6" y="T7"/>
                  </a:cxn>
                  <a:cxn ang="0">
                    <a:pos x="T8" y="T9"/>
                  </a:cxn>
                </a:cxnLst>
                <a:rect l="0" t="0" r="r" b="b"/>
                <a:pathLst>
                  <a:path w="270" h="271">
                    <a:moveTo>
                      <a:pt x="70" y="271"/>
                    </a:moveTo>
                    <a:lnTo>
                      <a:pt x="0" y="70"/>
                    </a:lnTo>
                    <a:lnTo>
                      <a:pt x="195" y="0"/>
                    </a:lnTo>
                    <a:lnTo>
                      <a:pt x="270" y="196"/>
                    </a:lnTo>
                    <a:lnTo>
                      <a:pt x="70" y="27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Freeform 417"/>
              <p:cNvSpPr/>
              <p:nvPr/>
            </p:nvSpPr>
            <p:spPr bwMode="auto">
              <a:xfrm>
                <a:off x="6173788" y="425450"/>
                <a:ext cx="428625" cy="428625"/>
              </a:xfrm>
              <a:custGeom>
                <a:avLst/>
                <a:gdLst>
                  <a:gd name="T0" fmla="*/ 200 w 270"/>
                  <a:gd name="T1" fmla="*/ 0 h 270"/>
                  <a:gd name="T2" fmla="*/ 270 w 270"/>
                  <a:gd name="T3" fmla="*/ 200 h 270"/>
                  <a:gd name="T4" fmla="*/ 74 w 270"/>
                  <a:gd name="T5" fmla="*/ 270 h 270"/>
                  <a:gd name="T6" fmla="*/ 0 w 270"/>
                  <a:gd name="T7" fmla="*/ 75 h 270"/>
                  <a:gd name="T8" fmla="*/ 200 w 270"/>
                  <a:gd name="T9" fmla="*/ 0 h 270"/>
                </a:gdLst>
                <a:ahLst/>
                <a:cxnLst>
                  <a:cxn ang="0">
                    <a:pos x="T0" y="T1"/>
                  </a:cxn>
                  <a:cxn ang="0">
                    <a:pos x="T2" y="T3"/>
                  </a:cxn>
                  <a:cxn ang="0">
                    <a:pos x="T4" y="T5"/>
                  </a:cxn>
                  <a:cxn ang="0">
                    <a:pos x="T6" y="T7"/>
                  </a:cxn>
                  <a:cxn ang="0">
                    <a:pos x="T8" y="T9"/>
                  </a:cxn>
                </a:cxnLst>
                <a:rect l="0" t="0" r="r" b="b"/>
                <a:pathLst>
                  <a:path w="270" h="270">
                    <a:moveTo>
                      <a:pt x="200" y="0"/>
                    </a:moveTo>
                    <a:lnTo>
                      <a:pt x="270" y="200"/>
                    </a:lnTo>
                    <a:lnTo>
                      <a:pt x="74" y="270"/>
                    </a:lnTo>
                    <a:lnTo>
                      <a:pt x="0" y="75"/>
                    </a:lnTo>
                    <a:lnTo>
                      <a:pt x="200"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Freeform 418"/>
              <p:cNvSpPr/>
              <p:nvPr/>
            </p:nvSpPr>
            <p:spPr bwMode="auto">
              <a:xfrm>
                <a:off x="6373813" y="-3175"/>
                <a:ext cx="428625" cy="428625"/>
              </a:xfrm>
              <a:custGeom>
                <a:avLst/>
                <a:gdLst>
                  <a:gd name="T0" fmla="*/ 270 w 270"/>
                  <a:gd name="T1" fmla="*/ 200 h 270"/>
                  <a:gd name="T2" fmla="*/ 74 w 270"/>
                  <a:gd name="T3" fmla="*/ 270 h 270"/>
                  <a:gd name="T4" fmla="*/ 0 w 270"/>
                  <a:gd name="T5" fmla="*/ 74 h 270"/>
                  <a:gd name="T6" fmla="*/ 200 w 270"/>
                  <a:gd name="T7" fmla="*/ 0 h 270"/>
                  <a:gd name="T8" fmla="*/ 270 w 270"/>
                  <a:gd name="T9" fmla="*/ 200 h 270"/>
                </a:gdLst>
                <a:ahLst/>
                <a:cxnLst>
                  <a:cxn ang="0">
                    <a:pos x="T0" y="T1"/>
                  </a:cxn>
                  <a:cxn ang="0">
                    <a:pos x="T2" y="T3"/>
                  </a:cxn>
                  <a:cxn ang="0">
                    <a:pos x="T4" y="T5"/>
                  </a:cxn>
                  <a:cxn ang="0">
                    <a:pos x="T6" y="T7"/>
                  </a:cxn>
                  <a:cxn ang="0">
                    <a:pos x="T8" y="T9"/>
                  </a:cxn>
                </a:cxnLst>
                <a:rect l="0" t="0" r="r" b="b"/>
                <a:pathLst>
                  <a:path w="270" h="270">
                    <a:moveTo>
                      <a:pt x="270" y="200"/>
                    </a:moveTo>
                    <a:lnTo>
                      <a:pt x="74" y="270"/>
                    </a:lnTo>
                    <a:lnTo>
                      <a:pt x="0" y="74"/>
                    </a:lnTo>
                    <a:lnTo>
                      <a:pt x="200" y="0"/>
                    </a:lnTo>
                    <a:lnTo>
                      <a:pt x="270"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 name="Freeform 419"/>
              <p:cNvSpPr/>
              <p:nvPr/>
            </p:nvSpPr>
            <p:spPr bwMode="auto">
              <a:xfrm>
                <a:off x="-514349" y="-344488"/>
                <a:ext cx="428625" cy="430213"/>
              </a:xfrm>
              <a:custGeom>
                <a:avLst/>
                <a:gdLst>
                  <a:gd name="T0" fmla="*/ 70 w 270"/>
                  <a:gd name="T1" fmla="*/ 271 h 271"/>
                  <a:gd name="T2" fmla="*/ 0 w 270"/>
                  <a:gd name="T3" fmla="*/ 75 h 271"/>
                  <a:gd name="T4" fmla="*/ 195 w 270"/>
                  <a:gd name="T5" fmla="*/ 0 h 271"/>
                  <a:gd name="T6" fmla="*/ 270 w 270"/>
                  <a:gd name="T7" fmla="*/ 201 h 271"/>
                  <a:gd name="T8" fmla="*/ 70 w 270"/>
                  <a:gd name="T9" fmla="*/ 271 h 271"/>
                </a:gdLst>
                <a:ahLst/>
                <a:cxnLst>
                  <a:cxn ang="0">
                    <a:pos x="T0" y="T1"/>
                  </a:cxn>
                  <a:cxn ang="0">
                    <a:pos x="T2" y="T3"/>
                  </a:cxn>
                  <a:cxn ang="0">
                    <a:pos x="T4" y="T5"/>
                  </a:cxn>
                  <a:cxn ang="0">
                    <a:pos x="T6" y="T7"/>
                  </a:cxn>
                  <a:cxn ang="0">
                    <a:pos x="T8" y="T9"/>
                  </a:cxn>
                </a:cxnLst>
                <a:rect l="0" t="0" r="r" b="b"/>
                <a:pathLst>
                  <a:path w="270" h="271">
                    <a:moveTo>
                      <a:pt x="70" y="271"/>
                    </a:moveTo>
                    <a:lnTo>
                      <a:pt x="0" y="75"/>
                    </a:lnTo>
                    <a:lnTo>
                      <a:pt x="195" y="0"/>
                    </a:lnTo>
                    <a:lnTo>
                      <a:pt x="270" y="201"/>
                    </a:lnTo>
                    <a:lnTo>
                      <a:pt x="70" y="27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 name="Freeform 420"/>
              <p:cNvSpPr/>
              <p:nvPr/>
            </p:nvSpPr>
            <p:spPr bwMode="auto">
              <a:xfrm>
                <a:off x="-714374" y="85725"/>
                <a:ext cx="428625" cy="428625"/>
              </a:xfrm>
              <a:custGeom>
                <a:avLst/>
                <a:gdLst>
                  <a:gd name="T0" fmla="*/ 70 w 270"/>
                  <a:gd name="T1" fmla="*/ 270 h 270"/>
                  <a:gd name="T2" fmla="*/ 0 w 270"/>
                  <a:gd name="T3" fmla="*/ 74 h 270"/>
                  <a:gd name="T4" fmla="*/ 196 w 270"/>
                  <a:gd name="T5" fmla="*/ 0 h 270"/>
                  <a:gd name="T6" fmla="*/ 270 w 270"/>
                  <a:gd name="T7" fmla="*/ 200 h 270"/>
                  <a:gd name="T8" fmla="*/ 70 w 270"/>
                  <a:gd name="T9" fmla="*/ 270 h 270"/>
                </a:gdLst>
                <a:ahLst/>
                <a:cxnLst>
                  <a:cxn ang="0">
                    <a:pos x="T0" y="T1"/>
                  </a:cxn>
                  <a:cxn ang="0">
                    <a:pos x="T2" y="T3"/>
                  </a:cxn>
                  <a:cxn ang="0">
                    <a:pos x="T4" y="T5"/>
                  </a:cxn>
                  <a:cxn ang="0">
                    <a:pos x="T6" y="T7"/>
                  </a:cxn>
                  <a:cxn ang="0">
                    <a:pos x="T8" y="T9"/>
                  </a:cxn>
                </a:cxnLst>
                <a:rect l="0" t="0" r="r" b="b"/>
                <a:pathLst>
                  <a:path w="270" h="270">
                    <a:moveTo>
                      <a:pt x="70" y="270"/>
                    </a:moveTo>
                    <a:lnTo>
                      <a:pt x="0" y="74"/>
                    </a:lnTo>
                    <a:lnTo>
                      <a:pt x="196" y="0"/>
                    </a:lnTo>
                    <a:lnTo>
                      <a:pt x="270" y="200"/>
                    </a:lnTo>
                    <a:lnTo>
                      <a:pt x="70" y="27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 name="Freeform 421"/>
              <p:cNvSpPr/>
              <p:nvPr/>
            </p:nvSpPr>
            <p:spPr bwMode="auto">
              <a:xfrm>
                <a:off x="-1142999" y="-114300"/>
                <a:ext cx="428625" cy="428625"/>
              </a:xfrm>
              <a:custGeom>
                <a:avLst/>
                <a:gdLst>
                  <a:gd name="T0" fmla="*/ 69 w 270"/>
                  <a:gd name="T1" fmla="*/ 270 h 270"/>
                  <a:gd name="T2" fmla="*/ 0 w 270"/>
                  <a:gd name="T3" fmla="*/ 74 h 270"/>
                  <a:gd name="T4" fmla="*/ 195 w 270"/>
                  <a:gd name="T5" fmla="*/ 0 h 270"/>
                  <a:gd name="T6" fmla="*/ 270 w 270"/>
                  <a:gd name="T7" fmla="*/ 200 h 270"/>
                  <a:gd name="T8" fmla="*/ 69 w 270"/>
                  <a:gd name="T9" fmla="*/ 270 h 270"/>
                </a:gdLst>
                <a:ahLst/>
                <a:cxnLst>
                  <a:cxn ang="0">
                    <a:pos x="T0" y="T1"/>
                  </a:cxn>
                  <a:cxn ang="0">
                    <a:pos x="T2" y="T3"/>
                  </a:cxn>
                  <a:cxn ang="0">
                    <a:pos x="T4" y="T5"/>
                  </a:cxn>
                  <a:cxn ang="0">
                    <a:pos x="T6" y="T7"/>
                  </a:cxn>
                  <a:cxn ang="0">
                    <a:pos x="T8" y="T9"/>
                  </a:cxn>
                </a:cxnLst>
                <a:rect l="0" t="0" r="r" b="b"/>
                <a:pathLst>
                  <a:path w="270" h="270">
                    <a:moveTo>
                      <a:pt x="69" y="270"/>
                    </a:moveTo>
                    <a:lnTo>
                      <a:pt x="0" y="74"/>
                    </a:lnTo>
                    <a:lnTo>
                      <a:pt x="195" y="0"/>
                    </a:lnTo>
                    <a:lnTo>
                      <a:pt x="270" y="200"/>
                    </a:lnTo>
                    <a:lnTo>
                      <a:pt x="69" y="27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 name="Freeform 426"/>
              <p:cNvSpPr/>
              <p:nvPr/>
            </p:nvSpPr>
            <p:spPr bwMode="auto">
              <a:xfrm>
                <a:off x="3657600" y="1343025"/>
                <a:ext cx="428625" cy="428625"/>
              </a:xfrm>
              <a:custGeom>
                <a:avLst/>
                <a:gdLst>
                  <a:gd name="T0" fmla="*/ 201 w 270"/>
                  <a:gd name="T1" fmla="*/ 0 h 270"/>
                  <a:gd name="T2" fmla="*/ 270 w 270"/>
                  <a:gd name="T3" fmla="*/ 200 h 270"/>
                  <a:gd name="T4" fmla="*/ 70 w 270"/>
                  <a:gd name="T5" fmla="*/ 270 h 270"/>
                  <a:gd name="T6" fmla="*/ 0 w 270"/>
                  <a:gd name="T7" fmla="*/ 74 h 270"/>
                  <a:gd name="T8" fmla="*/ 201 w 270"/>
                  <a:gd name="T9" fmla="*/ 0 h 270"/>
                </a:gdLst>
                <a:ahLst/>
                <a:cxnLst>
                  <a:cxn ang="0">
                    <a:pos x="T0" y="T1"/>
                  </a:cxn>
                  <a:cxn ang="0">
                    <a:pos x="T2" y="T3"/>
                  </a:cxn>
                  <a:cxn ang="0">
                    <a:pos x="T4" y="T5"/>
                  </a:cxn>
                  <a:cxn ang="0">
                    <a:pos x="T6" y="T7"/>
                  </a:cxn>
                  <a:cxn ang="0">
                    <a:pos x="T8" y="T9"/>
                  </a:cxn>
                </a:cxnLst>
                <a:rect l="0" t="0" r="r" b="b"/>
                <a:pathLst>
                  <a:path w="270" h="270">
                    <a:moveTo>
                      <a:pt x="201" y="0"/>
                    </a:moveTo>
                    <a:lnTo>
                      <a:pt x="270" y="200"/>
                    </a:lnTo>
                    <a:lnTo>
                      <a:pt x="70" y="270"/>
                    </a:lnTo>
                    <a:lnTo>
                      <a:pt x="0" y="74"/>
                    </a:lnTo>
                    <a:lnTo>
                      <a:pt x="201"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 name="Freeform 427"/>
              <p:cNvSpPr/>
              <p:nvPr/>
            </p:nvSpPr>
            <p:spPr bwMode="auto">
              <a:xfrm>
                <a:off x="3857625" y="912813"/>
                <a:ext cx="428625" cy="430213"/>
              </a:xfrm>
              <a:custGeom>
                <a:avLst/>
                <a:gdLst>
                  <a:gd name="T0" fmla="*/ 200 w 270"/>
                  <a:gd name="T1" fmla="*/ 0 h 271"/>
                  <a:gd name="T2" fmla="*/ 270 w 270"/>
                  <a:gd name="T3" fmla="*/ 201 h 271"/>
                  <a:gd name="T4" fmla="*/ 75 w 270"/>
                  <a:gd name="T5" fmla="*/ 271 h 271"/>
                  <a:gd name="T6" fmla="*/ 0 w 270"/>
                  <a:gd name="T7" fmla="*/ 75 h 271"/>
                  <a:gd name="T8" fmla="*/ 200 w 270"/>
                  <a:gd name="T9" fmla="*/ 0 h 271"/>
                </a:gdLst>
                <a:ahLst/>
                <a:cxnLst>
                  <a:cxn ang="0">
                    <a:pos x="T0" y="T1"/>
                  </a:cxn>
                  <a:cxn ang="0">
                    <a:pos x="T2" y="T3"/>
                  </a:cxn>
                  <a:cxn ang="0">
                    <a:pos x="T4" y="T5"/>
                  </a:cxn>
                  <a:cxn ang="0">
                    <a:pos x="T6" y="T7"/>
                  </a:cxn>
                  <a:cxn ang="0">
                    <a:pos x="T8" y="T9"/>
                  </a:cxn>
                </a:cxnLst>
                <a:rect l="0" t="0" r="r" b="b"/>
                <a:pathLst>
                  <a:path w="270" h="271">
                    <a:moveTo>
                      <a:pt x="200" y="0"/>
                    </a:moveTo>
                    <a:lnTo>
                      <a:pt x="270" y="201"/>
                    </a:lnTo>
                    <a:lnTo>
                      <a:pt x="75" y="271"/>
                    </a:lnTo>
                    <a:lnTo>
                      <a:pt x="0" y="75"/>
                    </a:lnTo>
                    <a:lnTo>
                      <a:pt x="200"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 name="Freeform 428"/>
              <p:cNvSpPr/>
              <p:nvPr/>
            </p:nvSpPr>
            <p:spPr bwMode="auto">
              <a:xfrm>
                <a:off x="4286250" y="1112838"/>
                <a:ext cx="430212" cy="430213"/>
              </a:xfrm>
              <a:custGeom>
                <a:avLst/>
                <a:gdLst>
                  <a:gd name="T0" fmla="*/ 201 w 271"/>
                  <a:gd name="T1" fmla="*/ 0 h 271"/>
                  <a:gd name="T2" fmla="*/ 271 w 271"/>
                  <a:gd name="T3" fmla="*/ 201 h 271"/>
                  <a:gd name="T4" fmla="*/ 75 w 271"/>
                  <a:gd name="T5" fmla="*/ 271 h 271"/>
                  <a:gd name="T6" fmla="*/ 0 w 271"/>
                  <a:gd name="T7" fmla="*/ 75 h 271"/>
                  <a:gd name="T8" fmla="*/ 201 w 271"/>
                  <a:gd name="T9" fmla="*/ 0 h 271"/>
                </a:gdLst>
                <a:ahLst/>
                <a:cxnLst>
                  <a:cxn ang="0">
                    <a:pos x="T0" y="T1"/>
                  </a:cxn>
                  <a:cxn ang="0">
                    <a:pos x="T2" y="T3"/>
                  </a:cxn>
                  <a:cxn ang="0">
                    <a:pos x="T4" y="T5"/>
                  </a:cxn>
                  <a:cxn ang="0">
                    <a:pos x="T6" y="T7"/>
                  </a:cxn>
                  <a:cxn ang="0">
                    <a:pos x="T8" y="T9"/>
                  </a:cxn>
                </a:cxnLst>
                <a:rect l="0" t="0" r="r" b="b"/>
                <a:pathLst>
                  <a:path w="271" h="271">
                    <a:moveTo>
                      <a:pt x="201" y="0"/>
                    </a:moveTo>
                    <a:lnTo>
                      <a:pt x="271" y="201"/>
                    </a:lnTo>
                    <a:lnTo>
                      <a:pt x="75" y="271"/>
                    </a:lnTo>
                    <a:lnTo>
                      <a:pt x="0" y="75"/>
                    </a:lnTo>
                    <a:lnTo>
                      <a:pt x="201"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 name="Freeform 437"/>
              <p:cNvSpPr/>
              <p:nvPr/>
            </p:nvSpPr>
            <p:spPr bwMode="auto">
              <a:xfrm>
                <a:off x="2400300" y="1571625"/>
                <a:ext cx="1057275" cy="658813"/>
              </a:xfrm>
              <a:custGeom>
                <a:avLst/>
                <a:gdLst>
                  <a:gd name="T0" fmla="*/ 596 w 666"/>
                  <a:gd name="T1" fmla="*/ 0 h 415"/>
                  <a:gd name="T2" fmla="*/ 0 w 666"/>
                  <a:gd name="T3" fmla="*/ 219 h 415"/>
                  <a:gd name="T4" fmla="*/ 70 w 666"/>
                  <a:gd name="T5" fmla="*/ 415 h 415"/>
                  <a:gd name="T6" fmla="*/ 666 w 666"/>
                  <a:gd name="T7" fmla="*/ 201 h 415"/>
                  <a:gd name="T8" fmla="*/ 596 w 666"/>
                  <a:gd name="T9" fmla="*/ 0 h 415"/>
                </a:gdLst>
                <a:ahLst/>
                <a:cxnLst>
                  <a:cxn ang="0">
                    <a:pos x="T0" y="T1"/>
                  </a:cxn>
                  <a:cxn ang="0">
                    <a:pos x="T2" y="T3"/>
                  </a:cxn>
                  <a:cxn ang="0">
                    <a:pos x="T4" y="T5"/>
                  </a:cxn>
                  <a:cxn ang="0">
                    <a:pos x="T6" y="T7"/>
                  </a:cxn>
                  <a:cxn ang="0">
                    <a:pos x="T8" y="T9"/>
                  </a:cxn>
                </a:cxnLst>
                <a:rect l="0" t="0" r="r" b="b"/>
                <a:pathLst>
                  <a:path w="666" h="415">
                    <a:moveTo>
                      <a:pt x="596" y="0"/>
                    </a:moveTo>
                    <a:lnTo>
                      <a:pt x="0" y="219"/>
                    </a:lnTo>
                    <a:lnTo>
                      <a:pt x="70" y="415"/>
                    </a:lnTo>
                    <a:lnTo>
                      <a:pt x="666" y="201"/>
                    </a:lnTo>
                    <a:lnTo>
                      <a:pt x="596"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 name="Freeform 439"/>
              <p:cNvSpPr/>
              <p:nvPr/>
            </p:nvSpPr>
            <p:spPr bwMode="auto">
              <a:xfrm>
                <a:off x="3746500" y="603250"/>
                <a:ext cx="428625" cy="428625"/>
              </a:xfrm>
              <a:custGeom>
                <a:avLst/>
                <a:gdLst>
                  <a:gd name="T0" fmla="*/ 196 w 270"/>
                  <a:gd name="T1" fmla="*/ 0 h 270"/>
                  <a:gd name="T2" fmla="*/ 270 w 270"/>
                  <a:gd name="T3" fmla="*/ 195 h 270"/>
                  <a:gd name="T4" fmla="*/ 70 w 270"/>
                  <a:gd name="T5" fmla="*/ 270 h 270"/>
                  <a:gd name="T6" fmla="*/ 0 w 270"/>
                  <a:gd name="T7" fmla="*/ 70 h 270"/>
                  <a:gd name="T8" fmla="*/ 196 w 270"/>
                  <a:gd name="T9" fmla="*/ 0 h 270"/>
                </a:gdLst>
                <a:ahLst/>
                <a:cxnLst>
                  <a:cxn ang="0">
                    <a:pos x="T0" y="T1"/>
                  </a:cxn>
                  <a:cxn ang="0">
                    <a:pos x="T2" y="T3"/>
                  </a:cxn>
                  <a:cxn ang="0">
                    <a:pos x="T4" y="T5"/>
                  </a:cxn>
                  <a:cxn ang="0">
                    <a:pos x="T6" y="T7"/>
                  </a:cxn>
                  <a:cxn ang="0">
                    <a:pos x="T8" y="T9"/>
                  </a:cxn>
                </a:cxnLst>
                <a:rect l="0" t="0" r="r" b="b"/>
                <a:pathLst>
                  <a:path w="270" h="270">
                    <a:moveTo>
                      <a:pt x="196" y="0"/>
                    </a:moveTo>
                    <a:lnTo>
                      <a:pt x="270" y="195"/>
                    </a:lnTo>
                    <a:lnTo>
                      <a:pt x="70" y="270"/>
                    </a:lnTo>
                    <a:lnTo>
                      <a:pt x="0" y="70"/>
                    </a:lnTo>
                    <a:lnTo>
                      <a:pt x="196"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 name="Freeform 440"/>
              <p:cNvSpPr/>
              <p:nvPr/>
            </p:nvSpPr>
            <p:spPr bwMode="auto">
              <a:xfrm>
                <a:off x="3087688" y="-225425"/>
                <a:ext cx="658812" cy="1057275"/>
              </a:xfrm>
              <a:custGeom>
                <a:avLst/>
                <a:gdLst>
                  <a:gd name="T0" fmla="*/ 0 w 415"/>
                  <a:gd name="T1" fmla="*/ 70 h 666"/>
                  <a:gd name="T2" fmla="*/ 215 w 415"/>
                  <a:gd name="T3" fmla="*/ 666 h 666"/>
                  <a:gd name="T4" fmla="*/ 415 w 415"/>
                  <a:gd name="T5" fmla="*/ 592 h 666"/>
                  <a:gd name="T6" fmla="*/ 196 w 415"/>
                  <a:gd name="T7" fmla="*/ 0 h 666"/>
                  <a:gd name="T8" fmla="*/ 0 w 415"/>
                  <a:gd name="T9" fmla="*/ 70 h 666"/>
                </a:gdLst>
                <a:ahLst/>
                <a:cxnLst>
                  <a:cxn ang="0">
                    <a:pos x="T0" y="T1"/>
                  </a:cxn>
                  <a:cxn ang="0">
                    <a:pos x="T2" y="T3"/>
                  </a:cxn>
                  <a:cxn ang="0">
                    <a:pos x="T4" y="T5"/>
                  </a:cxn>
                  <a:cxn ang="0">
                    <a:pos x="T6" y="T7"/>
                  </a:cxn>
                  <a:cxn ang="0">
                    <a:pos x="T8" y="T9"/>
                  </a:cxn>
                </a:cxnLst>
                <a:rect l="0" t="0" r="r" b="b"/>
                <a:pathLst>
                  <a:path w="415" h="666">
                    <a:moveTo>
                      <a:pt x="0" y="70"/>
                    </a:moveTo>
                    <a:lnTo>
                      <a:pt x="215" y="666"/>
                    </a:lnTo>
                    <a:lnTo>
                      <a:pt x="415" y="592"/>
                    </a:lnTo>
                    <a:lnTo>
                      <a:pt x="196" y="0"/>
                    </a:lnTo>
                    <a:lnTo>
                      <a:pt x="0" y="7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 name="Freeform 441"/>
              <p:cNvSpPr/>
              <p:nvPr/>
            </p:nvSpPr>
            <p:spPr bwMode="auto">
              <a:xfrm>
                <a:off x="3946525" y="-55563"/>
                <a:ext cx="1057275" cy="658813"/>
              </a:xfrm>
              <a:custGeom>
                <a:avLst/>
                <a:gdLst>
                  <a:gd name="T0" fmla="*/ 70 w 666"/>
                  <a:gd name="T1" fmla="*/ 415 h 415"/>
                  <a:gd name="T2" fmla="*/ 666 w 666"/>
                  <a:gd name="T3" fmla="*/ 196 h 415"/>
                  <a:gd name="T4" fmla="*/ 592 w 666"/>
                  <a:gd name="T5" fmla="*/ 0 h 415"/>
                  <a:gd name="T6" fmla="*/ 0 w 666"/>
                  <a:gd name="T7" fmla="*/ 214 h 415"/>
                  <a:gd name="T8" fmla="*/ 70 w 666"/>
                  <a:gd name="T9" fmla="*/ 415 h 415"/>
                </a:gdLst>
                <a:ahLst/>
                <a:cxnLst>
                  <a:cxn ang="0">
                    <a:pos x="T0" y="T1"/>
                  </a:cxn>
                  <a:cxn ang="0">
                    <a:pos x="T2" y="T3"/>
                  </a:cxn>
                  <a:cxn ang="0">
                    <a:pos x="T4" y="T5"/>
                  </a:cxn>
                  <a:cxn ang="0">
                    <a:pos x="T6" y="T7"/>
                  </a:cxn>
                  <a:cxn ang="0">
                    <a:pos x="T8" y="T9"/>
                  </a:cxn>
                </a:cxnLst>
                <a:rect l="0" t="0" r="r" b="b"/>
                <a:pathLst>
                  <a:path w="666" h="415">
                    <a:moveTo>
                      <a:pt x="70" y="415"/>
                    </a:moveTo>
                    <a:lnTo>
                      <a:pt x="666" y="196"/>
                    </a:lnTo>
                    <a:lnTo>
                      <a:pt x="592" y="0"/>
                    </a:lnTo>
                    <a:lnTo>
                      <a:pt x="0" y="214"/>
                    </a:lnTo>
                    <a:lnTo>
                      <a:pt x="70" y="41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 name="Freeform 442"/>
              <p:cNvSpPr/>
              <p:nvPr/>
            </p:nvSpPr>
            <p:spPr bwMode="auto">
              <a:xfrm>
                <a:off x="2378075" y="742950"/>
                <a:ext cx="539750" cy="739775"/>
              </a:xfrm>
              <a:custGeom>
                <a:avLst/>
                <a:gdLst>
                  <a:gd name="T0" fmla="*/ 200 w 340"/>
                  <a:gd name="T1" fmla="*/ 0 h 466"/>
                  <a:gd name="T2" fmla="*/ 0 w 340"/>
                  <a:gd name="T3" fmla="*/ 70 h 466"/>
                  <a:gd name="T4" fmla="*/ 144 w 340"/>
                  <a:gd name="T5" fmla="*/ 466 h 466"/>
                  <a:gd name="T6" fmla="*/ 340 w 340"/>
                  <a:gd name="T7" fmla="*/ 396 h 466"/>
                  <a:gd name="T8" fmla="*/ 200 w 340"/>
                  <a:gd name="T9" fmla="*/ 0 h 466"/>
                </a:gdLst>
                <a:ahLst/>
                <a:cxnLst>
                  <a:cxn ang="0">
                    <a:pos x="T0" y="T1"/>
                  </a:cxn>
                  <a:cxn ang="0">
                    <a:pos x="T2" y="T3"/>
                  </a:cxn>
                  <a:cxn ang="0">
                    <a:pos x="T4" y="T5"/>
                  </a:cxn>
                  <a:cxn ang="0">
                    <a:pos x="T6" y="T7"/>
                  </a:cxn>
                  <a:cxn ang="0">
                    <a:pos x="T8" y="T9"/>
                  </a:cxn>
                </a:cxnLst>
                <a:rect l="0" t="0" r="r" b="b"/>
                <a:pathLst>
                  <a:path w="340" h="466">
                    <a:moveTo>
                      <a:pt x="200" y="0"/>
                    </a:moveTo>
                    <a:lnTo>
                      <a:pt x="0" y="70"/>
                    </a:lnTo>
                    <a:lnTo>
                      <a:pt x="144" y="466"/>
                    </a:lnTo>
                    <a:lnTo>
                      <a:pt x="340" y="396"/>
                    </a:lnTo>
                    <a:lnTo>
                      <a:pt x="200"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 name="Freeform 443"/>
              <p:cNvSpPr/>
              <p:nvPr/>
            </p:nvSpPr>
            <p:spPr bwMode="auto">
              <a:xfrm>
                <a:off x="2998788" y="514350"/>
                <a:ext cx="430212" cy="428625"/>
              </a:xfrm>
              <a:custGeom>
                <a:avLst/>
                <a:gdLst>
                  <a:gd name="T0" fmla="*/ 75 w 271"/>
                  <a:gd name="T1" fmla="*/ 270 h 270"/>
                  <a:gd name="T2" fmla="*/ 0 w 271"/>
                  <a:gd name="T3" fmla="*/ 74 h 270"/>
                  <a:gd name="T4" fmla="*/ 201 w 271"/>
                  <a:gd name="T5" fmla="*/ 0 h 270"/>
                  <a:gd name="T6" fmla="*/ 271 w 271"/>
                  <a:gd name="T7" fmla="*/ 200 h 270"/>
                  <a:gd name="T8" fmla="*/ 75 w 271"/>
                  <a:gd name="T9" fmla="*/ 270 h 270"/>
                </a:gdLst>
                <a:ahLst/>
                <a:cxnLst>
                  <a:cxn ang="0">
                    <a:pos x="T0" y="T1"/>
                  </a:cxn>
                  <a:cxn ang="0">
                    <a:pos x="T2" y="T3"/>
                  </a:cxn>
                  <a:cxn ang="0">
                    <a:pos x="T4" y="T5"/>
                  </a:cxn>
                  <a:cxn ang="0">
                    <a:pos x="T6" y="T7"/>
                  </a:cxn>
                  <a:cxn ang="0">
                    <a:pos x="T8" y="T9"/>
                  </a:cxn>
                </a:cxnLst>
                <a:rect l="0" t="0" r="r" b="b"/>
                <a:pathLst>
                  <a:path w="271" h="270">
                    <a:moveTo>
                      <a:pt x="75" y="270"/>
                    </a:moveTo>
                    <a:lnTo>
                      <a:pt x="0" y="74"/>
                    </a:lnTo>
                    <a:lnTo>
                      <a:pt x="201" y="0"/>
                    </a:lnTo>
                    <a:lnTo>
                      <a:pt x="271" y="200"/>
                    </a:lnTo>
                    <a:lnTo>
                      <a:pt x="75" y="27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 name="Freeform 444"/>
              <p:cNvSpPr/>
              <p:nvPr/>
            </p:nvSpPr>
            <p:spPr bwMode="auto">
              <a:xfrm>
                <a:off x="2917825" y="1262063"/>
                <a:ext cx="428625" cy="428625"/>
              </a:xfrm>
              <a:custGeom>
                <a:avLst/>
                <a:gdLst>
                  <a:gd name="T0" fmla="*/ 70 w 270"/>
                  <a:gd name="T1" fmla="*/ 270 h 270"/>
                  <a:gd name="T2" fmla="*/ 0 w 270"/>
                  <a:gd name="T3" fmla="*/ 69 h 270"/>
                  <a:gd name="T4" fmla="*/ 196 w 270"/>
                  <a:gd name="T5" fmla="*/ 0 h 270"/>
                  <a:gd name="T6" fmla="*/ 270 w 270"/>
                  <a:gd name="T7" fmla="*/ 195 h 270"/>
                  <a:gd name="T8" fmla="*/ 70 w 270"/>
                  <a:gd name="T9" fmla="*/ 270 h 270"/>
                </a:gdLst>
                <a:ahLst/>
                <a:cxnLst>
                  <a:cxn ang="0">
                    <a:pos x="T0" y="T1"/>
                  </a:cxn>
                  <a:cxn ang="0">
                    <a:pos x="T2" y="T3"/>
                  </a:cxn>
                  <a:cxn ang="0">
                    <a:pos x="T4" y="T5"/>
                  </a:cxn>
                  <a:cxn ang="0">
                    <a:pos x="T6" y="T7"/>
                  </a:cxn>
                  <a:cxn ang="0">
                    <a:pos x="T8" y="T9"/>
                  </a:cxn>
                </a:cxnLst>
                <a:rect l="0" t="0" r="r" b="b"/>
                <a:pathLst>
                  <a:path w="270" h="270">
                    <a:moveTo>
                      <a:pt x="70" y="270"/>
                    </a:moveTo>
                    <a:lnTo>
                      <a:pt x="0" y="69"/>
                    </a:lnTo>
                    <a:lnTo>
                      <a:pt x="196" y="0"/>
                    </a:lnTo>
                    <a:lnTo>
                      <a:pt x="270" y="195"/>
                    </a:lnTo>
                    <a:lnTo>
                      <a:pt x="70" y="27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 name="Freeform 457"/>
              <p:cNvSpPr/>
              <p:nvPr/>
            </p:nvSpPr>
            <p:spPr bwMode="auto">
              <a:xfrm>
                <a:off x="2570163" y="314325"/>
                <a:ext cx="428625" cy="428625"/>
              </a:xfrm>
              <a:custGeom>
                <a:avLst/>
                <a:gdLst>
                  <a:gd name="T0" fmla="*/ 0 w 270"/>
                  <a:gd name="T1" fmla="*/ 75 h 270"/>
                  <a:gd name="T2" fmla="*/ 200 w 270"/>
                  <a:gd name="T3" fmla="*/ 0 h 270"/>
                  <a:gd name="T4" fmla="*/ 270 w 270"/>
                  <a:gd name="T5" fmla="*/ 200 h 270"/>
                  <a:gd name="T6" fmla="*/ 75 w 270"/>
                  <a:gd name="T7" fmla="*/ 270 h 270"/>
                  <a:gd name="T8" fmla="*/ 0 w 270"/>
                  <a:gd name="T9" fmla="*/ 75 h 270"/>
                </a:gdLst>
                <a:ahLst/>
                <a:cxnLst>
                  <a:cxn ang="0">
                    <a:pos x="T0" y="T1"/>
                  </a:cxn>
                  <a:cxn ang="0">
                    <a:pos x="T2" y="T3"/>
                  </a:cxn>
                  <a:cxn ang="0">
                    <a:pos x="T4" y="T5"/>
                  </a:cxn>
                  <a:cxn ang="0">
                    <a:pos x="T6" y="T7"/>
                  </a:cxn>
                  <a:cxn ang="0">
                    <a:pos x="T8" y="T9"/>
                  </a:cxn>
                </a:cxnLst>
                <a:rect l="0" t="0" r="r" b="b"/>
                <a:pathLst>
                  <a:path w="270" h="270">
                    <a:moveTo>
                      <a:pt x="0" y="75"/>
                    </a:moveTo>
                    <a:lnTo>
                      <a:pt x="200" y="0"/>
                    </a:lnTo>
                    <a:lnTo>
                      <a:pt x="270" y="200"/>
                    </a:lnTo>
                    <a:lnTo>
                      <a:pt x="75" y="270"/>
                    </a:lnTo>
                    <a:lnTo>
                      <a:pt x="0" y="7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 name="Freeform 458"/>
              <p:cNvSpPr/>
              <p:nvPr/>
            </p:nvSpPr>
            <p:spPr bwMode="auto">
              <a:xfrm>
                <a:off x="2141538" y="114300"/>
                <a:ext cx="428625" cy="430213"/>
              </a:xfrm>
              <a:custGeom>
                <a:avLst/>
                <a:gdLst>
                  <a:gd name="T0" fmla="*/ 0 w 270"/>
                  <a:gd name="T1" fmla="*/ 75 h 271"/>
                  <a:gd name="T2" fmla="*/ 200 w 270"/>
                  <a:gd name="T3" fmla="*/ 0 h 271"/>
                  <a:gd name="T4" fmla="*/ 270 w 270"/>
                  <a:gd name="T5" fmla="*/ 201 h 271"/>
                  <a:gd name="T6" fmla="*/ 74 w 270"/>
                  <a:gd name="T7" fmla="*/ 271 h 271"/>
                  <a:gd name="T8" fmla="*/ 0 w 270"/>
                  <a:gd name="T9" fmla="*/ 75 h 271"/>
                </a:gdLst>
                <a:ahLst/>
                <a:cxnLst>
                  <a:cxn ang="0">
                    <a:pos x="T0" y="T1"/>
                  </a:cxn>
                  <a:cxn ang="0">
                    <a:pos x="T2" y="T3"/>
                  </a:cxn>
                  <a:cxn ang="0">
                    <a:pos x="T4" y="T5"/>
                  </a:cxn>
                  <a:cxn ang="0">
                    <a:pos x="T6" y="T7"/>
                  </a:cxn>
                  <a:cxn ang="0">
                    <a:pos x="T8" y="T9"/>
                  </a:cxn>
                </a:cxnLst>
                <a:rect l="0" t="0" r="r" b="b"/>
                <a:pathLst>
                  <a:path w="270" h="271">
                    <a:moveTo>
                      <a:pt x="0" y="75"/>
                    </a:moveTo>
                    <a:lnTo>
                      <a:pt x="200" y="0"/>
                    </a:lnTo>
                    <a:lnTo>
                      <a:pt x="270" y="201"/>
                    </a:lnTo>
                    <a:lnTo>
                      <a:pt x="74" y="271"/>
                    </a:lnTo>
                    <a:lnTo>
                      <a:pt x="0" y="7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 name="Freeform 459"/>
              <p:cNvSpPr/>
              <p:nvPr/>
            </p:nvSpPr>
            <p:spPr bwMode="auto">
              <a:xfrm>
                <a:off x="2341563" y="-314325"/>
                <a:ext cx="428625" cy="428625"/>
              </a:xfrm>
              <a:custGeom>
                <a:avLst/>
                <a:gdLst>
                  <a:gd name="T0" fmla="*/ 0 w 270"/>
                  <a:gd name="T1" fmla="*/ 75 h 270"/>
                  <a:gd name="T2" fmla="*/ 200 w 270"/>
                  <a:gd name="T3" fmla="*/ 0 h 270"/>
                  <a:gd name="T4" fmla="*/ 270 w 270"/>
                  <a:gd name="T5" fmla="*/ 200 h 270"/>
                  <a:gd name="T6" fmla="*/ 74 w 270"/>
                  <a:gd name="T7" fmla="*/ 270 h 270"/>
                  <a:gd name="T8" fmla="*/ 0 w 270"/>
                  <a:gd name="T9" fmla="*/ 75 h 270"/>
                </a:gdLst>
                <a:ahLst/>
                <a:cxnLst>
                  <a:cxn ang="0">
                    <a:pos x="T0" y="T1"/>
                  </a:cxn>
                  <a:cxn ang="0">
                    <a:pos x="T2" y="T3"/>
                  </a:cxn>
                  <a:cxn ang="0">
                    <a:pos x="T4" y="T5"/>
                  </a:cxn>
                  <a:cxn ang="0">
                    <a:pos x="T6" y="T7"/>
                  </a:cxn>
                  <a:cxn ang="0">
                    <a:pos x="T8" y="T9"/>
                  </a:cxn>
                </a:cxnLst>
                <a:rect l="0" t="0" r="r" b="b"/>
                <a:pathLst>
                  <a:path w="270" h="270">
                    <a:moveTo>
                      <a:pt x="0" y="75"/>
                    </a:moveTo>
                    <a:lnTo>
                      <a:pt x="200" y="0"/>
                    </a:lnTo>
                    <a:lnTo>
                      <a:pt x="270" y="200"/>
                    </a:lnTo>
                    <a:lnTo>
                      <a:pt x="74" y="270"/>
                    </a:lnTo>
                    <a:lnTo>
                      <a:pt x="0" y="7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 name="Freeform 508"/>
              <p:cNvSpPr/>
              <p:nvPr/>
            </p:nvSpPr>
            <p:spPr bwMode="auto">
              <a:xfrm>
                <a:off x="8059738" y="-255588"/>
                <a:ext cx="428625" cy="430213"/>
              </a:xfrm>
              <a:custGeom>
                <a:avLst/>
                <a:gdLst>
                  <a:gd name="T0" fmla="*/ 75 w 270"/>
                  <a:gd name="T1" fmla="*/ 271 h 271"/>
                  <a:gd name="T2" fmla="*/ 0 w 270"/>
                  <a:gd name="T3" fmla="*/ 70 h 271"/>
                  <a:gd name="T4" fmla="*/ 201 w 270"/>
                  <a:gd name="T5" fmla="*/ 0 h 271"/>
                  <a:gd name="T6" fmla="*/ 270 w 270"/>
                  <a:gd name="T7" fmla="*/ 196 h 271"/>
                  <a:gd name="T8" fmla="*/ 75 w 270"/>
                  <a:gd name="T9" fmla="*/ 271 h 271"/>
                </a:gdLst>
                <a:ahLst/>
                <a:cxnLst>
                  <a:cxn ang="0">
                    <a:pos x="T0" y="T1"/>
                  </a:cxn>
                  <a:cxn ang="0">
                    <a:pos x="T2" y="T3"/>
                  </a:cxn>
                  <a:cxn ang="0">
                    <a:pos x="T4" y="T5"/>
                  </a:cxn>
                  <a:cxn ang="0">
                    <a:pos x="T6" y="T7"/>
                  </a:cxn>
                  <a:cxn ang="0">
                    <a:pos x="T8" y="T9"/>
                  </a:cxn>
                </a:cxnLst>
                <a:rect l="0" t="0" r="r" b="b"/>
                <a:pathLst>
                  <a:path w="270" h="271">
                    <a:moveTo>
                      <a:pt x="75" y="271"/>
                    </a:moveTo>
                    <a:lnTo>
                      <a:pt x="0" y="70"/>
                    </a:lnTo>
                    <a:lnTo>
                      <a:pt x="201" y="0"/>
                    </a:lnTo>
                    <a:lnTo>
                      <a:pt x="270" y="196"/>
                    </a:lnTo>
                    <a:lnTo>
                      <a:pt x="75" y="27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 name="Freeform 517"/>
              <p:cNvSpPr/>
              <p:nvPr/>
            </p:nvSpPr>
            <p:spPr bwMode="auto">
              <a:xfrm>
                <a:off x="7319963" y="-344488"/>
                <a:ext cx="428625" cy="430213"/>
              </a:xfrm>
              <a:custGeom>
                <a:avLst/>
                <a:gdLst>
                  <a:gd name="T0" fmla="*/ 196 w 270"/>
                  <a:gd name="T1" fmla="*/ 0 h 271"/>
                  <a:gd name="T2" fmla="*/ 270 w 270"/>
                  <a:gd name="T3" fmla="*/ 201 h 271"/>
                  <a:gd name="T4" fmla="*/ 70 w 270"/>
                  <a:gd name="T5" fmla="*/ 271 h 271"/>
                  <a:gd name="T6" fmla="*/ 0 w 270"/>
                  <a:gd name="T7" fmla="*/ 75 h 271"/>
                  <a:gd name="T8" fmla="*/ 196 w 270"/>
                  <a:gd name="T9" fmla="*/ 0 h 271"/>
                </a:gdLst>
                <a:ahLst/>
                <a:cxnLst>
                  <a:cxn ang="0">
                    <a:pos x="T0" y="T1"/>
                  </a:cxn>
                  <a:cxn ang="0">
                    <a:pos x="T2" y="T3"/>
                  </a:cxn>
                  <a:cxn ang="0">
                    <a:pos x="T4" y="T5"/>
                  </a:cxn>
                  <a:cxn ang="0">
                    <a:pos x="T6" y="T7"/>
                  </a:cxn>
                  <a:cxn ang="0">
                    <a:pos x="T8" y="T9"/>
                  </a:cxn>
                </a:cxnLst>
                <a:rect l="0" t="0" r="r" b="b"/>
                <a:pathLst>
                  <a:path w="270" h="271">
                    <a:moveTo>
                      <a:pt x="196" y="0"/>
                    </a:moveTo>
                    <a:lnTo>
                      <a:pt x="270" y="201"/>
                    </a:lnTo>
                    <a:lnTo>
                      <a:pt x="70" y="271"/>
                    </a:lnTo>
                    <a:lnTo>
                      <a:pt x="0" y="75"/>
                    </a:lnTo>
                    <a:lnTo>
                      <a:pt x="196"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 name="Freeform 518"/>
              <p:cNvSpPr/>
              <p:nvPr/>
            </p:nvSpPr>
            <p:spPr bwMode="auto">
              <a:xfrm>
                <a:off x="6802438" y="-25400"/>
                <a:ext cx="1057275" cy="650875"/>
              </a:xfrm>
              <a:custGeom>
                <a:avLst/>
                <a:gdLst>
                  <a:gd name="T0" fmla="*/ 74 w 666"/>
                  <a:gd name="T1" fmla="*/ 410 h 410"/>
                  <a:gd name="T2" fmla="*/ 666 w 666"/>
                  <a:gd name="T3" fmla="*/ 195 h 410"/>
                  <a:gd name="T4" fmla="*/ 596 w 666"/>
                  <a:gd name="T5" fmla="*/ 0 h 410"/>
                  <a:gd name="T6" fmla="*/ 0 w 666"/>
                  <a:gd name="T7" fmla="*/ 214 h 410"/>
                  <a:gd name="T8" fmla="*/ 74 w 666"/>
                  <a:gd name="T9" fmla="*/ 410 h 410"/>
                </a:gdLst>
                <a:ahLst/>
                <a:cxnLst>
                  <a:cxn ang="0">
                    <a:pos x="T0" y="T1"/>
                  </a:cxn>
                  <a:cxn ang="0">
                    <a:pos x="T2" y="T3"/>
                  </a:cxn>
                  <a:cxn ang="0">
                    <a:pos x="T4" y="T5"/>
                  </a:cxn>
                  <a:cxn ang="0">
                    <a:pos x="T6" y="T7"/>
                  </a:cxn>
                  <a:cxn ang="0">
                    <a:pos x="T8" y="T9"/>
                  </a:cxn>
                </a:cxnLst>
                <a:rect l="0" t="0" r="r" b="b"/>
                <a:pathLst>
                  <a:path w="666" h="410">
                    <a:moveTo>
                      <a:pt x="74" y="410"/>
                    </a:moveTo>
                    <a:lnTo>
                      <a:pt x="666" y="195"/>
                    </a:lnTo>
                    <a:lnTo>
                      <a:pt x="596" y="0"/>
                    </a:lnTo>
                    <a:lnTo>
                      <a:pt x="0" y="214"/>
                    </a:lnTo>
                    <a:lnTo>
                      <a:pt x="74" y="41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3" name="Freeform 539"/>
              <p:cNvSpPr/>
              <p:nvPr/>
            </p:nvSpPr>
            <p:spPr bwMode="auto">
              <a:xfrm>
                <a:off x="5545138" y="654050"/>
                <a:ext cx="428625" cy="430213"/>
              </a:xfrm>
              <a:custGeom>
                <a:avLst/>
                <a:gdLst>
                  <a:gd name="T0" fmla="*/ 270 w 270"/>
                  <a:gd name="T1" fmla="*/ 201 h 271"/>
                  <a:gd name="T2" fmla="*/ 74 w 270"/>
                  <a:gd name="T3" fmla="*/ 271 h 271"/>
                  <a:gd name="T4" fmla="*/ 0 w 270"/>
                  <a:gd name="T5" fmla="*/ 75 h 271"/>
                  <a:gd name="T6" fmla="*/ 200 w 270"/>
                  <a:gd name="T7" fmla="*/ 0 h 271"/>
                  <a:gd name="T8" fmla="*/ 270 w 270"/>
                  <a:gd name="T9" fmla="*/ 201 h 271"/>
                </a:gdLst>
                <a:ahLst/>
                <a:cxnLst>
                  <a:cxn ang="0">
                    <a:pos x="T0" y="T1"/>
                  </a:cxn>
                  <a:cxn ang="0">
                    <a:pos x="T2" y="T3"/>
                  </a:cxn>
                  <a:cxn ang="0">
                    <a:pos x="T4" y="T5"/>
                  </a:cxn>
                  <a:cxn ang="0">
                    <a:pos x="T6" y="T7"/>
                  </a:cxn>
                  <a:cxn ang="0">
                    <a:pos x="T8" y="T9"/>
                  </a:cxn>
                </a:cxnLst>
                <a:rect l="0" t="0" r="r" b="b"/>
                <a:pathLst>
                  <a:path w="270" h="271">
                    <a:moveTo>
                      <a:pt x="270" y="201"/>
                    </a:moveTo>
                    <a:lnTo>
                      <a:pt x="74" y="271"/>
                    </a:lnTo>
                    <a:lnTo>
                      <a:pt x="0" y="75"/>
                    </a:lnTo>
                    <a:lnTo>
                      <a:pt x="200" y="0"/>
                    </a:lnTo>
                    <a:lnTo>
                      <a:pt x="270" y="20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 name="Freeform 540"/>
              <p:cNvSpPr/>
              <p:nvPr/>
            </p:nvSpPr>
            <p:spPr bwMode="auto">
              <a:xfrm>
                <a:off x="5086350" y="-603250"/>
                <a:ext cx="428625" cy="430213"/>
              </a:xfrm>
              <a:custGeom>
                <a:avLst/>
                <a:gdLst>
                  <a:gd name="T0" fmla="*/ 270 w 270"/>
                  <a:gd name="T1" fmla="*/ 201 h 271"/>
                  <a:gd name="T2" fmla="*/ 74 w 270"/>
                  <a:gd name="T3" fmla="*/ 271 h 271"/>
                  <a:gd name="T4" fmla="*/ 0 w 270"/>
                  <a:gd name="T5" fmla="*/ 75 h 271"/>
                  <a:gd name="T6" fmla="*/ 200 w 270"/>
                  <a:gd name="T7" fmla="*/ 0 h 271"/>
                  <a:gd name="T8" fmla="*/ 270 w 270"/>
                  <a:gd name="T9" fmla="*/ 201 h 271"/>
                </a:gdLst>
                <a:ahLst/>
                <a:cxnLst>
                  <a:cxn ang="0">
                    <a:pos x="T0" y="T1"/>
                  </a:cxn>
                  <a:cxn ang="0">
                    <a:pos x="T2" y="T3"/>
                  </a:cxn>
                  <a:cxn ang="0">
                    <a:pos x="T4" y="T5"/>
                  </a:cxn>
                  <a:cxn ang="0">
                    <a:pos x="T6" y="T7"/>
                  </a:cxn>
                  <a:cxn ang="0">
                    <a:pos x="T8" y="T9"/>
                  </a:cxn>
                </a:cxnLst>
                <a:rect l="0" t="0" r="r" b="b"/>
                <a:pathLst>
                  <a:path w="270" h="271">
                    <a:moveTo>
                      <a:pt x="270" y="201"/>
                    </a:moveTo>
                    <a:lnTo>
                      <a:pt x="74" y="271"/>
                    </a:lnTo>
                    <a:lnTo>
                      <a:pt x="0" y="75"/>
                    </a:lnTo>
                    <a:lnTo>
                      <a:pt x="200" y="0"/>
                    </a:lnTo>
                    <a:lnTo>
                      <a:pt x="270" y="20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 name="Freeform 541"/>
              <p:cNvSpPr/>
              <p:nvPr/>
            </p:nvSpPr>
            <p:spPr bwMode="auto">
              <a:xfrm>
                <a:off x="4775200" y="-484188"/>
                <a:ext cx="428625" cy="428625"/>
              </a:xfrm>
              <a:custGeom>
                <a:avLst/>
                <a:gdLst>
                  <a:gd name="T0" fmla="*/ 270 w 270"/>
                  <a:gd name="T1" fmla="*/ 196 h 270"/>
                  <a:gd name="T2" fmla="*/ 70 w 270"/>
                  <a:gd name="T3" fmla="*/ 270 h 270"/>
                  <a:gd name="T4" fmla="*/ 0 w 270"/>
                  <a:gd name="T5" fmla="*/ 70 h 270"/>
                  <a:gd name="T6" fmla="*/ 196 w 270"/>
                  <a:gd name="T7" fmla="*/ 0 h 270"/>
                  <a:gd name="T8" fmla="*/ 270 w 270"/>
                  <a:gd name="T9" fmla="*/ 196 h 270"/>
                </a:gdLst>
                <a:ahLst/>
                <a:cxnLst>
                  <a:cxn ang="0">
                    <a:pos x="T0" y="T1"/>
                  </a:cxn>
                  <a:cxn ang="0">
                    <a:pos x="T2" y="T3"/>
                  </a:cxn>
                  <a:cxn ang="0">
                    <a:pos x="T4" y="T5"/>
                  </a:cxn>
                  <a:cxn ang="0">
                    <a:pos x="T6" y="T7"/>
                  </a:cxn>
                  <a:cxn ang="0">
                    <a:pos x="T8" y="T9"/>
                  </a:cxn>
                </a:cxnLst>
                <a:rect l="0" t="0" r="r" b="b"/>
                <a:pathLst>
                  <a:path w="270" h="270">
                    <a:moveTo>
                      <a:pt x="270" y="196"/>
                    </a:moveTo>
                    <a:lnTo>
                      <a:pt x="70" y="270"/>
                    </a:lnTo>
                    <a:lnTo>
                      <a:pt x="0" y="70"/>
                    </a:lnTo>
                    <a:lnTo>
                      <a:pt x="196" y="0"/>
                    </a:lnTo>
                    <a:lnTo>
                      <a:pt x="270" y="196"/>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Freeform 542"/>
              <p:cNvSpPr/>
              <p:nvPr/>
            </p:nvSpPr>
            <p:spPr bwMode="auto">
              <a:xfrm>
                <a:off x="5514975" y="-403225"/>
                <a:ext cx="428625" cy="428625"/>
              </a:xfrm>
              <a:custGeom>
                <a:avLst/>
                <a:gdLst>
                  <a:gd name="T0" fmla="*/ 270 w 270"/>
                  <a:gd name="T1" fmla="*/ 200 h 270"/>
                  <a:gd name="T2" fmla="*/ 74 w 270"/>
                  <a:gd name="T3" fmla="*/ 270 h 270"/>
                  <a:gd name="T4" fmla="*/ 0 w 270"/>
                  <a:gd name="T5" fmla="*/ 75 h 270"/>
                  <a:gd name="T6" fmla="*/ 200 w 270"/>
                  <a:gd name="T7" fmla="*/ 0 h 270"/>
                  <a:gd name="T8" fmla="*/ 270 w 270"/>
                  <a:gd name="T9" fmla="*/ 200 h 270"/>
                </a:gdLst>
                <a:ahLst/>
                <a:cxnLst>
                  <a:cxn ang="0">
                    <a:pos x="T0" y="T1"/>
                  </a:cxn>
                  <a:cxn ang="0">
                    <a:pos x="T2" y="T3"/>
                  </a:cxn>
                  <a:cxn ang="0">
                    <a:pos x="T4" y="T5"/>
                  </a:cxn>
                  <a:cxn ang="0">
                    <a:pos x="T6" y="T7"/>
                  </a:cxn>
                  <a:cxn ang="0">
                    <a:pos x="T8" y="T9"/>
                  </a:cxn>
                </a:cxnLst>
                <a:rect l="0" t="0" r="r" b="b"/>
                <a:pathLst>
                  <a:path w="270" h="270">
                    <a:moveTo>
                      <a:pt x="270" y="200"/>
                    </a:moveTo>
                    <a:lnTo>
                      <a:pt x="74" y="270"/>
                    </a:lnTo>
                    <a:lnTo>
                      <a:pt x="0" y="75"/>
                    </a:lnTo>
                    <a:lnTo>
                      <a:pt x="200" y="0"/>
                    </a:lnTo>
                    <a:lnTo>
                      <a:pt x="270"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 name="Freeform 543"/>
              <p:cNvSpPr/>
              <p:nvPr/>
            </p:nvSpPr>
            <p:spPr bwMode="auto">
              <a:xfrm>
                <a:off x="5743575" y="225425"/>
                <a:ext cx="430212" cy="428625"/>
              </a:xfrm>
              <a:custGeom>
                <a:avLst/>
                <a:gdLst>
                  <a:gd name="T0" fmla="*/ 271 w 271"/>
                  <a:gd name="T1" fmla="*/ 201 h 270"/>
                  <a:gd name="T2" fmla="*/ 75 w 271"/>
                  <a:gd name="T3" fmla="*/ 270 h 270"/>
                  <a:gd name="T4" fmla="*/ 0 w 271"/>
                  <a:gd name="T5" fmla="*/ 75 h 270"/>
                  <a:gd name="T6" fmla="*/ 201 w 271"/>
                  <a:gd name="T7" fmla="*/ 0 h 270"/>
                  <a:gd name="T8" fmla="*/ 271 w 271"/>
                  <a:gd name="T9" fmla="*/ 201 h 270"/>
                </a:gdLst>
                <a:ahLst/>
                <a:cxnLst>
                  <a:cxn ang="0">
                    <a:pos x="T0" y="T1"/>
                  </a:cxn>
                  <a:cxn ang="0">
                    <a:pos x="T2" y="T3"/>
                  </a:cxn>
                  <a:cxn ang="0">
                    <a:pos x="T4" y="T5"/>
                  </a:cxn>
                  <a:cxn ang="0">
                    <a:pos x="T6" y="T7"/>
                  </a:cxn>
                  <a:cxn ang="0">
                    <a:pos x="T8" y="T9"/>
                  </a:cxn>
                </a:cxnLst>
                <a:rect l="0" t="0" r="r" b="b"/>
                <a:pathLst>
                  <a:path w="271" h="270">
                    <a:moveTo>
                      <a:pt x="271" y="201"/>
                    </a:moveTo>
                    <a:lnTo>
                      <a:pt x="75" y="270"/>
                    </a:lnTo>
                    <a:lnTo>
                      <a:pt x="0" y="75"/>
                    </a:lnTo>
                    <a:lnTo>
                      <a:pt x="201" y="0"/>
                    </a:lnTo>
                    <a:lnTo>
                      <a:pt x="271" y="20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Freeform 544"/>
              <p:cNvSpPr/>
              <p:nvPr/>
            </p:nvSpPr>
            <p:spPr bwMode="auto">
              <a:xfrm>
                <a:off x="5114925" y="455613"/>
                <a:ext cx="430212" cy="428625"/>
              </a:xfrm>
              <a:custGeom>
                <a:avLst/>
                <a:gdLst>
                  <a:gd name="T0" fmla="*/ 271 w 271"/>
                  <a:gd name="T1" fmla="*/ 200 h 270"/>
                  <a:gd name="T2" fmla="*/ 75 w 271"/>
                  <a:gd name="T3" fmla="*/ 270 h 270"/>
                  <a:gd name="T4" fmla="*/ 0 w 271"/>
                  <a:gd name="T5" fmla="*/ 74 h 270"/>
                  <a:gd name="T6" fmla="*/ 201 w 271"/>
                  <a:gd name="T7" fmla="*/ 0 h 270"/>
                  <a:gd name="T8" fmla="*/ 271 w 271"/>
                  <a:gd name="T9" fmla="*/ 200 h 270"/>
                </a:gdLst>
                <a:ahLst/>
                <a:cxnLst>
                  <a:cxn ang="0">
                    <a:pos x="T0" y="T1"/>
                  </a:cxn>
                  <a:cxn ang="0">
                    <a:pos x="T2" y="T3"/>
                  </a:cxn>
                  <a:cxn ang="0">
                    <a:pos x="T4" y="T5"/>
                  </a:cxn>
                  <a:cxn ang="0">
                    <a:pos x="T6" y="T7"/>
                  </a:cxn>
                  <a:cxn ang="0">
                    <a:pos x="T8" y="T9"/>
                  </a:cxn>
                </a:cxnLst>
                <a:rect l="0" t="0" r="r" b="b"/>
                <a:pathLst>
                  <a:path w="271" h="270">
                    <a:moveTo>
                      <a:pt x="271" y="200"/>
                    </a:moveTo>
                    <a:lnTo>
                      <a:pt x="75" y="270"/>
                    </a:lnTo>
                    <a:lnTo>
                      <a:pt x="0" y="74"/>
                    </a:lnTo>
                    <a:lnTo>
                      <a:pt x="201" y="0"/>
                    </a:lnTo>
                    <a:lnTo>
                      <a:pt x="271"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 name="Freeform 545"/>
              <p:cNvSpPr/>
              <p:nvPr/>
            </p:nvSpPr>
            <p:spPr bwMode="auto">
              <a:xfrm>
                <a:off x="5314950" y="25400"/>
                <a:ext cx="428625" cy="430213"/>
              </a:xfrm>
              <a:custGeom>
                <a:avLst/>
                <a:gdLst>
                  <a:gd name="T0" fmla="*/ 270 w 270"/>
                  <a:gd name="T1" fmla="*/ 201 h 271"/>
                  <a:gd name="T2" fmla="*/ 75 w 270"/>
                  <a:gd name="T3" fmla="*/ 271 h 271"/>
                  <a:gd name="T4" fmla="*/ 0 w 270"/>
                  <a:gd name="T5" fmla="*/ 75 h 271"/>
                  <a:gd name="T6" fmla="*/ 200 w 270"/>
                  <a:gd name="T7" fmla="*/ 0 h 271"/>
                  <a:gd name="T8" fmla="*/ 270 w 270"/>
                  <a:gd name="T9" fmla="*/ 201 h 271"/>
                </a:gdLst>
                <a:ahLst/>
                <a:cxnLst>
                  <a:cxn ang="0">
                    <a:pos x="T0" y="T1"/>
                  </a:cxn>
                  <a:cxn ang="0">
                    <a:pos x="T2" y="T3"/>
                  </a:cxn>
                  <a:cxn ang="0">
                    <a:pos x="T4" y="T5"/>
                  </a:cxn>
                  <a:cxn ang="0">
                    <a:pos x="T6" y="T7"/>
                  </a:cxn>
                  <a:cxn ang="0">
                    <a:pos x="T8" y="T9"/>
                  </a:cxn>
                </a:cxnLst>
                <a:rect l="0" t="0" r="r" b="b"/>
                <a:pathLst>
                  <a:path w="270" h="271">
                    <a:moveTo>
                      <a:pt x="270" y="201"/>
                    </a:moveTo>
                    <a:lnTo>
                      <a:pt x="75" y="271"/>
                    </a:lnTo>
                    <a:lnTo>
                      <a:pt x="0" y="75"/>
                    </a:lnTo>
                    <a:lnTo>
                      <a:pt x="200" y="0"/>
                    </a:lnTo>
                    <a:lnTo>
                      <a:pt x="270" y="201"/>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 name="Freeform 546"/>
              <p:cNvSpPr/>
              <p:nvPr/>
            </p:nvSpPr>
            <p:spPr bwMode="auto">
              <a:xfrm>
                <a:off x="4914900" y="884238"/>
                <a:ext cx="430212" cy="428625"/>
              </a:xfrm>
              <a:custGeom>
                <a:avLst/>
                <a:gdLst>
                  <a:gd name="T0" fmla="*/ 271 w 271"/>
                  <a:gd name="T1" fmla="*/ 200 h 270"/>
                  <a:gd name="T2" fmla="*/ 75 w 271"/>
                  <a:gd name="T3" fmla="*/ 270 h 270"/>
                  <a:gd name="T4" fmla="*/ 0 w 271"/>
                  <a:gd name="T5" fmla="*/ 74 h 270"/>
                  <a:gd name="T6" fmla="*/ 201 w 271"/>
                  <a:gd name="T7" fmla="*/ 0 h 270"/>
                  <a:gd name="T8" fmla="*/ 271 w 271"/>
                  <a:gd name="T9" fmla="*/ 200 h 270"/>
                </a:gdLst>
                <a:ahLst/>
                <a:cxnLst>
                  <a:cxn ang="0">
                    <a:pos x="T0" y="T1"/>
                  </a:cxn>
                  <a:cxn ang="0">
                    <a:pos x="T2" y="T3"/>
                  </a:cxn>
                  <a:cxn ang="0">
                    <a:pos x="T4" y="T5"/>
                  </a:cxn>
                  <a:cxn ang="0">
                    <a:pos x="T6" y="T7"/>
                  </a:cxn>
                  <a:cxn ang="0">
                    <a:pos x="T8" y="T9"/>
                  </a:cxn>
                </a:cxnLst>
                <a:rect l="0" t="0" r="r" b="b"/>
                <a:pathLst>
                  <a:path w="271" h="270">
                    <a:moveTo>
                      <a:pt x="271" y="200"/>
                    </a:moveTo>
                    <a:lnTo>
                      <a:pt x="75" y="270"/>
                    </a:lnTo>
                    <a:lnTo>
                      <a:pt x="0" y="74"/>
                    </a:lnTo>
                    <a:lnTo>
                      <a:pt x="201" y="0"/>
                    </a:lnTo>
                    <a:lnTo>
                      <a:pt x="271"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Freeform 547"/>
              <p:cNvSpPr/>
              <p:nvPr/>
            </p:nvSpPr>
            <p:spPr bwMode="auto">
              <a:xfrm>
                <a:off x="4686300" y="255588"/>
                <a:ext cx="428625" cy="428625"/>
              </a:xfrm>
              <a:custGeom>
                <a:avLst/>
                <a:gdLst>
                  <a:gd name="T0" fmla="*/ 270 w 270"/>
                  <a:gd name="T1" fmla="*/ 200 h 270"/>
                  <a:gd name="T2" fmla="*/ 75 w 270"/>
                  <a:gd name="T3" fmla="*/ 270 h 270"/>
                  <a:gd name="T4" fmla="*/ 0 w 270"/>
                  <a:gd name="T5" fmla="*/ 74 h 270"/>
                  <a:gd name="T6" fmla="*/ 200 w 270"/>
                  <a:gd name="T7" fmla="*/ 0 h 270"/>
                  <a:gd name="T8" fmla="*/ 270 w 270"/>
                  <a:gd name="T9" fmla="*/ 200 h 270"/>
                </a:gdLst>
                <a:ahLst/>
                <a:cxnLst>
                  <a:cxn ang="0">
                    <a:pos x="T0" y="T1"/>
                  </a:cxn>
                  <a:cxn ang="0">
                    <a:pos x="T2" y="T3"/>
                  </a:cxn>
                  <a:cxn ang="0">
                    <a:pos x="T4" y="T5"/>
                  </a:cxn>
                  <a:cxn ang="0">
                    <a:pos x="T6" y="T7"/>
                  </a:cxn>
                  <a:cxn ang="0">
                    <a:pos x="T8" y="T9"/>
                  </a:cxn>
                </a:cxnLst>
                <a:rect l="0" t="0" r="r" b="b"/>
                <a:pathLst>
                  <a:path w="270" h="270">
                    <a:moveTo>
                      <a:pt x="270" y="200"/>
                    </a:moveTo>
                    <a:lnTo>
                      <a:pt x="75" y="270"/>
                    </a:lnTo>
                    <a:lnTo>
                      <a:pt x="0" y="74"/>
                    </a:lnTo>
                    <a:lnTo>
                      <a:pt x="200" y="0"/>
                    </a:lnTo>
                    <a:lnTo>
                      <a:pt x="270" y="20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 name="Freeform 552"/>
              <p:cNvSpPr/>
              <p:nvPr/>
            </p:nvSpPr>
            <p:spPr bwMode="auto">
              <a:xfrm>
                <a:off x="5943600" y="-433388"/>
                <a:ext cx="1058862" cy="658813"/>
              </a:xfrm>
              <a:custGeom>
                <a:avLst/>
                <a:gdLst>
                  <a:gd name="T0" fmla="*/ 597 w 667"/>
                  <a:gd name="T1" fmla="*/ 0 h 415"/>
                  <a:gd name="T2" fmla="*/ 0 w 667"/>
                  <a:gd name="T3" fmla="*/ 219 h 415"/>
                  <a:gd name="T4" fmla="*/ 75 w 667"/>
                  <a:gd name="T5" fmla="*/ 415 h 415"/>
                  <a:gd name="T6" fmla="*/ 667 w 667"/>
                  <a:gd name="T7" fmla="*/ 201 h 415"/>
                  <a:gd name="T8" fmla="*/ 597 w 667"/>
                  <a:gd name="T9" fmla="*/ 0 h 415"/>
                </a:gdLst>
                <a:ahLst/>
                <a:cxnLst>
                  <a:cxn ang="0">
                    <a:pos x="T0" y="T1"/>
                  </a:cxn>
                  <a:cxn ang="0">
                    <a:pos x="T2" y="T3"/>
                  </a:cxn>
                  <a:cxn ang="0">
                    <a:pos x="T4" y="T5"/>
                  </a:cxn>
                  <a:cxn ang="0">
                    <a:pos x="T6" y="T7"/>
                  </a:cxn>
                  <a:cxn ang="0">
                    <a:pos x="T8" y="T9"/>
                  </a:cxn>
                </a:cxnLst>
                <a:rect l="0" t="0" r="r" b="b"/>
                <a:pathLst>
                  <a:path w="667" h="415">
                    <a:moveTo>
                      <a:pt x="597" y="0"/>
                    </a:moveTo>
                    <a:lnTo>
                      <a:pt x="0" y="219"/>
                    </a:lnTo>
                    <a:lnTo>
                      <a:pt x="75" y="415"/>
                    </a:lnTo>
                    <a:lnTo>
                      <a:pt x="667" y="201"/>
                    </a:lnTo>
                    <a:lnTo>
                      <a:pt x="597"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3" name="Freeform 572"/>
              <p:cNvSpPr/>
              <p:nvPr/>
            </p:nvSpPr>
            <p:spPr bwMode="auto">
              <a:xfrm>
                <a:off x="55563" y="1001713"/>
                <a:ext cx="1285875" cy="1287463"/>
              </a:xfrm>
              <a:custGeom>
                <a:avLst/>
                <a:gdLst>
                  <a:gd name="T0" fmla="*/ 810 w 810"/>
                  <a:gd name="T1" fmla="*/ 592 h 811"/>
                  <a:gd name="T2" fmla="*/ 214 w 810"/>
                  <a:gd name="T3" fmla="*/ 811 h 811"/>
                  <a:gd name="T4" fmla="*/ 0 w 810"/>
                  <a:gd name="T5" fmla="*/ 215 h 811"/>
                  <a:gd name="T6" fmla="*/ 596 w 810"/>
                  <a:gd name="T7" fmla="*/ 0 h 811"/>
                  <a:gd name="T8" fmla="*/ 810 w 810"/>
                  <a:gd name="T9" fmla="*/ 592 h 811"/>
                </a:gdLst>
                <a:ahLst/>
                <a:cxnLst>
                  <a:cxn ang="0">
                    <a:pos x="T0" y="T1"/>
                  </a:cxn>
                  <a:cxn ang="0">
                    <a:pos x="T2" y="T3"/>
                  </a:cxn>
                  <a:cxn ang="0">
                    <a:pos x="T4" y="T5"/>
                  </a:cxn>
                  <a:cxn ang="0">
                    <a:pos x="T6" y="T7"/>
                  </a:cxn>
                  <a:cxn ang="0">
                    <a:pos x="T8" y="T9"/>
                  </a:cxn>
                </a:cxnLst>
                <a:rect l="0" t="0" r="r" b="b"/>
                <a:pathLst>
                  <a:path w="810" h="811">
                    <a:moveTo>
                      <a:pt x="810" y="592"/>
                    </a:moveTo>
                    <a:lnTo>
                      <a:pt x="214" y="811"/>
                    </a:lnTo>
                    <a:lnTo>
                      <a:pt x="0" y="215"/>
                    </a:lnTo>
                    <a:lnTo>
                      <a:pt x="596" y="0"/>
                    </a:lnTo>
                    <a:lnTo>
                      <a:pt x="810" y="592"/>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 name="Freeform 573"/>
              <p:cNvSpPr>
                <a:spLocks noEditPoints="1"/>
              </p:cNvSpPr>
              <p:nvPr/>
            </p:nvSpPr>
            <p:spPr bwMode="auto">
              <a:xfrm>
                <a:off x="-803274" y="144463"/>
                <a:ext cx="3003550" cy="3003550"/>
              </a:xfrm>
              <a:custGeom>
                <a:avLst/>
                <a:gdLst>
                  <a:gd name="T0" fmla="*/ 0 w 1892"/>
                  <a:gd name="T1" fmla="*/ 503 h 1892"/>
                  <a:gd name="T2" fmla="*/ 503 w 1892"/>
                  <a:gd name="T3" fmla="*/ 1892 h 1892"/>
                  <a:gd name="T4" fmla="*/ 1892 w 1892"/>
                  <a:gd name="T5" fmla="*/ 1388 h 1892"/>
                  <a:gd name="T6" fmla="*/ 1389 w 1892"/>
                  <a:gd name="T7" fmla="*/ 0 h 1892"/>
                  <a:gd name="T8" fmla="*/ 0 w 1892"/>
                  <a:gd name="T9" fmla="*/ 503 h 1892"/>
                  <a:gd name="T10" fmla="*/ 1622 w 1892"/>
                  <a:gd name="T11" fmla="*/ 1263 h 1892"/>
                  <a:gd name="T12" fmla="*/ 629 w 1892"/>
                  <a:gd name="T13" fmla="*/ 1621 h 1892"/>
                  <a:gd name="T14" fmla="*/ 270 w 1892"/>
                  <a:gd name="T15" fmla="*/ 629 h 1892"/>
                  <a:gd name="T16" fmla="*/ 1263 w 1892"/>
                  <a:gd name="T17" fmla="*/ 270 h 1892"/>
                  <a:gd name="T18" fmla="*/ 1622 w 1892"/>
                  <a:gd name="T19" fmla="*/ 1263 h 1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2" h="1892">
                    <a:moveTo>
                      <a:pt x="0" y="503"/>
                    </a:moveTo>
                    <a:lnTo>
                      <a:pt x="503" y="1892"/>
                    </a:lnTo>
                    <a:lnTo>
                      <a:pt x="1892" y="1388"/>
                    </a:lnTo>
                    <a:lnTo>
                      <a:pt x="1389" y="0"/>
                    </a:lnTo>
                    <a:lnTo>
                      <a:pt x="0" y="503"/>
                    </a:lnTo>
                    <a:close/>
                    <a:moveTo>
                      <a:pt x="1622" y="1263"/>
                    </a:moveTo>
                    <a:lnTo>
                      <a:pt x="629" y="1621"/>
                    </a:lnTo>
                    <a:lnTo>
                      <a:pt x="270" y="629"/>
                    </a:lnTo>
                    <a:lnTo>
                      <a:pt x="1263" y="270"/>
                    </a:lnTo>
                    <a:lnTo>
                      <a:pt x="1622" y="1263"/>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
        <p:nvSpPr>
          <p:cNvPr id="45" name="矩形 60"/>
          <p:cNvSpPr/>
          <p:nvPr userDrawn="1"/>
        </p:nvSpPr>
        <p:spPr bwMode="auto">
          <a:xfrm rot="20498077">
            <a:off x="-1743075" y="3895725"/>
            <a:ext cx="10801350" cy="3205163"/>
          </a:xfrm>
          <a:custGeom>
            <a:avLst/>
            <a:gdLst>
              <a:gd name="T0" fmla="*/ 0 w 10801199"/>
              <a:gd name="T1" fmla="*/ 2491785 h 3205253"/>
              <a:gd name="T2" fmla="*/ 2148013 w 10801199"/>
              <a:gd name="T3" fmla="*/ 3204713 h 3205253"/>
              <a:gd name="T4" fmla="*/ 0 w 10801199"/>
              <a:gd name="T5" fmla="*/ 3204713 h 3205253"/>
              <a:gd name="T6" fmla="*/ 0 w 10801199"/>
              <a:gd name="T7" fmla="*/ 2491785 h 3205253"/>
              <a:gd name="T8" fmla="*/ 218958 w 10801199"/>
              <a:gd name="T9" fmla="*/ 0 h 3205253"/>
              <a:gd name="T10" fmla="*/ 0 w 10801199"/>
              <a:gd name="T11" fmla="*/ 659374 h 3205253"/>
              <a:gd name="T12" fmla="*/ 0 w 10801199"/>
              <a:gd name="T13" fmla="*/ 0 h 3205253"/>
              <a:gd name="T14" fmla="*/ 218958 w 10801199"/>
              <a:gd name="T15" fmla="*/ 0 h 3205253"/>
              <a:gd name="T16" fmla="*/ 10802105 w 10801199"/>
              <a:gd name="T17" fmla="*/ 0 h 3205253"/>
              <a:gd name="T18" fmla="*/ 10802105 w 10801199"/>
              <a:gd name="T19" fmla="*/ 2789613 h 3205253"/>
              <a:gd name="T20" fmla="*/ 10732898 w 10801199"/>
              <a:gd name="T21" fmla="*/ 2998024 h 3205253"/>
              <a:gd name="T22" fmla="*/ 1700018 w 10801199"/>
              <a:gd name="T23" fmla="*/ 0 h 3205253"/>
              <a:gd name="T24" fmla="*/ 10802105 w 10801199"/>
              <a:gd name="T25" fmla="*/ 0 h 320525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801199" h="3205253">
                <a:moveTo>
                  <a:pt x="0" y="2492205"/>
                </a:moveTo>
                <a:lnTo>
                  <a:pt x="2147833" y="3205253"/>
                </a:lnTo>
                <a:lnTo>
                  <a:pt x="0" y="3205253"/>
                </a:lnTo>
                <a:lnTo>
                  <a:pt x="0" y="2492205"/>
                </a:lnTo>
                <a:close/>
                <a:moveTo>
                  <a:pt x="218940" y="0"/>
                </a:moveTo>
                <a:lnTo>
                  <a:pt x="0" y="659488"/>
                </a:lnTo>
                <a:lnTo>
                  <a:pt x="0" y="0"/>
                </a:lnTo>
                <a:lnTo>
                  <a:pt x="218940" y="0"/>
                </a:lnTo>
                <a:close/>
                <a:moveTo>
                  <a:pt x="10801199" y="0"/>
                </a:moveTo>
                <a:lnTo>
                  <a:pt x="10801199" y="2790081"/>
                </a:lnTo>
                <a:lnTo>
                  <a:pt x="10731998" y="2998528"/>
                </a:lnTo>
                <a:lnTo>
                  <a:pt x="1699874" y="0"/>
                </a:lnTo>
                <a:lnTo>
                  <a:pt x="10801199" y="0"/>
                </a:lnTo>
                <a:close/>
              </a:path>
            </a:pathLst>
          </a:custGeom>
          <a:solidFill>
            <a:srgbClr val="BABABA">
              <a:alpha val="79999"/>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6" name="组合 50"/>
          <p:cNvGrpSpPr/>
          <p:nvPr userDrawn="1"/>
        </p:nvGrpSpPr>
        <p:grpSpPr bwMode="auto">
          <a:xfrm>
            <a:off x="7702550" y="4919663"/>
            <a:ext cx="1455738" cy="193675"/>
            <a:chOff x="7384504" y="4948014"/>
            <a:chExt cx="1455737" cy="193675"/>
          </a:xfrm>
        </p:grpSpPr>
        <p:grpSp>
          <p:nvGrpSpPr>
            <p:cNvPr id="47" name="组合 23"/>
            <p:cNvGrpSpPr/>
            <p:nvPr/>
          </p:nvGrpSpPr>
          <p:grpSpPr bwMode="auto">
            <a:xfrm>
              <a:off x="8509551" y="5021418"/>
              <a:ext cx="207061" cy="45666"/>
              <a:chOff x="8447868" y="4984018"/>
              <a:chExt cx="326008" cy="72008"/>
            </a:xfrm>
            <a:solidFill>
              <a:schemeClr val="bg1">
                <a:lumMod val="50000"/>
              </a:schemeClr>
            </a:solidFill>
          </p:grpSpPr>
          <p:sp>
            <p:nvSpPr>
              <p:cNvPr id="49" name="矩形 48"/>
              <p:cNvSpPr/>
              <p:nvPr/>
            </p:nvSpPr>
            <p:spPr>
              <a:xfrm>
                <a:off x="8448639" y="4983420"/>
                <a:ext cx="72485" cy="725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lumMod val="85000"/>
                      <a:lumOff val="15000"/>
                    </a:prstClr>
                  </a:solidFill>
                </a:endParaRPr>
              </a:p>
            </p:txBody>
          </p:sp>
          <p:sp>
            <p:nvSpPr>
              <p:cNvPr id="50" name="矩形 49"/>
              <p:cNvSpPr/>
              <p:nvPr/>
            </p:nvSpPr>
            <p:spPr>
              <a:xfrm>
                <a:off x="8576112" y="4983420"/>
                <a:ext cx="69984" cy="725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lumMod val="85000"/>
                      <a:lumOff val="15000"/>
                    </a:prstClr>
                  </a:solidFill>
                </a:endParaRPr>
              </a:p>
            </p:txBody>
          </p:sp>
          <p:sp>
            <p:nvSpPr>
              <p:cNvPr id="51" name="矩形 50"/>
              <p:cNvSpPr/>
              <p:nvPr/>
            </p:nvSpPr>
            <p:spPr>
              <a:xfrm>
                <a:off x="8701084" y="4983420"/>
                <a:ext cx="72483" cy="725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lumMod val="85000"/>
                      <a:lumOff val="15000"/>
                    </a:prstClr>
                  </a:solidFill>
                </a:endParaRPr>
              </a:p>
            </p:txBody>
          </p:sp>
        </p:grpSp>
        <p:sp>
          <p:nvSpPr>
            <p:cNvPr id="48" name="TextBox 52"/>
            <p:cNvSpPr txBox="1"/>
            <p:nvPr/>
          </p:nvSpPr>
          <p:spPr bwMode="auto">
            <a:xfrm>
              <a:off x="7384504" y="4948014"/>
              <a:ext cx="145573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a:lnSpc>
                  <a:spcPct val="110000"/>
                </a:lnSpc>
                <a:defRPr sz="500">
                  <a:solidFill>
                    <a:schemeClr val="bg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en-US" altLang="zh-CN" sz="600" dirty="0">
                  <a:solidFill>
                    <a:prstClr val="black">
                      <a:lumMod val="85000"/>
                      <a:lumOff val="15000"/>
                    </a:prstClr>
                  </a:solidFill>
                </a:rPr>
                <a:t>www.rapidppt.com</a:t>
              </a:r>
              <a:endParaRPr lang="zh-CN" altLang="en-US" sz="600" dirty="0">
                <a:solidFill>
                  <a:prstClr val="black">
                    <a:lumMod val="85000"/>
                    <a:lumOff val="15000"/>
                  </a:prstClr>
                </a:solidFill>
              </a:endParaRPr>
            </a:p>
          </p:txBody>
        </p:sp>
      </p:grpSp>
      <p:cxnSp>
        <p:nvCxnSpPr>
          <p:cNvPr id="52" name="直接连接符 51"/>
          <p:cNvCxnSpPr/>
          <p:nvPr userDrawn="1"/>
        </p:nvCxnSpPr>
        <p:spPr>
          <a:xfrm flipH="1">
            <a:off x="-107950" y="5019675"/>
            <a:ext cx="813593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3" name="矩形 58"/>
          <p:cNvSpPr/>
          <p:nvPr userDrawn="1"/>
        </p:nvSpPr>
        <p:spPr bwMode="auto">
          <a:xfrm rot="20401069">
            <a:off x="8202613" y="-460375"/>
            <a:ext cx="1692275" cy="5292725"/>
          </a:xfrm>
          <a:custGeom>
            <a:avLst/>
            <a:gdLst>
              <a:gd name="T0" fmla="*/ 1693400 w 1692050"/>
              <a:gd name="T1" fmla="*/ 614947 h 5293175"/>
              <a:gd name="T2" fmla="*/ 1693400 w 1692050"/>
              <a:gd name="T3" fmla="*/ 639484 h 5293175"/>
              <a:gd name="T4" fmla="*/ 1 w 1692050"/>
              <a:gd name="T5" fmla="*/ 5290475 h 5293175"/>
              <a:gd name="T6" fmla="*/ 0 w 1692050"/>
              <a:gd name="T7" fmla="*/ 0 h 5293175"/>
              <a:gd name="T8" fmla="*/ 1693400 w 1692050"/>
              <a:gd name="T9" fmla="*/ 614947 h 5293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2050" h="5293175">
                <a:moveTo>
                  <a:pt x="1692050" y="615259"/>
                </a:moveTo>
                <a:lnTo>
                  <a:pt x="1692050" y="639808"/>
                </a:lnTo>
                <a:lnTo>
                  <a:pt x="1" y="5293175"/>
                </a:lnTo>
                <a:lnTo>
                  <a:pt x="0" y="0"/>
                </a:lnTo>
                <a:lnTo>
                  <a:pt x="1692050" y="61525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矩形 53"/>
          <p:cNvSpPr/>
          <p:nvPr userDrawn="1"/>
        </p:nvSpPr>
        <p:spPr>
          <a:xfrm>
            <a:off x="-14288" y="-12700"/>
            <a:ext cx="311151" cy="2857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lumMod val="85000"/>
                  <a:lumOff val="15000"/>
                </a:prstClr>
              </a:solidFill>
            </a:endParaRPr>
          </a:p>
        </p:txBody>
      </p:sp>
      <p:sp>
        <p:nvSpPr>
          <p:cNvPr id="55" name="矩形 54"/>
          <p:cNvSpPr/>
          <p:nvPr userDrawn="1"/>
        </p:nvSpPr>
        <p:spPr>
          <a:xfrm>
            <a:off x="176213" y="163513"/>
            <a:ext cx="107950" cy="1031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日期占位符 1"/>
          <p:cNvSpPr>
            <a:spLocks noGrp="1"/>
          </p:cNvSpPr>
          <p:nvPr>
            <p:ph type="dt" sz="half" idx="10"/>
          </p:nvPr>
        </p:nvSpPr>
        <p:spPr/>
        <p:txBody>
          <a:bodyPr/>
          <a:lstStyle>
            <a:lvl1pPr>
              <a:defRPr/>
            </a:lvl1pPr>
          </a:lstStyle>
          <a:p>
            <a:pPr>
              <a:defRPr/>
            </a:pPr>
            <a:fld id="{11470A73-4CF0-413A-B7BD-C63D31805C65}" type="datetimeFigureOut">
              <a:rPr lang="zh-CN" altLang="en-US"/>
            </a:fld>
            <a:endParaRPr lang="zh-CN" altLang="en-US"/>
          </a:p>
        </p:txBody>
      </p:sp>
      <p:sp>
        <p:nvSpPr>
          <p:cNvPr id="57" name="页脚占位符 2"/>
          <p:cNvSpPr>
            <a:spLocks noGrp="1"/>
          </p:cNvSpPr>
          <p:nvPr>
            <p:ph type="ftr" sz="quarter" idx="11"/>
          </p:nvPr>
        </p:nvSpPr>
        <p:spPr/>
        <p:txBody>
          <a:bodyPr/>
          <a:lstStyle>
            <a:lvl1pPr>
              <a:defRPr/>
            </a:lvl1pPr>
          </a:lstStyle>
          <a:p>
            <a:pPr>
              <a:defRPr/>
            </a:pPr>
            <a:endParaRPr lang="zh-CN" altLang="en-US"/>
          </a:p>
        </p:txBody>
      </p:sp>
      <p:sp>
        <p:nvSpPr>
          <p:cNvPr id="58" name="灯片编号占位符 3"/>
          <p:cNvSpPr>
            <a:spLocks noGrp="1"/>
          </p:cNvSpPr>
          <p:nvPr>
            <p:ph type="sldNum" sz="quarter" idx="12"/>
          </p:nvPr>
        </p:nvSpPr>
        <p:spPr/>
        <p:txBody>
          <a:bodyPr/>
          <a:lstStyle>
            <a:lvl1pPr>
              <a:defRPr smtClean="0"/>
            </a:lvl1pPr>
          </a:lstStyle>
          <a:p>
            <a:pPr>
              <a:defRPr/>
            </a:pPr>
            <a:fld id="{75C9C50C-E4CD-44B2-9D69-4B58CCE4A720}"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2D8E179-B9F1-4FDA-B458-19F80E1FB8B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64634B-FAAD-49A9-B306-CC7EA1EB501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25B6D245-36CE-4EA7-A4D8-5AAA7F62F1F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F4E99A8-3E63-4299-BACF-1DE856233DE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D750C5EE-8CA3-432D-A8E0-F89B7E934791}"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451E1A58-BF15-407E-A2CD-62CD2C2A994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oleObject" Target="../embeddings/Workbook1.xls"/></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53"/>
          <p:cNvPicPr>
            <a:picLocks noChangeAspect="1" noChangeArrowheads="1"/>
          </p:cNvPicPr>
          <p:nvPr/>
        </p:nvPicPr>
        <p:blipFill>
          <a:blip r:embed="rId1">
            <a:extLst>
              <a:ext uri="{28A0092B-C50C-407E-A947-70E740481C1C}">
                <a14:useLocalDpi xmlns:a14="http://schemas.microsoft.com/office/drawing/2010/main" val="0"/>
              </a:ext>
            </a:extLst>
          </a:blip>
          <a:srcRect t="11177" b="12119"/>
          <a:stretch>
            <a:fillRect/>
          </a:stretch>
        </p:blipFill>
        <p:spPr bwMode="auto">
          <a:xfrm>
            <a:off x="2774950" y="-25400"/>
            <a:ext cx="4249738"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C:\Users\Administrator.MICROSO-BQCPAHA\Pictures\图片1.png"/>
          <p:cNvPicPr>
            <a:picLocks noChangeAspect="1" noChangeArrowheads="1"/>
          </p:cNvPicPr>
          <p:nvPr/>
        </p:nvPicPr>
        <p:blipFill>
          <a:blip r:embed="rId2">
            <a:extLst>
              <a:ext uri="{28A0092B-C50C-407E-A947-70E740481C1C}">
                <a14:useLocalDpi xmlns:a14="http://schemas.microsoft.com/office/drawing/2010/main" val="0"/>
              </a:ext>
            </a:extLst>
          </a:blip>
          <a:srcRect l="11890" t="16547"/>
          <a:stretch>
            <a:fillRect/>
          </a:stretch>
        </p:blipFill>
        <p:spPr bwMode="auto">
          <a:xfrm>
            <a:off x="-11113" y="0"/>
            <a:ext cx="8486776"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AutoShape 3"/>
          <p:cNvSpPr>
            <a:spLocks noChangeAspect="1" noChangeArrowheads="1" noTextEdit="1"/>
          </p:cNvSpPr>
          <p:nvPr/>
        </p:nvSpPr>
        <p:spPr bwMode="auto">
          <a:xfrm>
            <a:off x="-3175" y="-230188"/>
            <a:ext cx="9155113" cy="4327526"/>
          </a:xfrm>
          <a:custGeom>
            <a:avLst/>
            <a:gdLst>
              <a:gd name="T0" fmla="*/ 0 w 9155113"/>
              <a:gd name="T1" fmla="*/ 0 h 4327526"/>
              <a:gd name="T2" fmla="*/ 9155113 w 9155113"/>
              <a:gd name="T3" fmla="*/ 0 h 4327526"/>
              <a:gd name="T4" fmla="*/ 9155113 w 9155113"/>
              <a:gd name="T5" fmla="*/ 4327526 h 4327526"/>
              <a:gd name="T6" fmla="*/ 0 w 9155113"/>
              <a:gd name="T7" fmla="*/ 4327526 h 4327526"/>
              <a:gd name="T8" fmla="*/ 0 w 9155113"/>
              <a:gd name="T9" fmla="*/ 0 h 43275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55113" h="4327526">
                <a:moveTo>
                  <a:pt x="0" y="0"/>
                </a:moveTo>
                <a:lnTo>
                  <a:pt x="9155113" y="0"/>
                </a:lnTo>
                <a:lnTo>
                  <a:pt x="9155113" y="4327526"/>
                </a:lnTo>
                <a:lnTo>
                  <a:pt x="0" y="432752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 name="Freeform 5"/>
          <p:cNvSpPr/>
          <p:nvPr/>
        </p:nvSpPr>
        <p:spPr bwMode="auto">
          <a:xfrm>
            <a:off x="-20638" y="17463"/>
            <a:ext cx="9172576" cy="3802062"/>
          </a:xfrm>
          <a:custGeom>
            <a:avLst/>
            <a:gdLst/>
            <a:ahLst/>
            <a:cxnLst/>
            <a:rect l="l" t="t" r="r" b="b"/>
            <a:pathLst>
              <a:path w="9137650" h="3801073">
                <a:moveTo>
                  <a:pt x="9137650" y="0"/>
                </a:moveTo>
                <a:lnTo>
                  <a:pt x="9137650" y="478413"/>
                </a:lnTo>
                <a:lnTo>
                  <a:pt x="0" y="3801073"/>
                </a:lnTo>
                <a:lnTo>
                  <a:pt x="0" y="3322661"/>
                </a:lnTo>
                <a:close/>
              </a:path>
            </a:pathLst>
          </a:custGeom>
          <a:solidFill>
            <a:schemeClr val="tx1">
              <a:lumMod val="85000"/>
              <a:lumOff val="1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Freeform 367"/>
          <p:cNvSpPr/>
          <p:nvPr/>
        </p:nvSpPr>
        <p:spPr bwMode="auto">
          <a:xfrm>
            <a:off x="6794500" y="2505075"/>
            <a:ext cx="144463" cy="146050"/>
          </a:xfrm>
          <a:custGeom>
            <a:avLst/>
            <a:gdLst>
              <a:gd name="T0" fmla="*/ 17 w 18"/>
              <a:gd name="T1" fmla="*/ 6 h 18"/>
              <a:gd name="T2" fmla="*/ 12 w 18"/>
              <a:gd name="T3" fmla="*/ 16 h 18"/>
              <a:gd name="T4" fmla="*/ 2 w 18"/>
              <a:gd name="T5" fmla="*/ 11 h 18"/>
              <a:gd name="T6" fmla="*/ 7 w 18"/>
              <a:gd name="T7" fmla="*/ 1 h 18"/>
              <a:gd name="T8" fmla="*/ 17 w 18"/>
              <a:gd name="T9" fmla="*/ 6 h 18"/>
            </a:gdLst>
            <a:ahLst/>
            <a:cxnLst>
              <a:cxn ang="0">
                <a:pos x="T0" y="T1"/>
              </a:cxn>
              <a:cxn ang="0">
                <a:pos x="T2" y="T3"/>
              </a:cxn>
              <a:cxn ang="0">
                <a:pos x="T4" y="T5"/>
              </a:cxn>
              <a:cxn ang="0">
                <a:pos x="T6" y="T7"/>
              </a:cxn>
              <a:cxn ang="0">
                <a:pos x="T8" y="T9"/>
              </a:cxn>
            </a:cxnLst>
            <a:rect l="0" t="0" r="r" b="b"/>
            <a:pathLst>
              <a:path w="18" h="18">
                <a:moveTo>
                  <a:pt x="17" y="6"/>
                </a:moveTo>
                <a:cubicBezTo>
                  <a:pt x="18" y="10"/>
                  <a:pt x="16" y="15"/>
                  <a:pt x="12" y="16"/>
                </a:cubicBezTo>
                <a:cubicBezTo>
                  <a:pt x="8" y="18"/>
                  <a:pt x="3" y="15"/>
                  <a:pt x="2" y="11"/>
                </a:cubicBezTo>
                <a:cubicBezTo>
                  <a:pt x="0" y="7"/>
                  <a:pt x="2" y="3"/>
                  <a:pt x="7" y="1"/>
                </a:cubicBezTo>
                <a:cubicBezTo>
                  <a:pt x="11" y="0"/>
                  <a:pt x="15" y="2"/>
                  <a:pt x="17" y="6"/>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 name="Freeform 368"/>
          <p:cNvSpPr/>
          <p:nvPr/>
        </p:nvSpPr>
        <p:spPr bwMode="auto">
          <a:xfrm>
            <a:off x="6632575" y="3394075"/>
            <a:ext cx="209550" cy="211138"/>
          </a:xfrm>
          <a:custGeom>
            <a:avLst/>
            <a:gdLst>
              <a:gd name="T0" fmla="*/ 23 w 26"/>
              <a:gd name="T1" fmla="*/ 9 h 26"/>
              <a:gd name="T2" fmla="*/ 17 w 26"/>
              <a:gd name="T3" fmla="*/ 24 h 26"/>
              <a:gd name="T4" fmla="*/ 2 w 26"/>
              <a:gd name="T5" fmla="*/ 17 h 26"/>
              <a:gd name="T6" fmla="*/ 9 w 26"/>
              <a:gd name="T7" fmla="*/ 3 h 26"/>
              <a:gd name="T8" fmla="*/ 23 w 26"/>
              <a:gd name="T9" fmla="*/ 9 h 26"/>
            </a:gdLst>
            <a:ahLst/>
            <a:cxnLst>
              <a:cxn ang="0">
                <a:pos x="T0" y="T1"/>
              </a:cxn>
              <a:cxn ang="0">
                <a:pos x="T2" y="T3"/>
              </a:cxn>
              <a:cxn ang="0">
                <a:pos x="T4" y="T5"/>
              </a:cxn>
              <a:cxn ang="0">
                <a:pos x="T6" y="T7"/>
              </a:cxn>
              <a:cxn ang="0">
                <a:pos x="T8" y="T9"/>
              </a:cxn>
            </a:cxnLst>
            <a:rect l="0" t="0" r="r" b="b"/>
            <a:pathLst>
              <a:path w="26" h="26">
                <a:moveTo>
                  <a:pt x="23" y="9"/>
                </a:moveTo>
                <a:cubicBezTo>
                  <a:pt x="26" y="15"/>
                  <a:pt x="23" y="22"/>
                  <a:pt x="17" y="24"/>
                </a:cubicBezTo>
                <a:cubicBezTo>
                  <a:pt x="11" y="26"/>
                  <a:pt x="4" y="23"/>
                  <a:pt x="2" y="17"/>
                </a:cubicBezTo>
                <a:cubicBezTo>
                  <a:pt x="0" y="11"/>
                  <a:pt x="3" y="5"/>
                  <a:pt x="9" y="3"/>
                </a:cubicBezTo>
                <a:cubicBezTo>
                  <a:pt x="15" y="0"/>
                  <a:pt x="21" y="3"/>
                  <a:pt x="23" y="9"/>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 name="Freeform 369"/>
          <p:cNvSpPr/>
          <p:nvPr/>
        </p:nvSpPr>
        <p:spPr bwMode="auto">
          <a:xfrm>
            <a:off x="7288213" y="3952875"/>
            <a:ext cx="290512" cy="290513"/>
          </a:xfrm>
          <a:custGeom>
            <a:avLst/>
            <a:gdLst>
              <a:gd name="T0" fmla="*/ 33 w 36"/>
              <a:gd name="T1" fmla="*/ 12 h 36"/>
              <a:gd name="T2" fmla="*/ 24 w 36"/>
              <a:gd name="T3" fmla="*/ 33 h 36"/>
              <a:gd name="T4" fmla="*/ 3 w 36"/>
              <a:gd name="T5" fmla="*/ 23 h 36"/>
              <a:gd name="T6" fmla="*/ 13 w 36"/>
              <a:gd name="T7" fmla="*/ 3 h 36"/>
              <a:gd name="T8" fmla="*/ 33 w 36"/>
              <a:gd name="T9" fmla="*/ 12 h 36"/>
            </a:gdLst>
            <a:ahLst/>
            <a:cxnLst>
              <a:cxn ang="0">
                <a:pos x="T0" y="T1"/>
              </a:cxn>
              <a:cxn ang="0">
                <a:pos x="T2" y="T3"/>
              </a:cxn>
              <a:cxn ang="0">
                <a:pos x="T4" y="T5"/>
              </a:cxn>
              <a:cxn ang="0">
                <a:pos x="T6" y="T7"/>
              </a:cxn>
              <a:cxn ang="0">
                <a:pos x="T8" y="T9"/>
              </a:cxn>
            </a:cxnLst>
            <a:rect l="0" t="0" r="r" b="b"/>
            <a:pathLst>
              <a:path w="36" h="36">
                <a:moveTo>
                  <a:pt x="33" y="12"/>
                </a:moveTo>
                <a:cubicBezTo>
                  <a:pt x="36" y="21"/>
                  <a:pt x="32" y="30"/>
                  <a:pt x="24" y="33"/>
                </a:cubicBezTo>
                <a:cubicBezTo>
                  <a:pt x="15" y="36"/>
                  <a:pt x="6" y="32"/>
                  <a:pt x="3" y="23"/>
                </a:cubicBezTo>
                <a:cubicBezTo>
                  <a:pt x="0" y="15"/>
                  <a:pt x="4" y="6"/>
                  <a:pt x="13" y="3"/>
                </a:cubicBezTo>
                <a:cubicBezTo>
                  <a:pt x="21" y="0"/>
                  <a:pt x="30" y="4"/>
                  <a:pt x="33" y="12"/>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 name="Freeform 370"/>
          <p:cNvSpPr>
            <a:spLocks noEditPoints="1"/>
          </p:cNvSpPr>
          <p:nvPr/>
        </p:nvSpPr>
        <p:spPr bwMode="auto">
          <a:xfrm>
            <a:off x="8112125" y="3581400"/>
            <a:ext cx="420688" cy="419100"/>
          </a:xfrm>
          <a:custGeom>
            <a:avLst/>
            <a:gdLst>
              <a:gd name="T0" fmla="*/ 18 w 52"/>
              <a:gd name="T1" fmla="*/ 4 h 52"/>
              <a:gd name="T2" fmla="*/ 4 w 52"/>
              <a:gd name="T3" fmla="*/ 34 h 52"/>
              <a:gd name="T4" fmla="*/ 34 w 52"/>
              <a:gd name="T5" fmla="*/ 48 h 52"/>
              <a:gd name="T6" fmla="*/ 47 w 52"/>
              <a:gd name="T7" fmla="*/ 18 h 52"/>
              <a:gd name="T8" fmla="*/ 18 w 52"/>
              <a:gd name="T9" fmla="*/ 4 h 52"/>
              <a:gd name="T10" fmla="*/ 28 w 52"/>
              <a:gd name="T11" fmla="*/ 31 h 52"/>
              <a:gd name="T12" fmla="*/ 28 w 52"/>
              <a:gd name="T13" fmla="*/ 31 h 52"/>
              <a:gd name="T14" fmla="*/ 28 w 52"/>
              <a:gd name="T15" fmla="*/ 31 h 52"/>
              <a:gd name="T16" fmla="*/ 28 w 52"/>
              <a:gd name="T17" fmla="*/ 31 h 52"/>
              <a:gd name="T18" fmla="*/ 23 w 52"/>
              <a:gd name="T19" fmla="*/ 31 h 52"/>
              <a:gd name="T20" fmla="*/ 21 w 52"/>
              <a:gd name="T21" fmla="*/ 28 h 52"/>
              <a:gd name="T22" fmla="*/ 21 w 52"/>
              <a:gd name="T23" fmla="*/ 24 h 52"/>
              <a:gd name="T24" fmla="*/ 24 w 52"/>
              <a:gd name="T25" fmla="*/ 21 h 52"/>
              <a:gd name="T26" fmla="*/ 24 w 52"/>
              <a:gd name="T27" fmla="*/ 21 h 52"/>
              <a:gd name="T28" fmla="*/ 28 w 52"/>
              <a:gd name="T29" fmla="*/ 21 h 52"/>
              <a:gd name="T30" fmla="*/ 31 w 52"/>
              <a:gd name="T31" fmla="*/ 24 h 52"/>
              <a:gd name="T32" fmla="*/ 28 w 52"/>
              <a:gd name="T33"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2">
                <a:moveTo>
                  <a:pt x="18" y="4"/>
                </a:moveTo>
                <a:cubicBezTo>
                  <a:pt x="6" y="9"/>
                  <a:pt x="0" y="22"/>
                  <a:pt x="4" y="34"/>
                </a:cubicBezTo>
                <a:cubicBezTo>
                  <a:pt x="9" y="46"/>
                  <a:pt x="22" y="52"/>
                  <a:pt x="34" y="48"/>
                </a:cubicBezTo>
                <a:cubicBezTo>
                  <a:pt x="46" y="43"/>
                  <a:pt x="52" y="30"/>
                  <a:pt x="47" y="18"/>
                </a:cubicBezTo>
                <a:cubicBezTo>
                  <a:pt x="43" y="6"/>
                  <a:pt x="30" y="0"/>
                  <a:pt x="18" y="4"/>
                </a:cubicBezTo>
                <a:close/>
                <a:moveTo>
                  <a:pt x="28" y="31"/>
                </a:moveTo>
                <a:cubicBezTo>
                  <a:pt x="28" y="31"/>
                  <a:pt x="28" y="31"/>
                  <a:pt x="28" y="31"/>
                </a:cubicBezTo>
                <a:cubicBezTo>
                  <a:pt x="28" y="31"/>
                  <a:pt x="28" y="31"/>
                  <a:pt x="28" y="31"/>
                </a:cubicBezTo>
                <a:cubicBezTo>
                  <a:pt x="28" y="31"/>
                  <a:pt x="28" y="31"/>
                  <a:pt x="28" y="31"/>
                </a:cubicBezTo>
                <a:cubicBezTo>
                  <a:pt x="26" y="32"/>
                  <a:pt x="24" y="32"/>
                  <a:pt x="23" y="31"/>
                </a:cubicBezTo>
                <a:cubicBezTo>
                  <a:pt x="23" y="31"/>
                  <a:pt x="21" y="30"/>
                  <a:pt x="21" y="28"/>
                </a:cubicBezTo>
                <a:cubicBezTo>
                  <a:pt x="20" y="26"/>
                  <a:pt x="20" y="24"/>
                  <a:pt x="21" y="24"/>
                </a:cubicBezTo>
                <a:cubicBezTo>
                  <a:pt x="21" y="23"/>
                  <a:pt x="22" y="21"/>
                  <a:pt x="24" y="21"/>
                </a:cubicBezTo>
                <a:cubicBezTo>
                  <a:pt x="24" y="21"/>
                  <a:pt x="24" y="21"/>
                  <a:pt x="24" y="21"/>
                </a:cubicBezTo>
                <a:cubicBezTo>
                  <a:pt x="26" y="20"/>
                  <a:pt x="27" y="20"/>
                  <a:pt x="28" y="21"/>
                </a:cubicBezTo>
                <a:cubicBezTo>
                  <a:pt x="29" y="21"/>
                  <a:pt x="31" y="22"/>
                  <a:pt x="31" y="24"/>
                </a:cubicBezTo>
                <a:cubicBezTo>
                  <a:pt x="32" y="27"/>
                  <a:pt x="31" y="30"/>
                  <a:pt x="28" y="31"/>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Freeform 371"/>
          <p:cNvSpPr>
            <a:spLocks noEditPoints="1"/>
          </p:cNvSpPr>
          <p:nvPr/>
        </p:nvSpPr>
        <p:spPr bwMode="auto">
          <a:xfrm>
            <a:off x="8201025" y="2554288"/>
            <a:ext cx="598488" cy="598487"/>
          </a:xfrm>
          <a:custGeom>
            <a:avLst/>
            <a:gdLst>
              <a:gd name="T0" fmla="*/ 26 w 74"/>
              <a:gd name="T1" fmla="*/ 6 h 74"/>
              <a:gd name="T2" fmla="*/ 6 w 74"/>
              <a:gd name="T3" fmla="*/ 49 h 74"/>
              <a:gd name="T4" fmla="*/ 48 w 74"/>
              <a:gd name="T5" fmla="*/ 68 h 74"/>
              <a:gd name="T6" fmla="*/ 68 w 74"/>
              <a:gd name="T7" fmla="*/ 26 h 74"/>
              <a:gd name="T8" fmla="*/ 26 w 74"/>
              <a:gd name="T9" fmla="*/ 6 h 74"/>
              <a:gd name="T10" fmla="*/ 42 w 74"/>
              <a:gd name="T11" fmla="*/ 52 h 74"/>
              <a:gd name="T12" fmla="*/ 42 w 74"/>
              <a:gd name="T13" fmla="*/ 52 h 74"/>
              <a:gd name="T14" fmla="*/ 31 w 74"/>
              <a:gd name="T15" fmla="*/ 51 h 74"/>
              <a:gd name="T16" fmla="*/ 23 w 74"/>
              <a:gd name="T17" fmla="*/ 43 h 74"/>
              <a:gd name="T18" fmla="*/ 23 w 74"/>
              <a:gd name="T19" fmla="*/ 31 h 74"/>
              <a:gd name="T20" fmla="*/ 32 w 74"/>
              <a:gd name="T21" fmla="*/ 23 h 74"/>
              <a:gd name="T22" fmla="*/ 52 w 74"/>
              <a:gd name="T23" fmla="*/ 32 h 74"/>
              <a:gd name="T24" fmla="*/ 42 w 74"/>
              <a:gd name="T25"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74">
                <a:moveTo>
                  <a:pt x="26" y="6"/>
                </a:moveTo>
                <a:cubicBezTo>
                  <a:pt x="9" y="13"/>
                  <a:pt x="0" y="32"/>
                  <a:pt x="6" y="49"/>
                </a:cubicBezTo>
                <a:cubicBezTo>
                  <a:pt x="13" y="66"/>
                  <a:pt x="31" y="74"/>
                  <a:pt x="48" y="68"/>
                </a:cubicBezTo>
                <a:cubicBezTo>
                  <a:pt x="65" y="62"/>
                  <a:pt x="74" y="43"/>
                  <a:pt x="68" y="26"/>
                </a:cubicBezTo>
                <a:cubicBezTo>
                  <a:pt x="62" y="9"/>
                  <a:pt x="43" y="0"/>
                  <a:pt x="26" y="6"/>
                </a:cubicBezTo>
                <a:close/>
                <a:moveTo>
                  <a:pt x="42" y="52"/>
                </a:moveTo>
                <a:cubicBezTo>
                  <a:pt x="42" y="52"/>
                  <a:pt x="42" y="52"/>
                  <a:pt x="42" y="52"/>
                </a:cubicBezTo>
                <a:cubicBezTo>
                  <a:pt x="39" y="53"/>
                  <a:pt x="34" y="53"/>
                  <a:pt x="31" y="51"/>
                </a:cubicBezTo>
                <a:cubicBezTo>
                  <a:pt x="27" y="50"/>
                  <a:pt x="24" y="47"/>
                  <a:pt x="23" y="43"/>
                </a:cubicBezTo>
                <a:cubicBezTo>
                  <a:pt x="21" y="39"/>
                  <a:pt x="21" y="35"/>
                  <a:pt x="23" y="31"/>
                </a:cubicBezTo>
                <a:cubicBezTo>
                  <a:pt x="25" y="27"/>
                  <a:pt x="28" y="24"/>
                  <a:pt x="32" y="23"/>
                </a:cubicBezTo>
                <a:cubicBezTo>
                  <a:pt x="40" y="20"/>
                  <a:pt x="49" y="24"/>
                  <a:pt x="52" y="32"/>
                </a:cubicBezTo>
                <a:cubicBezTo>
                  <a:pt x="55" y="40"/>
                  <a:pt x="50" y="49"/>
                  <a:pt x="42" y="52"/>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Freeform 372"/>
          <p:cNvSpPr>
            <a:spLocks noEditPoints="1"/>
          </p:cNvSpPr>
          <p:nvPr/>
        </p:nvSpPr>
        <p:spPr bwMode="auto">
          <a:xfrm>
            <a:off x="7408863" y="1900238"/>
            <a:ext cx="711200" cy="703262"/>
          </a:xfrm>
          <a:custGeom>
            <a:avLst/>
            <a:gdLst>
              <a:gd name="T0" fmla="*/ 31 w 88"/>
              <a:gd name="T1" fmla="*/ 7 h 87"/>
              <a:gd name="T2" fmla="*/ 8 w 88"/>
              <a:gd name="T3" fmla="*/ 56 h 87"/>
              <a:gd name="T4" fmla="*/ 57 w 88"/>
              <a:gd name="T5" fmla="*/ 79 h 87"/>
              <a:gd name="T6" fmla="*/ 80 w 88"/>
              <a:gd name="T7" fmla="*/ 30 h 87"/>
              <a:gd name="T8" fmla="*/ 31 w 88"/>
              <a:gd name="T9" fmla="*/ 7 h 87"/>
              <a:gd name="T10" fmla="*/ 51 w 88"/>
              <a:gd name="T11" fmla="*/ 63 h 87"/>
              <a:gd name="T12" fmla="*/ 35 w 88"/>
              <a:gd name="T13" fmla="*/ 62 h 87"/>
              <a:gd name="T14" fmla="*/ 24 w 88"/>
              <a:gd name="T15" fmla="*/ 50 h 87"/>
              <a:gd name="T16" fmla="*/ 25 w 88"/>
              <a:gd name="T17" fmla="*/ 34 h 87"/>
              <a:gd name="T18" fmla="*/ 37 w 88"/>
              <a:gd name="T19" fmla="*/ 23 h 87"/>
              <a:gd name="T20" fmla="*/ 64 w 88"/>
              <a:gd name="T21" fmla="*/ 36 h 87"/>
              <a:gd name="T22" fmla="*/ 51 w 88"/>
              <a:gd name="T23"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7">
                <a:moveTo>
                  <a:pt x="31" y="7"/>
                </a:moveTo>
                <a:cubicBezTo>
                  <a:pt x="11" y="14"/>
                  <a:pt x="0" y="36"/>
                  <a:pt x="8" y="56"/>
                </a:cubicBezTo>
                <a:cubicBezTo>
                  <a:pt x="15" y="76"/>
                  <a:pt x="37" y="87"/>
                  <a:pt x="57" y="79"/>
                </a:cubicBezTo>
                <a:cubicBezTo>
                  <a:pt x="77" y="72"/>
                  <a:pt x="88" y="50"/>
                  <a:pt x="80" y="30"/>
                </a:cubicBezTo>
                <a:cubicBezTo>
                  <a:pt x="73" y="10"/>
                  <a:pt x="51" y="0"/>
                  <a:pt x="31" y="7"/>
                </a:cubicBezTo>
                <a:close/>
                <a:moveTo>
                  <a:pt x="51" y="63"/>
                </a:moveTo>
                <a:cubicBezTo>
                  <a:pt x="46" y="65"/>
                  <a:pt x="40" y="65"/>
                  <a:pt x="35" y="62"/>
                </a:cubicBezTo>
                <a:cubicBezTo>
                  <a:pt x="30" y="60"/>
                  <a:pt x="26" y="56"/>
                  <a:pt x="24" y="50"/>
                </a:cubicBezTo>
                <a:cubicBezTo>
                  <a:pt x="22" y="45"/>
                  <a:pt x="22" y="39"/>
                  <a:pt x="25" y="34"/>
                </a:cubicBezTo>
                <a:cubicBezTo>
                  <a:pt x="27" y="29"/>
                  <a:pt x="31" y="25"/>
                  <a:pt x="37" y="23"/>
                </a:cubicBezTo>
                <a:cubicBezTo>
                  <a:pt x="48" y="19"/>
                  <a:pt x="60" y="25"/>
                  <a:pt x="64" y="36"/>
                </a:cubicBezTo>
                <a:cubicBezTo>
                  <a:pt x="68" y="47"/>
                  <a:pt x="62" y="59"/>
                  <a:pt x="51" y="63"/>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Freeform 373"/>
          <p:cNvSpPr>
            <a:spLocks noEditPoints="1"/>
          </p:cNvSpPr>
          <p:nvPr/>
        </p:nvSpPr>
        <p:spPr bwMode="auto">
          <a:xfrm>
            <a:off x="6769100" y="2368550"/>
            <a:ext cx="1666875" cy="1631950"/>
          </a:xfrm>
          <a:custGeom>
            <a:avLst/>
            <a:gdLst>
              <a:gd name="T0" fmla="*/ 173 w 206"/>
              <a:gd name="T1" fmla="*/ 75 h 202"/>
              <a:gd name="T2" fmla="*/ 180 w 206"/>
              <a:gd name="T3" fmla="*/ 33 h 202"/>
              <a:gd name="T4" fmla="*/ 156 w 206"/>
              <a:gd name="T5" fmla="*/ 13 h 202"/>
              <a:gd name="T6" fmla="*/ 116 w 206"/>
              <a:gd name="T7" fmla="*/ 28 h 202"/>
              <a:gd name="T8" fmla="*/ 83 w 206"/>
              <a:gd name="T9" fmla="*/ 0 h 202"/>
              <a:gd name="T10" fmla="*/ 54 w 206"/>
              <a:gd name="T11" fmla="*/ 11 h 202"/>
              <a:gd name="T12" fmla="*/ 46 w 206"/>
              <a:gd name="T13" fmla="*/ 53 h 202"/>
              <a:gd name="T14" fmla="*/ 6 w 206"/>
              <a:gd name="T15" fmla="*/ 68 h 202"/>
              <a:gd name="T16" fmla="*/ 0 w 206"/>
              <a:gd name="T17" fmla="*/ 99 h 202"/>
              <a:gd name="T18" fmla="*/ 33 w 206"/>
              <a:gd name="T19" fmla="*/ 126 h 202"/>
              <a:gd name="T20" fmla="*/ 26 w 206"/>
              <a:gd name="T21" fmla="*/ 169 h 202"/>
              <a:gd name="T22" fmla="*/ 50 w 206"/>
              <a:gd name="T23" fmla="*/ 189 h 202"/>
              <a:gd name="T24" fmla="*/ 90 w 206"/>
              <a:gd name="T25" fmla="*/ 174 h 202"/>
              <a:gd name="T26" fmla="*/ 123 w 206"/>
              <a:gd name="T27" fmla="*/ 202 h 202"/>
              <a:gd name="T28" fmla="*/ 152 w 206"/>
              <a:gd name="T29" fmla="*/ 191 h 202"/>
              <a:gd name="T30" fmla="*/ 160 w 206"/>
              <a:gd name="T31" fmla="*/ 148 h 202"/>
              <a:gd name="T32" fmla="*/ 201 w 206"/>
              <a:gd name="T33" fmla="*/ 134 h 202"/>
              <a:gd name="T34" fmla="*/ 206 w 206"/>
              <a:gd name="T35" fmla="*/ 103 h 202"/>
              <a:gd name="T36" fmla="*/ 173 w 206"/>
              <a:gd name="T37" fmla="*/ 75 h 202"/>
              <a:gd name="T38" fmla="*/ 116 w 206"/>
              <a:gd name="T39" fmla="*/ 137 h 202"/>
              <a:gd name="T40" fmla="*/ 67 w 206"/>
              <a:gd name="T41" fmla="*/ 114 h 202"/>
              <a:gd name="T42" fmla="*/ 90 w 206"/>
              <a:gd name="T43" fmla="*/ 65 h 202"/>
              <a:gd name="T44" fmla="*/ 139 w 206"/>
              <a:gd name="T45" fmla="*/ 88 h 202"/>
              <a:gd name="T46" fmla="*/ 116 w 206"/>
              <a:gd name="T47" fmla="*/ 1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 h="202">
                <a:moveTo>
                  <a:pt x="173" y="75"/>
                </a:moveTo>
                <a:cubicBezTo>
                  <a:pt x="167" y="60"/>
                  <a:pt x="171" y="44"/>
                  <a:pt x="180" y="33"/>
                </a:cubicBezTo>
                <a:cubicBezTo>
                  <a:pt x="156" y="13"/>
                  <a:pt x="156" y="13"/>
                  <a:pt x="156" y="13"/>
                </a:cubicBezTo>
                <a:cubicBezTo>
                  <a:pt x="147" y="25"/>
                  <a:pt x="132" y="31"/>
                  <a:pt x="116" y="28"/>
                </a:cubicBezTo>
                <a:cubicBezTo>
                  <a:pt x="100" y="25"/>
                  <a:pt x="88" y="14"/>
                  <a:pt x="83" y="0"/>
                </a:cubicBezTo>
                <a:cubicBezTo>
                  <a:pt x="54" y="11"/>
                  <a:pt x="54" y="11"/>
                  <a:pt x="54" y="11"/>
                </a:cubicBezTo>
                <a:cubicBezTo>
                  <a:pt x="59" y="25"/>
                  <a:pt x="57" y="41"/>
                  <a:pt x="46" y="53"/>
                </a:cubicBezTo>
                <a:cubicBezTo>
                  <a:pt x="36" y="66"/>
                  <a:pt x="20" y="71"/>
                  <a:pt x="6" y="68"/>
                </a:cubicBezTo>
                <a:cubicBezTo>
                  <a:pt x="0" y="99"/>
                  <a:pt x="0" y="99"/>
                  <a:pt x="0" y="99"/>
                </a:cubicBezTo>
                <a:cubicBezTo>
                  <a:pt x="15" y="101"/>
                  <a:pt x="28" y="111"/>
                  <a:pt x="33" y="126"/>
                </a:cubicBezTo>
                <a:cubicBezTo>
                  <a:pt x="39" y="141"/>
                  <a:pt x="36" y="157"/>
                  <a:pt x="26" y="169"/>
                </a:cubicBezTo>
                <a:cubicBezTo>
                  <a:pt x="50" y="189"/>
                  <a:pt x="50" y="189"/>
                  <a:pt x="50" y="189"/>
                </a:cubicBezTo>
                <a:cubicBezTo>
                  <a:pt x="59" y="177"/>
                  <a:pt x="75" y="171"/>
                  <a:pt x="90" y="174"/>
                </a:cubicBezTo>
                <a:cubicBezTo>
                  <a:pt x="106" y="177"/>
                  <a:pt x="118" y="188"/>
                  <a:pt x="123" y="202"/>
                </a:cubicBezTo>
                <a:cubicBezTo>
                  <a:pt x="152" y="191"/>
                  <a:pt x="152" y="191"/>
                  <a:pt x="152" y="191"/>
                </a:cubicBezTo>
                <a:cubicBezTo>
                  <a:pt x="147" y="177"/>
                  <a:pt x="150" y="161"/>
                  <a:pt x="160" y="148"/>
                </a:cubicBezTo>
                <a:cubicBezTo>
                  <a:pt x="170" y="136"/>
                  <a:pt x="186" y="131"/>
                  <a:pt x="201" y="134"/>
                </a:cubicBezTo>
                <a:cubicBezTo>
                  <a:pt x="206" y="103"/>
                  <a:pt x="206" y="103"/>
                  <a:pt x="206" y="103"/>
                </a:cubicBezTo>
                <a:cubicBezTo>
                  <a:pt x="191" y="101"/>
                  <a:pt x="178" y="91"/>
                  <a:pt x="173" y="75"/>
                </a:cubicBezTo>
                <a:close/>
                <a:moveTo>
                  <a:pt x="116" y="137"/>
                </a:moveTo>
                <a:cubicBezTo>
                  <a:pt x="96" y="145"/>
                  <a:pt x="74" y="134"/>
                  <a:pt x="67" y="114"/>
                </a:cubicBezTo>
                <a:cubicBezTo>
                  <a:pt x="59" y="94"/>
                  <a:pt x="70" y="72"/>
                  <a:pt x="90" y="65"/>
                </a:cubicBezTo>
                <a:cubicBezTo>
                  <a:pt x="110" y="57"/>
                  <a:pt x="132" y="68"/>
                  <a:pt x="139" y="88"/>
                </a:cubicBezTo>
                <a:cubicBezTo>
                  <a:pt x="147" y="108"/>
                  <a:pt x="136" y="130"/>
                  <a:pt x="116" y="137"/>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 name="Freeform 377"/>
          <p:cNvSpPr/>
          <p:nvPr/>
        </p:nvSpPr>
        <p:spPr bwMode="auto">
          <a:xfrm>
            <a:off x="-20638" y="0"/>
            <a:ext cx="9032876" cy="3275013"/>
          </a:xfrm>
          <a:custGeom>
            <a:avLst/>
            <a:gdLst>
              <a:gd name="T0" fmla="*/ 8890295 w 8998073"/>
              <a:gd name="T1" fmla="*/ 0 h 3274838"/>
              <a:gd name="T2" fmla="*/ 9102513 w 8998073"/>
              <a:gd name="T3" fmla="*/ 0 h 3274838"/>
              <a:gd name="T4" fmla="*/ 0 w 8998073"/>
              <a:gd name="T5" fmla="*/ 3275889 h 3274838"/>
              <a:gd name="T6" fmla="*/ 0 w 8998073"/>
              <a:gd name="T7" fmla="*/ 3199514 h 3274838"/>
              <a:gd name="T8" fmla="*/ 8890295 w 8998073"/>
              <a:gd name="T9" fmla="*/ 0 h 32748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98073" h="3274838">
                <a:moveTo>
                  <a:pt x="8788289" y="0"/>
                </a:moveTo>
                <a:lnTo>
                  <a:pt x="8998073" y="0"/>
                </a:lnTo>
                <a:lnTo>
                  <a:pt x="0" y="3274838"/>
                </a:lnTo>
                <a:lnTo>
                  <a:pt x="0" y="3198487"/>
                </a:lnTo>
                <a:lnTo>
                  <a:pt x="8788289"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0" name="AutoShape 380"/>
          <p:cNvSpPr>
            <a:spLocks noChangeAspect="1" noChangeArrowheads="1" noTextEdit="1"/>
          </p:cNvSpPr>
          <p:nvPr/>
        </p:nvSpPr>
        <p:spPr bwMode="auto">
          <a:xfrm>
            <a:off x="1588" y="0"/>
            <a:ext cx="849471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 name="Freeform 378"/>
          <p:cNvSpPr/>
          <p:nvPr/>
        </p:nvSpPr>
        <p:spPr bwMode="auto">
          <a:xfrm>
            <a:off x="-11113" y="0"/>
            <a:ext cx="8802688" cy="3203575"/>
          </a:xfrm>
          <a:custGeom>
            <a:avLst/>
            <a:gdLst>
              <a:gd name="T0" fmla="*/ 8588815 w 8801895"/>
              <a:gd name="T1" fmla="*/ 0 h 3203440"/>
              <a:gd name="T2" fmla="*/ 8806653 w 8801895"/>
              <a:gd name="T3" fmla="*/ 0 h 3203440"/>
              <a:gd name="T4" fmla="*/ 0 w 8801895"/>
              <a:gd name="T5" fmla="*/ 3204250 h 3203440"/>
              <a:gd name="T6" fmla="*/ 0 w 8801895"/>
              <a:gd name="T7" fmla="*/ 3124991 h 3203440"/>
              <a:gd name="T8" fmla="*/ 8588815 w 8801895"/>
              <a:gd name="T9" fmla="*/ 0 h 32034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01895" h="3203440">
                <a:moveTo>
                  <a:pt x="8584173" y="0"/>
                </a:moveTo>
                <a:lnTo>
                  <a:pt x="8801895" y="0"/>
                </a:lnTo>
                <a:lnTo>
                  <a:pt x="0" y="3203440"/>
                </a:lnTo>
                <a:lnTo>
                  <a:pt x="0" y="3124199"/>
                </a:lnTo>
                <a:lnTo>
                  <a:pt x="8584173"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Freeform 582"/>
          <p:cNvSpPr/>
          <p:nvPr/>
        </p:nvSpPr>
        <p:spPr bwMode="auto">
          <a:xfrm>
            <a:off x="-3175" y="2547938"/>
            <a:ext cx="4633913" cy="2595562"/>
          </a:xfrm>
          <a:custGeom>
            <a:avLst/>
            <a:gdLst>
              <a:gd name="T0" fmla="*/ 3687069 w 4634391"/>
              <a:gd name="T1" fmla="*/ 0 h 2595889"/>
              <a:gd name="T2" fmla="*/ 4631523 w 4634391"/>
              <a:gd name="T3" fmla="*/ 2593927 h 2595889"/>
              <a:gd name="T4" fmla="*/ 0 w 4634391"/>
              <a:gd name="T5" fmla="*/ 2593927 h 2595889"/>
              <a:gd name="T6" fmla="*/ 0 w 4634391"/>
              <a:gd name="T7" fmla="*/ 1338625 h 2595889"/>
              <a:gd name="T8" fmla="*/ 3687069 w 4634391"/>
              <a:gd name="T9" fmla="*/ 0 h 25958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4391" h="2595889">
                <a:moveTo>
                  <a:pt x="3689350" y="0"/>
                </a:moveTo>
                <a:lnTo>
                  <a:pt x="4634391" y="2595889"/>
                </a:lnTo>
                <a:lnTo>
                  <a:pt x="0" y="2595889"/>
                </a:lnTo>
                <a:lnTo>
                  <a:pt x="0" y="1339639"/>
                </a:lnTo>
                <a:lnTo>
                  <a:pt x="3689350"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TextBox 60"/>
          <p:cNvSpPr txBox="1"/>
          <p:nvPr/>
        </p:nvSpPr>
        <p:spPr>
          <a:xfrm rot="20401864">
            <a:off x="1322388" y="2354263"/>
            <a:ext cx="5270500" cy="708025"/>
          </a:xfrm>
          <a:prstGeom prst="rect">
            <a:avLst/>
          </a:prstGeom>
          <a:noFill/>
        </p:spPr>
        <p:txBody>
          <a:bodyPr>
            <a:spAutoFit/>
          </a:bodyPr>
          <a:lstStyle/>
          <a:p>
            <a:pPr eaLnBrk="1" fontAlgn="auto" hangingPunct="1">
              <a:spcBef>
                <a:spcPts val="0"/>
              </a:spcBef>
              <a:spcAft>
                <a:spcPts val="0"/>
              </a:spcAft>
              <a:defRPr/>
            </a:pPr>
            <a:r>
              <a:rPr lang="zh-CN" altLang="en-US" sz="4000" b="1" spc="600" dirty="0">
                <a:solidFill>
                  <a:prstClr val="white"/>
                </a:solidFill>
                <a:latin typeface="微软雅黑" panose="020B0503020204020204" pitchFamily="34" charset="-122"/>
                <a:ea typeface="微软雅黑" panose="020B0503020204020204" pitchFamily="34" charset="-122"/>
              </a:rPr>
              <a:t>上海锐普</a:t>
            </a:r>
            <a:r>
              <a:rPr lang="zh-CN" altLang="en-US" sz="4000" b="1" spc="600" dirty="0">
                <a:solidFill>
                  <a:srgbClr val="C00000"/>
                </a:solidFill>
                <a:latin typeface="微软雅黑" panose="020B0503020204020204" pitchFamily="34" charset="-122"/>
                <a:ea typeface="微软雅黑" panose="020B0503020204020204" pitchFamily="34" charset="-122"/>
              </a:rPr>
              <a:t>广告公司</a:t>
            </a:r>
            <a:endParaRPr lang="zh-CN" altLang="en-US" sz="4000" b="1" spc="600" dirty="0">
              <a:solidFill>
                <a:srgbClr val="C00000"/>
              </a:solidFill>
              <a:latin typeface="微软雅黑" panose="020B0503020204020204" pitchFamily="34" charset="-122"/>
              <a:ea typeface="微软雅黑" panose="020B0503020204020204" pitchFamily="34" charset="-122"/>
            </a:endParaRPr>
          </a:p>
        </p:txBody>
      </p:sp>
      <p:sp>
        <p:nvSpPr>
          <p:cNvPr id="63" name="TextBox 75"/>
          <p:cNvSpPr txBox="1">
            <a:spLocks noChangeArrowheads="1"/>
          </p:cNvSpPr>
          <p:nvPr/>
        </p:nvSpPr>
        <p:spPr bwMode="auto">
          <a:xfrm rot="20400687">
            <a:off x="2592388" y="1774825"/>
            <a:ext cx="34718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3200" spc="400" dirty="0">
                <a:solidFill>
                  <a:prstClr val="white"/>
                </a:solidFill>
                <a:latin typeface="微软雅黑" panose="020B0503020204020204" pitchFamily="34" charset="-122"/>
                <a:ea typeface="微软雅黑" panose="020B0503020204020204" pitchFamily="34" charset="-122"/>
              </a:rPr>
              <a:t>P</a:t>
            </a:r>
            <a:r>
              <a:rPr lang="en-US" altLang="zh-CN" sz="3200" spc="400" dirty="0" smtClean="0">
                <a:solidFill>
                  <a:prstClr val="white"/>
                </a:solidFill>
                <a:latin typeface="微软雅黑" panose="020B0503020204020204" pitchFamily="34" charset="-122"/>
                <a:ea typeface="微软雅黑" panose="020B0503020204020204" pitchFamily="34" charset="-122"/>
              </a:rPr>
              <a:t>OWERPOINT</a:t>
            </a:r>
            <a:endParaRPr lang="zh-CN" altLang="en-US" sz="3200" spc="400" dirty="0">
              <a:solidFill>
                <a:prstClr val="white"/>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zh-CN" altLang="en-US" sz="3200" spc="400" dirty="0">
              <a:solidFill>
                <a:prstClr val="white"/>
              </a:solidFill>
              <a:latin typeface="微软雅黑" panose="020B0503020204020204" pitchFamily="34" charset="-122"/>
              <a:ea typeface="微软雅黑" panose="020B0503020204020204" pitchFamily="34" charset="-122"/>
            </a:endParaRPr>
          </a:p>
        </p:txBody>
      </p:sp>
      <p:grpSp>
        <p:nvGrpSpPr>
          <p:cNvPr id="64" name="组合 63"/>
          <p:cNvGrpSpPr/>
          <p:nvPr/>
        </p:nvGrpSpPr>
        <p:grpSpPr bwMode="auto">
          <a:xfrm>
            <a:off x="4356100" y="2495550"/>
            <a:ext cx="1500188" cy="385763"/>
            <a:chOff x="4355929" y="2495618"/>
            <a:chExt cx="1499824" cy="385547"/>
          </a:xfrm>
        </p:grpSpPr>
        <p:grpSp>
          <p:nvGrpSpPr>
            <p:cNvPr id="65" name="组合 64"/>
            <p:cNvGrpSpPr/>
            <p:nvPr/>
          </p:nvGrpSpPr>
          <p:grpSpPr>
            <a:xfrm rot="20357625">
              <a:off x="5648765" y="2495618"/>
              <a:ext cx="206988" cy="45719"/>
              <a:chOff x="8447868" y="4984018"/>
              <a:chExt cx="326008" cy="72008"/>
            </a:xfrm>
            <a:solidFill>
              <a:schemeClr val="bg1">
                <a:lumMod val="95000"/>
              </a:schemeClr>
            </a:solidFill>
          </p:grpSpPr>
          <p:sp>
            <p:nvSpPr>
              <p:cNvPr id="67" name="矩形 66"/>
              <p:cNvSpPr/>
              <p:nvPr/>
            </p:nvSpPr>
            <p:spPr>
              <a:xfrm>
                <a:off x="8447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8" name="矩形 67"/>
              <p:cNvSpPr/>
              <p:nvPr/>
            </p:nvSpPr>
            <p:spPr>
              <a:xfrm>
                <a:off x="8574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9" name="矩形 68"/>
              <p:cNvSpPr/>
              <p:nvPr/>
            </p:nvSpPr>
            <p:spPr>
              <a:xfrm>
                <a:off x="8701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4122" name="TextBox 65"/>
            <p:cNvSpPr txBox="1">
              <a:spLocks noChangeArrowheads="1"/>
            </p:cNvSpPr>
            <p:nvPr/>
          </p:nvSpPr>
          <p:spPr bwMode="auto">
            <a:xfrm rot="-1242375">
              <a:off x="4355929" y="2632067"/>
              <a:ext cx="1455385" cy="2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spcBef>
                  <a:spcPct val="0"/>
                </a:spcBef>
                <a:buFontTx/>
                <a:buNone/>
              </a:pPr>
              <a:r>
                <a:rPr lang="en-US" altLang="zh-CN" sz="1000">
                  <a:solidFill>
                    <a:srgbClr val="F2F2F2"/>
                  </a:solidFill>
                  <a:latin typeface="微软雅黑" panose="020B0503020204020204" pitchFamily="34" charset="-122"/>
                  <a:ea typeface="微软雅黑" panose="020B0503020204020204" pitchFamily="34" charset="-122"/>
                </a:rPr>
                <a:t>www.rapidppt.com</a:t>
              </a:r>
              <a:endParaRPr lang="zh-CN" altLang="en-US" sz="1000">
                <a:solidFill>
                  <a:srgbClr val="F2F2F2"/>
                </a:solidFill>
                <a:latin typeface="微软雅黑" panose="020B0503020204020204" pitchFamily="34" charset="-122"/>
                <a:ea typeface="微软雅黑" panose="020B0503020204020204" pitchFamily="34" charset="-122"/>
              </a:endParaRPr>
            </a:p>
          </p:txBody>
        </p:sp>
      </p:grpSp>
      <p:grpSp>
        <p:nvGrpSpPr>
          <p:cNvPr id="87" name="组合 86"/>
          <p:cNvGrpSpPr/>
          <p:nvPr/>
        </p:nvGrpSpPr>
        <p:grpSpPr bwMode="auto">
          <a:xfrm>
            <a:off x="7540625" y="4897438"/>
            <a:ext cx="1811338" cy="246062"/>
            <a:chOff x="7541385" y="4897606"/>
            <a:chExt cx="1810964" cy="246221"/>
          </a:xfrm>
        </p:grpSpPr>
        <p:sp>
          <p:nvSpPr>
            <p:cNvPr id="62" name="TextBox 61"/>
            <p:cNvSpPr txBox="1"/>
            <p:nvPr/>
          </p:nvSpPr>
          <p:spPr>
            <a:xfrm>
              <a:off x="7581065" y="4897606"/>
              <a:ext cx="1771284" cy="246221"/>
            </a:xfrm>
            <a:prstGeom prst="rect">
              <a:avLst/>
            </a:prstGeom>
            <a:noFill/>
          </p:spPr>
          <p:txBody>
            <a:bodyPr>
              <a:spAutoFit/>
            </a:bodyPr>
            <a:lstStyle/>
            <a:p>
              <a:pPr eaLnBrk="1" fontAlgn="auto" hangingPunct="1">
                <a:spcBef>
                  <a:spcPts val="0"/>
                </a:spcBef>
                <a:spcAft>
                  <a:spcPts val="0"/>
                </a:spcAft>
                <a:defRPr/>
              </a:pPr>
              <a:r>
                <a:rPr lang="zh-CN" altLang="en-US" sz="1000" spc="300" dirty="0">
                  <a:solidFill>
                    <a:prstClr val="black">
                      <a:lumMod val="95000"/>
                      <a:lumOff val="5000"/>
                    </a:prstClr>
                  </a:solidFill>
                  <a:latin typeface="微软雅黑" panose="020B0503020204020204" pitchFamily="34" charset="-122"/>
                  <a:ea typeface="微软雅黑" panose="020B0503020204020204" pitchFamily="34" charset="-122"/>
                </a:rPr>
                <a:t>锐意进取 普及精品</a:t>
              </a:r>
              <a:endParaRPr lang="zh-CN" altLang="en-US" sz="1000" spc="300" dirty="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4118" name="组合 70"/>
            <p:cNvGrpSpPr/>
            <p:nvPr/>
          </p:nvGrpSpPr>
          <p:grpSpPr bwMode="auto">
            <a:xfrm>
              <a:off x="7541385" y="5020716"/>
              <a:ext cx="45719" cy="54187"/>
              <a:chOff x="1852566" y="482802"/>
              <a:chExt cx="406057" cy="481329"/>
            </a:xfrm>
          </p:grpSpPr>
          <p:sp>
            <p:nvSpPr>
              <p:cNvPr id="4119" name="等腰三角形 71"/>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73" name="等腰三角形 72"/>
              <p:cNvSpPr/>
              <p:nvPr/>
            </p:nvSpPr>
            <p:spPr>
              <a:xfrm rot="16200000" flipH="1">
                <a:off x="1767704" y="475944"/>
                <a:ext cx="578533" cy="408810"/>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outVertical)">
                                      <p:cBhvr>
                                        <p:cTn id="7" dur="500"/>
                                        <p:tgtEl>
                                          <p:spTgt spid="74"/>
                                        </p:tgtEl>
                                      </p:cBhvr>
                                    </p:animEffect>
                                  </p:childTnLst>
                                </p:cTn>
                              </p:par>
                              <p:par>
                                <p:cTn id="8" presetID="16" presetClass="entr" presetSubtype="37" fill="hold" nodeType="withEffect">
                                  <p:stCondLst>
                                    <p:cond delay="200"/>
                                  </p:stCondLst>
                                  <p:childTnLst>
                                    <p:set>
                                      <p:cBhvr>
                                        <p:cTn id="9" dur="1" fill="hold">
                                          <p:stCondLst>
                                            <p:cond delay="0"/>
                                          </p:stCondLst>
                                        </p:cTn>
                                        <p:tgtEl>
                                          <p:spTgt spid="14"/>
                                        </p:tgtEl>
                                        <p:attrNameLst>
                                          <p:attrName>style.visibility</p:attrName>
                                        </p:attrNameLst>
                                      </p:cBhvr>
                                      <p:to>
                                        <p:strVal val="visible"/>
                                      </p:to>
                                    </p:set>
                                    <p:animEffect transition="in" filter="barn(outVertical)">
                                      <p:cBhvr>
                                        <p:cTn id="10" dur="500"/>
                                        <p:tgtEl>
                                          <p:spTgt spid="14"/>
                                        </p:tgtEl>
                                      </p:cBhvr>
                                    </p:animEffect>
                                  </p:childTnLst>
                                </p:cTn>
                              </p:par>
                              <p:par>
                                <p:cTn id="11" presetID="16" presetClass="entr" presetSubtype="37" fill="hold" nodeType="withEffect">
                                  <p:stCondLst>
                                    <p:cond delay="200"/>
                                  </p:stCondLst>
                                  <p:childTnLst>
                                    <p:set>
                                      <p:cBhvr>
                                        <p:cTn id="12" dur="1" fill="hold">
                                          <p:stCondLst>
                                            <p:cond delay="0"/>
                                          </p:stCondLst>
                                        </p:cTn>
                                        <p:tgtEl>
                                          <p:spTgt spid="59"/>
                                        </p:tgtEl>
                                        <p:attrNameLst>
                                          <p:attrName>style.visibility</p:attrName>
                                        </p:attrNameLst>
                                      </p:cBhvr>
                                      <p:to>
                                        <p:strVal val="visible"/>
                                      </p:to>
                                    </p:set>
                                    <p:animEffect transition="in" filter="barn(outVertical)">
                                      <p:cBhvr>
                                        <p:cTn id="13" dur="500"/>
                                        <p:tgtEl>
                                          <p:spTgt spid="59"/>
                                        </p:tgtEl>
                                      </p:cBhvr>
                                    </p:animEffect>
                                  </p:childTnLst>
                                </p:cTn>
                              </p:par>
                              <p:par>
                                <p:cTn id="14" presetID="10" presetClass="entr" presetSubtype="0" fill="hold" nodeType="withEffect">
                                  <p:stCondLst>
                                    <p:cond delay="50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300"/>
                                        <p:tgtEl>
                                          <p:spTgt spid="60"/>
                                        </p:tgtEl>
                                      </p:cBhvr>
                                    </p:animEffect>
                                  </p:childTnLst>
                                </p:cTn>
                              </p:par>
                              <p:par>
                                <p:cTn id="17" presetID="22" presetClass="entr" presetSubtype="4" fill="hold" nodeType="withEffect">
                                  <p:stCondLst>
                                    <p:cond delay="50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300"/>
                                        <p:tgtEl>
                                          <p:spTgt spid="4"/>
                                        </p:tgtEl>
                                      </p:cBhvr>
                                    </p:animEffect>
                                  </p:childTnLst>
                                </p:cTn>
                              </p:par>
                              <p:par>
                                <p:cTn id="20" presetID="10" presetClass="entr" presetSubtype="0" fill="hold" nodeType="withEffect">
                                  <p:stCondLst>
                                    <p:cond delay="500"/>
                                  </p:stCondLst>
                                  <p:childTnLst>
                                    <p:set>
                                      <p:cBhvr>
                                        <p:cTn id="21" dur="1" fill="hold">
                                          <p:stCondLst>
                                            <p:cond delay="0"/>
                                          </p:stCondLst>
                                        </p:cTn>
                                        <p:tgtEl>
                                          <p:spTgt spid="1027"/>
                                        </p:tgtEl>
                                        <p:attrNameLst>
                                          <p:attrName>style.visibility</p:attrName>
                                        </p:attrNameLst>
                                      </p:cBhvr>
                                      <p:to>
                                        <p:strVal val="visible"/>
                                      </p:to>
                                    </p:set>
                                    <p:animEffect transition="in" filter="fade">
                                      <p:cBhvr>
                                        <p:cTn id="22" dur="300"/>
                                        <p:tgtEl>
                                          <p:spTgt spid="1027"/>
                                        </p:tgtEl>
                                      </p:cBhvr>
                                    </p:animEffect>
                                  </p:childTnLst>
                                </p:cTn>
                              </p:par>
                              <p:par>
                                <p:cTn id="23" presetID="22" presetClass="entr" presetSubtype="8" fill="hold" grpId="0" nodeType="withEffect">
                                  <p:stCondLst>
                                    <p:cond delay="600"/>
                                  </p:stCondLst>
                                  <p:childTnLst>
                                    <p:set>
                                      <p:cBhvr>
                                        <p:cTn id="24" dur="1" fill="hold">
                                          <p:stCondLst>
                                            <p:cond delay="0"/>
                                          </p:stCondLst>
                                        </p:cTn>
                                        <p:tgtEl>
                                          <p:spTgt spid="63"/>
                                        </p:tgtEl>
                                        <p:attrNameLst>
                                          <p:attrName>style.visibility</p:attrName>
                                        </p:attrNameLst>
                                      </p:cBhvr>
                                      <p:to>
                                        <p:strVal val="visible"/>
                                      </p:to>
                                    </p:set>
                                    <p:animEffect transition="in" filter="wipe(left)">
                                      <p:cBhvr>
                                        <p:cTn id="25" dur="300"/>
                                        <p:tgtEl>
                                          <p:spTgt spid="63"/>
                                        </p:tgtEl>
                                      </p:cBhvr>
                                    </p:animEffect>
                                  </p:childTnLst>
                                </p:cTn>
                              </p:par>
                              <p:par>
                                <p:cTn id="26" presetID="16" presetClass="entr" presetSubtype="37" fill="hold" grpId="0" nodeType="withEffect">
                                  <p:stCondLst>
                                    <p:cond delay="800"/>
                                  </p:stCondLst>
                                  <p:childTnLst>
                                    <p:set>
                                      <p:cBhvr>
                                        <p:cTn id="27" dur="1" fill="hold">
                                          <p:stCondLst>
                                            <p:cond delay="0"/>
                                          </p:stCondLst>
                                        </p:cTn>
                                        <p:tgtEl>
                                          <p:spTgt spid="61"/>
                                        </p:tgtEl>
                                        <p:attrNameLst>
                                          <p:attrName>style.visibility</p:attrName>
                                        </p:attrNameLst>
                                      </p:cBhvr>
                                      <p:to>
                                        <p:strVal val="visible"/>
                                      </p:to>
                                    </p:set>
                                    <p:animEffect transition="in" filter="barn(outVertical)">
                                      <p:cBhvr>
                                        <p:cTn id="28" dur="300"/>
                                        <p:tgtEl>
                                          <p:spTgt spid="61"/>
                                        </p:tgtEl>
                                      </p:cBhvr>
                                    </p:animEffect>
                                  </p:childTnLst>
                                </p:cTn>
                              </p:par>
                              <p:par>
                                <p:cTn id="29" presetID="31" presetClass="entr" presetSubtype="0" fill="hold" nodeType="withEffect">
                                  <p:stCondLst>
                                    <p:cond delay="80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 calcmode="lin" valueType="num">
                                      <p:cBhvr>
                                        <p:cTn id="33" dur="500" fill="hold"/>
                                        <p:tgtEl>
                                          <p:spTgt spid="13"/>
                                        </p:tgtEl>
                                        <p:attrNameLst>
                                          <p:attrName>style.rotation</p:attrName>
                                        </p:attrNameLst>
                                      </p:cBhvr>
                                      <p:tavLst>
                                        <p:tav tm="0">
                                          <p:val>
                                            <p:fltVal val="90"/>
                                          </p:val>
                                        </p:tav>
                                        <p:tav tm="100000">
                                          <p:val>
                                            <p:fltVal val="0"/>
                                          </p:val>
                                        </p:tav>
                                      </p:tavLst>
                                    </p:anim>
                                    <p:animEffect transition="in" filter="fade">
                                      <p:cBhvr>
                                        <p:cTn id="34" dur="500"/>
                                        <p:tgtEl>
                                          <p:spTgt spid="13"/>
                                        </p:tgtEl>
                                      </p:cBhvr>
                                    </p:animEffect>
                                  </p:childTnLst>
                                </p:cTn>
                              </p:par>
                              <p:par>
                                <p:cTn id="35" presetID="26" presetClass="emph" presetSubtype="0" fill="hold" nodeType="withEffect">
                                  <p:stCondLst>
                                    <p:cond delay="1000"/>
                                  </p:stCondLst>
                                  <p:childTnLst>
                                    <p:animEffect transition="out" filter="fade">
                                      <p:cBhvr>
                                        <p:cTn id="36" dur="500" tmFilter="0, 0; .2, .5; .8, .5; 1, 0"/>
                                        <p:tgtEl>
                                          <p:spTgt spid="13"/>
                                        </p:tgtEl>
                                      </p:cBhvr>
                                    </p:animEffect>
                                    <p:animScale>
                                      <p:cBhvr>
                                        <p:cTn id="37" dur="250" autoRev="1" fill="hold"/>
                                        <p:tgtEl>
                                          <p:spTgt spid="13"/>
                                        </p:tgtEl>
                                      </p:cBhvr>
                                      <p:by x="105000" y="105000"/>
                                    </p:animScale>
                                  </p:childTnLst>
                                </p:cTn>
                              </p:par>
                              <p:par>
                                <p:cTn id="38" presetID="31" presetClass="entr" presetSubtype="0" fill="hold" nodeType="withEffect">
                                  <p:stCondLst>
                                    <p:cond delay="110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 calcmode="lin" valueType="num">
                                      <p:cBhvr>
                                        <p:cTn id="42" dur="500" fill="hold"/>
                                        <p:tgtEl>
                                          <p:spTgt spid="7"/>
                                        </p:tgtEl>
                                        <p:attrNameLst>
                                          <p:attrName>style.rotation</p:attrName>
                                        </p:attrNameLst>
                                      </p:cBhvr>
                                      <p:tavLst>
                                        <p:tav tm="0">
                                          <p:val>
                                            <p:fltVal val="90"/>
                                          </p:val>
                                        </p:tav>
                                        <p:tav tm="100000">
                                          <p:val>
                                            <p:fltVal val="0"/>
                                          </p:val>
                                        </p:tav>
                                      </p:tavLst>
                                    </p:anim>
                                    <p:animEffect transition="in" filter="fade">
                                      <p:cBhvr>
                                        <p:cTn id="43" dur="500"/>
                                        <p:tgtEl>
                                          <p:spTgt spid="7"/>
                                        </p:tgtEl>
                                      </p:cBhvr>
                                    </p:animEffect>
                                  </p:childTnLst>
                                </p:cTn>
                              </p:par>
                              <p:par>
                                <p:cTn id="44" presetID="31" presetClass="entr" presetSubtype="0" fill="hold" nodeType="withEffect">
                                  <p:stCondLst>
                                    <p:cond delay="110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 calcmode="lin" valueType="num">
                                      <p:cBhvr>
                                        <p:cTn id="48" dur="500" fill="hold"/>
                                        <p:tgtEl>
                                          <p:spTgt spid="8"/>
                                        </p:tgtEl>
                                        <p:attrNameLst>
                                          <p:attrName>style.rotation</p:attrName>
                                        </p:attrNameLst>
                                      </p:cBhvr>
                                      <p:tavLst>
                                        <p:tav tm="0">
                                          <p:val>
                                            <p:fltVal val="90"/>
                                          </p:val>
                                        </p:tav>
                                        <p:tav tm="100000">
                                          <p:val>
                                            <p:fltVal val="0"/>
                                          </p:val>
                                        </p:tav>
                                      </p:tavLst>
                                    </p:anim>
                                    <p:animEffect transition="in" filter="fade">
                                      <p:cBhvr>
                                        <p:cTn id="49" dur="500"/>
                                        <p:tgtEl>
                                          <p:spTgt spid="8"/>
                                        </p:tgtEl>
                                      </p:cBhvr>
                                    </p:animEffect>
                                  </p:childTnLst>
                                </p:cTn>
                              </p:par>
                              <p:par>
                                <p:cTn id="50" presetID="31" presetClass="entr" presetSubtype="0" fill="hold" nodeType="withEffect">
                                  <p:stCondLst>
                                    <p:cond delay="110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 calcmode="lin" valueType="num">
                                      <p:cBhvr>
                                        <p:cTn id="54" dur="500" fill="hold"/>
                                        <p:tgtEl>
                                          <p:spTgt spid="9"/>
                                        </p:tgtEl>
                                        <p:attrNameLst>
                                          <p:attrName>style.rotation</p:attrName>
                                        </p:attrNameLst>
                                      </p:cBhvr>
                                      <p:tavLst>
                                        <p:tav tm="0">
                                          <p:val>
                                            <p:fltVal val="90"/>
                                          </p:val>
                                        </p:tav>
                                        <p:tav tm="100000">
                                          <p:val>
                                            <p:fltVal val="0"/>
                                          </p:val>
                                        </p:tav>
                                      </p:tavLst>
                                    </p:anim>
                                    <p:animEffect transition="in" filter="fade">
                                      <p:cBhvr>
                                        <p:cTn id="55" dur="500"/>
                                        <p:tgtEl>
                                          <p:spTgt spid="9"/>
                                        </p:tgtEl>
                                      </p:cBhvr>
                                    </p:animEffect>
                                  </p:childTnLst>
                                </p:cTn>
                              </p:par>
                              <p:par>
                                <p:cTn id="56" presetID="31" presetClass="entr" presetSubtype="0" fill="hold" nodeType="withEffect">
                                  <p:stCondLst>
                                    <p:cond delay="110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 calcmode="lin" valueType="num">
                                      <p:cBhvr>
                                        <p:cTn id="60" dur="500" fill="hold"/>
                                        <p:tgtEl>
                                          <p:spTgt spid="10"/>
                                        </p:tgtEl>
                                        <p:attrNameLst>
                                          <p:attrName>style.rotation</p:attrName>
                                        </p:attrNameLst>
                                      </p:cBhvr>
                                      <p:tavLst>
                                        <p:tav tm="0">
                                          <p:val>
                                            <p:fltVal val="90"/>
                                          </p:val>
                                        </p:tav>
                                        <p:tav tm="100000">
                                          <p:val>
                                            <p:fltVal val="0"/>
                                          </p:val>
                                        </p:tav>
                                      </p:tavLst>
                                    </p:anim>
                                    <p:animEffect transition="in" filter="fade">
                                      <p:cBhvr>
                                        <p:cTn id="61" dur="500"/>
                                        <p:tgtEl>
                                          <p:spTgt spid="10"/>
                                        </p:tgtEl>
                                      </p:cBhvr>
                                    </p:animEffect>
                                  </p:childTnLst>
                                </p:cTn>
                              </p:par>
                              <p:par>
                                <p:cTn id="62" presetID="31" presetClass="entr" presetSubtype="0" fill="hold" nodeType="withEffect">
                                  <p:stCondLst>
                                    <p:cond delay="1100"/>
                                  </p:stCondLst>
                                  <p:childTnLst>
                                    <p:set>
                                      <p:cBhvr>
                                        <p:cTn id="63" dur="1" fill="hold">
                                          <p:stCondLst>
                                            <p:cond delay="0"/>
                                          </p:stCondLst>
                                        </p:cTn>
                                        <p:tgtEl>
                                          <p:spTgt spid="11"/>
                                        </p:tgtEl>
                                        <p:attrNameLst>
                                          <p:attrName>style.visibility</p:attrName>
                                        </p:attrNameLst>
                                      </p:cBhvr>
                                      <p:to>
                                        <p:strVal val="visible"/>
                                      </p:to>
                                    </p:set>
                                    <p:anim calcmode="lin" valueType="num">
                                      <p:cBhvr>
                                        <p:cTn id="64" dur="500" fill="hold"/>
                                        <p:tgtEl>
                                          <p:spTgt spid="11"/>
                                        </p:tgtEl>
                                        <p:attrNameLst>
                                          <p:attrName>ppt_w</p:attrName>
                                        </p:attrNameLst>
                                      </p:cBhvr>
                                      <p:tavLst>
                                        <p:tav tm="0">
                                          <p:val>
                                            <p:fltVal val="0"/>
                                          </p:val>
                                        </p:tav>
                                        <p:tav tm="100000">
                                          <p:val>
                                            <p:strVal val="#ppt_w"/>
                                          </p:val>
                                        </p:tav>
                                      </p:tavLst>
                                    </p:anim>
                                    <p:anim calcmode="lin" valueType="num">
                                      <p:cBhvr>
                                        <p:cTn id="65" dur="500" fill="hold"/>
                                        <p:tgtEl>
                                          <p:spTgt spid="11"/>
                                        </p:tgtEl>
                                        <p:attrNameLst>
                                          <p:attrName>ppt_h</p:attrName>
                                        </p:attrNameLst>
                                      </p:cBhvr>
                                      <p:tavLst>
                                        <p:tav tm="0">
                                          <p:val>
                                            <p:fltVal val="0"/>
                                          </p:val>
                                        </p:tav>
                                        <p:tav tm="100000">
                                          <p:val>
                                            <p:strVal val="#ppt_h"/>
                                          </p:val>
                                        </p:tav>
                                      </p:tavLst>
                                    </p:anim>
                                    <p:anim calcmode="lin" valueType="num">
                                      <p:cBhvr>
                                        <p:cTn id="66" dur="500" fill="hold"/>
                                        <p:tgtEl>
                                          <p:spTgt spid="11"/>
                                        </p:tgtEl>
                                        <p:attrNameLst>
                                          <p:attrName>style.rotation</p:attrName>
                                        </p:attrNameLst>
                                      </p:cBhvr>
                                      <p:tavLst>
                                        <p:tav tm="0">
                                          <p:val>
                                            <p:fltVal val="90"/>
                                          </p:val>
                                        </p:tav>
                                        <p:tav tm="100000">
                                          <p:val>
                                            <p:fltVal val="0"/>
                                          </p:val>
                                        </p:tav>
                                      </p:tavLst>
                                    </p:anim>
                                    <p:animEffect transition="in" filter="fade">
                                      <p:cBhvr>
                                        <p:cTn id="67" dur="500"/>
                                        <p:tgtEl>
                                          <p:spTgt spid="11"/>
                                        </p:tgtEl>
                                      </p:cBhvr>
                                    </p:animEffect>
                                  </p:childTnLst>
                                </p:cTn>
                              </p:par>
                              <p:par>
                                <p:cTn id="68" presetID="31" presetClass="entr" presetSubtype="0" fill="hold" nodeType="withEffect">
                                  <p:stCondLst>
                                    <p:cond delay="110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 calcmode="lin" valueType="num">
                                      <p:cBhvr>
                                        <p:cTn id="72" dur="500" fill="hold"/>
                                        <p:tgtEl>
                                          <p:spTgt spid="12"/>
                                        </p:tgtEl>
                                        <p:attrNameLst>
                                          <p:attrName>style.rotation</p:attrName>
                                        </p:attrNameLst>
                                      </p:cBhvr>
                                      <p:tavLst>
                                        <p:tav tm="0">
                                          <p:val>
                                            <p:fltVal val="90"/>
                                          </p:val>
                                        </p:tav>
                                        <p:tav tm="100000">
                                          <p:val>
                                            <p:fltVal val="0"/>
                                          </p:val>
                                        </p:tav>
                                      </p:tavLst>
                                    </p:anim>
                                    <p:animEffect transition="in" filter="fade">
                                      <p:cBhvr>
                                        <p:cTn id="73" dur="500"/>
                                        <p:tgtEl>
                                          <p:spTgt spid="12"/>
                                        </p:tgtEl>
                                      </p:cBhvr>
                                    </p:animEffect>
                                  </p:childTnLst>
                                </p:cTn>
                              </p:par>
                              <p:par>
                                <p:cTn id="74" presetID="26" presetClass="emph" presetSubtype="0" fill="hold" nodeType="withEffect">
                                  <p:stCondLst>
                                    <p:cond delay="1600"/>
                                  </p:stCondLst>
                                  <p:childTnLst>
                                    <p:animEffect transition="out" filter="fade">
                                      <p:cBhvr>
                                        <p:cTn id="75" dur="300" tmFilter="0, 0; .2, .5; .8, .5; 1, 0"/>
                                        <p:tgtEl>
                                          <p:spTgt spid="7"/>
                                        </p:tgtEl>
                                      </p:cBhvr>
                                    </p:animEffect>
                                    <p:animScale>
                                      <p:cBhvr>
                                        <p:cTn id="76" dur="150" autoRev="1" fill="hold"/>
                                        <p:tgtEl>
                                          <p:spTgt spid="7"/>
                                        </p:tgtEl>
                                      </p:cBhvr>
                                      <p:by x="105000" y="105000"/>
                                    </p:animScale>
                                  </p:childTnLst>
                                </p:cTn>
                              </p:par>
                              <p:par>
                                <p:cTn id="77" presetID="26" presetClass="emph" presetSubtype="0" fill="hold" nodeType="withEffect">
                                  <p:stCondLst>
                                    <p:cond delay="1700"/>
                                  </p:stCondLst>
                                  <p:childTnLst>
                                    <p:animEffect transition="out" filter="fade">
                                      <p:cBhvr>
                                        <p:cTn id="78" dur="300" tmFilter="0, 0; .2, .5; .8, .5; 1, 0"/>
                                        <p:tgtEl>
                                          <p:spTgt spid="8"/>
                                        </p:tgtEl>
                                      </p:cBhvr>
                                    </p:animEffect>
                                    <p:animScale>
                                      <p:cBhvr>
                                        <p:cTn id="79" dur="150" autoRev="1" fill="hold"/>
                                        <p:tgtEl>
                                          <p:spTgt spid="8"/>
                                        </p:tgtEl>
                                      </p:cBhvr>
                                      <p:by x="105000" y="105000"/>
                                    </p:animScale>
                                  </p:childTnLst>
                                </p:cTn>
                              </p:par>
                              <p:par>
                                <p:cTn id="80" presetID="26" presetClass="emph" presetSubtype="0" fill="hold" nodeType="withEffect">
                                  <p:stCondLst>
                                    <p:cond delay="1600"/>
                                  </p:stCondLst>
                                  <p:childTnLst>
                                    <p:animEffect transition="out" filter="fade">
                                      <p:cBhvr>
                                        <p:cTn id="81" dur="300" tmFilter="0, 0; .2, .5; .8, .5; 1, 0"/>
                                        <p:tgtEl>
                                          <p:spTgt spid="9"/>
                                        </p:tgtEl>
                                      </p:cBhvr>
                                    </p:animEffect>
                                    <p:animScale>
                                      <p:cBhvr>
                                        <p:cTn id="82" dur="150" autoRev="1" fill="hold"/>
                                        <p:tgtEl>
                                          <p:spTgt spid="9"/>
                                        </p:tgtEl>
                                      </p:cBhvr>
                                      <p:by x="105000" y="105000"/>
                                    </p:animScale>
                                  </p:childTnLst>
                                </p:cTn>
                              </p:par>
                              <p:par>
                                <p:cTn id="83" presetID="26" presetClass="emph" presetSubtype="0" fill="hold" nodeType="withEffect">
                                  <p:stCondLst>
                                    <p:cond delay="1500"/>
                                  </p:stCondLst>
                                  <p:childTnLst>
                                    <p:animEffect transition="out" filter="fade">
                                      <p:cBhvr>
                                        <p:cTn id="84" dur="300" tmFilter="0, 0; .2, .5; .8, .5; 1, 0"/>
                                        <p:tgtEl>
                                          <p:spTgt spid="10"/>
                                        </p:tgtEl>
                                      </p:cBhvr>
                                    </p:animEffect>
                                    <p:animScale>
                                      <p:cBhvr>
                                        <p:cTn id="85" dur="150" autoRev="1" fill="hold"/>
                                        <p:tgtEl>
                                          <p:spTgt spid="10"/>
                                        </p:tgtEl>
                                      </p:cBhvr>
                                      <p:by x="105000" y="105000"/>
                                    </p:animScale>
                                  </p:childTnLst>
                                </p:cTn>
                              </p:par>
                              <p:par>
                                <p:cTn id="86" presetID="26" presetClass="emph" presetSubtype="0" fill="hold" nodeType="withEffect">
                                  <p:stCondLst>
                                    <p:cond delay="1800"/>
                                  </p:stCondLst>
                                  <p:childTnLst>
                                    <p:animEffect transition="out" filter="fade">
                                      <p:cBhvr>
                                        <p:cTn id="87" dur="300" tmFilter="0, 0; .2, .5; .8, .5; 1, 0"/>
                                        <p:tgtEl>
                                          <p:spTgt spid="11"/>
                                        </p:tgtEl>
                                      </p:cBhvr>
                                    </p:animEffect>
                                    <p:animScale>
                                      <p:cBhvr>
                                        <p:cTn id="88" dur="150" autoRev="1" fill="hold"/>
                                        <p:tgtEl>
                                          <p:spTgt spid="11"/>
                                        </p:tgtEl>
                                      </p:cBhvr>
                                      <p:by x="105000" y="105000"/>
                                    </p:animScale>
                                  </p:childTnLst>
                                </p:cTn>
                              </p:par>
                              <p:par>
                                <p:cTn id="89" presetID="26" presetClass="emph" presetSubtype="0" fill="hold" nodeType="withEffect">
                                  <p:stCondLst>
                                    <p:cond delay="1700"/>
                                  </p:stCondLst>
                                  <p:childTnLst>
                                    <p:animEffect transition="out" filter="fade">
                                      <p:cBhvr>
                                        <p:cTn id="90" dur="300" tmFilter="0, 0; .2, .5; .8, .5; 1, 0"/>
                                        <p:tgtEl>
                                          <p:spTgt spid="12"/>
                                        </p:tgtEl>
                                      </p:cBhvr>
                                    </p:animEffect>
                                    <p:animScale>
                                      <p:cBhvr>
                                        <p:cTn id="91" dur="150" autoRev="1" fill="hold"/>
                                        <p:tgtEl>
                                          <p:spTgt spid="12"/>
                                        </p:tgtEl>
                                      </p:cBhvr>
                                      <p:by x="105000" y="105000"/>
                                    </p:animScale>
                                  </p:childTnLst>
                                </p:cTn>
                              </p:par>
                              <p:par>
                                <p:cTn id="92" presetID="10" presetClass="entr" presetSubtype="0" fill="hold" nodeType="withEffect">
                                  <p:stCondLst>
                                    <p:cond delay="180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400"/>
                                        <p:tgtEl>
                                          <p:spTgt spid="64"/>
                                        </p:tgtEl>
                                      </p:cBhvr>
                                    </p:animEffect>
                                  </p:childTnLst>
                                </p:cTn>
                              </p:par>
                              <p:par>
                                <p:cTn id="95" presetID="2" presetClass="entr" presetSubtype="2" fill="hold" nodeType="withEffect">
                                  <p:stCondLst>
                                    <p:cond delay="2100"/>
                                  </p:stCondLst>
                                  <p:childTnLst>
                                    <p:set>
                                      <p:cBhvr>
                                        <p:cTn id="96" dur="1" fill="hold">
                                          <p:stCondLst>
                                            <p:cond delay="0"/>
                                          </p:stCondLst>
                                        </p:cTn>
                                        <p:tgtEl>
                                          <p:spTgt spid="87"/>
                                        </p:tgtEl>
                                        <p:attrNameLst>
                                          <p:attrName>style.visibility</p:attrName>
                                        </p:attrNameLst>
                                      </p:cBhvr>
                                      <p:to>
                                        <p:strVal val="visible"/>
                                      </p:to>
                                    </p:set>
                                    <p:anim calcmode="lin" valueType="num">
                                      <p:cBhvr additive="base">
                                        <p:cTn id="97" dur="300" fill="hold"/>
                                        <p:tgtEl>
                                          <p:spTgt spid="87"/>
                                        </p:tgtEl>
                                        <p:attrNameLst>
                                          <p:attrName>ppt_x</p:attrName>
                                        </p:attrNameLst>
                                      </p:cBhvr>
                                      <p:tavLst>
                                        <p:tav tm="0">
                                          <p:val>
                                            <p:strVal val="1+#ppt_w/2"/>
                                          </p:val>
                                        </p:tav>
                                        <p:tav tm="100000">
                                          <p:val>
                                            <p:strVal val="#ppt_x"/>
                                          </p:val>
                                        </p:tav>
                                      </p:tavLst>
                                    </p:anim>
                                    <p:anim calcmode="lin" valueType="num">
                                      <p:cBhvr additive="base">
                                        <p:cTn id="98" dur="3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p:cNvGrpSpPr/>
          <p:nvPr/>
        </p:nvGrpSpPr>
        <p:grpSpPr bwMode="auto">
          <a:xfrm>
            <a:off x="1976438" y="2630488"/>
            <a:ext cx="4016375" cy="982662"/>
            <a:chOff x="1976963" y="2630023"/>
            <a:chExt cx="4016436" cy="982474"/>
          </a:xfrm>
        </p:grpSpPr>
        <p:sp>
          <p:nvSpPr>
            <p:cNvPr id="18" name="Freeform 32"/>
            <p:cNvSpPr/>
            <p:nvPr/>
          </p:nvSpPr>
          <p:spPr bwMode="auto">
            <a:xfrm>
              <a:off x="2002363" y="2630023"/>
              <a:ext cx="3970397" cy="982474"/>
            </a:xfrm>
            <a:custGeom>
              <a:avLst/>
              <a:gdLst/>
              <a:ahLst/>
              <a:cxnLst>
                <a:cxn ang="0">
                  <a:pos x="0" y="162"/>
                </a:cxn>
                <a:cxn ang="0">
                  <a:pos x="666" y="747"/>
                </a:cxn>
                <a:cxn ang="0">
                  <a:pos x="1122" y="732"/>
                </a:cxn>
                <a:cxn ang="0">
                  <a:pos x="1626" y="174"/>
                </a:cxn>
                <a:cxn ang="0">
                  <a:pos x="2121" y="141"/>
                </a:cxn>
                <a:cxn ang="0">
                  <a:pos x="2583" y="491"/>
                </a:cxn>
                <a:cxn ang="0">
                  <a:pos x="3087" y="467"/>
                </a:cxn>
                <a:cxn ang="0">
                  <a:pos x="3651" y="186"/>
                </a:cxn>
              </a:cxnLst>
              <a:rect l="0" t="0" r="r" b="b"/>
              <a:pathLst>
                <a:path w="3651" h="903">
                  <a:moveTo>
                    <a:pt x="0" y="162"/>
                  </a:moveTo>
                  <a:cubicBezTo>
                    <a:pt x="144" y="249"/>
                    <a:pt x="498" y="651"/>
                    <a:pt x="666" y="747"/>
                  </a:cubicBezTo>
                  <a:cubicBezTo>
                    <a:pt x="894" y="903"/>
                    <a:pt x="1047" y="801"/>
                    <a:pt x="1122" y="732"/>
                  </a:cubicBezTo>
                  <a:cubicBezTo>
                    <a:pt x="1473" y="348"/>
                    <a:pt x="1521" y="267"/>
                    <a:pt x="1626" y="174"/>
                  </a:cubicBezTo>
                  <a:cubicBezTo>
                    <a:pt x="1797" y="0"/>
                    <a:pt x="1923" y="18"/>
                    <a:pt x="2121" y="141"/>
                  </a:cubicBezTo>
                  <a:cubicBezTo>
                    <a:pt x="2331" y="306"/>
                    <a:pt x="2433" y="399"/>
                    <a:pt x="2583" y="491"/>
                  </a:cubicBezTo>
                  <a:cubicBezTo>
                    <a:pt x="2772" y="603"/>
                    <a:pt x="3003" y="501"/>
                    <a:pt x="3087" y="467"/>
                  </a:cubicBezTo>
                  <a:cubicBezTo>
                    <a:pt x="3240" y="402"/>
                    <a:pt x="3518" y="235"/>
                    <a:pt x="3651" y="186"/>
                  </a:cubicBezTo>
                </a:path>
              </a:pathLst>
            </a:custGeom>
            <a:noFill/>
            <a:ln w="19050" cap="flat">
              <a:solidFill>
                <a:schemeClr val="tx1">
                  <a:lumMod val="50000"/>
                  <a:lumOff val="50000"/>
                </a:schemeClr>
              </a:solidFill>
              <a:prstDash val="lgDash"/>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 name="Rectangle 34"/>
            <p:cNvSpPr>
              <a:spLocks noChangeArrowheads="1"/>
            </p:cNvSpPr>
            <p:nvPr/>
          </p:nvSpPr>
          <p:spPr bwMode="auto">
            <a:xfrm>
              <a:off x="1976963" y="2791917"/>
              <a:ext cx="42863" cy="42854"/>
            </a:xfrm>
            <a:prstGeom prst="rect">
              <a:avLst/>
            </a:prstGeom>
            <a:solidFill>
              <a:schemeClr val="tx1">
                <a:lumMod val="50000"/>
                <a:lumOff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lumMod val="75000"/>
                    <a:lumOff val="25000"/>
                  </a:prstClr>
                </a:solidFill>
                <a:latin typeface="+mn-lt"/>
                <a:ea typeface="+mn-ea"/>
              </a:endParaRPr>
            </a:p>
          </p:txBody>
        </p:sp>
        <p:sp>
          <p:nvSpPr>
            <p:cNvPr id="20" name="Rectangle 39"/>
            <p:cNvSpPr>
              <a:spLocks noChangeArrowheads="1"/>
            </p:cNvSpPr>
            <p:nvPr/>
          </p:nvSpPr>
          <p:spPr bwMode="auto">
            <a:xfrm>
              <a:off x="2970753" y="3506155"/>
              <a:ext cx="42863" cy="44441"/>
            </a:xfrm>
            <a:prstGeom prst="rect">
              <a:avLst/>
            </a:prstGeom>
            <a:solidFill>
              <a:schemeClr val="tx1">
                <a:lumMod val="50000"/>
                <a:lumOff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 name="Rectangle 44"/>
            <p:cNvSpPr>
              <a:spLocks noChangeArrowheads="1"/>
            </p:cNvSpPr>
            <p:nvPr/>
          </p:nvSpPr>
          <p:spPr bwMode="auto">
            <a:xfrm>
              <a:off x="4951983" y="3195065"/>
              <a:ext cx="44451" cy="42854"/>
            </a:xfrm>
            <a:prstGeom prst="rect">
              <a:avLst/>
            </a:prstGeom>
            <a:solidFill>
              <a:schemeClr val="tx1">
                <a:lumMod val="50000"/>
                <a:lumOff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 name="Rectangle 49"/>
            <p:cNvSpPr>
              <a:spLocks noChangeArrowheads="1"/>
            </p:cNvSpPr>
            <p:nvPr/>
          </p:nvSpPr>
          <p:spPr bwMode="auto">
            <a:xfrm>
              <a:off x="5950535" y="2807789"/>
              <a:ext cx="42864" cy="44441"/>
            </a:xfrm>
            <a:prstGeom prst="rect">
              <a:avLst/>
            </a:prstGeom>
            <a:solidFill>
              <a:schemeClr val="tx1">
                <a:lumMod val="50000"/>
                <a:lumOff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9" name="组合 8"/>
          <p:cNvGrpSpPr/>
          <p:nvPr/>
        </p:nvGrpSpPr>
        <p:grpSpPr bwMode="auto">
          <a:xfrm>
            <a:off x="1970088" y="2303463"/>
            <a:ext cx="4030662" cy="989012"/>
            <a:chOff x="1969327" y="2302957"/>
            <a:chExt cx="4031707" cy="988836"/>
          </a:xfrm>
        </p:grpSpPr>
        <p:sp>
          <p:nvSpPr>
            <p:cNvPr id="23" name="Freeform 59"/>
            <p:cNvSpPr/>
            <p:nvPr/>
          </p:nvSpPr>
          <p:spPr bwMode="auto">
            <a:xfrm>
              <a:off x="2007437" y="2302957"/>
              <a:ext cx="3969779" cy="961854"/>
            </a:xfrm>
            <a:custGeom>
              <a:avLst/>
              <a:gdLst>
                <a:gd name="T0" fmla="*/ 0 w 3650"/>
                <a:gd name="T1" fmla="*/ 885 h 885"/>
                <a:gd name="T2" fmla="*/ 917 w 3650"/>
                <a:gd name="T3" fmla="*/ 664 h 885"/>
                <a:gd name="T4" fmla="*/ 1828 w 3650"/>
                <a:gd name="T5" fmla="*/ 346 h 885"/>
                <a:gd name="T6" fmla="*/ 2463 w 3650"/>
                <a:gd name="T7" fmla="*/ 69 h 885"/>
                <a:gd name="T8" fmla="*/ 2944 w 3650"/>
                <a:gd name="T9" fmla="*/ 154 h 885"/>
                <a:gd name="T10" fmla="*/ 3650 w 3650"/>
                <a:gd name="T11" fmla="*/ 774 h 885"/>
                <a:gd name="T12" fmla="*/ 0 60000 65536"/>
                <a:gd name="T13" fmla="*/ 0 60000 65536"/>
                <a:gd name="T14" fmla="*/ 0 60000 65536"/>
                <a:gd name="T15" fmla="*/ 0 60000 65536"/>
                <a:gd name="T16" fmla="*/ 0 60000 65536"/>
                <a:gd name="T17" fmla="*/ 0 60000 65536"/>
                <a:gd name="T18" fmla="*/ 0 w 3650"/>
                <a:gd name="T19" fmla="*/ 0 h 885"/>
                <a:gd name="T20" fmla="*/ 3650 w 3650"/>
                <a:gd name="T21" fmla="*/ 885 h 885"/>
              </a:gdLst>
              <a:ahLst/>
              <a:cxnLst>
                <a:cxn ang="T12">
                  <a:pos x="T0" y="T1"/>
                </a:cxn>
                <a:cxn ang="T13">
                  <a:pos x="T2" y="T3"/>
                </a:cxn>
                <a:cxn ang="T14">
                  <a:pos x="T4" y="T5"/>
                </a:cxn>
                <a:cxn ang="T15">
                  <a:pos x="T6" y="T7"/>
                </a:cxn>
                <a:cxn ang="T16">
                  <a:pos x="T8" y="T9"/>
                </a:cxn>
                <a:cxn ang="T17">
                  <a:pos x="T10" y="T11"/>
                </a:cxn>
              </a:cxnLst>
              <a:rect l="T18" t="T19" r="T20" b="T21"/>
              <a:pathLst>
                <a:path w="3650" h="885">
                  <a:moveTo>
                    <a:pt x="0" y="885"/>
                  </a:moveTo>
                  <a:cubicBezTo>
                    <a:pt x="459" y="784"/>
                    <a:pt x="685" y="729"/>
                    <a:pt x="917" y="664"/>
                  </a:cubicBezTo>
                  <a:cubicBezTo>
                    <a:pt x="1106" y="612"/>
                    <a:pt x="1642" y="428"/>
                    <a:pt x="1828" y="346"/>
                  </a:cubicBezTo>
                  <a:cubicBezTo>
                    <a:pt x="1964" y="290"/>
                    <a:pt x="2356" y="94"/>
                    <a:pt x="2463" y="69"/>
                  </a:cubicBezTo>
                  <a:cubicBezTo>
                    <a:pt x="2742" y="0"/>
                    <a:pt x="2882" y="116"/>
                    <a:pt x="2944" y="154"/>
                  </a:cubicBezTo>
                  <a:cubicBezTo>
                    <a:pt x="3150" y="288"/>
                    <a:pt x="3477" y="649"/>
                    <a:pt x="3650" y="774"/>
                  </a:cubicBezTo>
                </a:path>
              </a:pathLst>
            </a:custGeom>
            <a:noFill/>
            <a:ln w="19050">
              <a:solidFill>
                <a:schemeClr val="bg1">
                  <a:lumMod val="6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 name="Rectangle 61"/>
            <p:cNvSpPr>
              <a:spLocks noChangeArrowheads="1"/>
            </p:cNvSpPr>
            <p:nvPr/>
          </p:nvSpPr>
          <p:spPr bwMode="auto">
            <a:xfrm>
              <a:off x="1969327" y="3234653"/>
              <a:ext cx="58752" cy="57140"/>
            </a:xfrm>
            <a:prstGeom prst="rect">
              <a:avLst/>
            </a:prstGeom>
            <a:solidFill>
              <a:schemeClr val="bg1">
                <a:lumMod val="65000"/>
              </a:schemeClr>
            </a:solidFill>
            <a:ln w="9525">
              <a:noFill/>
              <a:miter lim="800000"/>
            </a:ln>
          </p:spPr>
          <p:txBody>
            <a:bodyPr wrap="none" anchor="ctr"/>
            <a:lstStyle/>
            <a:p>
              <a:pPr eaLnBrk="1" fontAlgn="auto" hangingPunct="1">
                <a:spcBef>
                  <a:spcPts val="0"/>
                </a:spcBef>
                <a:spcAft>
                  <a:spcPts val="0"/>
                </a:spcAft>
                <a:defRPr/>
              </a:pPr>
              <a:endParaRPr lang="zh-CN" altLang="en-US">
                <a:solidFill>
                  <a:prstClr val="black">
                    <a:lumMod val="75000"/>
                    <a:lumOff val="25000"/>
                  </a:prstClr>
                </a:solidFill>
                <a:latin typeface="+mn-lt"/>
                <a:ea typeface="+mn-ea"/>
              </a:endParaRPr>
            </a:p>
          </p:txBody>
        </p:sp>
        <p:sp>
          <p:nvSpPr>
            <p:cNvPr id="25" name="Rectangle 66"/>
            <p:cNvSpPr>
              <a:spLocks noChangeArrowheads="1"/>
            </p:cNvSpPr>
            <p:nvPr/>
          </p:nvSpPr>
          <p:spPr bwMode="auto">
            <a:xfrm>
              <a:off x="2963360" y="2994984"/>
              <a:ext cx="58752" cy="57140"/>
            </a:xfrm>
            <a:prstGeom prst="rect">
              <a:avLst/>
            </a:prstGeom>
            <a:solidFill>
              <a:schemeClr val="bg1">
                <a:lumMod val="65000"/>
              </a:schemeClr>
            </a:solidFill>
            <a:ln w="9525">
              <a:noFill/>
              <a:miter lim="800000"/>
            </a:ln>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 name="Rectangle 71"/>
            <p:cNvSpPr>
              <a:spLocks noChangeArrowheads="1"/>
            </p:cNvSpPr>
            <p:nvPr/>
          </p:nvSpPr>
          <p:spPr bwMode="auto">
            <a:xfrm>
              <a:off x="4945073" y="2337876"/>
              <a:ext cx="58752" cy="57140"/>
            </a:xfrm>
            <a:prstGeom prst="rect">
              <a:avLst/>
            </a:prstGeom>
            <a:solidFill>
              <a:schemeClr val="bg1">
                <a:lumMod val="65000"/>
              </a:schemeClr>
            </a:solidFill>
            <a:ln w="9525">
              <a:noFill/>
              <a:miter lim="800000"/>
            </a:ln>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 name="Rectangle 76"/>
            <p:cNvSpPr>
              <a:spLocks noChangeArrowheads="1"/>
            </p:cNvSpPr>
            <p:nvPr/>
          </p:nvSpPr>
          <p:spPr bwMode="auto">
            <a:xfrm>
              <a:off x="5943869" y="3102915"/>
              <a:ext cx="57165" cy="57140"/>
            </a:xfrm>
            <a:prstGeom prst="rect">
              <a:avLst/>
            </a:prstGeom>
            <a:solidFill>
              <a:schemeClr val="bg1">
                <a:lumMod val="65000"/>
              </a:schemeClr>
            </a:solidFill>
            <a:ln w="9525">
              <a:noFill/>
              <a:miter lim="800000"/>
            </a:ln>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70" name="组合 69"/>
          <p:cNvGrpSpPr/>
          <p:nvPr/>
        </p:nvGrpSpPr>
        <p:grpSpPr bwMode="auto">
          <a:xfrm>
            <a:off x="1963738" y="1911350"/>
            <a:ext cx="4044950" cy="1685925"/>
            <a:chOff x="1962963" y="1910985"/>
            <a:chExt cx="4045707" cy="1686241"/>
          </a:xfrm>
        </p:grpSpPr>
        <p:sp>
          <p:nvSpPr>
            <p:cNvPr id="15412" name="Freeform 80"/>
            <p:cNvSpPr/>
            <p:nvPr/>
          </p:nvSpPr>
          <p:spPr bwMode="auto">
            <a:xfrm>
              <a:off x="2022778" y="1910985"/>
              <a:ext cx="3956621" cy="1653152"/>
            </a:xfrm>
            <a:custGeom>
              <a:avLst/>
              <a:gdLst>
                <a:gd name="T0" fmla="*/ 0 w 3638"/>
                <a:gd name="T1" fmla="*/ 2147483646 h 1520"/>
                <a:gd name="T2" fmla="*/ 2147483646 w 3638"/>
                <a:gd name="T3" fmla="*/ 2147483646 h 1520"/>
                <a:gd name="T4" fmla="*/ 2147483646 w 3638"/>
                <a:gd name="T5" fmla="*/ 2147483646 h 1520"/>
                <a:gd name="T6" fmla="*/ 2147483646 w 3638"/>
                <a:gd name="T7" fmla="*/ 2147483646 h 1520"/>
                <a:gd name="T8" fmla="*/ 2147483646 w 3638"/>
                <a:gd name="T9" fmla="*/ 2147483646 h 1520"/>
                <a:gd name="T10" fmla="*/ 2147483646 w 3638"/>
                <a:gd name="T11" fmla="*/ 2147483646 h 1520"/>
                <a:gd name="T12" fmla="*/ 2147483646 w 3638"/>
                <a:gd name="T13" fmla="*/ 2147483646 h 1520"/>
                <a:gd name="T14" fmla="*/ 0 60000 65536"/>
                <a:gd name="T15" fmla="*/ 0 60000 65536"/>
                <a:gd name="T16" fmla="*/ 0 60000 65536"/>
                <a:gd name="T17" fmla="*/ 0 60000 65536"/>
                <a:gd name="T18" fmla="*/ 0 60000 65536"/>
                <a:gd name="T19" fmla="*/ 0 60000 65536"/>
                <a:gd name="T20" fmla="*/ 0 60000 65536"/>
                <a:gd name="T21" fmla="*/ 0 w 3638"/>
                <a:gd name="T22" fmla="*/ 0 h 1520"/>
                <a:gd name="T23" fmla="*/ 3638 w 3638"/>
                <a:gd name="T24" fmla="*/ 1520 h 1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8" h="1520">
                  <a:moveTo>
                    <a:pt x="0" y="1520"/>
                  </a:moveTo>
                  <a:cubicBezTo>
                    <a:pt x="182" y="1501"/>
                    <a:pt x="419" y="1465"/>
                    <a:pt x="616" y="1422"/>
                  </a:cubicBezTo>
                  <a:cubicBezTo>
                    <a:pt x="875" y="1378"/>
                    <a:pt x="1091" y="1240"/>
                    <a:pt x="1250" y="1120"/>
                  </a:cubicBezTo>
                  <a:cubicBezTo>
                    <a:pt x="1430" y="991"/>
                    <a:pt x="1697" y="796"/>
                    <a:pt x="1820" y="706"/>
                  </a:cubicBezTo>
                  <a:cubicBezTo>
                    <a:pt x="1982" y="589"/>
                    <a:pt x="2174" y="415"/>
                    <a:pt x="2288" y="334"/>
                  </a:cubicBezTo>
                  <a:cubicBezTo>
                    <a:pt x="2696" y="0"/>
                    <a:pt x="2912" y="236"/>
                    <a:pt x="3034" y="338"/>
                  </a:cubicBezTo>
                  <a:cubicBezTo>
                    <a:pt x="3338" y="636"/>
                    <a:pt x="3526" y="894"/>
                    <a:pt x="3638" y="982"/>
                  </a:cubicBezTo>
                </a:path>
              </a:pathLst>
            </a:custGeom>
            <a:noFill/>
            <a:ln w="19050">
              <a:solidFill>
                <a:srgbClr val="7E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3" name="Rectangle 82"/>
            <p:cNvSpPr>
              <a:spLocks noChangeAspect="1" noChangeArrowheads="1"/>
            </p:cNvSpPr>
            <p:nvPr/>
          </p:nvSpPr>
          <p:spPr bwMode="auto">
            <a:xfrm>
              <a:off x="1962963" y="3525776"/>
              <a:ext cx="71450" cy="71450"/>
            </a:xfrm>
            <a:prstGeom prst="rect">
              <a:avLst/>
            </a:prstGeom>
            <a:solidFill>
              <a:srgbClr val="7E0000"/>
            </a:solidFill>
            <a:ln w="9525" algn="ctr">
              <a:solidFill>
                <a:srgbClr val="7E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404040"/>
                </a:solidFill>
              </a:endParaRPr>
            </a:p>
          </p:txBody>
        </p:sp>
        <p:sp>
          <p:nvSpPr>
            <p:cNvPr id="15414" name="Rectangle 87"/>
            <p:cNvSpPr>
              <a:spLocks noChangeAspect="1" noChangeArrowheads="1"/>
            </p:cNvSpPr>
            <p:nvPr/>
          </p:nvSpPr>
          <p:spPr bwMode="auto">
            <a:xfrm>
              <a:off x="2956892" y="3323610"/>
              <a:ext cx="71268" cy="71268"/>
            </a:xfrm>
            <a:prstGeom prst="rect">
              <a:avLst/>
            </a:prstGeom>
            <a:solidFill>
              <a:srgbClr val="7E0000"/>
            </a:solidFill>
            <a:ln w="9525" algn="ctr">
              <a:solidFill>
                <a:srgbClr val="7E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5415" name="Rectangle 92"/>
            <p:cNvSpPr>
              <a:spLocks noChangeAspect="1" noChangeArrowheads="1"/>
            </p:cNvSpPr>
            <p:nvPr/>
          </p:nvSpPr>
          <p:spPr bwMode="auto">
            <a:xfrm>
              <a:off x="4938384" y="2052247"/>
              <a:ext cx="71268" cy="71268"/>
            </a:xfrm>
            <a:prstGeom prst="rect">
              <a:avLst/>
            </a:prstGeom>
            <a:solidFill>
              <a:srgbClr val="7E0000"/>
            </a:solidFill>
            <a:ln w="9525" algn="ctr">
              <a:solidFill>
                <a:srgbClr val="7E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5416" name="Rectangle 97"/>
            <p:cNvSpPr>
              <a:spLocks noChangeAspect="1" noChangeArrowheads="1"/>
            </p:cNvSpPr>
            <p:nvPr/>
          </p:nvSpPr>
          <p:spPr bwMode="auto">
            <a:xfrm>
              <a:off x="5936129" y="2931638"/>
              <a:ext cx="72541" cy="71268"/>
            </a:xfrm>
            <a:prstGeom prst="rect">
              <a:avLst/>
            </a:prstGeom>
            <a:solidFill>
              <a:srgbClr val="7E0000"/>
            </a:solidFill>
            <a:ln w="9525" algn="ctr">
              <a:solidFill>
                <a:srgbClr val="7E0000"/>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grpSp>
        <p:nvGrpSpPr>
          <p:cNvPr id="74" name="组合 73"/>
          <p:cNvGrpSpPr/>
          <p:nvPr/>
        </p:nvGrpSpPr>
        <p:grpSpPr bwMode="auto">
          <a:xfrm>
            <a:off x="3897313" y="2598738"/>
            <a:ext cx="179387" cy="179387"/>
            <a:chOff x="3897368" y="2598208"/>
            <a:chExt cx="179442" cy="179441"/>
          </a:xfrm>
        </p:grpSpPr>
        <p:sp>
          <p:nvSpPr>
            <p:cNvPr id="15410" name="Oval 8"/>
            <p:cNvSpPr>
              <a:spLocks noChangeArrowheads="1"/>
            </p:cNvSpPr>
            <p:nvPr/>
          </p:nvSpPr>
          <p:spPr bwMode="gray">
            <a:xfrm>
              <a:off x="3897368" y="2598208"/>
              <a:ext cx="179442" cy="179441"/>
            </a:xfrm>
            <a:prstGeom prst="ellipse">
              <a:avLst/>
            </a:prstGeom>
            <a:solidFill>
              <a:schemeClr val="bg1"/>
            </a:solidFill>
            <a:ln w="31750" algn="ctr">
              <a:solidFill>
                <a:srgbClr val="7E0000"/>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1800">
                <a:solidFill>
                  <a:srgbClr val="000000"/>
                </a:solidFill>
              </a:endParaRPr>
            </a:p>
          </p:txBody>
        </p:sp>
        <p:sp>
          <p:nvSpPr>
            <p:cNvPr id="15411" name="Rectangle 121"/>
            <p:cNvSpPr>
              <a:spLocks noChangeAspect="1" noChangeArrowheads="1"/>
            </p:cNvSpPr>
            <p:nvPr/>
          </p:nvSpPr>
          <p:spPr bwMode="auto">
            <a:xfrm>
              <a:off x="3950819" y="2651659"/>
              <a:ext cx="72541" cy="72540"/>
            </a:xfrm>
            <a:prstGeom prst="rect">
              <a:avLst/>
            </a:prstGeom>
            <a:solidFill>
              <a:srgbClr val="7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grpSp>
        <p:nvGrpSpPr>
          <p:cNvPr id="75" name="组合 74"/>
          <p:cNvGrpSpPr/>
          <p:nvPr/>
        </p:nvGrpSpPr>
        <p:grpSpPr bwMode="auto">
          <a:xfrm>
            <a:off x="2371725" y="2298700"/>
            <a:ext cx="1301750" cy="307975"/>
            <a:chOff x="2371480" y="2298849"/>
            <a:chExt cx="1301887" cy="307777"/>
          </a:xfrm>
        </p:grpSpPr>
        <p:sp>
          <p:nvSpPr>
            <p:cNvPr id="15408" name="AutoShape 14"/>
            <p:cNvSpPr/>
            <p:nvPr/>
          </p:nvSpPr>
          <p:spPr bwMode="auto">
            <a:xfrm>
              <a:off x="2371480" y="2305502"/>
              <a:ext cx="1299360" cy="259618"/>
            </a:xfrm>
            <a:prstGeom prst="roundRect">
              <a:avLst>
                <a:gd name="adj" fmla="val 16667"/>
              </a:avLst>
            </a:prstGeom>
            <a:solidFill>
              <a:schemeClr val="bg1"/>
            </a:solidFill>
            <a:ln w="12700" algn="ctr">
              <a:solidFill>
                <a:srgbClr val="7E0000"/>
              </a:solidFill>
              <a:rou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endParaRPr lang="zh-CN" altLang="zh-CN" sz="1800">
                <a:solidFill>
                  <a:srgbClr val="FFFFFF"/>
                </a:solidFill>
              </a:endParaRPr>
            </a:p>
          </p:txBody>
        </p:sp>
        <p:sp>
          <p:nvSpPr>
            <p:cNvPr id="15409" name="Rectangle 133"/>
            <p:cNvSpPr>
              <a:spLocks noChangeArrowheads="1"/>
            </p:cNvSpPr>
            <p:nvPr/>
          </p:nvSpPr>
          <p:spPr bwMode="auto">
            <a:xfrm>
              <a:off x="2411483" y="2298849"/>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点击输入文本</a:t>
              </a:r>
              <a:endParaRPr lang="zh-CN" altLang="en-US" sz="1400">
                <a:solidFill>
                  <a:srgbClr val="000000"/>
                </a:solidFill>
                <a:ea typeface="微软雅黑" panose="020B0503020204020204" pitchFamily="34" charset="-122"/>
              </a:endParaRPr>
            </a:p>
          </p:txBody>
        </p:sp>
      </p:grpSp>
      <p:grpSp>
        <p:nvGrpSpPr>
          <p:cNvPr id="73" name="组合 72"/>
          <p:cNvGrpSpPr/>
          <p:nvPr/>
        </p:nvGrpSpPr>
        <p:grpSpPr bwMode="auto">
          <a:xfrm>
            <a:off x="6443663" y="2643188"/>
            <a:ext cx="2063750" cy="730250"/>
            <a:chOff x="6444208" y="2643758"/>
            <a:chExt cx="2062710" cy="730292"/>
          </a:xfrm>
        </p:grpSpPr>
        <p:grpSp>
          <p:nvGrpSpPr>
            <p:cNvPr id="36" name="Group 136"/>
            <p:cNvGrpSpPr/>
            <p:nvPr/>
          </p:nvGrpSpPr>
          <p:grpSpPr bwMode="auto">
            <a:xfrm>
              <a:off x="6444208" y="3164266"/>
              <a:ext cx="207440" cy="43270"/>
              <a:chOff x="4522" y="2507"/>
              <a:chExt cx="162" cy="34"/>
            </a:xfrm>
            <a:solidFill>
              <a:schemeClr val="tx1"/>
            </a:solidFill>
          </p:grpSpPr>
          <p:sp>
            <p:nvSpPr>
              <p:cNvPr id="37" name="Line 53"/>
              <p:cNvSpPr>
                <a:spLocks noChangeShapeType="1"/>
              </p:cNvSpPr>
              <p:nvPr/>
            </p:nvSpPr>
            <p:spPr bwMode="auto">
              <a:xfrm>
                <a:off x="4522" y="2523"/>
                <a:ext cx="162" cy="1"/>
              </a:xfrm>
              <a:prstGeom prst="line">
                <a:avLst/>
              </a:prstGeom>
              <a:grpFill/>
              <a:ln w="12700">
                <a:solidFill>
                  <a:schemeClr val="tx1">
                    <a:lumMod val="65000"/>
                    <a:lumOff val="3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Rectangle 55"/>
              <p:cNvSpPr>
                <a:spLocks noChangeArrowheads="1"/>
              </p:cNvSpPr>
              <p:nvPr/>
            </p:nvSpPr>
            <p:spPr bwMode="auto">
              <a:xfrm>
                <a:off x="4586" y="2507"/>
                <a:ext cx="35" cy="34"/>
              </a:xfrm>
              <a:prstGeom prst="rect">
                <a:avLst/>
              </a:prstGeom>
              <a:solidFill>
                <a:schemeClr val="tx1">
                  <a:lumMod val="65000"/>
                  <a:lumOff val="35000"/>
                </a:schemeClr>
              </a:solidFill>
              <a:ln w="6350">
                <a:solidFill>
                  <a:schemeClr val="tx1">
                    <a:lumMod val="65000"/>
                    <a:lumOff val="35000"/>
                  </a:schemeClr>
                </a:solid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39" name="组合 92"/>
            <p:cNvGrpSpPr/>
            <p:nvPr/>
          </p:nvGrpSpPr>
          <p:grpSpPr bwMode="auto">
            <a:xfrm>
              <a:off x="6444208" y="2940283"/>
              <a:ext cx="207440" cy="57268"/>
              <a:chOff x="7286778" y="3893729"/>
              <a:chExt cx="259322" cy="72632"/>
            </a:xfrm>
            <a:solidFill>
              <a:schemeClr val="tx1"/>
            </a:solidFill>
          </p:grpSpPr>
          <p:sp>
            <p:nvSpPr>
              <p:cNvPr id="40" name="Line 29"/>
              <p:cNvSpPr>
                <a:spLocks noChangeShapeType="1"/>
              </p:cNvSpPr>
              <p:nvPr/>
            </p:nvSpPr>
            <p:spPr bwMode="auto">
              <a:xfrm>
                <a:off x="7286778" y="3932408"/>
                <a:ext cx="259322" cy="1601"/>
              </a:xfrm>
              <a:prstGeom prst="line">
                <a:avLst/>
              </a:prstGeom>
              <a:grpFill/>
              <a:ln w="12700">
                <a:solidFill>
                  <a:schemeClr val="tx1">
                    <a:lumMod val="65000"/>
                    <a:lumOff val="3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Rectangle 102"/>
              <p:cNvSpPr>
                <a:spLocks noChangeArrowheads="1"/>
              </p:cNvSpPr>
              <p:nvPr/>
            </p:nvSpPr>
            <p:spPr bwMode="auto">
              <a:xfrm>
                <a:off x="7383281" y="3893729"/>
                <a:ext cx="72117" cy="72632"/>
              </a:xfrm>
              <a:prstGeom prst="rect">
                <a:avLst/>
              </a:prstGeom>
              <a:solidFill>
                <a:schemeClr val="tx1">
                  <a:lumMod val="65000"/>
                  <a:lumOff val="35000"/>
                </a:schemeClr>
              </a:solidFill>
              <a:ln w="9525">
                <a:solidFill>
                  <a:schemeClr val="tx1">
                    <a:lumMod val="65000"/>
                    <a:lumOff val="35000"/>
                  </a:schemeClr>
                </a:solidFill>
                <a:miter lim="800000"/>
              </a:ln>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42" name="Group 138"/>
            <p:cNvGrpSpPr/>
            <p:nvPr/>
          </p:nvGrpSpPr>
          <p:grpSpPr bwMode="auto">
            <a:xfrm>
              <a:off x="6444208" y="2726480"/>
              <a:ext cx="207440" cy="72540"/>
              <a:chOff x="4522" y="2207"/>
              <a:chExt cx="162" cy="57"/>
            </a:xfrm>
            <a:solidFill>
              <a:schemeClr val="tx1"/>
            </a:solidFill>
          </p:grpSpPr>
          <p:sp>
            <p:nvSpPr>
              <p:cNvPr id="43" name="Line 27"/>
              <p:cNvSpPr>
                <a:spLocks noChangeShapeType="1"/>
              </p:cNvSpPr>
              <p:nvPr/>
            </p:nvSpPr>
            <p:spPr bwMode="auto">
              <a:xfrm>
                <a:off x="4522" y="2235"/>
                <a:ext cx="162" cy="1"/>
              </a:xfrm>
              <a:prstGeom prst="line">
                <a:avLst/>
              </a:prstGeom>
              <a:grpFill/>
              <a:ln w="12700">
                <a:solidFill>
                  <a:srgbClr val="C00000"/>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4" name="Rectangle 107"/>
              <p:cNvSpPr>
                <a:spLocks noChangeArrowheads="1"/>
              </p:cNvSpPr>
              <p:nvPr/>
            </p:nvSpPr>
            <p:spPr bwMode="auto">
              <a:xfrm>
                <a:off x="4575" y="2207"/>
                <a:ext cx="57" cy="57"/>
              </a:xfrm>
              <a:prstGeom prst="rect">
                <a:avLst/>
              </a:prstGeom>
              <a:solidFill>
                <a:srgbClr val="C00000"/>
              </a:solidFill>
              <a:ln w="9525">
                <a:solidFill>
                  <a:srgbClr val="C00000"/>
                </a:solidFill>
                <a:miter lim="800000"/>
              </a:ln>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15405" name="Text Box 9"/>
            <p:cNvSpPr txBox="1">
              <a:spLocks noChangeArrowheads="1"/>
            </p:cNvSpPr>
            <p:nvPr/>
          </p:nvSpPr>
          <p:spPr bwMode="auto">
            <a:xfrm>
              <a:off x="6613469" y="2643758"/>
              <a:ext cx="18934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5406" name="Text Box 9"/>
            <p:cNvSpPr txBox="1">
              <a:spLocks noChangeArrowheads="1"/>
            </p:cNvSpPr>
            <p:nvPr/>
          </p:nvSpPr>
          <p:spPr bwMode="auto">
            <a:xfrm>
              <a:off x="6613468" y="2852470"/>
              <a:ext cx="16054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5407" name="Text Box 9"/>
            <p:cNvSpPr txBox="1">
              <a:spLocks noChangeArrowheads="1"/>
            </p:cNvSpPr>
            <p:nvPr/>
          </p:nvSpPr>
          <p:spPr bwMode="auto">
            <a:xfrm>
              <a:off x="6613469" y="3066273"/>
              <a:ext cx="18934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grpSp>
      <p:grpSp>
        <p:nvGrpSpPr>
          <p:cNvPr id="54" name="组合 57"/>
          <p:cNvGrpSpPr/>
          <p:nvPr/>
        </p:nvGrpSpPr>
        <p:grpSpPr bwMode="auto">
          <a:xfrm>
            <a:off x="3691202" y="2310592"/>
            <a:ext cx="249436" cy="300342"/>
            <a:chOff x="3587750" y="3263900"/>
            <a:chExt cx="266700" cy="374650"/>
          </a:xfrm>
          <a:solidFill>
            <a:srgbClr val="7E0000"/>
          </a:solidFill>
        </p:grpSpPr>
        <p:sp>
          <p:nvSpPr>
            <p:cNvPr id="55" name="任意多边形 54"/>
            <p:cNvSpPr/>
            <p:nvPr/>
          </p:nvSpPr>
          <p:spPr>
            <a:xfrm>
              <a:off x="3594554" y="3263900"/>
              <a:ext cx="0" cy="323850"/>
            </a:xfrm>
            <a:custGeom>
              <a:avLst/>
              <a:gdLst>
                <a:gd name="connsiteX0" fmla="*/ 0 w 0"/>
                <a:gd name="connsiteY0" fmla="*/ 0 h 323850"/>
                <a:gd name="connsiteX1" fmla="*/ 0 w 0"/>
                <a:gd name="connsiteY1" fmla="*/ 323850 h 323850"/>
                <a:gd name="connsiteX2" fmla="*/ 0 w 0"/>
                <a:gd name="connsiteY2" fmla="*/ 323850 h 323850"/>
              </a:gdLst>
              <a:ahLst/>
              <a:cxnLst>
                <a:cxn ang="0">
                  <a:pos x="connsiteX0" y="connsiteY0"/>
                </a:cxn>
                <a:cxn ang="0">
                  <a:pos x="connsiteX1" y="connsiteY1"/>
                </a:cxn>
                <a:cxn ang="0">
                  <a:pos x="connsiteX2" y="connsiteY2"/>
                </a:cxn>
              </a:cxnLst>
              <a:rect l="l" t="t" r="r" b="b"/>
              <a:pathLst>
                <a:path h="323850">
                  <a:moveTo>
                    <a:pt x="0" y="0"/>
                  </a:moveTo>
                  <a:lnTo>
                    <a:pt x="0" y="323850"/>
                  </a:lnTo>
                  <a:lnTo>
                    <a:pt x="0" y="323850"/>
                  </a:lnTo>
                </a:path>
              </a:pathLst>
            </a:custGeom>
            <a:grpFill/>
            <a:ln w="19050">
              <a:solidFill>
                <a:srgbClr val="7E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56" name="任意多边形 55"/>
            <p:cNvSpPr/>
            <p:nvPr/>
          </p:nvSpPr>
          <p:spPr>
            <a:xfrm>
              <a:off x="3587750" y="3416300"/>
              <a:ext cx="266700" cy="222250"/>
            </a:xfrm>
            <a:custGeom>
              <a:avLst/>
              <a:gdLst>
                <a:gd name="connsiteX0" fmla="*/ 0 w 266700"/>
                <a:gd name="connsiteY0" fmla="*/ 0 h 222250"/>
                <a:gd name="connsiteX1" fmla="*/ 266700 w 266700"/>
                <a:gd name="connsiteY1" fmla="*/ 222250 h 222250"/>
                <a:gd name="connsiteX2" fmla="*/ 266700 w 266700"/>
                <a:gd name="connsiteY2" fmla="*/ 222250 h 222250"/>
                <a:gd name="connsiteX3" fmla="*/ 266700 w 266700"/>
                <a:gd name="connsiteY3" fmla="*/ 222250 h 222250"/>
                <a:gd name="connsiteX0-1" fmla="*/ 0 w 266700"/>
                <a:gd name="connsiteY0-2" fmla="*/ 0 h 222250"/>
                <a:gd name="connsiteX1-3" fmla="*/ 266700 w 266700"/>
                <a:gd name="connsiteY1-4" fmla="*/ 222250 h 222250"/>
                <a:gd name="connsiteX2-5" fmla="*/ 266700 w 266700"/>
                <a:gd name="connsiteY2-6" fmla="*/ 222250 h 222250"/>
                <a:gd name="connsiteX3-7" fmla="*/ 266700 w 266700"/>
                <a:gd name="connsiteY3-8" fmla="*/ 222250 h 222250"/>
              </a:gdLst>
              <a:ahLst/>
              <a:cxnLst>
                <a:cxn ang="0">
                  <a:pos x="connsiteX0-1" y="connsiteY0-2"/>
                </a:cxn>
                <a:cxn ang="0">
                  <a:pos x="connsiteX1-3" y="connsiteY1-4"/>
                </a:cxn>
                <a:cxn ang="0">
                  <a:pos x="connsiteX2-5" y="connsiteY2-6"/>
                </a:cxn>
                <a:cxn ang="0">
                  <a:pos x="connsiteX3-7" y="connsiteY3-8"/>
                </a:cxn>
              </a:cxnLst>
              <a:rect l="l" t="t" r="r" b="b"/>
              <a:pathLst>
                <a:path w="266700" h="222250">
                  <a:moveTo>
                    <a:pt x="0" y="0"/>
                  </a:moveTo>
                  <a:lnTo>
                    <a:pt x="266700" y="222250"/>
                  </a:lnTo>
                  <a:lnTo>
                    <a:pt x="266700" y="222250"/>
                  </a:lnTo>
                  <a:lnTo>
                    <a:pt x="266700" y="222250"/>
                  </a:lnTo>
                </a:path>
              </a:pathLst>
            </a:custGeom>
            <a:grpFill/>
            <a:ln w="19050">
              <a:solidFill>
                <a:srgbClr val="7E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grpSp>
        <p:nvGrpSpPr>
          <p:cNvPr id="72" name="组合 71"/>
          <p:cNvGrpSpPr/>
          <p:nvPr/>
        </p:nvGrpSpPr>
        <p:grpSpPr bwMode="auto">
          <a:xfrm>
            <a:off x="1227138" y="1762125"/>
            <a:ext cx="5251450" cy="2652713"/>
            <a:chOff x="1227820" y="1762086"/>
            <a:chExt cx="5251290" cy="2651971"/>
          </a:xfrm>
        </p:grpSpPr>
        <p:sp>
          <p:nvSpPr>
            <p:cNvPr id="15381" name="Text Box 9"/>
            <p:cNvSpPr txBox="1">
              <a:spLocks noChangeArrowheads="1"/>
            </p:cNvSpPr>
            <p:nvPr/>
          </p:nvSpPr>
          <p:spPr bwMode="auto">
            <a:xfrm>
              <a:off x="1746916" y="4106168"/>
              <a:ext cx="665143"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82" name="Text Box 9"/>
            <p:cNvSpPr txBox="1">
              <a:spLocks noChangeArrowheads="1"/>
            </p:cNvSpPr>
            <p:nvPr/>
          </p:nvSpPr>
          <p:spPr bwMode="auto">
            <a:xfrm>
              <a:off x="2658113" y="4106168"/>
              <a:ext cx="752452"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83" name="Text Box 9"/>
            <p:cNvSpPr txBox="1">
              <a:spLocks noChangeArrowheads="1"/>
            </p:cNvSpPr>
            <p:nvPr/>
          </p:nvSpPr>
          <p:spPr bwMode="auto">
            <a:xfrm>
              <a:off x="3658208" y="4106168"/>
              <a:ext cx="776264"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84" name="Text Box 9"/>
            <p:cNvSpPr txBox="1">
              <a:spLocks noChangeArrowheads="1"/>
            </p:cNvSpPr>
            <p:nvPr/>
          </p:nvSpPr>
          <p:spPr bwMode="auto">
            <a:xfrm>
              <a:off x="4682115" y="4106168"/>
              <a:ext cx="788963"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85" name="Text Box 9"/>
            <p:cNvSpPr txBox="1">
              <a:spLocks noChangeArrowheads="1"/>
            </p:cNvSpPr>
            <p:nvPr/>
          </p:nvSpPr>
          <p:spPr bwMode="auto">
            <a:xfrm>
              <a:off x="5717133" y="4106168"/>
              <a:ext cx="761977"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3" name="Line 9"/>
            <p:cNvSpPr>
              <a:spLocks noChangeShapeType="1"/>
            </p:cNvSpPr>
            <p:nvPr/>
          </p:nvSpPr>
          <p:spPr bwMode="auto">
            <a:xfrm rot="16200000" flipH="1">
              <a:off x="4105869" y="1607621"/>
              <a:ext cx="0" cy="4184523"/>
            </a:xfrm>
            <a:prstGeom prst="line">
              <a:avLst/>
            </a:prstGeom>
            <a:noFill/>
            <a:ln w="12700">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 name="Line 9"/>
            <p:cNvSpPr>
              <a:spLocks noChangeShapeType="1"/>
            </p:cNvSpPr>
            <p:nvPr/>
          </p:nvSpPr>
          <p:spPr bwMode="auto">
            <a:xfrm rot="16200000" flipH="1">
              <a:off x="4105869" y="1228314"/>
              <a:ext cx="0" cy="4184523"/>
            </a:xfrm>
            <a:prstGeom prst="line">
              <a:avLst/>
            </a:prstGeom>
            <a:noFill/>
            <a:ln w="12700">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Line 9"/>
            <p:cNvSpPr>
              <a:spLocks noChangeShapeType="1"/>
            </p:cNvSpPr>
            <p:nvPr/>
          </p:nvSpPr>
          <p:spPr bwMode="auto">
            <a:xfrm rot="16200000" flipH="1">
              <a:off x="4105869" y="855356"/>
              <a:ext cx="0" cy="4184523"/>
            </a:xfrm>
            <a:prstGeom prst="line">
              <a:avLst/>
            </a:prstGeom>
            <a:noFill/>
            <a:ln w="12700">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Line 9"/>
            <p:cNvSpPr>
              <a:spLocks noChangeShapeType="1"/>
            </p:cNvSpPr>
            <p:nvPr/>
          </p:nvSpPr>
          <p:spPr bwMode="auto">
            <a:xfrm rot="16200000" flipH="1">
              <a:off x="4105869" y="485572"/>
              <a:ext cx="0" cy="4184523"/>
            </a:xfrm>
            <a:prstGeom prst="line">
              <a:avLst/>
            </a:prstGeom>
            <a:noFill/>
            <a:ln w="12700">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Line 9"/>
            <p:cNvSpPr>
              <a:spLocks noChangeShapeType="1"/>
            </p:cNvSpPr>
            <p:nvPr/>
          </p:nvSpPr>
          <p:spPr bwMode="auto">
            <a:xfrm rot="16200000" flipH="1">
              <a:off x="4105869" y="103092"/>
              <a:ext cx="0" cy="4184523"/>
            </a:xfrm>
            <a:prstGeom prst="line">
              <a:avLst/>
            </a:prstGeom>
            <a:noFill/>
            <a:ln w="12700">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Line 8"/>
            <p:cNvSpPr>
              <a:spLocks noChangeShapeType="1"/>
            </p:cNvSpPr>
            <p:nvPr/>
          </p:nvSpPr>
          <p:spPr bwMode="auto">
            <a:xfrm>
              <a:off x="1999321" y="1762086"/>
              <a:ext cx="0" cy="2309167"/>
            </a:xfrm>
            <a:prstGeom prst="line">
              <a:avLst/>
            </a:prstGeom>
            <a:noFill/>
            <a:ln w="25400">
              <a:solidFill>
                <a:schemeClr val="tx1">
                  <a:lumMod val="65000"/>
                  <a:lumOff val="35000"/>
                </a:schemeClr>
              </a:solidFill>
              <a:round/>
              <a:headEnd type="triangle" w="med" len="med"/>
            </a:ln>
          </p:spPr>
          <p:txBody>
            <a:bodyPr/>
            <a:lstStyle/>
            <a:p>
              <a:pPr eaLnBrk="1" fontAlgn="auto" hangingPunct="1">
                <a:spcBef>
                  <a:spcPts val="0"/>
                </a:spcBef>
                <a:spcAft>
                  <a:spcPts val="0"/>
                </a:spcAft>
                <a:defRPr/>
              </a:pPr>
              <a:endParaRPr lang="zh-CN" altLang="en-US">
                <a:solidFill>
                  <a:prstClr val="black">
                    <a:lumMod val="75000"/>
                    <a:lumOff val="25000"/>
                  </a:prstClr>
                </a:solidFill>
                <a:latin typeface="+mn-lt"/>
                <a:ea typeface="+mn-ea"/>
              </a:endParaRPr>
            </a:p>
          </p:txBody>
        </p:sp>
        <p:sp>
          <p:nvSpPr>
            <p:cNvPr id="12" name="Line 8"/>
            <p:cNvSpPr>
              <a:spLocks noChangeShapeType="1"/>
            </p:cNvSpPr>
            <p:nvPr/>
          </p:nvSpPr>
          <p:spPr bwMode="auto">
            <a:xfrm rot="16200000">
              <a:off x="4157462" y="1906763"/>
              <a:ext cx="0" cy="4328980"/>
            </a:xfrm>
            <a:prstGeom prst="line">
              <a:avLst/>
            </a:prstGeom>
            <a:noFill/>
            <a:ln w="25400">
              <a:solidFill>
                <a:schemeClr val="tx1">
                  <a:lumMod val="65000"/>
                  <a:lumOff val="35000"/>
                </a:schemeClr>
              </a:solidFill>
              <a:round/>
              <a:tailEnd type="triangle" w="med" len="me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Line 5"/>
            <p:cNvSpPr>
              <a:spLocks noChangeShapeType="1"/>
            </p:cNvSpPr>
            <p:nvPr/>
          </p:nvSpPr>
          <p:spPr bwMode="auto">
            <a:xfrm>
              <a:off x="3986811" y="1906509"/>
              <a:ext cx="0" cy="2164744"/>
            </a:xfrm>
            <a:prstGeom prst="line">
              <a:avLst/>
            </a:prstGeom>
            <a:noFill/>
            <a:ln w="15875">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 name="Line 6"/>
            <p:cNvSpPr>
              <a:spLocks noChangeShapeType="1"/>
            </p:cNvSpPr>
            <p:nvPr/>
          </p:nvSpPr>
          <p:spPr bwMode="auto">
            <a:xfrm>
              <a:off x="4975793" y="1906509"/>
              <a:ext cx="0" cy="2164744"/>
            </a:xfrm>
            <a:prstGeom prst="line">
              <a:avLst/>
            </a:prstGeom>
            <a:noFill/>
            <a:ln w="15875">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 name="Line 7"/>
            <p:cNvSpPr>
              <a:spLocks noChangeShapeType="1"/>
            </p:cNvSpPr>
            <p:nvPr/>
          </p:nvSpPr>
          <p:spPr bwMode="auto">
            <a:xfrm>
              <a:off x="5971125" y="1906509"/>
              <a:ext cx="0" cy="2164744"/>
            </a:xfrm>
            <a:prstGeom prst="line">
              <a:avLst/>
            </a:prstGeom>
            <a:noFill/>
            <a:ln w="15875">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 name="Line 9"/>
            <p:cNvSpPr>
              <a:spLocks noChangeShapeType="1"/>
            </p:cNvSpPr>
            <p:nvPr/>
          </p:nvSpPr>
          <p:spPr bwMode="auto">
            <a:xfrm>
              <a:off x="2991478" y="1906509"/>
              <a:ext cx="0" cy="2164744"/>
            </a:xfrm>
            <a:prstGeom prst="line">
              <a:avLst/>
            </a:prstGeom>
            <a:noFill/>
            <a:ln w="15875">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397" name="Text Box 9"/>
            <p:cNvSpPr txBox="1">
              <a:spLocks noChangeArrowheads="1"/>
            </p:cNvSpPr>
            <p:nvPr/>
          </p:nvSpPr>
          <p:spPr bwMode="auto">
            <a:xfrm>
              <a:off x="1227820" y="3611007"/>
              <a:ext cx="796901"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98" name="Text Box 9"/>
            <p:cNvSpPr txBox="1">
              <a:spLocks noChangeArrowheads="1"/>
            </p:cNvSpPr>
            <p:nvPr/>
          </p:nvSpPr>
          <p:spPr bwMode="auto">
            <a:xfrm>
              <a:off x="1227820" y="3234874"/>
              <a:ext cx="796901"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399" name="Text Box 9"/>
            <p:cNvSpPr txBox="1">
              <a:spLocks noChangeArrowheads="1"/>
            </p:cNvSpPr>
            <p:nvPr/>
          </p:nvSpPr>
          <p:spPr bwMode="auto">
            <a:xfrm>
              <a:off x="1227820" y="2858742"/>
              <a:ext cx="796901"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400" name="Text Box 9"/>
            <p:cNvSpPr txBox="1">
              <a:spLocks noChangeArrowheads="1"/>
            </p:cNvSpPr>
            <p:nvPr/>
          </p:nvSpPr>
          <p:spPr bwMode="auto">
            <a:xfrm>
              <a:off x="1227820" y="2482609"/>
              <a:ext cx="869923"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sp>
          <p:nvSpPr>
            <p:cNvPr id="15401" name="Text Box 9"/>
            <p:cNvSpPr txBox="1">
              <a:spLocks noChangeArrowheads="1"/>
            </p:cNvSpPr>
            <p:nvPr/>
          </p:nvSpPr>
          <p:spPr bwMode="auto">
            <a:xfrm>
              <a:off x="1227820" y="2106478"/>
              <a:ext cx="869923" cy="30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404040"/>
                  </a:solidFill>
                  <a:ea typeface="微软雅黑" panose="020B0503020204020204" pitchFamily="34" charset="-122"/>
                </a:rPr>
                <a:t>文本</a:t>
              </a:r>
              <a:endParaRPr lang="zh-CN" altLang="en-US" sz="1400">
                <a:solidFill>
                  <a:srgbClr val="404040"/>
                </a:solidFill>
                <a:ea typeface="微软雅黑" panose="020B0503020204020204" pitchFamily="34" charset="-122"/>
              </a:endParaRPr>
            </a:p>
          </p:txBody>
        </p:sp>
      </p:grpSp>
      <p:sp>
        <p:nvSpPr>
          <p:cNvPr id="63" name="TextBox 62"/>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
        <p:nvSpPr>
          <p:cNvPr id="2" name="矩形 1"/>
          <p:cNvSpPr/>
          <p:nvPr/>
        </p:nvSpPr>
        <p:spPr>
          <a:xfrm>
            <a:off x="0" y="0"/>
            <a:ext cx="250825" cy="2682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62" name="组合 61"/>
          <p:cNvGrpSpPr/>
          <p:nvPr/>
        </p:nvGrpSpPr>
        <p:grpSpPr bwMode="auto">
          <a:xfrm>
            <a:off x="2124075" y="996950"/>
            <a:ext cx="3811588" cy="561975"/>
            <a:chOff x="2368946" y="996535"/>
            <a:chExt cx="3811588" cy="562408"/>
          </a:xfrm>
        </p:grpSpPr>
        <p:sp>
          <p:nvSpPr>
            <p:cNvPr id="15373" name="Rectangle 13"/>
            <p:cNvSpPr>
              <a:spLocks noChangeArrowheads="1"/>
            </p:cNvSpPr>
            <p:nvPr/>
          </p:nvSpPr>
          <p:spPr bwMode="auto">
            <a:xfrm>
              <a:off x="3240484" y="1115020"/>
              <a:ext cx="2128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点击添加标题</a:t>
              </a:r>
              <a:endParaRPr lang="zh-CN" altLang="en-US" sz="1800">
                <a:solidFill>
                  <a:srgbClr val="FFFFFF"/>
                </a:solidFill>
                <a:latin typeface="微软雅黑" panose="020B0503020204020204" pitchFamily="34" charset="-122"/>
                <a:ea typeface="微软雅黑" panose="020B0503020204020204" pitchFamily="34" charset="-122"/>
              </a:endParaRPr>
            </a:p>
          </p:txBody>
        </p:sp>
        <p:grpSp>
          <p:nvGrpSpPr>
            <p:cNvPr id="15374" name="组合 64"/>
            <p:cNvGrpSpPr/>
            <p:nvPr/>
          </p:nvGrpSpPr>
          <p:grpSpPr bwMode="auto">
            <a:xfrm>
              <a:off x="2368946" y="996535"/>
              <a:ext cx="3811588" cy="562408"/>
              <a:chOff x="1024940" y="1293738"/>
              <a:chExt cx="2106900" cy="360040"/>
            </a:xfrm>
          </p:grpSpPr>
          <p:grpSp>
            <p:nvGrpSpPr>
              <p:cNvPr id="15375" name="组合 65"/>
              <p:cNvGrpSpPr/>
              <p:nvPr/>
            </p:nvGrpSpPr>
            <p:grpSpPr bwMode="auto">
              <a:xfrm>
                <a:off x="1024940" y="1293738"/>
                <a:ext cx="2106900" cy="360040"/>
                <a:chOff x="1187624" y="1424290"/>
                <a:chExt cx="3024336" cy="360040"/>
              </a:xfrm>
            </p:grpSpPr>
            <p:sp>
              <p:nvSpPr>
                <p:cNvPr id="68" name="矩形 67"/>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9"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67" name="TextBox 66"/>
              <p:cNvSpPr txBox="1"/>
              <p:nvPr/>
            </p:nvSpPr>
            <p:spPr bwMode="auto">
              <a:xfrm>
                <a:off x="1449654" y="1362898"/>
                <a:ext cx="1163577" cy="21663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a:solidFill>
                      <a:prstClr val="white"/>
                    </a:solidFill>
                  </a:rPr>
                  <a:t>点击此处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500" fill="hold"/>
                                        <p:tgtEl>
                                          <p:spTgt spid="72"/>
                                        </p:tgtEl>
                                        <p:attrNameLst>
                                          <p:attrName>ppt_x</p:attrName>
                                        </p:attrNameLst>
                                      </p:cBhvr>
                                      <p:tavLst>
                                        <p:tav tm="0">
                                          <p:val>
                                            <p:strVal val="#ppt_x"/>
                                          </p:val>
                                        </p:tav>
                                        <p:tav tm="100000">
                                          <p:val>
                                            <p:strVal val="#ppt_x"/>
                                          </p:val>
                                        </p:tav>
                                      </p:tavLst>
                                    </p:anim>
                                    <p:anim calcmode="lin" valueType="num">
                                      <p:cBhvr additive="base">
                                        <p:cTn id="12" dur="500" fill="hold"/>
                                        <p:tgtEl>
                                          <p:spTgt spid="72"/>
                                        </p:tgtEl>
                                        <p:attrNameLst>
                                          <p:attrName>ppt_y</p:attrName>
                                        </p:attrNameLst>
                                      </p:cBhvr>
                                      <p:tavLst>
                                        <p:tav tm="0">
                                          <p:val>
                                            <p:strVal val="1+#ppt_h/2"/>
                                          </p:val>
                                        </p:tav>
                                        <p:tav tm="100000">
                                          <p:val>
                                            <p:strVal val="#ppt_y"/>
                                          </p:val>
                                        </p:tav>
                                      </p:tavLst>
                                    </p:anim>
                                  </p:childTnLst>
                                </p:cTn>
                              </p:par>
                              <p:par>
                                <p:cTn id="13" presetID="22" presetClass="entr" presetSubtype="8" fill="hold" nodeType="withEffect">
                                  <p:stCondLst>
                                    <p:cond delay="70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950"/>
                                        <p:tgtEl>
                                          <p:spTgt spid="70"/>
                                        </p:tgtEl>
                                      </p:cBhvr>
                                    </p:animEffect>
                                  </p:childTnLst>
                                </p:cTn>
                              </p:par>
                              <p:par>
                                <p:cTn id="16" presetID="22" presetClass="entr" presetSubtype="8" fill="hold" nodeType="withEffect">
                                  <p:stCondLst>
                                    <p:cond delay="14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900"/>
                                        <p:tgtEl>
                                          <p:spTgt spid="9"/>
                                        </p:tgtEl>
                                      </p:cBhvr>
                                    </p:animEffect>
                                  </p:childTnLst>
                                </p:cTn>
                              </p:par>
                              <p:par>
                                <p:cTn id="19" presetID="22" presetClass="entr" presetSubtype="8"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left)">
                                      <p:cBhvr>
                                        <p:cTn id="21" dur="900"/>
                                        <p:tgtEl>
                                          <p:spTgt spid="71"/>
                                        </p:tgtEl>
                                      </p:cBhvr>
                                    </p:animEffect>
                                  </p:childTnLst>
                                </p:cTn>
                              </p:par>
                              <p:par>
                                <p:cTn id="22" presetID="53" presetClass="entr" presetSubtype="16" fill="hold" nodeType="withEffect">
                                  <p:stCondLst>
                                    <p:cond delay="2800"/>
                                  </p:stCondLst>
                                  <p:childTnLst>
                                    <p:set>
                                      <p:cBhvr>
                                        <p:cTn id="23" dur="1" fill="hold">
                                          <p:stCondLst>
                                            <p:cond delay="0"/>
                                          </p:stCondLst>
                                        </p:cTn>
                                        <p:tgtEl>
                                          <p:spTgt spid="74"/>
                                        </p:tgtEl>
                                        <p:attrNameLst>
                                          <p:attrName>style.visibility</p:attrName>
                                        </p:attrNameLst>
                                      </p:cBhvr>
                                      <p:to>
                                        <p:strVal val="visible"/>
                                      </p:to>
                                    </p:set>
                                    <p:anim calcmode="lin" valueType="num">
                                      <p:cBhvr>
                                        <p:cTn id="24" dur="500" fill="hold"/>
                                        <p:tgtEl>
                                          <p:spTgt spid="74"/>
                                        </p:tgtEl>
                                        <p:attrNameLst>
                                          <p:attrName>ppt_w</p:attrName>
                                        </p:attrNameLst>
                                      </p:cBhvr>
                                      <p:tavLst>
                                        <p:tav tm="0">
                                          <p:val>
                                            <p:fltVal val="0"/>
                                          </p:val>
                                        </p:tav>
                                        <p:tav tm="100000">
                                          <p:val>
                                            <p:strVal val="#ppt_w"/>
                                          </p:val>
                                        </p:tav>
                                      </p:tavLst>
                                    </p:anim>
                                    <p:anim calcmode="lin" valueType="num">
                                      <p:cBhvr>
                                        <p:cTn id="25" dur="500" fill="hold"/>
                                        <p:tgtEl>
                                          <p:spTgt spid="74"/>
                                        </p:tgtEl>
                                        <p:attrNameLst>
                                          <p:attrName>ppt_h</p:attrName>
                                        </p:attrNameLst>
                                      </p:cBhvr>
                                      <p:tavLst>
                                        <p:tav tm="0">
                                          <p:val>
                                            <p:fltVal val="0"/>
                                          </p:val>
                                        </p:tav>
                                        <p:tav tm="100000">
                                          <p:val>
                                            <p:strVal val="#ppt_h"/>
                                          </p:val>
                                        </p:tav>
                                      </p:tavLst>
                                    </p:anim>
                                    <p:animEffect transition="in" filter="fade">
                                      <p:cBhvr>
                                        <p:cTn id="26" dur="500"/>
                                        <p:tgtEl>
                                          <p:spTgt spid="74"/>
                                        </p:tgtEl>
                                      </p:cBhvr>
                                    </p:animEffect>
                                  </p:childTnLst>
                                </p:cTn>
                              </p:par>
                              <p:par>
                                <p:cTn id="27" presetID="22" presetClass="entr" presetSubtype="2" fill="hold" nodeType="withEffect">
                                  <p:stCondLst>
                                    <p:cond delay="3100"/>
                                  </p:stCondLst>
                                  <p:childTnLst>
                                    <p:set>
                                      <p:cBhvr>
                                        <p:cTn id="28" dur="1" fill="hold">
                                          <p:stCondLst>
                                            <p:cond delay="0"/>
                                          </p:stCondLst>
                                        </p:cTn>
                                        <p:tgtEl>
                                          <p:spTgt spid="54"/>
                                        </p:tgtEl>
                                        <p:attrNameLst>
                                          <p:attrName>style.visibility</p:attrName>
                                        </p:attrNameLst>
                                      </p:cBhvr>
                                      <p:to>
                                        <p:strVal val="visible"/>
                                      </p:to>
                                    </p:set>
                                    <p:animEffect transition="in" filter="wipe(right)">
                                      <p:cBhvr>
                                        <p:cTn id="29" dur="500"/>
                                        <p:tgtEl>
                                          <p:spTgt spid="54"/>
                                        </p:tgtEl>
                                      </p:cBhvr>
                                    </p:animEffect>
                                  </p:childTnLst>
                                </p:cTn>
                              </p:par>
                              <p:par>
                                <p:cTn id="30" presetID="14" presetClass="entr" presetSubtype="10" fill="hold" nodeType="withEffect">
                                  <p:stCondLst>
                                    <p:cond delay="340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par>
                                <p:cTn id="33" presetID="22" presetClass="entr" presetSubtype="1" fill="hold" nodeType="withEffect">
                                  <p:stCondLst>
                                    <p:cond delay="3800"/>
                                  </p:stCondLst>
                                  <p:childTnLst>
                                    <p:set>
                                      <p:cBhvr>
                                        <p:cTn id="34" dur="1" fill="hold">
                                          <p:stCondLst>
                                            <p:cond delay="0"/>
                                          </p:stCondLst>
                                        </p:cTn>
                                        <p:tgtEl>
                                          <p:spTgt spid="73"/>
                                        </p:tgtEl>
                                        <p:attrNameLst>
                                          <p:attrName>style.visibility</p:attrName>
                                        </p:attrNameLst>
                                      </p:cBhvr>
                                      <p:to>
                                        <p:strVal val="visible"/>
                                      </p:to>
                                    </p:set>
                                    <p:animEffect transition="in" filter="wipe(up)">
                                      <p:cBhvr>
                                        <p:cTn id="35" dur="6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2051050" y="1392238"/>
            <a:ext cx="3302000" cy="423862"/>
            <a:chOff x="2777341" y="1366666"/>
            <a:chExt cx="3300683" cy="422903"/>
          </a:xfrm>
        </p:grpSpPr>
        <p:cxnSp>
          <p:nvCxnSpPr>
            <p:cNvPr id="3" name="直接连接符 2"/>
            <p:cNvCxnSpPr/>
            <p:nvPr/>
          </p:nvCxnSpPr>
          <p:spPr>
            <a:xfrm flipH="1">
              <a:off x="2920159" y="1437941"/>
              <a:ext cx="242791" cy="34212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2913812" y="1780066"/>
              <a:ext cx="309121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291486" y="1418934"/>
              <a:ext cx="2786538" cy="370635"/>
            </a:xfrm>
            <a:prstGeom prst="rect">
              <a:avLst/>
            </a:prstGeom>
            <a:noFill/>
          </p:spPr>
          <p:txBody>
            <a:bodyPr>
              <a:spAutoFit/>
            </a:bodyPr>
            <a:lstStyle>
              <a:defPPr>
                <a:defRPr lang="zh-CN"/>
              </a:defPPr>
              <a:lvl1pPr>
                <a:defRPr b="1" spc="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lumMod val="65000"/>
                      <a:lumOff val="35000"/>
                    </a:prstClr>
                  </a:solidFill>
                </a:rPr>
                <a:t>点击此处添加标题</a:t>
              </a:r>
              <a:endParaRPr lang="zh-CN" altLang="en-US" dirty="0">
                <a:solidFill>
                  <a:prstClr val="black">
                    <a:lumMod val="65000"/>
                    <a:lumOff val="35000"/>
                  </a:prstClr>
                </a:solidFill>
              </a:endParaRPr>
            </a:p>
          </p:txBody>
        </p:sp>
        <p:sp>
          <p:nvSpPr>
            <p:cNvPr id="6" name="等腰三角形 5"/>
            <p:cNvSpPr/>
            <p:nvPr/>
          </p:nvSpPr>
          <p:spPr>
            <a:xfrm rot="10800000" flipH="1">
              <a:off x="2882074" y="1437941"/>
              <a:ext cx="249139" cy="351628"/>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10" name="TextBox 6"/>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1</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bwMode="auto">
          <a:xfrm>
            <a:off x="2601913" y="1917700"/>
            <a:ext cx="3300412" cy="422275"/>
            <a:chOff x="2777341" y="1366666"/>
            <a:chExt cx="3300683" cy="422903"/>
          </a:xfrm>
        </p:grpSpPr>
        <p:cxnSp>
          <p:nvCxnSpPr>
            <p:cNvPr id="9" name="直接连接符 8"/>
            <p:cNvCxnSpPr/>
            <p:nvPr/>
          </p:nvCxnSpPr>
          <p:spPr>
            <a:xfrm flipH="1">
              <a:off x="2920228" y="1438210"/>
              <a:ext cx="242907" cy="34182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13877" y="1780030"/>
              <a:ext cx="309270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91733" y="1419132"/>
              <a:ext cx="2786291" cy="370437"/>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16404" name="等腰三角形 11"/>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6405" name="TextBox 12"/>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2</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bwMode="auto">
          <a:xfrm>
            <a:off x="3162300" y="2443163"/>
            <a:ext cx="3300413" cy="422275"/>
            <a:chOff x="2777341" y="1366666"/>
            <a:chExt cx="3300683" cy="422903"/>
          </a:xfrm>
        </p:grpSpPr>
        <p:cxnSp>
          <p:nvCxnSpPr>
            <p:cNvPr id="15" name="直接连接符 14"/>
            <p:cNvCxnSpPr/>
            <p:nvPr/>
          </p:nvCxnSpPr>
          <p:spPr>
            <a:xfrm flipH="1">
              <a:off x="2920228" y="1438209"/>
              <a:ext cx="242908" cy="34182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913877" y="1780030"/>
              <a:ext cx="309270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91733" y="1419131"/>
              <a:ext cx="2786291" cy="370438"/>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8" name="等腰三角形 17"/>
            <p:cNvSpPr/>
            <p:nvPr/>
          </p:nvSpPr>
          <p:spPr>
            <a:xfrm rot="10800000" flipH="1">
              <a:off x="2882125" y="1438209"/>
              <a:ext cx="249258" cy="351360"/>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00" name="TextBox 18"/>
            <p:cNvSpPr txBox="1">
              <a:spLocks noChangeArrowheads="1"/>
            </p:cNvSpPr>
            <p:nvPr/>
          </p:nvSpPr>
          <p:spPr bwMode="auto">
            <a:xfrm>
              <a:off x="2777341" y="1366666"/>
              <a:ext cx="266722" cy="36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3</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bwMode="auto">
          <a:xfrm>
            <a:off x="3773488" y="2967038"/>
            <a:ext cx="3300412" cy="423862"/>
            <a:chOff x="2777341" y="1366666"/>
            <a:chExt cx="3300683" cy="422903"/>
          </a:xfrm>
        </p:grpSpPr>
        <p:cxnSp>
          <p:nvCxnSpPr>
            <p:cNvPr id="21" name="直接连接符 20"/>
            <p:cNvCxnSpPr/>
            <p:nvPr/>
          </p:nvCxnSpPr>
          <p:spPr>
            <a:xfrm flipH="1">
              <a:off x="2920228" y="1437941"/>
              <a:ext cx="242907" cy="34212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913877" y="1780066"/>
              <a:ext cx="309270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91733" y="1418934"/>
              <a:ext cx="2786291" cy="370635"/>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4" name="等腰三角形 23"/>
            <p:cNvSpPr/>
            <p:nvPr/>
          </p:nvSpPr>
          <p:spPr>
            <a:xfrm rot="10800000" flipH="1">
              <a:off x="2882125" y="1437941"/>
              <a:ext cx="249257" cy="351628"/>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395" name="TextBox 24"/>
            <p:cNvSpPr txBox="1">
              <a:spLocks noChangeArrowheads="1"/>
            </p:cNvSpPr>
            <p:nvPr/>
          </p:nvSpPr>
          <p:spPr bwMode="auto">
            <a:xfrm>
              <a:off x="2777341" y="1366666"/>
              <a:ext cx="266722" cy="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4</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212725" y="123825"/>
            <a:ext cx="1406525"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过渡页</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xit" presetSubtype="0" decel="100000" fill="hold" nodeType="withEffect">
                                  <p:stCondLst>
                                    <p:cond delay="0"/>
                                  </p:stCondLst>
                                  <p:childTnLst>
                                    <p:anim calcmode="lin" valueType="num">
                                      <p:cBhvr>
                                        <p:cTn id="6" dur="500"/>
                                        <p:tgtEl>
                                          <p:spTgt spid="2"/>
                                        </p:tgtEl>
                                        <p:attrNameLst>
                                          <p:attrName>ppt_h</p:attrName>
                                        </p:attrNameLst>
                                      </p:cBhvr>
                                      <p:tavLst>
                                        <p:tav tm="0">
                                          <p:val>
                                            <p:strVal val="ppt_h"/>
                                          </p:val>
                                        </p:tav>
                                        <p:tav tm="50000">
                                          <p:val>
                                            <p:strVal val="ppt_h/20"/>
                                          </p:val>
                                        </p:tav>
                                        <p:tav tm="100000">
                                          <p:val>
                                            <p:strVal val="ppt_h/20"/>
                                          </p:val>
                                        </p:tav>
                                      </p:tavLst>
                                    </p:anim>
                                    <p:anim calcmode="lin" valueType="num">
                                      <p:cBhvr>
                                        <p:cTn id="7" dur="500"/>
                                        <p:tgtEl>
                                          <p:spTgt spid="2"/>
                                        </p:tgtEl>
                                        <p:attrNameLst>
                                          <p:attrName>ppt_w</p:attrName>
                                        </p:attrNameLst>
                                      </p:cBhvr>
                                      <p:tavLst>
                                        <p:tav tm="0">
                                          <p:val>
                                            <p:strVal val="ppt_w"/>
                                          </p:val>
                                        </p:tav>
                                        <p:tav tm="50000">
                                          <p:val>
                                            <p:strVal val="ppt_w+.3"/>
                                          </p:val>
                                        </p:tav>
                                        <p:tav tm="100000">
                                          <p:val>
                                            <p:strVal val="ppt_w+.3"/>
                                          </p:val>
                                        </p:tav>
                                      </p:tavLst>
                                    </p:anim>
                                    <p:anim calcmode="lin" valueType="num">
                                      <p:cBhvr>
                                        <p:cTn id="8" dur="500"/>
                                        <p:tgtEl>
                                          <p:spTgt spid="2"/>
                                        </p:tgtEl>
                                        <p:attrNameLst>
                                          <p:attrName>ppt_x</p:attrName>
                                        </p:attrNameLst>
                                      </p:cBhvr>
                                      <p:tavLst>
                                        <p:tav tm="0">
                                          <p:val>
                                            <p:strVal val="ppt_x"/>
                                          </p:val>
                                        </p:tav>
                                        <p:tav tm="50000">
                                          <p:val>
                                            <p:strVal val="ppt_x"/>
                                          </p:val>
                                        </p:tav>
                                        <p:tav tm="100000">
                                          <p:val>
                                            <p:strVal val="ppt_x-.3"/>
                                          </p:val>
                                        </p:tav>
                                      </p:tavLst>
                                    </p:anim>
                                    <p:anim calcmode="lin" valueType="num">
                                      <p:cBhvr>
                                        <p:cTn id="9" dur="500"/>
                                        <p:tgtEl>
                                          <p:spTgt spid="2"/>
                                        </p:tgtEl>
                                        <p:attrNameLst>
                                          <p:attrName>ppt_y</p:attrName>
                                        </p:attrNameLst>
                                      </p:cBhvr>
                                      <p:tavLst>
                                        <p:tav tm="0">
                                          <p:val>
                                            <p:strVal val="ppt_y"/>
                                          </p:val>
                                        </p:tav>
                                        <p:tav tm="100000">
                                          <p:val>
                                            <p:strVal val="ppt_y"/>
                                          </p:val>
                                        </p:tav>
                                      </p:tavLst>
                                    </p:anim>
                                    <p:set>
                                      <p:cBhvr>
                                        <p:cTn id="10" dur="1" fill="hold">
                                          <p:stCondLst>
                                            <p:cond delay="499"/>
                                          </p:stCondLst>
                                        </p:cTn>
                                        <p:tgtEl>
                                          <p:spTgt spid="2"/>
                                        </p:tgtEl>
                                        <p:attrNameLst>
                                          <p:attrName>style.visibility</p:attrName>
                                        </p:attrNameLst>
                                      </p:cBhvr>
                                      <p:to>
                                        <p:strVal val="hidden"/>
                                      </p:to>
                                    </p:set>
                                  </p:childTnLst>
                                </p:cTn>
                              </p:par>
                              <p:par>
                                <p:cTn id="11" presetID="39" presetClass="exit" presetSubtype="0" decel="100000" fill="hold" nodeType="withEffect">
                                  <p:stCondLst>
                                    <p:cond delay="300"/>
                                  </p:stCondLst>
                                  <p:childTnLst>
                                    <p:anim calcmode="lin" valueType="num">
                                      <p:cBhvr>
                                        <p:cTn id="12" dur="500"/>
                                        <p:tgtEl>
                                          <p:spTgt spid="14"/>
                                        </p:tgtEl>
                                        <p:attrNameLst>
                                          <p:attrName>ppt_h</p:attrName>
                                        </p:attrNameLst>
                                      </p:cBhvr>
                                      <p:tavLst>
                                        <p:tav tm="0">
                                          <p:val>
                                            <p:strVal val="ppt_h"/>
                                          </p:val>
                                        </p:tav>
                                        <p:tav tm="50000">
                                          <p:val>
                                            <p:strVal val="ppt_h/20"/>
                                          </p:val>
                                        </p:tav>
                                        <p:tav tm="100000">
                                          <p:val>
                                            <p:strVal val="ppt_h/20"/>
                                          </p:val>
                                        </p:tav>
                                      </p:tavLst>
                                    </p:anim>
                                    <p:anim calcmode="lin" valueType="num">
                                      <p:cBhvr>
                                        <p:cTn id="13" dur="500"/>
                                        <p:tgtEl>
                                          <p:spTgt spid="14"/>
                                        </p:tgtEl>
                                        <p:attrNameLst>
                                          <p:attrName>ppt_w</p:attrName>
                                        </p:attrNameLst>
                                      </p:cBhvr>
                                      <p:tavLst>
                                        <p:tav tm="0">
                                          <p:val>
                                            <p:strVal val="ppt_w"/>
                                          </p:val>
                                        </p:tav>
                                        <p:tav tm="50000">
                                          <p:val>
                                            <p:strVal val="ppt_w+.3"/>
                                          </p:val>
                                        </p:tav>
                                        <p:tav tm="100000">
                                          <p:val>
                                            <p:strVal val="ppt_w+.3"/>
                                          </p:val>
                                        </p:tav>
                                      </p:tavLst>
                                    </p:anim>
                                    <p:anim calcmode="lin" valueType="num">
                                      <p:cBhvr>
                                        <p:cTn id="14" dur="500"/>
                                        <p:tgtEl>
                                          <p:spTgt spid="14"/>
                                        </p:tgtEl>
                                        <p:attrNameLst>
                                          <p:attrName>ppt_x</p:attrName>
                                        </p:attrNameLst>
                                      </p:cBhvr>
                                      <p:tavLst>
                                        <p:tav tm="0">
                                          <p:val>
                                            <p:strVal val="ppt_x"/>
                                          </p:val>
                                        </p:tav>
                                        <p:tav tm="50000">
                                          <p:val>
                                            <p:strVal val="ppt_x"/>
                                          </p:val>
                                        </p:tav>
                                        <p:tav tm="100000">
                                          <p:val>
                                            <p:strVal val="ppt_x-.3"/>
                                          </p:val>
                                        </p:tav>
                                      </p:tavLst>
                                    </p:anim>
                                    <p:anim calcmode="lin" valueType="num">
                                      <p:cBhvr>
                                        <p:cTn id="15" dur="500"/>
                                        <p:tgtEl>
                                          <p:spTgt spid="14"/>
                                        </p:tgtEl>
                                        <p:attrNameLst>
                                          <p:attrName>ppt_y</p:attrName>
                                        </p:attrNameLst>
                                      </p:cBhvr>
                                      <p:tavLst>
                                        <p:tav tm="0">
                                          <p:val>
                                            <p:strVal val="ppt_y"/>
                                          </p:val>
                                        </p:tav>
                                        <p:tav tm="100000">
                                          <p:val>
                                            <p:strVal val="ppt_y"/>
                                          </p:val>
                                        </p:tav>
                                      </p:tavLst>
                                    </p:anim>
                                    <p:set>
                                      <p:cBhvr>
                                        <p:cTn id="16" dur="1" fill="hold">
                                          <p:stCondLst>
                                            <p:cond delay="499"/>
                                          </p:stCondLst>
                                        </p:cTn>
                                        <p:tgtEl>
                                          <p:spTgt spid="14"/>
                                        </p:tgtEl>
                                        <p:attrNameLst>
                                          <p:attrName>style.visibility</p:attrName>
                                        </p:attrNameLst>
                                      </p:cBhvr>
                                      <p:to>
                                        <p:strVal val="hidden"/>
                                      </p:to>
                                    </p:set>
                                  </p:childTnLst>
                                </p:cTn>
                              </p:par>
                              <p:par>
                                <p:cTn id="17" presetID="39" presetClass="exit" presetSubtype="0" decel="100000" fill="hold" nodeType="withEffect">
                                  <p:stCondLst>
                                    <p:cond delay="600"/>
                                  </p:stCondLst>
                                  <p:childTnLst>
                                    <p:anim calcmode="lin" valueType="num">
                                      <p:cBhvr>
                                        <p:cTn id="18" dur="500"/>
                                        <p:tgtEl>
                                          <p:spTgt spid="20"/>
                                        </p:tgtEl>
                                        <p:attrNameLst>
                                          <p:attrName>ppt_h</p:attrName>
                                        </p:attrNameLst>
                                      </p:cBhvr>
                                      <p:tavLst>
                                        <p:tav tm="0">
                                          <p:val>
                                            <p:strVal val="ppt_h"/>
                                          </p:val>
                                        </p:tav>
                                        <p:tav tm="50000">
                                          <p:val>
                                            <p:strVal val="ppt_h/20"/>
                                          </p:val>
                                        </p:tav>
                                        <p:tav tm="100000">
                                          <p:val>
                                            <p:strVal val="ppt_h/20"/>
                                          </p:val>
                                        </p:tav>
                                      </p:tavLst>
                                    </p:anim>
                                    <p:anim calcmode="lin" valueType="num">
                                      <p:cBhvr>
                                        <p:cTn id="19" dur="500"/>
                                        <p:tgtEl>
                                          <p:spTgt spid="20"/>
                                        </p:tgtEl>
                                        <p:attrNameLst>
                                          <p:attrName>ppt_w</p:attrName>
                                        </p:attrNameLst>
                                      </p:cBhvr>
                                      <p:tavLst>
                                        <p:tav tm="0">
                                          <p:val>
                                            <p:strVal val="ppt_w"/>
                                          </p:val>
                                        </p:tav>
                                        <p:tav tm="50000">
                                          <p:val>
                                            <p:strVal val="ppt_w+.3"/>
                                          </p:val>
                                        </p:tav>
                                        <p:tav tm="100000">
                                          <p:val>
                                            <p:strVal val="ppt_w+.3"/>
                                          </p:val>
                                        </p:tav>
                                      </p:tavLst>
                                    </p:anim>
                                    <p:anim calcmode="lin" valueType="num">
                                      <p:cBhvr>
                                        <p:cTn id="20" dur="500"/>
                                        <p:tgtEl>
                                          <p:spTgt spid="20"/>
                                        </p:tgtEl>
                                        <p:attrNameLst>
                                          <p:attrName>ppt_x</p:attrName>
                                        </p:attrNameLst>
                                      </p:cBhvr>
                                      <p:tavLst>
                                        <p:tav tm="0">
                                          <p:val>
                                            <p:strVal val="ppt_x"/>
                                          </p:val>
                                        </p:tav>
                                        <p:tav tm="50000">
                                          <p:val>
                                            <p:strVal val="ppt_x"/>
                                          </p:val>
                                        </p:tav>
                                        <p:tav tm="100000">
                                          <p:val>
                                            <p:strVal val="ppt_x-.3"/>
                                          </p:val>
                                        </p:tav>
                                      </p:tavLst>
                                    </p:anim>
                                    <p:anim calcmode="lin" valueType="num">
                                      <p:cBhvr>
                                        <p:cTn id="21" dur="500"/>
                                        <p:tgtEl>
                                          <p:spTgt spid="20"/>
                                        </p:tgtEl>
                                        <p:attrNameLst>
                                          <p:attrName>ppt_y</p:attrName>
                                        </p:attrNameLst>
                                      </p:cBhvr>
                                      <p:tavLst>
                                        <p:tav tm="0">
                                          <p:val>
                                            <p:strVal val="ppt_y"/>
                                          </p:val>
                                        </p:tav>
                                        <p:tav tm="100000">
                                          <p:val>
                                            <p:strVal val="ppt_y"/>
                                          </p:val>
                                        </p:tav>
                                      </p:tavLst>
                                    </p:anim>
                                    <p:set>
                                      <p:cBhvr>
                                        <p:cTn id="22" dur="1" fill="hold">
                                          <p:stCondLst>
                                            <p:cond delay="499"/>
                                          </p:stCondLst>
                                        </p:cTn>
                                        <p:tgtEl>
                                          <p:spTgt spid="20"/>
                                        </p:tgtEl>
                                        <p:attrNameLst>
                                          <p:attrName>style.visibility</p:attrName>
                                        </p:attrNameLst>
                                      </p:cBhvr>
                                      <p:to>
                                        <p:strVal val="hidden"/>
                                      </p:to>
                                    </p:set>
                                  </p:childTnLst>
                                </p:cTn>
                              </p:par>
                              <p:par>
                                <p:cTn id="23" presetID="26" presetClass="emph" presetSubtype="0" fill="hold" nodeType="withEffect">
                                  <p:stCondLst>
                                    <p:cond delay="900"/>
                                  </p:stCondLst>
                                  <p:childTnLst>
                                    <p:animEffect transition="out" filter="fade">
                                      <p:cBhvr>
                                        <p:cTn id="24" dur="800" tmFilter="0, 0; .2, .5; .8, .5; 1, 0"/>
                                        <p:tgtEl>
                                          <p:spTgt spid="8"/>
                                        </p:tgtEl>
                                      </p:cBhvr>
                                    </p:animEffect>
                                    <p:animScale>
                                      <p:cBhvr>
                                        <p:cTn id="25" dur="4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86" name="组合 85"/>
          <p:cNvGrpSpPr/>
          <p:nvPr/>
        </p:nvGrpSpPr>
        <p:grpSpPr bwMode="auto">
          <a:xfrm>
            <a:off x="395288" y="1068388"/>
            <a:ext cx="7264400" cy="3232150"/>
            <a:chOff x="793501" y="1213434"/>
            <a:chExt cx="7522915" cy="3345965"/>
          </a:xfrm>
        </p:grpSpPr>
        <p:grpSp>
          <p:nvGrpSpPr>
            <p:cNvPr id="17412" name="组合 28"/>
            <p:cNvGrpSpPr/>
            <p:nvPr/>
          </p:nvGrpSpPr>
          <p:grpSpPr bwMode="auto">
            <a:xfrm>
              <a:off x="2456919" y="1339153"/>
              <a:ext cx="339289" cy="340791"/>
              <a:chOff x="2726778" y="2215976"/>
              <a:chExt cx="360000" cy="360000"/>
            </a:xfrm>
          </p:grpSpPr>
          <p:pic>
            <p:nvPicPr>
              <p:cNvPr id="17504" name="图片 26" descr="4-2.png"/>
              <p:cNvPicPr>
                <a:picLocks noChangeAspect="1"/>
              </p:cNvPicPr>
              <p:nvPr/>
            </p:nvPicPr>
            <p:blipFill>
              <a:blip r:embed="rId1">
                <a:extLst>
                  <a:ext uri="{28A0092B-C50C-407E-A947-70E740481C1C}">
                    <a14:useLocalDpi xmlns:a14="http://schemas.microsoft.com/office/drawing/2010/main" val="0"/>
                  </a:ext>
                </a:extLst>
              </a:blip>
              <a:srcRect l="44859" t="41295" r="35138" b="32036"/>
              <a:stretch>
                <a:fillRect/>
              </a:stretch>
            </p:blipFill>
            <p:spPr bwMode="auto">
              <a:xfrm>
                <a:off x="2726778" y="2215976"/>
                <a:ext cx="36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右箭头 23"/>
              <p:cNvSpPr/>
              <p:nvPr/>
            </p:nvSpPr>
            <p:spPr>
              <a:xfrm>
                <a:off x="2791640" y="2289758"/>
                <a:ext cx="249442" cy="217005"/>
              </a:xfrm>
              <a:prstGeom prst="rightArrow">
                <a:avLst>
                  <a:gd name="adj1" fmla="val 50000"/>
                  <a:gd name="adj2" fmla="val 616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7413" name="组合 82"/>
            <p:cNvGrpSpPr/>
            <p:nvPr/>
          </p:nvGrpSpPr>
          <p:grpSpPr bwMode="auto">
            <a:xfrm>
              <a:off x="2701628" y="1258087"/>
              <a:ext cx="1739983" cy="3301312"/>
              <a:chOff x="2701628" y="1258087"/>
              <a:chExt cx="1739983" cy="3301312"/>
            </a:xfrm>
          </p:grpSpPr>
          <p:pic>
            <p:nvPicPr>
              <p:cNvPr id="17483" name="图片 40" descr="5-3.png"/>
              <p:cNvPicPr preferRelativeResize="0"/>
              <p:nvPr/>
            </p:nvPicPr>
            <p:blipFill>
              <a:blip r:embed="rId2">
                <a:extLst>
                  <a:ext uri="{28A0092B-C50C-407E-A947-70E740481C1C}">
                    <a14:useLocalDpi xmlns:a14="http://schemas.microsoft.com/office/drawing/2010/main" val="0"/>
                  </a:ext>
                </a:extLst>
              </a:blip>
              <a:srcRect l="56250" t="33331" r="22220" b="30739"/>
              <a:stretch>
                <a:fillRect/>
              </a:stretch>
            </p:blipFill>
            <p:spPr bwMode="auto">
              <a:xfrm>
                <a:off x="2701628" y="1836077"/>
                <a:ext cx="1739983" cy="272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84" name="AutoShape 833"/>
              <p:cNvSpPr>
                <a:spLocks noChangeArrowheads="1"/>
              </p:cNvSpPr>
              <p:nvPr/>
            </p:nvSpPr>
            <p:spPr bwMode="auto">
              <a:xfrm>
                <a:off x="2979336" y="2908135"/>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sp>
            <p:nvSpPr>
              <p:cNvPr id="17485" name="AutoShape 833"/>
              <p:cNvSpPr>
                <a:spLocks noChangeArrowheads="1"/>
              </p:cNvSpPr>
              <p:nvPr/>
            </p:nvSpPr>
            <p:spPr bwMode="auto">
              <a:xfrm>
                <a:off x="2979336" y="3189625"/>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nvGrpSpPr>
              <p:cNvPr id="17486" name="组合 36"/>
              <p:cNvGrpSpPr/>
              <p:nvPr/>
            </p:nvGrpSpPr>
            <p:grpSpPr bwMode="auto">
              <a:xfrm>
                <a:off x="2918245" y="1258087"/>
                <a:ext cx="1366635" cy="1244868"/>
                <a:chOff x="2918245" y="1258087"/>
                <a:chExt cx="1366635" cy="1244868"/>
              </a:xfrm>
            </p:grpSpPr>
            <p:grpSp>
              <p:nvGrpSpPr>
                <p:cNvPr id="17487" name="组合 40"/>
                <p:cNvGrpSpPr/>
                <p:nvPr/>
              </p:nvGrpSpPr>
              <p:grpSpPr bwMode="auto">
                <a:xfrm rot="-9606625">
                  <a:off x="3067867" y="1265265"/>
                  <a:ext cx="1193961" cy="1237690"/>
                  <a:chOff x="2548187" y="1042275"/>
                  <a:chExt cx="1284177" cy="1331210"/>
                </a:xfrm>
              </p:grpSpPr>
              <p:sp>
                <p:nvSpPr>
                  <p:cNvPr id="42"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4"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7488" name="组合 44"/>
                <p:cNvGrpSpPr/>
                <p:nvPr/>
              </p:nvGrpSpPr>
              <p:grpSpPr bwMode="auto">
                <a:xfrm>
                  <a:off x="2918245" y="1258087"/>
                  <a:ext cx="1366635" cy="508862"/>
                  <a:chOff x="1024940" y="1293738"/>
                  <a:chExt cx="2106900" cy="390047"/>
                </a:xfrm>
              </p:grpSpPr>
              <p:grpSp>
                <p:nvGrpSpPr>
                  <p:cNvPr id="17489" name="组合 45"/>
                  <p:cNvGrpSpPr/>
                  <p:nvPr/>
                </p:nvGrpSpPr>
                <p:grpSpPr bwMode="auto">
                  <a:xfrm>
                    <a:off x="1024940" y="1293738"/>
                    <a:ext cx="2106900" cy="360040"/>
                    <a:chOff x="1187624" y="1424290"/>
                    <a:chExt cx="3024336" cy="360040"/>
                  </a:xfrm>
                </p:grpSpPr>
                <p:sp>
                  <p:nvSpPr>
                    <p:cNvPr id="48" name="矩形 47"/>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7" name="TextBox 46"/>
                  <p:cNvSpPr txBox="1"/>
                  <p:nvPr/>
                </p:nvSpPr>
                <p:spPr bwMode="auto">
                  <a:xfrm>
                    <a:off x="1338132" y="1347689"/>
                    <a:ext cx="1784284" cy="33381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grpSp>
          <p:nvGrpSpPr>
            <p:cNvPr id="17414" name="组合 81"/>
            <p:cNvGrpSpPr/>
            <p:nvPr/>
          </p:nvGrpSpPr>
          <p:grpSpPr bwMode="auto">
            <a:xfrm>
              <a:off x="793501" y="1213434"/>
              <a:ext cx="1739984" cy="3345965"/>
              <a:chOff x="793501" y="1213434"/>
              <a:chExt cx="1739984" cy="3345965"/>
            </a:xfrm>
          </p:grpSpPr>
          <p:pic>
            <p:nvPicPr>
              <p:cNvPr id="17463" name="图片 36" descr="5-3.png"/>
              <p:cNvPicPr preferRelativeResize="0"/>
              <p:nvPr/>
            </p:nvPicPr>
            <p:blipFill>
              <a:blip r:embed="rId2">
                <a:extLst>
                  <a:ext uri="{28A0092B-C50C-407E-A947-70E740481C1C}">
                    <a14:useLocalDpi xmlns:a14="http://schemas.microsoft.com/office/drawing/2010/main" val="0"/>
                  </a:ext>
                </a:extLst>
              </a:blip>
              <a:srcRect l="56250" t="33331" r="22220" b="30739"/>
              <a:stretch>
                <a:fillRect/>
              </a:stretch>
            </p:blipFill>
            <p:spPr bwMode="auto">
              <a:xfrm>
                <a:off x="793501" y="1836077"/>
                <a:ext cx="1739984" cy="272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64" name="组合 39"/>
              <p:cNvGrpSpPr/>
              <p:nvPr/>
            </p:nvGrpSpPr>
            <p:grpSpPr bwMode="auto">
              <a:xfrm>
                <a:off x="1056197" y="2928253"/>
                <a:ext cx="1231107" cy="527711"/>
                <a:chOff x="1056197" y="2928253"/>
                <a:chExt cx="1231107" cy="527711"/>
              </a:xfrm>
            </p:grpSpPr>
            <p:sp>
              <p:nvSpPr>
                <p:cNvPr id="17481" name="AutoShape 833"/>
                <p:cNvSpPr>
                  <a:spLocks noChangeArrowheads="1"/>
                </p:cNvSpPr>
                <p:nvPr/>
              </p:nvSpPr>
              <p:spPr bwMode="auto">
                <a:xfrm>
                  <a:off x="1056197" y="292825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sp>
              <p:nvSpPr>
                <p:cNvPr id="17482" name="AutoShape 833"/>
                <p:cNvSpPr>
                  <a:spLocks noChangeArrowheads="1"/>
                </p:cNvSpPr>
                <p:nvPr/>
              </p:nvSpPr>
              <p:spPr bwMode="auto">
                <a:xfrm>
                  <a:off x="1056197" y="320974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grpSp>
            <p:nvGrpSpPr>
              <p:cNvPr id="17465" name="组合 34"/>
              <p:cNvGrpSpPr/>
              <p:nvPr/>
            </p:nvGrpSpPr>
            <p:grpSpPr bwMode="auto">
              <a:xfrm>
                <a:off x="930606" y="1213434"/>
                <a:ext cx="1562312" cy="1248333"/>
                <a:chOff x="930606" y="1213434"/>
                <a:chExt cx="1562312" cy="1248333"/>
              </a:xfrm>
            </p:grpSpPr>
            <p:grpSp>
              <p:nvGrpSpPr>
                <p:cNvPr id="17466" name="组合 56"/>
                <p:cNvGrpSpPr/>
                <p:nvPr/>
              </p:nvGrpSpPr>
              <p:grpSpPr bwMode="auto">
                <a:xfrm rot="-9625580">
                  <a:off x="1092779" y="1213434"/>
                  <a:ext cx="1204228" cy="1248333"/>
                  <a:chOff x="2548187" y="1042275"/>
                  <a:chExt cx="1284177" cy="1331210"/>
                </a:xfrm>
              </p:grpSpPr>
              <p:sp>
                <p:nvSpPr>
                  <p:cNvPr id="5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7467" name="组合 50"/>
                <p:cNvGrpSpPr/>
                <p:nvPr/>
              </p:nvGrpSpPr>
              <p:grpSpPr bwMode="auto">
                <a:xfrm>
                  <a:off x="930606" y="1258087"/>
                  <a:ext cx="1562312" cy="583445"/>
                  <a:chOff x="1024940" y="1293738"/>
                  <a:chExt cx="2314566" cy="455336"/>
                </a:xfrm>
              </p:grpSpPr>
              <p:grpSp>
                <p:nvGrpSpPr>
                  <p:cNvPr id="17468" name="组合 51"/>
                  <p:cNvGrpSpPr/>
                  <p:nvPr/>
                </p:nvGrpSpPr>
                <p:grpSpPr bwMode="auto">
                  <a:xfrm>
                    <a:off x="1024940" y="1293738"/>
                    <a:ext cx="2106900" cy="360040"/>
                    <a:chOff x="1187624" y="1424290"/>
                    <a:chExt cx="3024336" cy="360040"/>
                  </a:xfrm>
                </p:grpSpPr>
                <p:sp>
                  <p:nvSpPr>
                    <p:cNvPr id="54" name="矩形 53"/>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5"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53" name="TextBox 52"/>
                  <p:cNvSpPr txBox="1"/>
                  <p:nvPr/>
                </p:nvSpPr>
                <p:spPr bwMode="auto">
                  <a:xfrm>
                    <a:off x="1296755" y="1356364"/>
                    <a:ext cx="2028837" cy="389896"/>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grpSp>
          <p:nvGrpSpPr>
            <p:cNvPr id="17415" name="组合 83"/>
            <p:cNvGrpSpPr/>
            <p:nvPr/>
          </p:nvGrpSpPr>
          <p:grpSpPr bwMode="auto">
            <a:xfrm>
              <a:off x="4384563" y="1213434"/>
              <a:ext cx="1991232" cy="3345965"/>
              <a:chOff x="4384563" y="1213434"/>
              <a:chExt cx="1991232" cy="3345965"/>
            </a:xfrm>
          </p:grpSpPr>
          <p:pic>
            <p:nvPicPr>
              <p:cNvPr id="17441" name="图片 41" descr="5-3.png"/>
              <p:cNvPicPr preferRelativeResize="0"/>
              <p:nvPr/>
            </p:nvPicPr>
            <p:blipFill>
              <a:blip r:embed="rId2">
                <a:extLst>
                  <a:ext uri="{28A0092B-C50C-407E-A947-70E740481C1C}">
                    <a14:useLocalDpi xmlns:a14="http://schemas.microsoft.com/office/drawing/2010/main" val="0"/>
                  </a:ext>
                </a:extLst>
              </a:blip>
              <a:srcRect l="56250" t="33331" r="22220" b="30739"/>
              <a:stretch>
                <a:fillRect/>
              </a:stretch>
            </p:blipFill>
            <p:spPr bwMode="auto">
              <a:xfrm>
                <a:off x="4633775" y="1836077"/>
                <a:ext cx="1739984" cy="272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2" name="AutoShape 833"/>
              <p:cNvSpPr>
                <a:spLocks noChangeArrowheads="1"/>
              </p:cNvSpPr>
              <p:nvPr/>
            </p:nvSpPr>
            <p:spPr bwMode="auto">
              <a:xfrm>
                <a:off x="4924995" y="292825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nvGrpSpPr>
              <p:cNvPr id="17443" name="组合 29"/>
              <p:cNvGrpSpPr/>
              <p:nvPr/>
            </p:nvGrpSpPr>
            <p:grpSpPr bwMode="auto">
              <a:xfrm>
                <a:off x="4384563" y="1339153"/>
                <a:ext cx="339289" cy="340791"/>
                <a:chOff x="2726778" y="2215976"/>
                <a:chExt cx="360000" cy="360000"/>
              </a:xfrm>
            </p:grpSpPr>
            <p:pic>
              <p:nvPicPr>
                <p:cNvPr id="17461" name="图片 30" descr="4-2.png"/>
                <p:cNvPicPr>
                  <a:picLocks noChangeAspect="1"/>
                </p:cNvPicPr>
                <p:nvPr/>
              </p:nvPicPr>
              <p:blipFill>
                <a:blip r:embed="rId1">
                  <a:extLst>
                    <a:ext uri="{28A0092B-C50C-407E-A947-70E740481C1C}">
                      <a14:useLocalDpi xmlns:a14="http://schemas.microsoft.com/office/drawing/2010/main" val="0"/>
                    </a:ext>
                  </a:extLst>
                </a:blip>
                <a:srcRect l="44859" t="41295" r="35138" b="32036"/>
                <a:stretch>
                  <a:fillRect/>
                </a:stretch>
              </p:blipFill>
              <p:spPr bwMode="auto">
                <a:xfrm>
                  <a:off x="2726778" y="2215976"/>
                  <a:ext cx="36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右箭头 26"/>
                <p:cNvSpPr/>
                <p:nvPr/>
              </p:nvSpPr>
              <p:spPr>
                <a:xfrm>
                  <a:off x="2790703" y="2289758"/>
                  <a:ext cx="251186" cy="217005"/>
                </a:xfrm>
                <a:prstGeom prst="rightArrow">
                  <a:avLst>
                    <a:gd name="adj1" fmla="val 50000"/>
                    <a:gd name="adj2" fmla="val 616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7444" name="AutoShape 833"/>
              <p:cNvSpPr>
                <a:spLocks noChangeArrowheads="1"/>
              </p:cNvSpPr>
              <p:nvPr/>
            </p:nvSpPr>
            <p:spPr bwMode="auto">
              <a:xfrm>
                <a:off x="4924995" y="320974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nvGrpSpPr>
              <p:cNvPr id="17445" name="组合 61"/>
              <p:cNvGrpSpPr/>
              <p:nvPr/>
            </p:nvGrpSpPr>
            <p:grpSpPr bwMode="auto">
              <a:xfrm>
                <a:off x="4813483" y="1213434"/>
                <a:ext cx="1562312" cy="1248333"/>
                <a:chOff x="930606" y="1213434"/>
                <a:chExt cx="1562312" cy="1248333"/>
              </a:xfrm>
            </p:grpSpPr>
            <p:grpSp>
              <p:nvGrpSpPr>
                <p:cNvPr id="17446" name="组合 62"/>
                <p:cNvGrpSpPr/>
                <p:nvPr/>
              </p:nvGrpSpPr>
              <p:grpSpPr bwMode="auto">
                <a:xfrm rot="-9625580">
                  <a:off x="1092779" y="1213434"/>
                  <a:ext cx="1204228" cy="1248333"/>
                  <a:chOff x="2548187" y="1042275"/>
                  <a:chExt cx="1284177" cy="1331210"/>
                </a:xfrm>
              </p:grpSpPr>
              <p:sp>
                <p:nvSpPr>
                  <p:cNvPr id="6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7447" name="组合 63"/>
                <p:cNvGrpSpPr/>
                <p:nvPr/>
              </p:nvGrpSpPr>
              <p:grpSpPr bwMode="auto">
                <a:xfrm>
                  <a:off x="930606" y="1258087"/>
                  <a:ext cx="1562312" cy="583445"/>
                  <a:chOff x="1024940" y="1293738"/>
                  <a:chExt cx="2314566" cy="455336"/>
                </a:xfrm>
              </p:grpSpPr>
              <p:grpSp>
                <p:nvGrpSpPr>
                  <p:cNvPr id="17448" name="组合 64"/>
                  <p:cNvGrpSpPr/>
                  <p:nvPr/>
                </p:nvGrpSpPr>
                <p:grpSpPr bwMode="auto">
                  <a:xfrm>
                    <a:off x="1024940" y="1293738"/>
                    <a:ext cx="2106900" cy="360040"/>
                    <a:chOff x="1187624" y="1424290"/>
                    <a:chExt cx="3024336" cy="360040"/>
                  </a:xfrm>
                </p:grpSpPr>
                <p:sp>
                  <p:nvSpPr>
                    <p:cNvPr id="67" name="矩形 66"/>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8"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66" name="TextBox 65"/>
                  <p:cNvSpPr txBox="1"/>
                  <p:nvPr/>
                </p:nvSpPr>
                <p:spPr bwMode="auto">
                  <a:xfrm>
                    <a:off x="1297105" y="1356364"/>
                    <a:ext cx="2043451" cy="389896"/>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grpSp>
          <p:nvGrpSpPr>
            <p:cNvPr id="17416" name="组合 84"/>
            <p:cNvGrpSpPr/>
            <p:nvPr/>
          </p:nvGrpSpPr>
          <p:grpSpPr bwMode="auto">
            <a:xfrm>
              <a:off x="6303199" y="1258087"/>
              <a:ext cx="2013217" cy="3301312"/>
              <a:chOff x="6303199" y="1258087"/>
              <a:chExt cx="2013217" cy="3301312"/>
            </a:xfrm>
          </p:grpSpPr>
          <p:pic>
            <p:nvPicPr>
              <p:cNvPr id="17417" name="图片 42" descr="5-3.png"/>
              <p:cNvPicPr preferRelativeResize="0"/>
              <p:nvPr/>
            </p:nvPicPr>
            <p:blipFill>
              <a:blip r:embed="rId2">
                <a:extLst>
                  <a:ext uri="{28A0092B-C50C-407E-A947-70E740481C1C}">
                    <a14:useLocalDpi xmlns:a14="http://schemas.microsoft.com/office/drawing/2010/main" val="0"/>
                  </a:ext>
                </a:extLst>
              </a:blip>
              <a:srcRect l="56250" t="33331" r="22220" b="30739"/>
              <a:stretch>
                <a:fillRect/>
              </a:stretch>
            </p:blipFill>
            <p:spPr bwMode="auto">
              <a:xfrm>
                <a:off x="6576432" y="1836077"/>
                <a:ext cx="1739984" cy="272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AutoShape 833"/>
              <p:cNvSpPr>
                <a:spLocks noChangeArrowheads="1"/>
              </p:cNvSpPr>
              <p:nvPr/>
            </p:nvSpPr>
            <p:spPr bwMode="auto">
              <a:xfrm>
                <a:off x="6882664" y="292825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nvGrpSpPr>
              <p:cNvPr id="17419" name="组合 32"/>
              <p:cNvGrpSpPr/>
              <p:nvPr/>
            </p:nvGrpSpPr>
            <p:grpSpPr bwMode="auto">
              <a:xfrm>
                <a:off x="6303199" y="1339153"/>
                <a:ext cx="339289" cy="340791"/>
                <a:chOff x="2726778" y="2215976"/>
                <a:chExt cx="360000" cy="360000"/>
              </a:xfrm>
            </p:grpSpPr>
            <p:pic>
              <p:nvPicPr>
                <p:cNvPr id="17439" name="图片 33" descr="4-2.png"/>
                <p:cNvPicPr>
                  <a:picLocks noChangeAspect="1"/>
                </p:cNvPicPr>
                <p:nvPr/>
              </p:nvPicPr>
              <p:blipFill>
                <a:blip r:embed="rId1">
                  <a:extLst>
                    <a:ext uri="{28A0092B-C50C-407E-A947-70E740481C1C}">
                      <a14:useLocalDpi xmlns:a14="http://schemas.microsoft.com/office/drawing/2010/main" val="0"/>
                    </a:ext>
                  </a:extLst>
                </a:blip>
                <a:srcRect l="44859" t="41295" r="35138" b="32036"/>
                <a:stretch>
                  <a:fillRect/>
                </a:stretch>
              </p:blipFill>
              <p:spPr bwMode="auto">
                <a:xfrm>
                  <a:off x="2726778" y="2215976"/>
                  <a:ext cx="36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右箭头 29"/>
                <p:cNvSpPr/>
                <p:nvPr/>
              </p:nvSpPr>
              <p:spPr>
                <a:xfrm>
                  <a:off x="2790602" y="2289759"/>
                  <a:ext cx="242464" cy="217005"/>
                </a:xfrm>
                <a:prstGeom prst="rightArrow">
                  <a:avLst>
                    <a:gd name="adj1" fmla="val 50000"/>
                    <a:gd name="adj2" fmla="val 616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7420" name="AutoShape 833"/>
              <p:cNvSpPr>
                <a:spLocks noChangeArrowheads="1"/>
              </p:cNvSpPr>
              <p:nvPr/>
            </p:nvSpPr>
            <p:spPr bwMode="auto">
              <a:xfrm>
                <a:off x="6882664" y="3209743"/>
                <a:ext cx="1231107" cy="246221"/>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点击添加文本</a:t>
                </a:r>
                <a:endParaRPr lang="zh-CN" altLang="en-US" sz="1600">
                  <a:solidFill>
                    <a:srgbClr val="000000"/>
                  </a:solidFill>
                  <a:ea typeface="微软雅黑" panose="020B0503020204020204" pitchFamily="34" charset="-122"/>
                </a:endParaRPr>
              </a:p>
            </p:txBody>
          </p:sp>
          <p:grpSp>
            <p:nvGrpSpPr>
              <p:cNvPr id="17421" name="组合 71"/>
              <p:cNvGrpSpPr/>
              <p:nvPr/>
            </p:nvGrpSpPr>
            <p:grpSpPr bwMode="auto">
              <a:xfrm>
                <a:off x="6787098" y="1258087"/>
                <a:ext cx="1366635" cy="1244868"/>
                <a:chOff x="2918245" y="1258087"/>
                <a:chExt cx="1366635" cy="1244868"/>
              </a:xfrm>
            </p:grpSpPr>
            <p:grpSp>
              <p:nvGrpSpPr>
                <p:cNvPr id="17422" name="组合 72"/>
                <p:cNvGrpSpPr/>
                <p:nvPr/>
              </p:nvGrpSpPr>
              <p:grpSpPr bwMode="auto">
                <a:xfrm rot="-9606625">
                  <a:off x="3067867" y="1265265"/>
                  <a:ext cx="1193961" cy="1237690"/>
                  <a:chOff x="2548187" y="1042275"/>
                  <a:chExt cx="1284177" cy="1331210"/>
                </a:xfrm>
              </p:grpSpPr>
              <p:sp>
                <p:nvSpPr>
                  <p:cNvPr id="7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7423" name="组合 73"/>
                <p:cNvGrpSpPr/>
                <p:nvPr/>
              </p:nvGrpSpPr>
              <p:grpSpPr bwMode="auto">
                <a:xfrm>
                  <a:off x="2918245" y="1258087"/>
                  <a:ext cx="1366635" cy="508862"/>
                  <a:chOff x="1024940" y="1293738"/>
                  <a:chExt cx="2106900" cy="390047"/>
                </a:xfrm>
              </p:grpSpPr>
              <p:grpSp>
                <p:nvGrpSpPr>
                  <p:cNvPr id="17424" name="组合 74"/>
                  <p:cNvGrpSpPr/>
                  <p:nvPr/>
                </p:nvGrpSpPr>
                <p:grpSpPr bwMode="auto">
                  <a:xfrm>
                    <a:off x="1024940" y="1293738"/>
                    <a:ext cx="2106900" cy="360040"/>
                    <a:chOff x="1187624" y="1424290"/>
                    <a:chExt cx="3024336" cy="360040"/>
                  </a:xfrm>
                </p:grpSpPr>
                <p:sp>
                  <p:nvSpPr>
                    <p:cNvPr id="77" name="矩形 76"/>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8"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76" name="TextBox 75"/>
                  <p:cNvSpPr txBox="1"/>
                  <p:nvPr/>
                </p:nvSpPr>
                <p:spPr bwMode="auto">
                  <a:xfrm>
                    <a:off x="1317029" y="1347689"/>
                    <a:ext cx="1807097" cy="33381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17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p:cNvGrpSpPr/>
          <p:nvPr/>
        </p:nvGrpSpPr>
        <p:grpSpPr bwMode="auto">
          <a:xfrm>
            <a:off x="1681163" y="2978150"/>
            <a:ext cx="6237287" cy="588963"/>
            <a:chOff x="1863105" y="2978125"/>
            <a:chExt cx="6237287" cy="588963"/>
          </a:xfrm>
        </p:grpSpPr>
        <p:sp>
          <p:nvSpPr>
            <p:cNvPr id="4" name="任意多边形 3"/>
            <p:cNvSpPr/>
            <p:nvPr/>
          </p:nvSpPr>
          <p:spPr>
            <a:xfrm>
              <a:off x="6841505" y="3352775"/>
              <a:ext cx="1258887" cy="0"/>
            </a:xfrm>
            <a:custGeom>
              <a:avLst/>
              <a:gdLst>
                <a:gd name="connsiteX0" fmla="*/ 0 w 1619250"/>
                <a:gd name="connsiteY0" fmla="*/ 0 h 0"/>
                <a:gd name="connsiteX1" fmla="*/ 1619250 w 1619250"/>
                <a:gd name="connsiteY1" fmla="*/ 0 h 0"/>
                <a:gd name="connsiteX2" fmla="*/ 1619250 w 1619250"/>
                <a:gd name="connsiteY2" fmla="*/ 0 h 0"/>
              </a:gdLst>
              <a:ahLst/>
              <a:cxnLst>
                <a:cxn ang="0">
                  <a:pos x="connsiteX0" y="connsiteY0"/>
                </a:cxn>
                <a:cxn ang="0">
                  <a:pos x="connsiteX1" y="connsiteY1"/>
                </a:cxn>
                <a:cxn ang="0">
                  <a:pos x="connsiteX2" y="connsiteY2"/>
                </a:cxn>
              </a:cxnLst>
              <a:rect l="l" t="t" r="r" b="b"/>
              <a:pathLst>
                <a:path w="1619250">
                  <a:moveTo>
                    <a:pt x="0" y="0"/>
                  </a:moveTo>
                  <a:lnTo>
                    <a:pt x="1619250" y="0"/>
                  </a:lnTo>
                  <a:lnTo>
                    <a:pt x="1619250" y="0"/>
                  </a:lnTo>
                </a:path>
              </a:pathLst>
            </a:cu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500" name="组合 69"/>
            <p:cNvGrpSpPr/>
            <p:nvPr/>
          </p:nvGrpSpPr>
          <p:grpSpPr bwMode="auto">
            <a:xfrm>
              <a:off x="1863105" y="2978125"/>
              <a:ext cx="5032375" cy="588963"/>
              <a:chOff x="1863105" y="2978125"/>
              <a:chExt cx="5032375" cy="588963"/>
            </a:xfrm>
          </p:grpSpPr>
          <p:sp>
            <p:nvSpPr>
              <p:cNvPr id="33" name="任意多边形 32"/>
              <p:cNvSpPr/>
              <p:nvPr/>
            </p:nvSpPr>
            <p:spPr>
              <a:xfrm>
                <a:off x="1901205" y="2995588"/>
                <a:ext cx="4932362" cy="546100"/>
              </a:xfrm>
              <a:custGeom>
                <a:avLst/>
                <a:gdLst>
                  <a:gd name="connsiteX0" fmla="*/ 12700 w 4241800"/>
                  <a:gd name="connsiteY0" fmla="*/ 977900 h 977900"/>
                  <a:gd name="connsiteX1" fmla="*/ 0 w 4241800"/>
                  <a:gd name="connsiteY1" fmla="*/ 609600 h 977900"/>
                  <a:gd name="connsiteX2" fmla="*/ 977900 w 4241800"/>
                  <a:gd name="connsiteY2" fmla="*/ 774700 h 977900"/>
                  <a:gd name="connsiteX3" fmla="*/ 1765300 w 4241800"/>
                  <a:gd name="connsiteY3" fmla="*/ 228600 h 977900"/>
                  <a:gd name="connsiteX4" fmla="*/ 2044700 w 4241800"/>
                  <a:gd name="connsiteY4" fmla="*/ 673100 h 977900"/>
                  <a:gd name="connsiteX5" fmla="*/ 2565400 w 4241800"/>
                  <a:gd name="connsiteY5" fmla="*/ 685800 h 977900"/>
                  <a:gd name="connsiteX6" fmla="*/ 3225800 w 4241800"/>
                  <a:gd name="connsiteY6" fmla="*/ 254000 h 977900"/>
                  <a:gd name="connsiteX7" fmla="*/ 3429000 w 4241800"/>
                  <a:gd name="connsiteY7" fmla="*/ 558800 h 977900"/>
                  <a:gd name="connsiteX8" fmla="*/ 3644900 w 4241800"/>
                  <a:gd name="connsiteY8" fmla="*/ 317500 h 977900"/>
                  <a:gd name="connsiteX9" fmla="*/ 4241800 w 4241800"/>
                  <a:gd name="connsiteY9" fmla="*/ 0 h 977900"/>
                  <a:gd name="connsiteX10" fmla="*/ 4241800 w 4241800"/>
                  <a:gd name="connsiteY10" fmla="*/ 965200 h 977900"/>
                  <a:gd name="connsiteX11" fmla="*/ 12700 w 4241800"/>
                  <a:gd name="connsiteY11" fmla="*/ 977900 h 977900"/>
                  <a:gd name="connsiteX0-1" fmla="*/ 12700 w 4241800"/>
                  <a:gd name="connsiteY0-2" fmla="*/ 977900 h 977900"/>
                  <a:gd name="connsiteX1-3" fmla="*/ 0 w 4241800"/>
                  <a:gd name="connsiteY1-4" fmla="*/ 609600 h 977900"/>
                  <a:gd name="connsiteX2-5" fmla="*/ 977900 w 4241800"/>
                  <a:gd name="connsiteY2-6" fmla="*/ 774700 h 977900"/>
                  <a:gd name="connsiteX3-7" fmla="*/ 1765300 w 4241800"/>
                  <a:gd name="connsiteY3-8" fmla="*/ 228600 h 977900"/>
                  <a:gd name="connsiteX4-9" fmla="*/ 2044700 w 4241800"/>
                  <a:gd name="connsiteY4-10" fmla="*/ 673100 h 977900"/>
                  <a:gd name="connsiteX5-11" fmla="*/ 2565400 w 4241800"/>
                  <a:gd name="connsiteY5-12" fmla="*/ 685800 h 977900"/>
                  <a:gd name="connsiteX6-13" fmla="*/ 3225800 w 4241800"/>
                  <a:gd name="connsiteY6-14" fmla="*/ 254000 h 977900"/>
                  <a:gd name="connsiteX7-15" fmla="*/ 3429000 w 4241800"/>
                  <a:gd name="connsiteY7-16" fmla="*/ 558800 h 977900"/>
                  <a:gd name="connsiteX8-17" fmla="*/ 3644900 w 4241800"/>
                  <a:gd name="connsiteY8-18" fmla="*/ 317500 h 977900"/>
                  <a:gd name="connsiteX9-19" fmla="*/ 4241800 w 4241800"/>
                  <a:gd name="connsiteY9-20" fmla="*/ 0 h 977900"/>
                  <a:gd name="connsiteX10-21" fmla="*/ 4241800 w 4241800"/>
                  <a:gd name="connsiteY10-22" fmla="*/ 965200 h 977900"/>
                  <a:gd name="connsiteX11-23" fmla="*/ 12700 w 4241800"/>
                  <a:gd name="connsiteY11-24" fmla="*/ 977900 h 977900"/>
                  <a:gd name="connsiteX0-25" fmla="*/ 0 w 4300570"/>
                  <a:gd name="connsiteY0-26" fmla="*/ 977876 h 977876"/>
                  <a:gd name="connsiteX1-27" fmla="*/ 58770 w 4300570"/>
                  <a:gd name="connsiteY1-28" fmla="*/ 609600 h 977876"/>
                  <a:gd name="connsiteX2-29" fmla="*/ 1036670 w 4300570"/>
                  <a:gd name="connsiteY2-30" fmla="*/ 774700 h 977876"/>
                  <a:gd name="connsiteX3-31" fmla="*/ 1824070 w 4300570"/>
                  <a:gd name="connsiteY3-32" fmla="*/ 228600 h 977876"/>
                  <a:gd name="connsiteX4-33" fmla="*/ 2103470 w 4300570"/>
                  <a:gd name="connsiteY4-34" fmla="*/ 673100 h 977876"/>
                  <a:gd name="connsiteX5-35" fmla="*/ 2624170 w 4300570"/>
                  <a:gd name="connsiteY5-36" fmla="*/ 685800 h 977876"/>
                  <a:gd name="connsiteX6-37" fmla="*/ 3284570 w 4300570"/>
                  <a:gd name="connsiteY6-38" fmla="*/ 254000 h 977876"/>
                  <a:gd name="connsiteX7-39" fmla="*/ 3487770 w 4300570"/>
                  <a:gd name="connsiteY7-40" fmla="*/ 558800 h 977876"/>
                  <a:gd name="connsiteX8-41" fmla="*/ 3703670 w 4300570"/>
                  <a:gd name="connsiteY8-42" fmla="*/ 317500 h 977876"/>
                  <a:gd name="connsiteX9-43" fmla="*/ 4300570 w 4300570"/>
                  <a:gd name="connsiteY9-44" fmla="*/ 0 h 977876"/>
                  <a:gd name="connsiteX10-45" fmla="*/ 4300570 w 4300570"/>
                  <a:gd name="connsiteY10-46" fmla="*/ 965200 h 977876"/>
                  <a:gd name="connsiteX11-47" fmla="*/ 0 w 4300570"/>
                  <a:gd name="connsiteY11-48" fmla="*/ 977876 h 977876"/>
                  <a:gd name="connsiteX0-49" fmla="*/ 0 w 4252945"/>
                  <a:gd name="connsiteY0-50" fmla="*/ 977876 h 977876"/>
                  <a:gd name="connsiteX1-51" fmla="*/ 11145 w 4252945"/>
                  <a:gd name="connsiteY1-52" fmla="*/ 609600 h 977876"/>
                  <a:gd name="connsiteX2-53" fmla="*/ 989045 w 4252945"/>
                  <a:gd name="connsiteY2-54" fmla="*/ 774700 h 977876"/>
                  <a:gd name="connsiteX3-55" fmla="*/ 1776445 w 4252945"/>
                  <a:gd name="connsiteY3-56" fmla="*/ 228600 h 977876"/>
                  <a:gd name="connsiteX4-57" fmla="*/ 2055845 w 4252945"/>
                  <a:gd name="connsiteY4-58" fmla="*/ 673100 h 977876"/>
                  <a:gd name="connsiteX5-59" fmla="*/ 2576545 w 4252945"/>
                  <a:gd name="connsiteY5-60" fmla="*/ 685800 h 977876"/>
                  <a:gd name="connsiteX6-61" fmla="*/ 3236945 w 4252945"/>
                  <a:gd name="connsiteY6-62" fmla="*/ 254000 h 977876"/>
                  <a:gd name="connsiteX7-63" fmla="*/ 3440145 w 4252945"/>
                  <a:gd name="connsiteY7-64" fmla="*/ 558800 h 977876"/>
                  <a:gd name="connsiteX8-65" fmla="*/ 3656045 w 4252945"/>
                  <a:gd name="connsiteY8-66" fmla="*/ 317500 h 977876"/>
                  <a:gd name="connsiteX9-67" fmla="*/ 4252945 w 4252945"/>
                  <a:gd name="connsiteY9-68" fmla="*/ 0 h 977876"/>
                  <a:gd name="connsiteX10-69" fmla="*/ 4252945 w 4252945"/>
                  <a:gd name="connsiteY10-70" fmla="*/ 965200 h 977876"/>
                  <a:gd name="connsiteX11-71" fmla="*/ 0 w 4252945"/>
                  <a:gd name="connsiteY11-72" fmla="*/ 977876 h 977876"/>
                  <a:gd name="connsiteX0-73" fmla="*/ 0 w 4252945"/>
                  <a:gd name="connsiteY0-74" fmla="*/ 977876 h 977876"/>
                  <a:gd name="connsiteX1-75" fmla="*/ 11145 w 4252945"/>
                  <a:gd name="connsiteY1-76" fmla="*/ 609600 h 977876"/>
                  <a:gd name="connsiteX2-77" fmla="*/ 989045 w 4252945"/>
                  <a:gd name="connsiteY2-78" fmla="*/ 774700 h 977876"/>
                  <a:gd name="connsiteX3-79" fmla="*/ 1776445 w 4252945"/>
                  <a:gd name="connsiteY3-80" fmla="*/ 228600 h 977876"/>
                  <a:gd name="connsiteX4-81" fmla="*/ 2055845 w 4252945"/>
                  <a:gd name="connsiteY4-82" fmla="*/ 673100 h 977876"/>
                  <a:gd name="connsiteX5-83" fmla="*/ 2576545 w 4252945"/>
                  <a:gd name="connsiteY5-84" fmla="*/ 685800 h 977876"/>
                  <a:gd name="connsiteX6-85" fmla="*/ 3236945 w 4252945"/>
                  <a:gd name="connsiteY6-86" fmla="*/ 254000 h 977876"/>
                  <a:gd name="connsiteX7-87" fmla="*/ 3440145 w 4252945"/>
                  <a:gd name="connsiteY7-88" fmla="*/ 558800 h 977876"/>
                  <a:gd name="connsiteX8-89" fmla="*/ 3656045 w 4252945"/>
                  <a:gd name="connsiteY8-90" fmla="*/ 317500 h 977876"/>
                  <a:gd name="connsiteX9-91" fmla="*/ 4252945 w 4252945"/>
                  <a:gd name="connsiteY9-92" fmla="*/ 0 h 977876"/>
                  <a:gd name="connsiteX10-93" fmla="*/ 4252945 w 4252945"/>
                  <a:gd name="connsiteY10-94" fmla="*/ 965200 h 977876"/>
                  <a:gd name="connsiteX11-95" fmla="*/ 0 w 4252945"/>
                  <a:gd name="connsiteY11-96" fmla="*/ 977876 h 977876"/>
                  <a:gd name="connsiteX0-97" fmla="*/ 98393 w 4241800"/>
                  <a:gd name="connsiteY0-98" fmla="*/ 977876 h 977876"/>
                  <a:gd name="connsiteX1-99" fmla="*/ 0 w 4241800"/>
                  <a:gd name="connsiteY1-100" fmla="*/ 609600 h 977876"/>
                  <a:gd name="connsiteX2-101" fmla="*/ 977900 w 4241800"/>
                  <a:gd name="connsiteY2-102" fmla="*/ 774700 h 977876"/>
                  <a:gd name="connsiteX3-103" fmla="*/ 1765300 w 4241800"/>
                  <a:gd name="connsiteY3-104" fmla="*/ 228600 h 977876"/>
                  <a:gd name="connsiteX4-105" fmla="*/ 2044700 w 4241800"/>
                  <a:gd name="connsiteY4-106" fmla="*/ 673100 h 977876"/>
                  <a:gd name="connsiteX5-107" fmla="*/ 2565400 w 4241800"/>
                  <a:gd name="connsiteY5-108" fmla="*/ 685800 h 977876"/>
                  <a:gd name="connsiteX6-109" fmla="*/ 3225800 w 4241800"/>
                  <a:gd name="connsiteY6-110" fmla="*/ 254000 h 977876"/>
                  <a:gd name="connsiteX7-111" fmla="*/ 3429000 w 4241800"/>
                  <a:gd name="connsiteY7-112" fmla="*/ 558800 h 977876"/>
                  <a:gd name="connsiteX8-113" fmla="*/ 3644900 w 4241800"/>
                  <a:gd name="connsiteY8-114" fmla="*/ 317500 h 977876"/>
                  <a:gd name="connsiteX9-115" fmla="*/ 4241800 w 4241800"/>
                  <a:gd name="connsiteY9-116" fmla="*/ 0 h 977876"/>
                  <a:gd name="connsiteX10-117" fmla="*/ 4241800 w 4241800"/>
                  <a:gd name="connsiteY10-118" fmla="*/ 965200 h 977876"/>
                  <a:gd name="connsiteX11-119" fmla="*/ 98393 w 4241800"/>
                  <a:gd name="connsiteY11-120" fmla="*/ 977876 h 977876"/>
                  <a:gd name="connsiteX0-121" fmla="*/ 5525 w 4241800"/>
                  <a:gd name="connsiteY0-122" fmla="*/ 977876 h 977876"/>
                  <a:gd name="connsiteX1-123" fmla="*/ 0 w 4241800"/>
                  <a:gd name="connsiteY1-124" fmla="*/ 609600 h 977876"/>
                  <a:gd name="connsiteX2-125" fmla="*/ 977900 w 4241800"/>
                  <a:gd name="connsiteY2-126" fmla="*/ 774700 h 977876"/>
                  <a:gd name="connsiteX3-127" fmla="*/ 1765300 w 4241800"/>
                  <a:gd name="connsiteY3-128" fmla="*/ 228600 h 977876"/>
                  <a:gd name="connsiteX4-129" fmla="*/ 2044700 w 4241800"/>
                  <a:gd name="connsiteY4-130" fmla="*/ 673100 h 977876"/>
                  <a:gd name="connsiteX5-131" fmla="*/ 2565400 w 4241800"/>
                  <a:gd name="connsiteY5-132" fmla="*/ 685800 h 977876"/>
                  <a:gd name="connsiteX6-133" fmla="*/ 3225800 w 4241800"/>
                  <a:gd name="connsiteY6-134" fmla="*/ 254000 h 977876"/>
                  <a:gd name="connsiteX7-135" fmla="*/ 3429000 w 4241800"/>
                  <a:gd name="connsiteY7-136" fmla="*/ 558800 h 977876"/>
                  <a:gd name="connsiteX8-137" fmla="*/ 3644900 w 4241800"/>
                  <a:gd name="connsiteY8-138" fmla="*/ 317500 h 977876"/>
                  <a:gd name="connsiteX9-139" fmla="*/ 4241800 w 4241800"/>
                  <a:gd name="connsiteY9-140" fmla="*/ 0 h 977876"/>
                  <a:gd name="connsiteX10-141" fmla="*/ 4241800 w 4241800"/>
                  <a:gd name="connsiteY10-142" fmla="*/ 965200 h 977876"/>
                  <a:gd name="connsiteX11-143" fmla="*/ 5525 w 4241800"/>
                  <a:gd name="connsiteY11-144" fmla="*/ 977876 h 977876"/>
                  <a:gd name="connsiteX0-145" fmla="*/ 4241800 w 4241800"/>
                  <a:gd name="connsiteY0-146" fmla="*/ 965200 h 965200"/>
                  <a:gd name="connsiteX1-147" fmla="*/ 0 w 4241800"/>
                  <a:gd name="connsiteY1-148" fmla="*/ 609600 h 965200"/>
                  <a:gd name="connsiteX2-149" fmla="*/ 977900 w 4241800"/>
                  <a:gd name="connsiteY2-150" fmla="*/ 774700 h 965200"/>
                  <a:gd name="connsiteX3-151" fmla="*/ 1765300 w 4241800"/>
                  <a:gd name="connsiteY3-152" fmla="*/ 228600 h 965200"/>
                  <a:gd name="connsiteX4-153" fmla="*/ 2044700 w 4241800"/>
                  <a:gd name="connsiteY4-154" fmla="*/ 673100 h 965200"/>
                  <a:gd name="connsiteX5-155" fmla="*/ 2565400 w 4241800"/>
                  <a:gd name="connsiteY5-156" fmla="*/ 685800 h 965200"/>
                  <a:gd name="connsiteX6-157" fmla="*/ 3225800 w 4241800"/>
                  <a:gd name="connsiteY6-158" fmla="*/ 254000 h 965200"/>
                  <a:gd name="connsiteX7-159" fmla="*/ 3429000 w 4241800"/>
                  <a:gd name="connsiteY7-160" fmla="*/ 558800 h 965200"/>
                  <a:gd name="connsiteX8-161" fmla="*/ 3644900 w 4241800"/>
                  <a:gd name="connsiteY8-162" fmla="*/ 317500 h 965200"/>
                  <a:gd name="connsiteX9-163" fmla="*/ 4241800 w 4241800"/>
                  <a:gd name="connsiteY9-164" fmla="*/ 0 h 965200"/>
                  <a:gd name="connsiteX10-165" fmla="*/ 4241800 w 4241800"/>
                  <a:gd name="connsiteY10-166" fmla="*/ 965200 h 965200"/>
                  <a:gd name="connsiteX0-167" fmla="*/ 4241800 w 4333240"/>
                  <a:gd name="connsiteY0-168" fmla="*/ 965200 h 1056640"/>
                  <a:gd name="connsiteX1-169" fmla="*/ 0 w 4333240"/>
                  <a:gd name="connsiteY1-170" fmla="*/ 609600 h 1056640"/>
                  <a:gd name="connsiteX2-171" fmla="*/ 977900 w 4333240"/>
                  <a:gd name="connsiteY2-172" fmla="*/ 774700 h 1056640"/>
                  <a:gd name="connsiteX3-173" fmla="*/ 1765300 w 4333240"/>
                  <a:gd name="connsiteY3-174" fmla="*/ 228600 h 1056640"/>
                  <a:gd name="connsiteX4-175" fmla="*/ 2044700 w 4333240"/>
                  <a:gd name="connsiteY4-176" fmla="*/ 673100 h 1056640"/>
                  <a:gd name="connsiteX5-177" fmla="*/ 2565400 w 4333240"/>
                  <a:gd name="connsiteY5-178" fmla="*/ 685800 h 1056640"/>
                  <a:gd name="connsiteX6-179" fmla="*/ 3225800 w 4333240"/>
                  <a:gd name="connsiteY6-180" fmla="*/ 254000 h 1056640"/>
                  <a:gd name="connsiteX7-181" fmla="*/ 3429000 w 4333240"/>
                  <a:gd name="connsiteY7-182" fmla="*/ 558800 h 1056640"/>
                  <a:gd name="connsiteX8-183" fmla="*/ 3644900 w 4333240"/>
                  <a:gd name="connsiteY8-184" fmla="*/ 317500 h 1056640"/>
                  <a:gd name="connsiteX9-185" fmla="*/ 4241800 w 4333240"/>
                  <a:gd name="connsiteY9-186" fmla="*/ 0 h 1056640"/>
                  <a:gd name="connsiteX10-187" fmla="*/ 4333240 w 4333240"/>
                  <a:gd name="connsiteY10-188" fmla="*/ 1056640 h 1056640"/>
                  <a:gd name="connsiteX0-189" fmla="*/ 4241800 w 4241800"/>
                  <a:gd name="connsiteY0-190" fmla="*/ 965200 h 965200"/>
                  <a:gd name="connsiteX1-191" fmla="*/ 0 w 4241800"/>
                  <a:gd name="connsiteY1-192" fmla="*/ 609600 h 965200"/>
                  <a:gd name="connsiteX2-193" fmla="*/ 977900 w 4241800"/>
                  <a:gd name="connsiteY2-194" fmla="*/ 774700 h 965200"/>
                  <a:gd name="connsiteX3-195" fmla="*/ 1765300 w 4241800"/>
                  <a:gd name="connsiteY3-196" fmla="*/ 228600 h 965200"/>
                  <a:gd name="connsiteX4-197" fmla="*/ 2044700 w 4241800"/>
                  <a:gd name="connsiteY4-198" fmla="*/ 673100 h 965200"/>
                  <a:gd name="connsiteX5-199" fmla="*/ 2565400 w 4241800"/>
                  <a:gd name="connsiteY5-200" fmla="*/ 685800 h 965200"/>
                  <a:gd name="connsiteX6-201" fmla="*/ 3225800 w 4241800"/>
                  <a:gd name="connsiteY6-202" fmla="*/ 254000 h 965200"/>
                  <a:gd name="connsiteX7-203" fmla="*/ 3429000 w 4241800"/>
                  <a:gd name="connsiteY7-204" fmla="*/ 558800 h 965200"/>
                  <a:gd name="connsiteX8-205" fmla="*/ 3644900 w 4241800"/>
                  <a:gd name="connsiteY8-206" fmla="*/ 317500 h 965200"/>
                  <a:gd name="connsiteX9-207" fmla="*/ 4241800 w 4241800"/>
                  <a:gd name="connsiteY9-208" fmla="*/ 0 h 965200"/>
                  <a:gd name="connsiteX0-209" fmla="*/ 0 w 4241800"/>
                  <a:gd name="connsiteY0-210" fmla="*/ 609600 h 774700"/>
                  <a:gd name="connsiteX1-211" fmla="*/ 977900 w 4241800"/>
                  <a:gd name="connsiteY1-212" fmla="*/ 774700 h 774700"/>
                  <a:gd name="connsiteX2-213" fmla="*/ 1765300 w 4241800"/>
                  <a:gd name="connsiteY2-214" fmla="*/ 228600 h 774700"/>
                  <a:gd name="connsiteX3-215" fmla="*/ 2044700 w 4241800"/>
                  <a:gd name="connsiteY3-216" fmla="*/ 673100 h 774700"/>
                  <a:gd name="connsiteX4-217" fmla="*/ 2565400 w 4241800"/>
                  <a:gd name="connsiteY4-218" fmla="*/ 685800 h 774700"/>
                  <a:gd name="connsiteX5-219" fmla="*/ 3225800 w 4241800"/>
                  <a:gd name="connsiteY5-220" fmla="*/ 254000 h 774700"/>
                  <a:gd name="connsiteX6-221" fmla="*/ 3429000 w 4241800"/>
                  <a:gd name="connsiteY6-222" fmla="*/ 558800 h 774700"/>
                  <a:gd name="connsiteX7-223" fmla="*/ 3644900 w 4241800"/>
                  <a:gd name="connsiteY7-224" fmla="*/ 317500 h 774700"/>
                  <a:gd name="connsiteX8-225" fmla="*/ 4241800 w 4241800"/>
                  <a:gd name="connsiteY8-226" fmla="*/ 0 h 774700"/>
                  <a:gd name="connsiteX0-227" fmla="*/ 0 w 4241800"/>
                  <a:gd name="connsiteY0-228" fmla="*/ 609600 h 774700"/>
                  <a:gd name="connsiteX1-229" fmla="*/ 519146 w 4241800"/>
                  <a:gd name="connsiteY1-230" fmla="*/ 774700 h 774700"/>
                  <a:gd name="connsiteX2-231" fmla="*/ 1765300 w 4241800"/>
                  <a:gd name="connsiteY2-232" fmla="*/ 228600 h 774700"/>
                  <a:gd name="connsiteX3-233" fmla="*/ 2044700 w 4241800"/>
                  <a:gd name="connsiteY3-234" fmla="*/ 673100 h 774700"/>
                  <a:gd name="connsiteX4-235" fmla="*/ 2565400 w 4241800"/>
                  <a:gd name="connsiteY4-236" fmla="*/ 685800 h 774700"/>
                  <a:gd name="connsiteX5-237" fmla="*/ 3225800 w 4241800"/>
                  <a:gd name="connsiteY5-238" fmla="*/ 254000 h 774700"/>
                  <a:gd name="connsiteX6-239" fmla="*/ 3429000 w 4241800"/>
                  <a:gd name="connsiteY6-240" fmla="*/ 558800 h 774700"/>
                  <a:gd name="connsiteX7-241" fmla="*/ 3644900 w 4241800"/>
                  <a:gd name="connsiteY7-242" fmla="*/ 317500 h 774700"/>
                  <a:gd name="connsiteX8-243" fmla="*/ 4241800 w 4241800"/>
                  <a:gd name="connsiteY8-244" fmla="*/ 0 h 774700"/>
                  <a:gd name="connsiteX0-245" fmla="*/ 0 w 4241800"/>
                  <a:gd name="connsiteY0-246" fmla="*/ 609600 h 774700"/>
                  <a:gd name="connsiteX1-247" fmla="*/ 519146 w 4241800"/>
                  <a:gd name="connsiteY1-248" fmla="*/ 774700 h 774700"/>
                  <a:gd name="connsiteX2-249" fmla="*/ 1052593 w 4241800"/>
                  <a:gd name="connsiteY2-250" fmla="*/ 228600 h 774700"/>
                  <a:gd name="connsiteX3-251" fmla="*/ 2044700 w 4241800"/>
                  <a:gd name="connsiteY3-252" fmla="*/ 673100 h 774700"/>
                  <a:gd name="connsiteX4-253" fmla="*/ 2565400 w 4241800"/>
                  <a:gd name="connsiteY4-254" fmla="*/ 685800 h 774700"/>
                  <a:gd name="connsiteX5-255" fmla="*/ 3225800 w 4241800"/>
                  <a:gd name="connsiteY5-256" fmla="*/ 254000 h 774700"/>
                  <a:gd name="connsiteX6-257" fmla="*/ 3429000 w 4241800"/>
                  <a:gd name="connsiteY6-258" fmla="*/ 558800 h 774700"/>
                  <a:gd name="connsiteX7-259" fmla="*/ 3644900 w 4241800"/>
                  <a:gd name="connsiteY7-260" fmla="*/ 317500 h 774700"/>
                  <a:gd name="connsiteX8-261" fmla="*/ 4241800 w 4241800"/>
                  <a:gd name="connsiteY8-262" fmla="*/ 0 h 774700"/>
                  <a:gd name="connsiteX0-263" fmla="*/ 0 w 4241800"/>
                  <a:gd name="connsiteY0-264" fmla="*/ 609600 h 774700"/>
                  <a:gd name="connsiteX1-265" fmla="*/ 519146 w 4241800"/>
                  <a:gd name="connsiteY1-266" fmla="*/ 774700 h 774700"/>
                  <a:gd name="connsiteX2-267" fmla="*/ 1052593 w 4241800"/>
                  <a:gd name="connsiteY2-268" fmla="*/ 228600 h 774700"/>
                  <a:gd name="connsiteX3-269" fmla="*/ 1577754 w 4241800"/>
                  <a:gd name="connsiteY3-270" fmla="*/ 673100 h 774700"/>
                  <a:gd name="connsiteX4-271" fmla="*/ 2565400 w 4241800"/>
                  <a:gd name="connsiteY4-272" fmla="*/ 685800 h 774700"/>
                  <a:gd name="connsiteX5-273" fmla="*/ 3225800 w 4241800"/>
                  <a:gd name="connsiteY5-274" fmla="*/ 254000 h 774700"/>
                  <a:gd name="connsiteX6-275" fmla="*/ 3429000 w 4241800"/>
                  <a:gd name="connsiteY6-276" fmla="*/ 558800 h 774700"/>
                  <a:gd name="connsiteX7-277" fmla="*/ 3644900 w 4241800"/>
                  <a:gd name="connsiteY7-278" fmla="*/ 317500 h 774700"/>
                  <a:gd name="connsiteX8-279" fmla="*/ 4241800 w 4241800"/>
                  <a:gd name="connsiteY8-280" fmla="*/ 0 h 774700"/>
                  <a:gd name="connsiteX0-281" fmla="*/ 0 w 4241800"/>
                  <a:gd name="connsiteY0-282" fmla="*/ 609600 h 774700"/>
                  <a:gd name="connsiteX1-283" fmla="*/ 519146 w 4241800"/>
                  <a:gd name="connsiteY1-284" fmla="*/ 774700 h 774700"/>
                  <a:gd name="connsiteX2-285" fmla="*/ 1052593 w 4241800"/>
                  <a:gd name="connsiteY2-286" fmla="*/ 228600 h 774700"/>
                  <a:gd name="connsiteX3-287" fmla="*/ 1577754 w 4241800"/>
                  <a:gd name="connsiteY3-288" fmla="*/ 673100 h 774700"/>
                  <a:gd name="connsiteX4-289" fmla="*/ 2123030 w 4241800"/>
                  <a:gd name="connsiteY4-290" fmla="*/ 685800 h 774700"/>
                  <a:gd name="connsiteX5-291" fmla="*/ 3225800 w 4241800"/>
                  <a:gd name="connsiteY5-292" fmla="*/ 254000 h 774700"/>
                  <a:gd name="connsiteX6-293" fmla="*/ 3429000 w 4241800"/>
                  <a:gd name="connsiteY6-294" fmla="*/ 558800 h 774700"/>
                  <a:gd name="connsiteX7-295" fmla="*/ 3644900 w 4241800"/>
                  <a:gd name="connsiteY7-296" fmla="*/ 317500 h 774700"/>
                  <a:gd name="connsiteX8-297" fmla="*/ 4241800 w 4241800"/>
                  <a:gd name="connsiteY8-298" fmla="*/ 0 h 774700"/>
                  <a:gd name="connsiteX0-299" fmla="*/ 0 w 4241800"/>
                  <a:gd name="connsiteY0-300" fmla="*/ 609600 h 774700"/>
                  <a:gd name="connsiteX1-301" fmla="*/ 519146 w 4241800"/>
                  <a:gd name="connsiteY1-302" fmla="*/ 774700 h 774700"/>
                  <a:gd name="connsiteX2-303" fmla="*/ 1052593 w 4241800"/>
                  <a:gd name="connsiteY2-304" fmla="*/ 228600 h 774700"/>
                  <a:gd name="connsiteX3-305" fmla="*/ 1577754 w 4241800"/>
                  <a:gd name="connsiteY3-306" fmla="*/ 673100 h 774700"/>
                  <a:gd name="connsiteX4-307" fmla="*/ 2123030 w 4241800"/>
                  <a:gd name="connsiteY4-308" fmla="*/ 685800 h 774700"/>
                  <a:gd name="connsiteX5-309" fmla="*/ 2652357 w 4241800"/>
                  <a:gd name="connsiteY5-310" fmla="*/ 254000 h 774700"/>
                  <a:gd name="connsiteX6-311" fmla="*/ 3429000 w 4241800"/>
                  <a:gd name="connsiteY6-312" fmla="*/ 558800 h 774700"/>
                  <a:gd name="connsiteX7-313" fmla="*/ 3644900 w 4241800"/>
                  <a:gd name="connsiteY7-314" fmla="*/ 317500 h 774700"/>
                  <a:gd name="connsiteX8-315" fmla="*/ 4241800 w 4241800"/>
                  <a:gd name="connsiteY8-316" fmla="*/ 0 h 774700"/>
                  <a:gd name="connsiteX0-317" fmla="*/ 0 w 4241800"/>
                  <a:gd name="connsiteY0-318" fmla="*/ 609600 h 774700"/>
                  <a:gd name="connsiteX1-319" fmla="*/ 519146 w 4241800"/>
                  <a:gd name="connsiteY1-320" fmla="*/ 774700 h 774700"/>
                  <a:gd name="connsiteX2-321" fmla="*/ 1052593 w 4241800"/>
                  <a:gd name="connsiteY2-322" fmla="*/ 228600 h 774700"/>
                  <a:gd name="connsiteX3-323" fmla="*/ 1577754 w 4241800"/>
                  <a:gd name="connsiteY3-324" fmla="*/ 673100 h 774700"/>
                  <a:gd name="connsiteX4-325" fmla="*/ 2123030 w 4241800"/>
                  <a:gd name="connsiteY4-326" fmla="*/ 685800 h 774700"/>
                  <a:gd name="connsiteX5-327" fmla="*/ 2652357 w 4241800"/>
                  <a:gd name="connsiteY5-328" fmla="*/ 254000 h 774700"/>
                  <a:gd name="connsiteX6-329" fmla="*/ 3183239 w 4241800"/>
                  <a:gd name="connsiteY6-330" fmla="*/ 558800 h 774700"/>
                  <a:gd name="connsiteX7-331" fmla="*/ 3644900 w 4241800"/>
                  <a:gd name="connsiteY7-332" fmla="*/ 317500 h 774700"/>
                  <a:gd name="connsiteX8-333" fmla="*/ 4241800 w 4241800"/>
                  <a:gd name="connsiteY8-334" fmla="*/ 0 h 774700"/>
                  <a:gd name="connsiteX0-335" fmla="*/ 0 w 4241800"/>
                  <a:gd name="connsiteY0-336" fmla="*/ 609600 h 774700"/>
                  <a:gd name="connsiteX1-337" fmla="*/ 519146 w 4241800"/>
                  <a:gd name="connsiteY1-338" fmla="*/ 774700 h 774700"/>
                  <a:gd name="connsiteX2-339" fmla="*/ 1052593 w 4241800"/>
                  <a:gd name="connsiteY2-340" fmla="*/ 228600 h 774700"/>
                  <a:gd name="connsiteX3-341" fmla="*/ 1577754 w 4241800"/>
                  <a:gd name="connsiteY3-342" fmla="*/ 673100 h 774700"/>
                  <a:gd name="connsiteX4-343" fmla="*/ 2123030 w 4241800"/>
                  <a:gd name="connsiteY4-344" fmla="*/ 685800 h 774700"/>
                  <a:gd name="connsiteX5-345" fmla="*/ 2652357 w 4241800"/>
                  <a:gd name="connsiteY5-346" fmla="*/ 254000 h 774700"/>
                  <a:gd name="connsiteX6-347" fmla="*/ 3183239 w 4241800"/>
                  <a:gd name="connsiteY6-348" fmla="*/ 558800 h 774700"/>
                  <a:gd name="connsiteX7-349" fmla="*/ 4021734 w 4241800"/>
                  <a:gd name="connsiteY7-350" fmla="*/ 317500 h 774700"/>
                  <a:gd name="connsiteX8-351" fmla="*/ 4241800 w 4241800"/>
                  <a:gd name="connsiteY8-352" fmla="*/ 0 h 774700"/>
                  <a:gd name="connsiteX0-353" fmla="*/ 0 w 4241800"/>
                  <a:gd name="connsiteY0-354" fmla="*/ 609600 h 774700"/>
                  <a:gd name="connsiteX1-355" fmla="*/ 519146 w 4241800"/>
                  <a:gd name="connsiteY1-356" fmla="*/ 774700 h 774700"/>
                  <a:gd name="connsiteX2-357" fmla="*/ 1052593 w 4241800"/>
                  <a:gd name="connsiteY2-358" fmla="*/ 228600 h 774700"/>
                  <a:gd name="connsiteX3-359" fmla="*/ 1577754 w 4241800"/>
                  <a:gd name="connsiteY3-360" fmla="*/ 673100 h 774700"/>
                  <a:gd name="connsiteX4-361" fmla="*/ 2123030 w 4241800"/>
                  <a:gd name="connsiteY4-362" fmla="*/ 685800 h 774700"/>
                  <a:gd name="connsiteX5-363" fmla="*/ 2652357 w 4241800"/>
                  <a:gd name="connsiteY5-364" fmla="*/ 254000 h 774700"/>
                  <a:gd name="connsiteX6-365" fmla="*/ 3183239 w 4241800"/>
                  <a:gd name="connsiteY6-366" fmla="*/ 558800 h 774700"/>
                  <a:gd name="connsiteX7-367" fmla="*/ 3702244 w 4241800"/>
                  <a:gd name="connsiteY7-368" fmla="*/ 317500 h 774700"/>
                  <a:gd name="connsiteX8-369" fmla="*/ 4241800 w 4241800"/>
                  <a:gd name="connsiteY8-370" fmla="*/ 0 h 774700"/>
                  <a:gd name="connsiteX0-371" fmla="*/ 0 w 4241800"/>
                  <a:gd name="connsiteY0-372" fmla="*/ 381000 h 546100"/>
                  <a:gd name="connsiteX1-373" fmla="*/ 519146 w 4241800"/>
                  <a:gd name="connsiteY1-374" fmla="*/ 546100 h 546100"/>
                  <a:gd name="connsiteX2-375" fmla="*/ 1052593 w 4241800"/>
                  <a:gd name="connsiteY2-376" fmla="*/ 0 h 546100"/>
                  <a:gd name="connsiteX3-377" fmla="*/ 1577754 w 4241800"/>
                  <a:gd name="connsiteY3-378" fmla="*/ 444500 h 546100"/>
                  <a:gd name="connsiteX4-379" fmla="*/ 2123030 w 4241800"/>
                  <a:gd name="connsiteY4-380" fmla="*/ 457200 h 546100"/>
                  <a:gd name="connsiteX5-381" fmla="*/ 2652357 w 4241800"/>
                  <a:gd name="connsiteY5-382" fmla="*/ 25400 h 546100"/>
                  <a:gd name="connsiteX6-383" fmla="*/ 3183239 w 4241800"/>
                  <a:gd name="connsiteY6-384" fmla="*/ 330200 h 546100"/>
                  <a:gd name="connsiteX7-385" fmla="*/ 3702244 w 4241800"/>
                  <a:gd name="connsiteY7-386" fmla="*/ 88900 h 546100"/>
                  <a:gd name="connsiteX8-387" fmla="*/ 4241800 w 4241800"/>
                  <a:gd name="connsiteY8-388" fmla="*/ 352425 h 546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241800" h="546100">
                    <a:moveTo>
                      <a:pt x="0" y="381000"/>
                    </a:moveTo>
                    <a:lnTo>
                      <a:pt x="519146" y="546100"/>
                    </a:lnTo>
                    <a:lnTo>
                      <a:pt x="1052593" y="0"/>
                    </a:lnTo>
                    <a:lnTo>
                      <a:pt x="1577754" y="444500"/>
                    </a:lnTo>
                    <a:lnTo>
                      <a:pt x="2123030" y="457200"/>
                    </a:lnTo>
                    <a:lnTo>
                      <a:pt x="2652357" y="25400"/>
                    </a:lnTo>
                    <a:lnTo>
                      <a:pt x="3183239" y="330200"/>
                    </a:lnTo>
                    <a:lnTo>
                      <a:pt x="3702244" y="88900"/>
                    </a:lnTo>
                    <a:lnTo>
                      <a:pt x="4241800" y="352425"/>
                    </a:lnTo>
                  </a:path>
                </a:pathLst>
              </a:cu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Rectangle 34"/>
              <p:cNvSpPr>
                <a:spLocks noChangeArrowheads="1"/>
              </p:cNvSpPr>
              <p:nvPr/>
            </p:nvSpPr>
            <p:spPr bwMode="auto">
              <a:xfrm>
                <a:off x="1863105" y="3351188"/>
                <a:ext cx="71437" cy="71437"/>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 name="Rectangle 39"/>
              <p:cNvSpPr>
                <a:spLocks noChangeArrowheads="1"/>
              </p:cNvSpPr>
              <p:nvPr/>
            </p:nvSpPr>
            <p:spPr bwMode="auto">
              <a:xfrm>
                <a:off x="2474292" y="3495650"/>
                <a:ext cx="73025"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Rectangle 44"/>
              <p:cNvSpPr>
                <a:spLocks noChangeArrowheads="1"/>
              </p:cNvSpPr>
              <p:nvPr/>
            </p:nvSpPr>
            <p:spPr bwMode="auto">
              <a:xfrm>
                <a:off x="3688730" y="3406750"/>
                <a:ext cx="71437"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 name="Rectangle 49"/>
              <p:cNvSpPr>
                <a:spLocks noChangeArrowheads="1"/>
              </p:cNvSpPr>
              <p:nvPr/>
            </p:nvSpPr>
            <p:spPr bwMode="auto">
              <a:xfrm>
                <a:off x="3079130" y="2978125"/>
                <a:ext cx="71437"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Rectangle 49"/>
              <p:cNvSpPr>
                <a:spLocks noChangeArrowheads="1"/>
              </p:cNvSpPr>
              <p:nvPr/>
            </p:nvSpPr>
            <p:spPr bwMode="auto">
              <a:xfrm>
                <a:off x="4330080" y="3409925"/>
                <a:ext cx="73025"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 name="Rectangle 49"/>
              <p:cNvSpPr>
                <a:spLocks noChangeArrowheads="1"/>
              </p:cNvSpPr>
              <p:nvPr/>
            </p:nvSpPr>
            <p:spPr bwMode="auto">
              <a:xfrm>
                <a:off x="5565155" y="3295625"/>
                <a:ext cx="71437"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 name="Rectangle 49"/>
              <p:cNvSpPr>
                <a:spLocks noChangeArrowheads="1"/>
              </p:cNvSpPr>
              <p:nvPr/>
            </p:nvSpPr>
            <p:spPr bwMode="auto">
              <a:xfrm>
                <a:off x="4930155" y="3009875"/>
                <a:ext cx="73025"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Rectangle 49"/>
              <p:cNvSpPr>
                <a:spLocks noChangeArrowheads="1"/>
              </p:cNvSpPr>
              <p:nvPr/>
            </p:nvSpPr>
            <p:spPr bwMode="auto">
              <a:xfrm>
                <a:off x="6174755" y="3067025"/>
                <a:ext cx="71437" cy="71438"/>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 name="Rectangle 49"/>
              <p:cNvSpPr>
                <a:spLocks noChangeArrowheads="1"/>
              </p:cNvSpPr>
              <p:nvPr/>
            </p:nvSpPr>
            <p:spPr bwMode="auto">
              <a:xfrm>
                <a:off x="6824042" y="3319438"/>
                <a:ext cx="71438" cy="71437"/>
              </a:xfrm>
              <a:prstGeom prst="rect">
                <a:avLst/>
              </a:prstGeom>
              <a:solidFill>
                <a:schemeClr val="bg1">
                  <a:lumMod val="50000"/>
                </a:schemeClr>
              </a:solidFill>
              <a:ln w="6350">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73" name="组合 72"/>
          <p:cNvGrpSpPr/>
          <p:nvPr/>
        </p:nvGrpSpPr>
        <p:grpSpPr bwMode="auto">
          <a:xfrm>
            <a:off x="1681163" y="1911350"/>
            <a:ext cx="6237287" cy="984250"/>
            <a:chOff x="1863105" y="1911325"/>
            <a:chExt cx="6237287" cy="984250"/>
          </a:xfrm>
        </p:grpSpPr>
        <p:sp>
          <p:nvSpPr>
            <p:cNvPr id="2" name="任意多边形 1"/>
            <p:cNvSpPr/>
            <p:nvPr/>
          </p:nvSpPr>
          <p:spPr>
            <a:xfrm>
              <a:off x="6841505" y="1943075"/>
              <a:ext cx="1258887" cy="0"/>
            </a:xfrm>
            <a:custGeom>
              <a:avLst/>
              <a:gdLst>
                <a:gd name="connsiteX0" fmla="*/ 0 w 1619250"/>
                <a:gd name="connsiteY0" fmla="*/ 0 h 0"/>
                <a:gd name="connsiteX1" fmla="*/ 1619250 w 1619250"/>
                <a:gd name="connsiteY1" fmla="*/ 0 h 0"/>
                <a:gd name="connsiteX2" fmla="*/ 1619250 w 1619250"/>
                <a:gd name="connsiteY2" fmla="*/ 0 h 0"/>
              </a:gdLst>
              <a:ahLst/>
              <a:cxnLst>
                <a:cxn ang="0">
                  <a:pos x="connsiteX0" y="connsiteY0"/>
                </a:cxn>
                <a:cxn ang="0">
                  <a:pos x="connsiteX1" y="connsiteY1"/>
                </a:cxn>
                <a:cxn ang="0">
                  <a:pos x="connsiteX2" y="connsiteY2"/>
                </a:cxn>
              </a:cxnLst>
              <a:rect l="l" t="t" r="r" b="b"/>
              <a:pathLst>
                <a:path w="1619250">
                  <a:moveTo>
                    <a:pt x="0" y="0"/>
                  </a:moveTo>
                  <a:lnTo>
                    <a:pt x="1619250" y="0"/>
                  </a:lnTo>
                  <a:lnTo>
                    <a:pt x="1619250" y="0"/>
                  </a:lnTo>
                </a:path>
              </a:pathLst>
            </a:cu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488" name="组合 21"/>
            <p:cNvGrpSpPr/>
            <p:nvPr/>
          </p:nvGrpSpPr>
          <p:grpSpPr bwMode="auto">
            <a:xfrm>
              <a:off x="1863105" y="1911325"/>
              <a:ext cx="5022850" cy="984250"/>
              <a:chOff x="1863105" y="1911325"/>
              <a:chExt cx="5022850" cy="984250"/>
            </a:xfrm>
          </p:grpSpPr>
          <p:sp>
            <p:nvSpPr>
              <p:cNvPr id="23" name="任意多边形 22"/>
              <p:cNvSpPr/>
              <p:nvPr/>
            </p:nvSpPr>
            <p:spPr>
              <a:xfrm>
                <a:off x="1901205" y="1946250"/>
                <a:ext cx="4932362" cy="922338"/>
              </a:xfrm>
              <a:custGeom>
                <a:avLst/>
                <a:gdLst>
                  <a:gd name="connsiteX0" fmla="*/ 12700 w 4241800"/>
                  <a:gd name="connsiteY0" fmla="*/ 977900 h 977900"/>
                  <a:gd name="connsiteX1" fmla="*/ 0 w 4241800"/>
                  <a:gd name="connsiteY1" fmla="*/ 609600 h 977900"/>
                  <a:gd name="connsiteX2" fmla="*/ 977900 w 4241800"/>
                  <a:gd name="connsiteY2" fmla="*/ 774700 h 977900"/>
                  <a:gd name="connsiteX3" fmla="*/ 1765300 w 4241800"/>
                  <a:gd name="connsiteY3" fmla="*/ 228600 h 977900"/>
                  <a:gd name="connsiteX4" fmla="*/ 2044700 w 4241800"/>
                  <a:gd name="connsiteY4" fmla="*/ 673100 h 977900"/>
                  <a:gd name="connsiteX5" fmla="*/ 2565400 w 4241800"/>
                  <a:gd name="connsiteY5" fmla="*/ 685800 h 977900"/>
                  <a:gd name="connsiteX6" fmla="*/ 3225800 w 4241800"/>
                  <a:gd name="connsiteY6" fmla="*/ 254000 h 977900"/>
                  <a:gd name="connsiteX7" fmla="*/ 3429000 w 4241800"/>
                  <a:gd name="connsiteY7" fmla="*/ 558800 h 977900"/>
                  <a:gd name="connsiteX8" fmla="*/ 3644900 w 4241800"/>
                  <a:gd name="connsiteY8" fmla="*/ 317500 h 977900"/>
                  <a:gd name="connsiteX9" fmla="*/ 4241800 w 4241800"/>
                  <a:gd name="connsiteY9" fmla="*/ 0 h 977900"/>
                  <a:gd name="connsiteX10" fmla="*/ 4241800 w 4241800"/>
                  <a:gd name="connsiteY10" fmla="*/ 965200 h 977900"/>
                  <a:gd name="connsiteX11" fmla="*/ 12700 w 4241800"/>
                  <a:gd name="connsiteY11" fmla="*/ 977900 h 977900"/>
                  <a:gd name="connsiteX0-1" fmla="*/ 12700 w 4241800"/>
                  <a:gd name="connsiteY0-2" fmla="*/ 977900 h 977900"/>
                  <a:gd name="connsiteX1-3" fmla="*/ 0 w 4241800"/>
                  <a:gd name="connsiteY1-4" fmla="*/ 609600 h 977900"/>
                  <a:gd name="connsiteX2-5" fmla="*/ 977900 w 4241800"/>
                  <a:gd name="connsiteY2-6" fmla="*/ 774700 h 977900"/>
                  <a:gd name="connsiteX3-7" fmla="*/ 1765300 w 4241800"/>
                  <a:gd name="connsiteY3-8" fmla="*/ 228600 h 977900"/>
                  <a:gd name="connsiteX4-9" fmla="*/ 2044700 w 4241800"/>
                  <a:gd name="connsiteY4-10" fmla="*/ 673100 h 977900"/>
                  <a:gd name="connsiteX5-11" fmla="*/ 2565400 w 4241800"/>
                  <a:gd name="connsiteY5-12" fmla="*/ 685800 h 977900"/>
                  <a:gd name="connsiteX6-13" fmla="*/ 3225800 w 4241800"/>
                  <a:gd name="connsiteY6-14" fmla="*/ 254000 h 977900"/>
                  <a:gd name="connsiteX7-15" fmla="*/ 3429000 w 4241800"/>
                  <a:gd name="connsiteY7-16" fmla="*/ 558800 h 977900"/>
                  <a:gd name="connsiteX8-17" fmla="*/ 3644900 w 4241800"/>
                  <a:gd name="connsiteY8-18" fmla="*/ 317500 h 977900"/>
                  <a:gd name="connsiteX9-19" fmla="*/ 4241800 w 4241800"/>
                  <a:gd name="connsiteY9-20" fmla="*/ 0 h 977900"/>
                  <a:gd name="connsiteX10-21" fmla="*/ 4241800 w 4241800"/>
                  <a:gd name="connsiteY10-22" fmla="*/ 965200 h 977900"/>
                  <a:gd name="connsiteX11-23" fmla="*/ 12700 w 4241800"/>
                  <a:gd name="connsiteY11-24" fmla="*/ 977900 h 977900"/>
                  <a:gd name="connsiteX0-25" fmla="*/ 0 w 4300570"/>
                  <a:gd name="connsiteY0-26" fmla="*/ 977876 h 977876"/>
                  <a:gd name="connsiteX1-27" fmla="*/ 58770 w 4300570"/>
                  <a:gd name="connsiteY1-28" fmla="*/ 609600 h 977876"/>
                  <a:gd name="connsiteX2-29" fmla="*/ 1036670 w 4300570"/>
                  <a:gd name="connsiteY2-30" fmla="*/ 774700 h 977876"/>
                  <a:gd name="connsiteX3-31" fmla="*/ 1824070 w 4300570"/>
                  <a:gd name="connsiteY3-32" fmla="*/ 228600 h 977876"/>
                  <a:gd name="connsiteX4-33" fmla="*/ 2103470 w 4300570"/>
                  <a:gd name="connsiteY4-34" fmla="*/ 673100 h 977876"/>
                  <a:gd name="connsiteX5-35" fmla="*/ 2624170 w 4300570"/>
                  <a:gd name="connsiteY5-36" fmla="*/ 685800 h 977876"/>
                  <a:gd name="connsiteX6-37" fmla="*/ 3284570 w 4300570"/>
                  <a:gd name="connsiteY6-38" fmla="*/ 254000 h 977876"/>
                  <a:gd name="connsiteX7-39" fmla="*/ 3487770 w 4300570"/>
                  <a:gd name="connsiteY7-40" fmla="*/ 558800 h 977876"/>
                  <a:gd name="connsiteX8-41" fmla="*/ 3703670 w 4300570"/>
                  <a:gd name="connsiteY8-42" fmla="*/ 317500 h 977876"/>
                  <a:gd name="connsiteX9-43" fmla="*/ 4300570 w 4300570"/>
                  <a:gd name="connsiteY9-44" fmla="*/ 0 h 977876"/>
                  <a:gd name="connsiteX10-45" fmla="*/ 4300570 w 4300570"/>
                  <a:gd name="connsiteY10-46" fmla="*/ 965200 h 977876"/>
                  <a:gd name="connsiteX11-47" fmla="*/ 0 w 4300570"/>
                  <a:gd name="connsiteY11-48" fmla="*/ 977876 h 977876"/>
                  <a:gd name="connsiteX0-49" fmla="*/ 0 w 4252945"/>
                  <a:gd name="connsiteY0-50" fmla="*/ 977876 h 977876"/>
                  <a:gd name="connsiteX1-51" fmla="*/ 11145 w 4252945"/>
                  <a:gd name="connsiteY1-52" fmla="*/ 609600 h 977876"/>
                  <a:gd name="connsiteX2-53" fmla="*/ 989045 w 4252945"/>
                  <a:gd name="connsiteY2-54" fmla="*/ 774700 h 977876"/>
                  <a:gd name="connsiteX3-55" fmla="*/ 1776445 w 4252945"/>
                  <a:gd name="connsiteY3-56" fmla="*/ 228600 h 977876"/>
                  <a:gd name="connsiteX4-57" fmla="*/ 2055845 w 4252945"/>
                  <a:gd name="connsiteY4-58" fmla="*/ 673100 h 977876"/>
                  <a:gd name="connsiteX5-59" fmla="*/ 2576545 w 4252945"/>
                  <a:gd name="connsiteY5-60" fmla="*/ 685800 h 977876"/>
                  <a:gd name="connsiteX6-61" fmla="*/ 3236945 w 4252945"/>
                  <a:gd name="connsiteY6-62" fmla="*/ 254000 h 977876"/>
                  <a:gd name="connsiteX7-63" fmla="*/ 3440145 w 4252945"/>
                  <a:gd name="connsiteY7-64" fmla="*/ 558800 h 977876"/>
                  <a:gd name="connsiteX8-65" fmla="*/ 3656045 w 4252945"/>
                  <a:gd name="connsiteY8-66" fmla="*/ 317500 h 977876"/>
                  <a:gd name="connsiteX9-67" fmla="*/ 4252945 w 4252945"/>
                  <a:gd name="connsiteY9-68" fmla="*/ 0 h 977876"/>
                  <a:gd name="connsiteX10-69" fmla="*/ 4252945 w 4252945"/>
                  <a:gd name="connsiteY10-70" fmla="*/ 965200 h 977876"/>
                  <a:gd name="connsiteX11-71" fmla="*/ 0 w 4252945"/>
                  <a:gd name="connsiteY11-72" fmla="*/ 977876 h 977876"/>
                  <a:gd name="connsiteX0-73" fmla="*/ 0 w 4252945"/>
                  <a:gd name="connsiteY0-74" fmla="*/ 977876 h 977876"/>
                  <a:gd name="connsiteX1-75" fmla="*/ 11145 w 4252945"/>
                  <a:gd name="connsiteY1-76" fmla="*/ 609600 h 977876"/>
                  <a:gd name="connsiteX2-77" fmla="*/ 989045 w 4252945"/>
                  <a:gd name="connsiteY2-78" fmla="*/ 774700 h 977876"/>
                  <a:gd name="connsiteX3-79" fmla="*/ 1776445 w 4252945"/>
                  <a:gd name="connsiteY3-80" fmla="*/ 228600 h 977876"/>
                  <a:gd name="connsiteX4-81" fmla="*/ 2055845 w 4252945"/>
                  <a:gd name="connsiteY4-82" fmla="*/ 673100 h 977876"/>
                  <a:gd name="connsiteX5-83" fmla="*/ 2576545 w 4252945"/>
                  <a:gd name="connsiteY5-84" fmla="*/ 685800 h 977876"/>
                  <a:gd name="connsiteX6-85" fmla="*/ 3236945 w 4252945"/>
                  <a:gd name="connsiteY6-86" fmla="*/ 254000 h 977876"/>
                  <a:gd name="connsiteX7-87" fmla="*/ 3440145 w 4252945"/>
                  <a:gd name="connsiteY7-88" fmla="*/ 558800 h 977876"/>
                  <a:gd name="connsiteX8-89" fmla="*/ 3656045 w 4252945"/>
                  <a:gd name="connsiteY8-90" fmla="*/ 317500 h 977876"/>
                  <a:gd name="connsiteX9-91" fmla="*/ 4252945 w 4252945"/>
                  <a:gd name="connsiteY9-92" fmla="*/ 0 h 977876"/>
                  <a:gd name="connsiteX10-93" fmla="*/ 4252945 w 4252945"/>
                  <a:gd name="connsiteY10-94" fmla="*/ 965200 h 977876"/>
                  <a:gd name="connsiteX11-95" fmla="*/ 0 w 4252945"/>
                  <a:gd name="connsiteY11-96" fmla="*/ 977876 h 977876"/>
                  <a:gd name="connsiteX0-97" fmla="*/ 98393 w 4241800"/>
                  <a:gd name="connsiteY0-98" fmla="*/ 977876 h 977876"/>
                  <a:gd name="connsiteX1-99" fmla="*/ 0 w 4241800"/>
                  <a:gd name="connsiteY1-100" fmla="*/ 609600 h 977876"/>
                  <a:gd name="connsiteX2-101" fmla="*/ 977900 w 4241800"/>
                  <a:gd name="connsiteY2-102" fmla="*/ 774700 h 977876"/>
                  <a:gd name="connsiteX3-103" fmla="*/ 1765300 w 4241800"/>
                  <a:gd name="connsiteY3-104" fmla="*/ 228600 h 977876"/>
                  <a:gd name="connsiteX4-105" fmla="*/ 2044700 w 4241800"/>
                  <a:gd name="connsiteY4-106" fmla="*/ 673100 h 977876"/>
                  <a:gd name="connsiteX5-107" fmla="*/ 2565400 w 4241800"/>
                  <a:gd name="connsiteY5-108" fmla="*/ 685800 h 977876"/>
                  <a:gd name="connsiteX6-109" fmla="*/ 3225800 w 4241800"/>
                  <a:gd name="connsiteY6-110" fmla="*/ 254000 h 977876"/>
                  <a:gd name="connsiteX7-111" fmla="*/ 3429000 w 4241800"/>
                  <a:gd name="connsiteY7-112" fmla="*/ 558800 h 977876"/>
                  <a:gd name="connsiteX8-113" fmla="*/ 3644900 w 4241800"/>
                  <a:gd name="connsiteY8-114" fmla="*/ 317500 h 977876"/>
                  <a:gd name="connsiteX9-115" fmla="*/ 4241800 w 4241800"/>
                  <a:gd name="connsiteY9-116" fmla="*/ 0 h 977876"/>
                  <a:gd name="connsiteX10-117" fmla="*/ 4241800 w 4241800"/>
                  <a:gd name="connsiteY10-118" fmla="*/ 965200 h 977876"/>
                  <a:gd name="connsiteX11-119" fmla="*/ 98393 w 4241800"/>
                  <a:gd name="connsiteY11-120" fmla="*/ 977876 h 977876"/>
                  <a:gd name="connsiteX0-121" fmla="*/ 5525 w 4241800"/>
                  <a:gd name="connsiteY0-122" fmla="*/ 977876 h 977876"/>
                  <a:gd name="connsiteX1-123" fmla="*/ 0 w 4241800"/>
                  <a:gd name="connsiteY1-124" fmla="*/ 609600 h 977876"/>
                  <a:gd name="connsiteX2-125" fmla="*/ 977900 w 4241800"/>
                  <a:gd name="connsiteY2-126" fmla="*/ 774700 h 977876"/>
                  <a:gd name="connsiteX3-127" fmla="*/ 1765300 w 4241800"/>
                  <a:gd name="connsiteY3-128" fmla="*/ 228600 h 977876"/>
                  <a:gd name="connsiteX4-129" fmla="*/ 2044700 w 4241800"/>
                  <a:gd name="connsiteY4-130" fmla="*/ 673100 h 977876"/>
                  <a:gd name="connsiteX5-131" fmla="*/ 2565400 w 4241800"/>
                  <a:gd name="connsiteY5-132" fmla="*/ 685800 h 977876"/>
                  <a:gd name="connsiteX6-133" fmla="*/ 3225800 w 4241800"/>
                  <a:gd name="connsiteY6-134" fmla="*/ 254000 h 977876"/>
                  <a:gd name="connsiteX7-135" fmla="*/ 3429000 w 4241800"/>
                  <a:gd name="connsiteY7-136" fmla="*/ 558800 h 977876"/>
                  <a:gd name="connsiteX8-137" fmla="*/ 3644900 w 4241800"/>
                  <a:gd name="connsiteY8-138" fmla="*/ 317500 h 977876"/>
                  <a:gd name="connsiteX9-139" fmla="*/ 4241800 w 4241800"/>
                  <a:gd name="connsiteY9-140" fmla="*/ 0 h 977876"/>
                  <a:gd name="connsiteX10-141" fmla="*/ 4241800 w 4241800"/>
                  <a:gd name="connsiteY10-142" fmla="*/ 965200 h 977876"/>
                  <a:gd name="connsiteX11-143" fmla="*/ 5525 w 4241800"/>
                  <a:gd name="connsiteY11-144" fmla="*/ 977876 h 977876"/>
                  <a:gd name="connsiteX0-145" fmla="*/ 4241800 w 4241800"/>
                  <a:gd name="connsiteY0-146" fmla="*/ 965200 h 965200"/>
                  <a:gd name="connsiteX1-147" fmla="*/ 0 w 4241800"/>
                  <a:gd name="connsiteY1-148" fmla="*/ 609600 h 965200"/>
                  <a:gd name="connsiteX2-149" fmla="*/ 977900 w 4241800"/>
                  <a:gd name="connsiteY2-150" fmla="*/ 774700 h 965200"/>
                  <a:gd name="connsiteX3-151" fmla="*/ 1765300 w 4241800"/>
                  <a:gd name="connsiteY3-152" fmla="*/ 228600 h 965200"/>
                  <a:gd name="connsiteX4-153" fmla="*/ 2044700 w 4241800"/>
                  <a:gd name="connsiteY4-154" fmla="*/ 673100 h 965200"/>
                  <a:gd name="connsiteX5-155" fmla="*/ 2565400 w 4241800"/>
                  <a:gd name="connsiteY5-156" fmla="*/ 685800 h 965200"/>
                  <a:gd name="connsiteX6-157" fmla="*/ 3225800 w 4241800"/>
                  <a:gd name="connsiteY6-158" fmla="*/ 254000 h 965200"/>
                  <a:gd name="connsiteX7-159" fmla="*/ 3429000 w 4241800"/>
                  <a:gd name="connsiteY7-160" fmla="*/ 558800 h 965200"/>
                  <a:gd name="connsiteX8-161" fmla="*/ 3644900 w 4241800"/>
                  <a:gd name="connsiteY8-162" fmla="*/ 317500 h 965200"/>
                  <a:gd name="connsiteX9-163" fmla="*/ 4241800 w 4241800"/>
                  <a:gd name="connsiteY9-164" fmla="*/ 0 h 965200"/>
                  <a:gd name="connsiteX10-165" fmla="*/ 4241800 w 4241800"/>
                  <a:gd name="connsiteY10-166" fmla="*/ 965200 h 965200"/>
                  <a:gd name="connsiteX0-167" fmla="*/ 4241800 w 4333240"/>
                  <a:gd name="connsiteY0-168" fmla="*/ 965200 h 1056640"/>
                  <a:gd name="connsiteX1-169" fmla="*/ 0 w 4333240"/>
                  <a:gd name="connsiteY1-170" fmla="*/ 609600 h 1056640"/>
                  <a:gd name="connsiteX2-171" fmla="*/ 977900 w 4333240"/>
                  <a:gd name="connsiteY2-172" fmla="*/ 774700 h 1056640"/>
                  <a:gd name="connsiteX3-173" fmla="*/ 1765300 w 4333240"/>
                  <a:gd name="connsiteY3-174" fmla="*/ 228600 h 1056640"/>
                  <a:gd name="connsiteX4-175" fmla="*/ 2044700 w 4333240"/>
                  <a:gd name="connsiteY4-176" fmla="*/ 673100 h 1056640"/>
                  <a:gd name="connsiteX5-177" fmla="*/ 2565400 w 4333240"/>
                  <a:gd name="connsiteY5-178" fmla="*/ 685800 h 1056640"/>
                  <a:gd name="connsiteX6-179" fmla="*/ 3225800 w 4333240"/>
                  <a:gd name="connsiteY6-180" fmla="*/ 254000 h 1056640"/>
                  <a:gd name="connsiteX7-181" fmla="*/ 3429000 w 4333240"/>
                  <a:gd name="connsiteY7-182" fmla="*/ 558800 h 1056640"/>
                  <a:gd name="connsiteX8-183" fmla="*/ 3644900 w 4333240"/>
                  <a:gd name="connsiteY8-184" fmla="*/ 317500 h 1056640"/>
                  <a:gd name="connsiteX9-185" fmla="*/ 4241800 w 4333240"/>
                  <a:gd name="connsiteY9-186" fmla="*/ 0 h 1056640"/>
                  <a:gd name="connsiteX10-187" fmla="*/ 4333240 w 4333240"/>
                  <a:gd name="connsiteY10-188" fmla="*/ 1056640 h 1056640"/>
                  <a:gd name="connsiteX0-189" fmla="*/ 4241800 w 4241800"/>
                  <a:gd name="connsiteY0-190" fmla="*/ 965200 h 965200"/>
                  <a:gd name="connsiteX1-191" fmla="*/ 0 w 4241800"/>
                  <a:gd name="connsiteY1-192" fmla="*/ 609600 h 965200"/>
                  <a:gd name="connsiteX2-193" fmla="*/ 977900 w 4241800"/>
                  <a:gd name="connsiteY2-194" fmla="*/ 774700 h 965200"/>
                  <a:gd name="connsiteX3-195" fmla="*/ 1765300 w 4241800"/>
                  <a:gd name="connsiteY3-196" fmla="*/ 228600 h 965200"/>
                  <a:gd name="connsiteX4-197" fmla="*/ 2044700 w 4241800"/>
                  <a:gd name="connsiteY4-198" fmla="*/ 673100 h 965200"/>
                  <a:gd name="connsiteX5-199" fmla="*/ 2565400 w 4241800"/>
                  <a:gd name="connsiteY5-200" fmla="*/ 685800 h 965200"/>
                  <a:gd name="connsiteX6-201" fmla="*/ 3225800 w 4241800"/>
                  <a:gd name="connsiteY6-202" fmla="*/ 254000 h 965200"/>
                  <a:gd name="connsiteX7-203" fmla="*/ 3429000 w 4241800"/>
                  <a:gd name="connsiteY7-204" fmla="*/ 558800 h 965200"/>
                  <a:gd name="connsiteX8-205" fmla="*/ 3644900 w 4241800"/>
                  <a:gd name="connsiteY8-206" fmla="*/ 317500 h 965200"/>
                  <a:gd name="connsiteX9-207" fmla="*/ 4241800 w 4241800"/>
                  <a:gd name="connsiteY9-208" fmla="*/ 0 h 965200"/>
                  <a:gd name="connsiteX0-209" fmla="*/ 0 w 4241800"/>
                  <a:gd name="connsiteY0-210" fmla="*/ 609600 h 774700"/>
                  <a:gd name="connsiteX1-211" fmla="*/ 977900 w 4241800"/>
                  <a:gd name="connsiteY1-212" fmla="*/ 774700 h 774700"/>
                  <a:gd name="connsiteX2-213" fmla="*/ 1765300 w 4241800"/>
                  <a:gd name="connsiteY2-214" fmla="*/ 228600 h 774700"/>
                  <a:gd name="connsiteX3-215" fmla="*/ 2044700 w 4241800"/>
                  <a:gd name="connsiteY3-216" fmla="*/ 673100 h 774700"/>
                  <a:gd name="connsiteX4-217" fmla="*/ 2565400 w 4241800"/>
                  <a:gd name="connsiteY4-218" fmla="*/ 685800 h 774700"/>
                  <a:gd name="connsiteX5-219" fmla="*/ 3225800 w 4241800"/>
                  <a:gd name="connsiteY5-220" fmla="*/ 254000 h 774700"/>
                  <a:gd name="connsiteX6-221" fmla="*/ 3429000 w 4241800"/>
                  <a:gd name="connsiteY6-222" fmla="*/ 558800 h 774700"/>
                  <a:gd name="connsiteX7-223" fmla="*/ 3644900 w 4241800"/>
                  <a:gd name="connsiteY7-224" fmla="*/ 317500 h 774700"/>
                  <a:gd name="connsiteX8-225" fmla="*/ 4241800 w 4241800"/>
                  <a:gd name="connsiteY8-226" fmla="*/ 0 h 774700"/>
                  <a:gd name="connsiteX0-227" fmla="*/ 0 w 4241800"/>
                  <a:gd name="connsiteY0-228" fmla="*/ 663956 h 740156"/>
                  <a:gd name="connsiteX1-229" fmla="*/ 467373 w 4241800"/>
                  <a:gd name="connsiteY1-230" fmla="*/ 0 h 740156"/>
                  <a:gd name="connsiteX2-231" fmla="*/ 1765300 w 4241800"/>
                  <a:gd name="connsiteY2-232" fmla="*/ 282956 h 740156"/>
                  <a:gd name="connsiteX3-233" fmla="*/ 2044700 w 4241800"/>
                  <a:gd name="connsiteY3-234" fmla="*/ 727456 h 740156"/>
                  <a:gd name="connsiteX4-235" fmla="*/ 2565400 w 4241800"/>
                  <a:gd name="connsiteY4-236" fmla="*/ 740156 h 740156"/>
                  <a:gd name="connsiteX5-237" fmla="*/ 3225800 w 4241800"/>
                  <a:gd name="connsiteY5-238" fmla="*/ 308356 h 740156"/>
                  <a:gd name="connsiteX6-239" fmla="*/ 3429000 w 4241800"/>
                  <a:gd name="connsiteY6-240" fmla="*/ 613156 h 740156"/>
                  <a:gd name="connsiteX7-241" fmla="*/ 3644900 w 4241800"/>
                  <a:gd name="connsiteY7-242" fmla="*/ 371856 h 740156"/>
                  <a:gd name="connsiteX8-243" fmla="*/ 4241800 w 4241800"/>
                  <a:gd name="connsiteY8-244" fmla="*/ 54356 h 740156"/>
                  <a:gd name="connsiteX0-245" fmla="*/ 0 w 4241800"/>
                  <a:gd name="connsiteY0-246" fmla="*/ 663956 h 965708"/>
                  <a:gd name="connsiteX1-247" fmla="*/ 467373 w 4241800"/>
                  <a:gd name="connsiteY1-248" fmla="*/ 0 h 965708"/>
                  <a:gd name="connsiteX2-249" fmla="*/ 1296449 w 4241800"/>
                  <a:gd name="connsiteY2-250" fmla="*/ 965708 h 965708"/>
                  <a:gd name="connsiteX3-251" fmla="*/ 2044700 w 4241800"/>
                  <a:gd name="connsiteY3-252" fmla="*/ 727456 h 965708"/>
                  <a:gd name="connsiteX4-253" fmla="*/ 2565400 w 4241800"/>
                  <a:gd name="connsiteY4-254" fmla="*/ 740156 h 965708"/>
                  <a:gd name="connsiteX5-255" fmla="*/ 3225800 w 4241800"/>
                  <a:gd name="connsiteY5-256" fmla="*/ 308356 h 965708"/>
                  <a:gd name="connsiteX6-257" fmla="*/ 3429000 w 4241800"/>
                  <a:gd name="connsiteY6-258" fmla="*/ 613156 h 965708"/>
                  <a:gd name="connsiteX7-259" fmla="*/ 3644900 w 4241800"/>
                  <a:gd name="connsiteY7-260" fmla="*/ 371856 h 965708"/>
                  <a:gd name="connsiteX8-261" fmla="*/ 4241800 w 4241800"/>
                  <a:gd name="connsiteY8-262" fmla="*/ 54356 h 965708"/>
                  <a:gd name="connsiteX0-263" fmla="*/ 0 w 4241800"/>
                  <a:gd name="connsiteY0-264" fmla="*/ 1350772 h 1652524"/>
                  <a:gd name="connsiteX1-265" fmla="*/ 467373 w 4241800"/>
                  <a:gd name="connsiteY1-266" fmla="*/ 686816 h 1652524"/>
                  <a:gd name="connsiteX2-267" fmla="*/ 1296449 w 4241800"/>
                  <a:gd name="connsiteY2-268" fmla="*/ 1652524 h 1652524"/>
                  <a:gd name="connsiteX3-269" fmla="*/ 1752971 w 4241800"/>
                  <a:gd name="connsiteY3-270" fmla="*/ 0 h 1652524"/>
                  <a:gd name="connsiteX4-271" fmla="*/ 2565400 w 4241800"/>
                  <a:gd name="connsiteY4-272" fmla="*/ 1426972 h 1652524"/>
                  <a:gd name="connsiteX5-273" fmla="*/ 3225800 w 4241800"/>
                  <a:gd name="connsiteY5-274" fmla="*/ 995172 h 1652524"/>
                  <a:gd name="connsiteX6-275" fmla="*/ 3429000 w 4241800"/>
                  <a:gd name="connsiteY6-276" fmla="*/ 1299972 h 1652524"/>
                  <a:gd name="connsiteX7-277" fmla="*/ 3644900 w 4241800"/>
                  <a:gd name="connsiteY7-278" fmla="*/ 1058672 h 1652524"/>
                  <a:gd name="connsiteX8-279" fmla="*/ 4241800 w 4241800"/>
                  <a:gd name="connsiteY8-280" fmla="*/ 741172 h 1652524"/>
                  <a:gd name="connsiteX0-281" fmla="*/ 0 w 4241800"/>
                  <a:gd name="connsiteY0-282" fmla="*/ 1350772 h 1683004"/>
                  <a:gd name="connsiteX1-283" fmla="*/ 467373 w 4241800"/>
                  <a:gd name="connsiteY1-284" fmla="*/ 686816 h 1683004"/>
                  <a:gd name="connsiteX2-285" fmla="*/ 1296449 w 4241800"/>
                  <a:gd name="connsiteY2-286" fmla="*/ 1652524 h 1683004"/>
                  <a:gd name="connsiteX3-287" fmla="*/ 1752971 w 4241800"/>
                  <a:gd name="connsiteY3-288" fmla="*/ 0 h 1683004"/>
                  <a:gd name="connsiteX4-289" fmla="*/ 2419535 w 4241800"/>
                  <a:gd name="connsiteY4-290" fmla="*/ 1683004 h 1683004"/>
                  <a:gd name="connsiteX5-291" fmla="*/ 3225800 w 4241800"/>
                  <a:gd name="connsiteY5-292" fmla="*/ 995172 h 1683004"/>
                  <a:gd name="connsiteX6-293" fmla="*/ 3429000 w 4241800"/>
                  <a:gd name="connsiteY6-294" fmla="*/ 1299972 h 1683004"/>
                  <a:gd name="connsiteX7-295" fmla="*/ 3644900 w 4241800"/>
                  <a:gd name="connsiteY7-296" fmla="*/ 1058672 h 1683004"/>
                  <a:gd name="connsiteX8-297" fmla="*/ 4241800 w 4241800"/>
                  <a:gd name="connsiteY8-298" fmla="*/ 741172 h 1683004"/>
                  <a:gd name="connsiteX0-299" fmla="*/ 0 w 4241800"/>
                  <a:gd name="connsiteY0-300" fmla="*/ 1350772 h 1683004"/>
                  <a:gd name="connsiteX1-301" fmla="*/ 467373 w 4241800"/>
                  <a:gd name="connsiteY1-302" fmla="*/ 686816 h 1683004"/>
                  <a:gd name="connsiteX2-303" fmla="*/ 1296449 w 4241800"/>
                  <a:gd name="connsiteY2-304" fmla="*/ 1652524 h 1683004"/>
                  <a:gd name="connsiteX3-305" fmla="*/ 1752971 w 4241800"/>
                  <a:gd name="connsiteY3-306" fmla="*/ 0 h 1683004"/>
                  <a:gd name="connsiteX4-307" fmla="*/ 2419535 w 4241800"/>
                  <a:gd name="connsiteY4-308" fmla="*/ 1683004 h 1683004"/>
                  <a:gd name="connsiteX5-309" fmla="*/ 2777786 w 4241800"/>
                  <a:gd name="connsiteY5-310" fmla="*/ 995172 h 1683004"/>
                  <a:gd name="connsiteX6-311" fmla="*/ 3429000 w 4241800"/>
                  <a:gd name="connsiteY6-312" fmla="*/ 1299972 h 1683004"/>
                  <a:gd name="connsiteX7-313" fmla="*/ 3644900 w 4241800"/>
                  <a:gd name="connsiteY7-314" fmla="*/ 1058672 h 1683004"/>
                  <a:gd name="connsiteX8-315" fmla="*/ 4241800 w 4241800"/>
                  <a:gd name="connsiteY8-316" fmla="*/ 741172 h 1683004"/>
                  <a:gd name="connsiteX0-317" fmla="*/ 0 w 4241800"/>
                  <a:gd name="connsiteY0-318" fmla="*/ 1350772 h 1683004"/>
                  <a:gd name="connsiteX1-319" fmla="*/ 467373 w 4241800"/>
                  <a:gd name="connsiteY1-320" fmla="*/ 686816 h 1683004"/>
                  <a:gd name="connsiteX2-321" fmla="*/ 1296449 w 4241800"/>
                  <a:gd name="connsiteY2-322" fmla="*/ 1652524 h 1683004"/>
                  <a:gd name="connsiteX3-323" fmla="*/ 1752971 w 4241800"/>
                  <a:gd name="connsiteY3-324" fmla="*/ 0 h 1683004"/>
                  <a:gd name="connsiteX4-325" fmla="*/ 2419535 w 4241800"/>
                  <a:gd name="connsiteY4-326" fmla="*/ 1683004 h 1683004"/>
                  <a:gd name="connsiteX5-327" fmla="*/ 2777786 w 4241800"/>
                  <a:gd name="connsiteY5-328" fmla="*/ 995172 h 1683004"/>
                  <a:gd name="connsiteX6-329" fmla="*/ 2970568 w 4241800"/>
                  <a:gd name="connsiteY6-330" fmla="*/ 1129284 h 1683004"/>
                  <a:gd name="connsiteX7-331" fmla="*/ 3644900 w 4241800"/>
                  <a:gd name="connsiteY7-332" fmla="*/ 1058672 h 1683004"/>
                  <a:gd name="connsiteX8-333" fmla="*/ 4241800 w 4241800"/>
                  <a:gd name="connsiteY8-334" fmla="*/ 741172 h 1683004"/>
                  <a:gd name="connsiteX0-335" fmla="*/ 0 w 4241800"/>
                  <a:gd name="connsiteY0-336" fmla="*/ 1350772 h 1683004"/>
                  <a:gd name="connsiteX1-337" fmla="*/ 467373 w 4241800"/>
                  <a:gd name="connsiteY1-338" fmla="*/ 686816 h 1683004"/>
                  <a:gd name="connsiteX2-339" fmla="*/ 1296449 w 4241800"/>
                  <a:gd name="connsiteY2-340" fmla="*/ 1652524 h 1683004"/>
                  <a:gd name="connsiteX3-341" fmla="*/ 1752971 w 4241800"/>
                  <a:gd name="connsiteY3-342" fmla="*/ 0 h 1683004"/>
                  <a:gd name="connsiteX4-343" fmla="*/ 2419535 w 4241800"/>
                  <a:gd name="connsiteY4-344" fmla="*/ 1683004 h 1683004"/>
                  <a:gd name="connsiteX5-345" fmla="*/ 2777786 w 4241800"/>
                  <a:gd name="connsiteY5-346" fmla="*/ 995172 h 1683004"/>
                  <a:gd name="connsiteX6-347" fmla="*/ 2970568 w 4241800"/>
                  <a:gd name="connsiteY6-348" fmla="*/ 1129284 h 1683004"/>
                  <a:gd name="connsiteX7-349" fmla="*/ 3144792 w 4241800"/>
                  <a:gd name="connsiteY7-350" fmla="*/ 900176 h 1683004"/>
                  <a:gd name="connsiteX8-351" fmla="*/ 4241800 w 4241800"/>
                  <a:gd name="connsiteY8-352" fmla="*/ 741172 h 1683004"/>
                  <a:gd name="connsiteX0-353" fmla="*/ 0 w 3668760"/>
                  <a:gd name="connsiteY0-354" fmla="*/ 1350772 h 1683004"/>
                  <a:gd name="connsiteX1-355" fmla="*/ 467373 w 3668760"/>
                  <a:gd name="connsiteY1-356" fmla="*/ 686816 h 1683004"/>
                  <a:gd name="connsiteX2-357" fmla="*/ 1296449 w 3668760"/>
                  <a:gd name="connsiteY2-358" fmla="*/ 1652524 h 1683004"/>
                  <a:gd name="connsiteX3-359" fmla="*/ 1752971 w 3668760"/>
                  <a:gd name="connsiteY3-360" fmla="*/ 0 h 1683004"/>
                  <a:gd name="connsiteX4-361" fmla="*/ 2419535 w 3668760"/>
                  <a:gd name="connsiteY4-362" fmla="*/ 1683004 h 1683004"/>
                  <a:gd name="connsiteX5-363" fmla="*/ 2777786 w 3668760"/>
                  <a:gd name="connsiteY5-364" fmla="*/ 995172 h 1683004"/>
                  <a:gd name="connsiteX6-365" fmla="*/ 2970568 w 3668760"/>
                  <a:gd name="connsiteY6-366" fmla="*/ 1129284 h 1683004"/>
                  <a:gd name="connsiteX7-367" fmla="*/ 3144792 w 3668760"/>
                  <a:gd name="connsiteY7-368" fmla="*/ 900176 h 1683004"/>
                  <a:gd name="connsiteX8-369" fmla="*/ 3668760 w 3668760"/>
                  <a:gd name="connsiteY8-370" fmla="*/ 594868 h 1683004"/>
                  <a:gd name="connsiteX0-371" fmla="*/ 0 w 3668760"/>
                  <a:gd name="connsiteY0-372" fmla="*/ 1350772 h 1683004"/>
                  <a:gd name="connsiteX1-373" fmla="*/ 575416 w 3668760"/>
                  <a:gd name="connsiteY1-374" fmla="*/ 967232 h 1683004"/>
                  <a:gd name="connsiteX2-375" fmla="*/ 1296449 w 3668760"/>
                  <a:gd name="connsiteY2-376" fmla="*/ 1652524 h 1683004"/>
                  <a:gd name="connsiteX3-377" fmla="*/ 1752971 w 3668760"/>
                  <a:gd name="connsiteY3-378" fmla="*/ 0 h 1683004"/>
                  <a:gd name="connsiteX4-379" fmla="*/ 2419535 w 3668760"/>
                  <a:gd name="connsiteY4-380" fmla="*/ 1683004 h 1683004"/>
                  <a:gd name="connsiteX5-381" fmla="*/ 2777786 w 3668760"/>
                  <a:gd name="connsiteY5-382" fmla="*/ 995172 h 1683004"/>
                  <a:gd name="connsiteX6-383" fmla="*/ 2970568 w 3668760"/>
                  <a:gd name="connsiteY6-384" fmla="*/ 1129284 h 1683004"/>
                  <a:gd name="connsiteX7-385" fmla="*/ 3144792 w 3668760"/>
                  <a:gd name="connsiteY7-386" fmla="*/ 900176 h 1683004"/>
                  <a:gd name="connsiteX8-387" fmla="*/ 3668760 w 3668760"/>
                  <a:gd name="connsiteY8-388" fmla="*/ 594868 h 1683004"/>
                  <a:gd name="connsiteX0-389" fmla="*/ 0 w 3668760"/>
                  <a:gd name="connsiteY0-390" fmla="*/ 1350772 h 1683004"/>
                  <a:gd name="connsiteX1-391" fmla="*/ 575416 w 3668760"/>
                  <a:gd name="connsiteY1-392" fmla="*/ 967232 h 1683004"/>
                  <a:gd name="connsiteX2-393" fmla="*/ 1296449 w 3668760"/>
                  <a:gd name="connsiteY2-394" fmla="*/ 1652524 h 1683004"/>
                  <a:gd name="connsiteX3-395" fmla="*/ 1752971 w 3668760"/>
                  <a:gd name="connsiteY3-396" fmla="*/ 0 h 1683004"/>
                  <a:gd name="connsiteX4-397" fmla="*/ 2419535 w 3668760"/>
                  <a:gd name="connsiteY4-398" fmla="*/ 1683004 h 1683004"/>
                  <a:gd name="connsiteX5-399" fmla="*/ 2777786 w 3668760"/>
                  <a:gd name="connsiteY5-400" fmla="*/ 995172 h 1683004"/>
                  <a:gd name="connsiteX6-401" fmla="*/ 2970568 w 3668760"/>
                  <a:gd name="connsiteY6-402" fmla="*/ 1129284 h 1683004"/>
                  <a:gd name="connsiteX7-403" fmla="*/ 3144792 w 3668760"/>
                  <a:gd name="connsiteY7-404" fmla="*/ 900176 h 1683004"/>
                  <a:gd name="connsiteX8-405" fmla="*/ 3668760 w 3668760"/>
                  <a:gd name="connsiteY8-406" fmla="*/ 594868 h 1683004"/>
                  <a:gd name="connsiteX0-407" fmla="*/ 0 w 3668760"/>
                  <a:gd name="connsiteY0-408" fmla="*/ 1350772 h 1683004"/>
                  <a:gd name="connsiteX1-409" fmla="*/ 575416 w 3668760"/>
                  <a:gd name="connsiteY1-410" fmla="*/ 967232 h 1683004"/>
                  <a:gd name="connsiteX2-411" fmla="*/ 1357410 w 3668760"/>
                  <a:gd name="connsiteY2-412" fmla="*/ 1652524 h 1683004"/>
                  <a:gd name="connsiteX3-413" fmla="*/ 1752971 w 3668760"/>
                  <a:gd name="connsiteY3-414" fmla="*/ 0 h 1683004"/>
                  <a:gd name="connsiteX4-415" fmla="*/ 2419535 w 3668760"/>
                  <a:gd name="connsiteY4-416" fmla="*/ 1683004 h 1683004"/>
                  <a:gd name="connsiteX5-417" fmla="*/ 2777786 w 3668760"/>
                  <a:gd name="connsiteY5-418" fmla="*/ 995172 h 1683004"/>
                  <a:gd name="connsiteX6-419" fmla="*/ 2970568 w 3668760"/>
                  <a:gd name="connsiteY6-420" fmla="*/ 1129284 h 1683004"/>
                  <a:gd name="connsiteX7-421" fmla="*/ 3144792 w 3668760"/>
                  <a:gd name="connsiteY7-422" fmla="*/ 900176 h 1683004"/>
                  <a:gd name="connsiteX8-423" fmla="*/ 3668760 w 3668760"/>
                  <a:gd name="connsiteY8-424" fmla="*/ 594868 h 1683004"/>
                  <a:gd name="connsiteX0-425" fmla="*/ 0 w 3668760"/>
                  <a:gd name="connsiteY0-426" fmla="*/ 755904 h 1088136"/>
                  <a:gd name="connsiteX1-427" fmla="*/ 575416 w 3668760"/>
                  <a:gd name="connsiteY1-428" fmla="*/ 372364 h 1088136"/>
                  <a:gd name="connsiteX2-429" fmla="*/ 1357410 w 3668760"/>
                  <a:gd name="connsiteY2-430" fmla="*/ 1057656 h 1088136"/>
                  <a:gd name="connsiteX3-431" fmla="*/ 1860826 w 3668760"/>
                  <a:gd name="connsiteY3-432" fmla="*/ 389382 h 1088136"/>
                  <a:gd name="connsiteX4-433" fmla="*/ 2419535 w 3668760"/>
                  <a:gd name="connsiteY4-434" fmla="*/ 1088136 h 1088136"/>
                  <a:gd name="connsiteX5-435" fmla="*/ 2777786 w 3668760"/>
                  <a:gd name="connsiteY5-436" fmla="*/ 400304 h 1088136"/>
                  <a:gd name="connsiteX6-437" fmla="*/ 2970568 w 3668760"/>
                  <a:gd name="connsiteY6-438" fmla="*/ 534416 h 1088136"/>
                  <a:gd name="connsiteX7-439" fmla="*/ 3144792 w 3668760"/>
                  <a:gd name="connsiteY7-440" fmla="*/ 305308 h 1088136"/>
                  <a:gd name="connsiteX8-441" fmla="*/ 3668760 w 3668760"/>
                  <a:gd name="connsiteY8-442" fmla="*/ 0 h 1088136"/>
                  <a:gd name="connsiteX0-443" fmla="*/ 0 w 3668760"/>
                  <a:gd name="connsiteY0-444" fmla="*/ 755904 h 1057656"/>
                  <a:gd name="connsiteX1-445" fmla="*/ 575416 w 3668760"/>
                  <a:gd name="connsiteY1-446" fmla="*/ 372364 h 1057656"/>
                  <a:gd name="connsiteX2-447" fmla="*/ 1357410 w 3668760"/>
                  <a:gd name="connsiteY2-448" fmla="*/ 1057656 h 1057656"/>
                  <a:gd name="connsiteX3-449" fmla="*/ 1860826 w 3668760"/>
                  <a:gd name="connsiteY3-450" fmla="*/ 389382 h 1057656"/>
                  <a:gd name="connsiteX4-451" fmla="*/ 2358573 w 3668760"/>
                  <a:gd name="connsiteY4-452" fmla="*/ 923036 h 1057656"/>
                  <a:gd name="connsiteX5-453" fmla="*/ 2777786 w 3668760"/>
                  <a:gd name="connsiteY5-454" fmla="*/ 400304 h 1057656"/>
                  <a:gd name="connsiteX6-455" fmla="*/ 2970568 w 3668760"/>
                  <a:gd name="connsiteY6-456" fmla="*/ 534416 h 1057656"/>
                  <a:gd name="connsiteX7-457" fmla="*/ 3144792 w 3668760"/>
                  <a:gd name="connsiteY7-458" fmla="*/ 305308 h 1057656"/>
                  <a:gd name="connsiteX8-459" fmla="*/ 3668760 w 3668760"/>
                  <a:gd name="connsiteY8-460" fmla="*/ 0 h 1057656"/>
                  <a:gd name="connsiteX0-461" fmla="*/ 0 w 3668760"/>
                  <a:gd name="connsiteY0-462" fmla="*/ 755904 h 1057656"/>
                  <a:gd name="connsiteX1-463" fmla="*/ 575416 w 3668760"/>
                  <a:gd name="connsiteY1-464" fmla="*/ 372364 h 1057656"/>
                  <a:gd name="connsiteX2-465" fmla="*/ 1357410 w 3668760"/>
                  <a:gd name="connsiteY2-466" fmla="*/ 1057656 h 1057656"/>
                  <a:gd name="connsiteX3-467" fmla="*/ 1860826 w 3668760"/>
                  <a:gd name="connsiteY3-468" fmla="*/ 389382 h 1057656"/>
                  <a:gd name="connsiteX4-469" fmla="*/ 2358573 w 3668760"/>
                  <a:gd name="connsiteY4-470" fmla="*/ 923036 h 1057656"/>
                  <a:gd name="connsiteX5-471" fmla="*/ 2632417 w 3668760"/>
                  <a:gd name="connsiteY5-472" fmla="*/ 552704 h 1057656"/>
                  <a:gd name="connsiteX6-473" fmla="*/ 2970568 w 3668760"/>
                  <a:gd name="connsiteY6-474" fmla="*/ 534416 h 1057656"/>
                  <a:gd name="connsiteX7-475" fmla="*/ 3144792 w 3668760"/>
                  <a:gd name="connsiteY7-476" fmla="*/ 305308 h 1057656"/>
                  <a:gd name="connsiteX8-477" fmla="*/ 3668760 w 3668760"/>
                  <a:gd name="connsiteY8-478" fmla="*/ 0 h 1057656"/>
                  <a:gd name="connsiteX0-479" fmla="*/ 0 w 3668760"/>
                  <a:gd name="connsiteY0-480" fmla="*/ 755904 h 1057656"/>
                  <a:gd name="connsiteX1-481" fmla="*/ 575416 w 3668760"/>
                  <a:gd name="connsiteY1-482" fmla="*/ 372364 h 1057656"/>
                  <a:gd name="connsiteX2-483" fmla="*/ 1357410 w 3668760"/>
                  <a:gd name="connsiteY2-484" fmla="*/ 1057656 h 1057656"/>
                  <a:gd name="connsiteX3-485" fmla="*/ 1860826 w 3668760"/>
                  <a:gd name="connsiteY3-486" fmla="*/ 389382 h 1057656"/>
                  <a:gd name="connsiteX4-487" fmla="*/ 2358573 w 3668760"/>
                  <a:gd name="connsiteY4-488" fmla="*/ 923036 h 1057656"/>
                  <a:gd name="connsiteX5-489" fmla="*/ 2632417 w 3668760"/>
                  <a:gd name="connsiteY5-490" fmla="*/ 552704 h 1057656"/>
                  <a:gd name="connsiteX6-491" fmla="*/ 2970568 w 3668760"/>
                  <a:gd name="connsiteY6-492" fmla="*/ 534416 h 1057656"/>
                  <a:gd name="connsiteX7-493" fmla="*/ 3144792 w 3668760"/>
                  <a:gd name="connsiteY7-494" fmla="*/ 305308 h 1057656"/>
                  <a:gd name="connsiteX8-495" fmla="*/ 3668760 w 3668760"/>
                  <a:gd name="connsiteY8-496" fmla="*/ 0 h 1057656"/>
                  <a:gd name="connsiteX0-497" fmla="*/ 0 w 3668760"/>
                  <a:gd name="connsiteY0-498" fmla="*/ 755904 h 1057656"/>
                  <a:gd name="connsiteX1-499" fmla="*/ 787976 w 3668760"/>
                  <a:gd name="connsiteY1-500" fmla="*/ 372364 h 1057656"/>
                  <a:gd name="connsiteX2-501" fmla="*/ 1357410 w 3668760"/>
                  <a:gd name="connsiteY2-502" fmla="*/ 1057656 h 1057656"/>
                  <a:gd name="connsiteX3-503" fmla="*/ 1860826 w 3668760"/>
                  <a:gd name="connsiteY3-504" fmla="*/ 389382 h 1057656"/>
                  <a:gd name="connsiteX4-505" fmla="*/ 2358573 w 3668760"/>
                  <a:gd name="connsiteY4-506" fmla="*/ 923036 h 1057656"/>
                  <a:gd name="connsiteX5-507" fmla="*/ 2632417 w 3668760"/>
                  <a:gd name="connsiteY5-508" fmla="*/ 552704 h 1057656"/>
                  <a:gd name="connsiteX6-509" fmla="*/ 2970568 w 3668760"/>
                  <a:gd name="connsiteY6-510" fmla="*/ 534416 h 1057656"/>
                  <a:gd name="connsiteX7-511" fmla="*/ 3144792 w 3668760"/>
                  <a:gd name="connsiteY7-512" fmla="*/ 305308 h 1057656"/>
                  <a:gd name="connsiteX8-513" fmla="*/ 3668760 w 3668760"/>
                  <a:gd name="connsiteY8-514" fmla="*/ 0 h 1057656"/>
                  <a:gd name="connsiteX0-515" fmla="*/ 0 w 3668760"/>
                  <a:gd name="connsiteY0-516" fmla="*/ 755904 h 1057656"/>
                  <a:gd name="connsiteX1-517" fmla="*/ 589587 w 3668760"/>
                  <a:gd name="connsiteY1-518" fmla="*/ 372364 h 1057656"/>
                  <a:gd name="connsiteX2-519" fmla="*/ 1357410 w 3668760"/>
                  <a:gd name="connsiteY2-520" fmla="*/ 1057656 h 1057656"/>
                  <a:gd name="connsiteX3-521" fmla="*/ 1860826 w 3668760"/>
                  <a:gd name="connsiteY3-522" fmla="*/ 389382 h 1057656"/>
                  <a:gd name="connsiteX4-523" fmla="*/ 2358573 w 3668760"/>
                  <a:gd name="connsiteY4-524" fmla="*/ 923036 h 1057656"/>
                  <a:gd name="connsiteX5-525" fmla="*/ 2632417 w 3668760"/>
                  <a:gd name="connsiteY5-526" fmla="*/ 552704 h 1057656"/>
                  <a:gd name="connsiteX6-527" fmla="*/ 2970568 w 3668760"/>
                  <a:gd name="connsiteY6-528" fmla="*/ 534416 h 1057656"/>
                  <a:gd name="connsiteX7-529" fmla="*/ 3144792 w 3668760"/>
                  <a:gd name="connsiteY7-530" fmla="*/ 305308 h 1057656"/>
                  <a:gd name="connsiteX8-531" fmla="*/ 3668760 w 3668760"/>
                  <a:gd name="connsiteY8-532" fmla="*/ 0 h 1057656"/>
                  <a:gd name="connsiteX0-533" fmla="*/ 0 w 3668760"/>
                  <a:gd name="connsiteY0-534" fmla="*/ 755904 h 1057656"/>
                  <a:gd name="connsiteX1-535" fmla="*/ 589587 w 3668760"/>
                  <a:gd name="connsiteY1-536" fmla="*/ 372364 h 1057656"/>
                  <a:gd name="connsiteX2-537" fmla="*/ 1222788 w 3668760"/>
                  <a:gd name="connsiteY2-538" fmla="*/ 1057656 h 1057656"/>
                  <a:gd name="connsiteX3-539" fmla="*/ 1860826 w 3668760"/>
                  <a:gd name="connsiteY3-540" fmla="*/ 389382 h 1057656"/>
                  <a:gd name="connsiteX4-541" fmla="*/ 2358573 w 3668760"/>
                  <a:gd name="connsiteY4-542" fmla="*/ 923036 h 1057656"/>
                  <a:gd name="connsiteX5-543" fmla="*/ 2632417 w 3668760"/>
                  <a:gd name="connsiteY5-544" fmla="*/ 552704 h 1057656"/>
                  <a:gd name="connsiteX6-545" fmla="*/ 2970568 w 3668760"/>
                  <a:gd name="connsiteY6-546" fmla="*/ 534416 h 1057656"/>
                  <a:gd name="connsiteX7-547" fmla="*/ 3144792 w 3668760"/>
                  <a:gd name="connsiteY7-548" fmla="*/ 305308 h 1057656"/>
                  <a:gd name="connsiteX8-549" fmla="*/ 3668760 w 3668760"/>
                  <a:gd name="connsiteY8-550" fmla="*/ 0 h 1057656"/>
                  <a:gd name="connsiteX0-551" fmla="*/ 0 w 3668760"/>
                  <a:gd name="connsiteY0-552" fmla="*/ 755904 h 1057656"/>
                  <a:gd name="connsiteX1-553" fmla="*/ 589587 w 3668760"/>
                  <a:gd name="connsiteY1-554" fmla="*/ 372364 h 1057656"/>
                  <a:gd name="connsiteX2-555" fmla="*/ 1222788 w 3668760"/>
                  <a:gd name="connsiteY2-556" fmla="*/ 1057656 h 1057656"/>
                  <a:gd name="connsiteX3-557" fmla="*/ 1860826 w 3668760"/>
                  <a:gd name="connsiteY3-558" fmla="*/ 389382 h 1057656"/>
                  <a:gd name="connsiteX4-559" fmla="*/ 2479024 w 3668760"/>
                  <a:gd name="connsiteY4-560" fmla="*/ 923036 h 1057656"/>
                  <a:gd name="connsiteX5-561" fmla="*/ 2632417 w 3668760"/>
                  <a:gd name="connsiteY5-562" fmla="*/ 552704 h 1057656"/>
                  <a:gd name="connsiteX6-563" fmla="*/ 2970568 w 3668760"/>
                  <a:gd name="connsiteY6-564" fmla="*/ 534416 h 1057656"/>
                  <a:gd name="connsiteX7-565" fmla="*/ 3144792 w 3668760"/>
                  <a:gd name="connsiteY7-566" fmla="*/ 305308 h 1057656"/>
                  <a:gd name="connsiteX8-567" fmla="*/ 3668760 w 3668760"/>
                  <a:gd name="connsiteY8-568" fmla="*/ 0 h 1057656"/>
                  <a:gd name="connsiteX0-569" fmla="*/ 0 w 3668760"/>
                  <a:gd name="connsiteY0-570" fmla="*/ 755904 h 1057656"/>
                  <a:gd name="connsiteX1-571" fmla="*/ 447880 w 3668760"/>
                  <a:gd name="connsiteY1-572" fmla="*/ 372364 h 1057656"/>
                  <a:gd name="connsiteX2-573" fmla="*/ 1222788 w 3668760"/>
                  <a:gd name="connsiteY2-574" fmla="*/ 1057656 h 1057656"/>
                  <a:gd name="connsiteX3-575" fmla="*/ 1860826 w 3668760"/>
                  <a:gd name="connsiteY3-576" fmla="*/ 389382 h 1057656"/>
                  <a:gd name="connsiteX4-577" fmla="*/ 2479024 w 3668760"/>
                  <a:gd name="connsiteY4-578" fmla="*/ 923036 h 1057656"/>
                  <a:gd name="connsiteX5-579" fmla="*/ 2632417 w 3668760"/>
                  <a:gd name="connsiteY5-580" fmla="*/ 552704 h 1057656"/>
                  <a:gd name="connsiteX6-581" fmla="*/ 2970568 w 3668760"/>
                  <a:gd name="connsiteY6-582" fmla="*/ 534416 h 1057656"/>
                  <a:gd name="connsiteX7-583" fmla="*/ 3144792 w 3668760"/>
                  <a:gd name="connsiteY7-584" fmla="*/ 305308 h 1057656"/>
                  <a:gd name="connsiteX8-585" fmla="*/ 3668760 w 3668760"/>
                  <a:gd name="connsiteY8-586" fmla="*/ 0 h 1057656"/>
                  <a:gd name="connsiteX0-587" fmla="*/ 0 w 3668760"/>
                  <a:gd name="connsiteY0-588" fmla="*/ 755904 h 1057656"/>
                  <a:gd name="connsiteX1-589" fmla="*/ 447880 w 3668760"/>
                  <a:gd name="connsiteY1-590" fmla="*/ 372364 h 1057656"/>
                  <a:gd name="connsiteX2-591" fmla="*/ 911033 w 3668760"/>
                  <a:gd name="connsiteY2-592" fmla="*/ 1057656 h 1057656"/>
                  <a:gd name="connsiteX3-593" fmla="*/ 1860826 w 3668760"/>
                  <a:gd name="connsiteY3-594" fmla="*/ 389382 h 1057656"/>
                  <a:gd name="connsiteX4-595" fmla="*/ 2479024 w 3668760"/>
                  <a:gd name="connsiteY4-596" fmla="*/ 923036 h 1057656"/>
                  <a:gd name="connsiteX5-597" fmla="*/ 2632417 w 3668760"/>
                  <a:gd name="connsiteY5-598" fmla="*/ 552704 h 1057656"/>
                  <a:gd name="connsiteX6-599" fmla="*/ 2970568 w 3668760"/>
                  <a:gd name="connsiteY6-600" fmla="*/ 534416 h 1057656"/>
                  <a:gd name="connsiteX7-601" fmla="*/ 3144792 w 3668760"/>
                  <a:gd name="connsiteY7-602" fmla="*/ 305308 h 1057656"/>
                  <a:gd name="connsiteX8-603" fmla="*/ 3668760 w 3668760"/>
                  <a:gd name="connsiteY8-604" fmla="*/ 0 h 1057656"/>
                  <a:gd name="connsiteX0-605" fmla="*/ 0 w 3668760"/>
                  <a:gd name="connsiteY0-606" fmla="*/ 755904 h 1057656"/>
                  <a:gd name="connsiteX1-607" fmla="*/ 447880 w 3668760"/>
                  <a:gd name="connsiteY1-608" fmla="*/ 372364 h 1057656"/>
                  <a:gd name="connsiteX2-609" fmla="*/ 911033 w 3668760"/>
                  <a:gd name="connsiteY2-610" fmla="*/ 1057656 h 1057656"/>
                  <a:gd name="connsiteX3-611" fmla="*/ 1364852 w 3668760"/>
                  <a:gd name="connsiteY3-612" fmla="*/ 389382 h 1057656"/>
                  <a:gd name="connsiteX4-613" fmla="*/ 2479024 w 3668760"/>
                  <a:gd name="connsiteY4-614" fmla="*/ 923036 h 1057656"/>
                  <a:gd name="connsiteX5-615" fmla="*/ 2632417 w 3668760"/>
                  <a:gd name="connsiteY5-616" fmla="*/ 552704 h 1057656"/>
                  <a:gd name="connsiteX6-617" fmla="*/ 2970568 w 3668760"/>
                  <a:gd name="connsiteY6-618" fmla="*/ 534416 h 1057656"/>
                  <a:gd name="connsiteX7-619" fmla="*/ 3144792 w 3668760"/>
                  <a:gd name="connsiteY7-620" fmla="*/ 305308 h 1057656"/>
                  <a:gd name="connsiteX8-621" fmla="*/ 3668760 w 3668760"/>
                  <a:gd name="connsiteY8-622" fmla="*/ 0 h 1057656"/>
                  <a:gd name="connsiteX0-623" fmla="*/ 0 w 3668760"/>
                  <a:gd name="connsiteY0-624" fmla="*/ 755904 h 1057656"/>
                  <a:gd name="connsiteX1-625" fmla="*/ 447880 w 3668760"/>
                  <a:gd name="connsiteY1-626" fmla="*/ 372364 h 1057656"/>
                  <a:gd name="connsiteX2-627" fmla="*/ 911033 w 3668760"/>
                  <a:gd name="connsiteY2-628" fmla="*/ 1057656 h 1057656"/>
                  <a:gd name="connsiteX3-629" fmla="*/ 1364852 w 3668760"/>
                  <a:gd name="connsiteY3-630" fmla="*/ 389382 h 1057656"/>
                  <a:gd name="connsiteX4-631" fmla="*/ 1834257 w 3668760"/>
                  <a:gd name="connsiteY4-632" fmla="*/ 923036 h 1057656"/>
                  <a:gd name="connsiteX5-633" fmla="*/ 2632417 w 3668760"/>
                  <a:gd name="connsiteY5-634" fmla="*/ 552704 h 1057656"/>
                  <a:gd name="connsiteX6-635" fmla="*/ 2970568 w 3668760"/>
                  <a:gd name="connsiteY6-636" fmla="*/ 534416 h 1057656"/>
                  <a:gd name="connsiteX7-637" fmla="*/ 3144792 w 3668760"/>
                  <a:gd name="connsiteY7-638" fmla="*/ 305308 h 1057656"/>
                  <a:gd name="connsiteX8-639" fmla="*/ 3668760 w 3668760"/>
                  <a:gd name="connsiteY8-640" fmla="*/ 0 h 1057656"/>
                  <a:gd name="connsiteX0-641" fmla="*/ 0 w 3668760"/>
                  <a:gd name="connsiteY0-642" fmla="*/ 755904 h 1057656"/>
                  <a:gd name="connsiteX1-643" fmla="*/ 447880 w 3668760"/>
                  <a:gd name="connsiteY1-644" fmla="*/ 372364 h 1057656"/>
                  <a:gd name="connsiteX2-645" fmla="*/ 911033 w 3668760"/>
                  <a:gd name="connsiteY2-646" fmla="*/ 1057656 h 1057656"/>
                  <a:gd name="connsiteX3-647" fmla="*/ 1364852 w 3668760"/>
                  <a:gd name="connsiteY3-648" fmla="*/ 389382 h 1057656"/>
                  <a:gd name="connsiteX4-649" fmla="*/ 1834257 w 3668760"/>
                  <a:gd name="connsiteY4-650" fmla="*/ 923036 h 1057656"/>
                  <a:gd name="connsiteX5-651" fmla="*/ 2278150 w 3668760"/>
                  <a:gd name="connsiteY5-652" fmla="*/ 552704 h 1057656"/>
                  <a:gd name="connsiteX6-653" fmla="*/ 2970568 w 3668760"/>
                  <a:gd name="connsiteY6-654" fmla="*/ 534416 h 1057656"/>
                  <a:gd name="connsiteX7-655" fmla="*/ 3144792 w 3668760"/>
                  <a:gd name="connsiteY7-656" fmla="*/ 305308 h 1057656"/>
                  <a:gd name="connsiteX8-657" fmla="*/ 3668760 w 3668760"/>
                  <a:gd name="connsiteY8-658" fmla="*/ 0 h 1057656"/>
                  <a:gd name="connsiteX0-659" fmla="*/ 0 w 3668760"/>
                  <a:gd name="connsiteY0-660" fmla="*/ 755904 h 1057656"/>
                  <a:gd name="connsiteX1-661" fmla="*/ 447880 w 3668760"/>
                  <a:gd name="connsiteY1-662" fmla="*/ 372364 h 1057656"/>
                  <a:gd name="connsiteX2-663" fmla="*/ 911033 w 3668760"/>
                  <a:gd name="connsiteY2-664" fmla="*/ 1057656 h 1057656"/>
                  <a:gd name="connsiteX3-665" fmla="*/ 1364852 w 3668760"/>
                  <a:gd name="connsiteY3-666" fmla="*/ 389382 h 1057656"/>
                  <a:gd name="connsiteX4-667" fmla="*/ 1834257 w 3668760"/>
                  <a:gd name="connsiteY4-668" fmla="*/ 923036 h 1057656"/>
                  <a:gd name="connsiteX5-669" fmla="*/ 2278150 w 3668760"/>
                  <a:gd name="connsiteY5-670" fmla="*/ 552704 h 1057656"/>
                  <a:gd name="connsiteX6-671" fmla="*/ 2750922 w 3668760"/>
                  <a:gd name="connsiteY6-672" fmla="*/ 534416 h 1057656"/>
                  <a:gd name="connsiteX7-673" fmla="*/ 3144792 w 3668760"/>
                  <a:gd name="connsiteY7-674" fmla="*/ 305308 h 1057656"/>
                  <a:gd name="connsiteX8-675" fmla="*/ 3668760 w 3668760"/>
                  <a:gd name="connsiteY8-676" fmla="*/ 0 h 1057656"/>
                  <a:gd name="connsiteX0-677" fmla="*/ 0 w 3668760"/>
                  <a:gd name="connsiteY0-678" fmla="*/ 755904 h 1057656"/>
                  <a:gd name="connsiteX1-679" fmla="*/ 447880 w 3668760"/>
                  <a:gd name="connsiteY1-680" fmla="*/ 372364 h 1057656"/>
                  <a:gd name="connsiteX2-681" fmla="*/ 911033 w 3668760"/>
                  <a:gd name="connsiteY2-682" fmla="*/ 1057656 h 1057656"/>
                  <a:gd name="connsiteX3-683" fmla="*/ 1364852 w 3668760"/>
                  <a:gd name="connsiteY3-684" fmla="*/ 389382 h 1057656"/>
                  <a:gd name="connsiteX4-685" fmla="*/ 1834257 w 3668760"/>
                  <a:gd name="connsiteY4-686" fmla="*/ 923036 h 1057656"/>
                  <a:gd name="connsiteX5-687" fmla="*/ 2278150 w 3668760"/>
                  <a:gd name="connsiteY5-688" fmla="*/ 552704 h 1057656"/>
                  <a:gd name="connsiteX6-689" fmla="*/ 2750922 w 3668760"/>
                  <a:gd name="connsiteY6-690" fmla="*/ 534416 h 1057656"/>
                  <a:gd name="connsiteX7-691" fmla="*/ 3144792 w 3668760"/>
                  <a:gd name="connsiteY7-692" fmla="*/ 305308 h 1057656"/>
                  <a:gd name="connsiteX8-693" fmla="*/ 3668760 w 3668760"/>
                  <a:gd name="connsiteY8-694" fmla="*/ 0 h 1057656"/>
                  <a:gd name="connsiteX0-695" fmla="*/ 0 w 3668760"/>
                  <a:gd name="connsiteY0-696" fmla="*/ 755904 h 1057656"/>
                  <a:gd name="connsiteX1-697" fmla="*/ 447880 w 3668760"/>
                  <a:gd name="connsiteY1-698" fmla="*/ 372364 h 1057656"/>
                  <a:gd name="connsiteX2-699" fmla="*/ 911033 w 3668760"/>
                  <a:gd name="connsiteY2-700" fmla="*/ 1057656 h 1057656"/>
                  <a:gd name="connsiteX3-701" fmla="*/ 1364852 w 3668760"/>
                  <a:gd name="connsiteY3-702" fmla="*/ 389382 h 1057656"/>
                  <a:gd name="connsiteX4-703" fmla="*/ 1834257 w 3668760"/>
                  <a:gd name="connsiteY4-704" fmla="*/ 923036 h 1057656"/>
                  <a:gd name="connsiteX5-705" fmla="*/ 2278150 w 3668760"/>
                  <a:gd name="connsiteY5-706" fmla="*/ 552704 h 1057656"/>
                  <a:gd name="connsiteX6-707" fmla="*/ 2750922 w 3668760"/>
                  <a:gd name="connsiteY6-708" fmla="*/ 534416 h 1057656"/>
                  <a:gd name="connsiteX7-709" fmla="*/ 3484889 w 3668760"/>
                  <a:gd name="connsiteY7-710" fmla="*/ 305308 h 1057656"/>
                  <a:gd name="connsiteX8-711" fmla="*/ 3668760 w 3668760"/>
                  <a:gd name="connsiteY8-712" fmla="*/ 0 h 1057656"/>
                  <a:gd name="connsiteX0-713" fmla="*/ 0 w 3668760"/>
                  <a:gd name="connsiteY0-714" fmla="*/ 755904 h 1057656"/>
                  <a:gd name="connsiteX1-715" fmla="*/ 447880 w 3668760"/>
                  <a:gd name="connsiteY1-716" fmla="*/ 372364 h 1057656"/>
                  <a:gd name="connsiteX2-717" fmla="*/ 911033 w 3668760"/>
                  <a:gd name="connsiteY2-718" fmla="*/ 1057656 h 1057656"/>
                  <a:gd name="connsiteX3-719" fmla="*/ 1364852 w 3668760"/>
                  <a:gd name="connsiteY3-720" fmla="*/ 389382 h 1057656"/>
                  <a:gd name="connsiteX4-721" fmla="*/ 1834257 w 3668760"/>
                  <a:gd name="connsiteY4-722" fmla="*/ 923036 h 1057656"/>
                  <a:gd name="connsiteX5-723" fmla="*/ 2278150 w 3668760"/>
                  <a:gd name="connsiteY5-724" fmla="*/ 552704 h 1057656"/>
                  <a:gd name="connsiteX6-725" fmla="*/ 2750922 w 3668760"/>
                  <a:gd name="connsiteY6-726" fmla="*/ 534416 h 1057656"/>
                  <a:gd name="connsiteX7-727" fmla="*/ 3201475 w 3668760"/>
                  <a:gd name="connsiteY7-728" fmla="*/ 305308 h 1057656"/>
                  <a:gd name="connsiteX8-729" fmla="*/ 3668760 w 3668760"/>
                  <a:gd name="connsiteY8-730" fmla="*/ 0 h 1057656"/>
                  <a:gd name="connsiteX0-731" fmla="*/ 0 w 3668760"/>
                  <a:gd name="connsiteY0-732" fmla="*/ 755904 h 923036"/>
                  <a:gd name="connsiteX1-733" fmla="*/ 447880 w 3668760"/>
                  <a:gd name="connsiteY1-734" fmla="*/ 372364 h 923036"/>
                  <a:gd name="connsiteX2-735" fmla="*/ 911033 w 3668760"/>
                  <a:gd name="connsiteY2-736" fmla="*/ 867156 h 923036"/>
                  <a:gd name="connsiteX3-737" fmla="*/ 1364852 w 3668760"/>
                  <a:gd name="connsiteY3-738" fmla="*/ 389382 h 923036"/>
                  <a:gd name="connsiteX4-739" fmla="*/ 1834257 w 3668760"/>
                  <a:gd name="connsiteY4-740" fmla="*/ 923036 h 923036"/>
                  <a:gd name="connsiteX5-741" fmla="*/ 2278150 w 3668760"/>
                  <a:gd name="connsiteY5-742" fmla="*/ 552704 h 923036"/>
                  <a:gd name="connsiteX6-743" fmla="*/ 2750922 w 3668760"/>
                  <a:gd name="connsiteY6-744" fmla="*/ 534416 h 923036"/>
                  <a:gd name="connsiteX7-745" fmla="*/ 3201475 w 3668760"/>
                  <a:gd name="connsiteY7-746" fmla="*/ 305308 h 923036"/>
                  <a:gd name="connsiteX8-747" fmla="*/ 3668760 w 3668760"/>
                  <a:gd name="connsiteY8-748" fmla="*/ 0 h 9230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668760" h="923036">
                    <a:moveTo>
                      <a:pt x="0" y="755904"/>
                    </a:moveTo>
                    <a:lnTo>
                      <a:pt x="447880" y="372364"/>
                    </a:lnTo>
                    <a:lnTo>
                      <a:pt x="911033" y="867156"/>
                    </a:lnTo>
                    <a:lnTo>
                      <a:pt x="1364852" y="389382"/>
                    </a:lnTo>
                    <a:lnTo>
                      <a:pt x="1834257" y="923036"/>
                    </a:lnTo>
                    <a:lnTo>
                      <a:pt x="2278150" y="552704"/>
                    </a:lnTo>
                    <a:lnTo>
                      <a:pt x="2750922" y="534416"/>
                    </a:lnTo>
                    <a:lnTo>
                      <a:pt x="3201475" y="305308"/>
                    </a:lnTo>
                    <a:lnTo>
                      <a:pt x="3668760" y="0"/>
                    </a:lnTo>
                  </a:path>
                </a:pathLst>
              </a:cu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490" name="Rectangle 61"/>
              <p:cNvSpPr>
                <a:spLocks noChangeArrowheads="1"/>
              </p:cNvSpPr>
              <p:nvPr/>
            </p:nvSpPr>
            <p:spPr bwMode="auto">
              <a:xfrm>
                <a:off x="1863105" y="2665388"/>
                <a:ext cx="71437"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1" name="Rectangle 71"/>
              <p:cNvSpPr>
                <a:spLocks noChangeArrowheads="1"/>
              </p:cNvSpPr>
              <p:nvPr/>
            </p:nvSpPr>
            <p:spPr bwMode="auto">
              <a:xfrm>
                <a:off x="6174755" y="2222475"/>
                <a:ext cx="71437" cy="71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2" name="Rectangle 76"/>
              <p:cNvSpPr>
                <a:spLocks noChangeArrowheads="1"/>
              </p:cNvSpPr>
              <p:nvPr/>
            </p:nvSpPr>
            <p:spPr bwMode="auto">
              <a:xfrm>
                <a:off x="6814517" y="1911325"/>
                <a:ext cx="71438" cy="7302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3" name="Rectangle 76"/>
              <p:cNvSpPr>
                <a:spLocks noChangeArrowheads="1"/>
              </p:cNvSpPr>
              <p:nvPr/>
            </p:nvSpPr>
            <p:spPr bwMode="auto">
              <a:xfrm>
                <a:off x="5565155" y="2443138"/>
                <a:ext cx="71437"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4" name="Rectangle 76"/>
              <p:cNvSpPr>
                <a:spLocks noChangeArrowheads="1"/>
              </p:cNvSpPr>
              <p:nvPr/>
            </p:nvSpPr>
            <p:spPr bwMode="auto">
              <a:xfrm>
                <a:off x="4930155" y="2481238"/>
                <a:ext cx="73025"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5" name="Rectangle 76"/>
              <p:cNvSpPr>
                <a:spLocks noChangeArrowheads="1"/>
              </p:cNvSpPr>
              <p:nvPr/>
            </p:nvSpPr>
            <p:spPr bwMode="auto">
              <a:xfrm>
                <a:off x="3688730" y="2319313"/>
                <a:ext cx="71437"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6" name="Rectangle 76"/>
              <p:cNvSpPr>
                <a:spLocks noChangeArrowheads="1"/>
              </p:cNvSpPr>
              <p:nvPr/>
            </p:nvSpPr>
            <p:spPr bwMode="auto">
              <a:xfrm>
                <a:off x="4330080" y="2824138"/>
                <a:ext cx="73025"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7" name="Rectangle 76"/>
              <p:cNvSpPr>
                <a:spLocks noChangeArrowheads="1"/>
              </p:cNvSpPr>
              <p:nvPr/>
            </p:nvSpPr>
            <p:spPr bwMode="auto">
              <a:xfrm>
                <a:off x="3079130" y="2766988"/>
                <a:ext cx="71437"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498" name="Rectangle 76"/>
              <p:cNvSpPr>
                <a:spLocks noChangeArrowheads="1"/>
              </p:cNvSpPr>
              <p:nvPr/>
            </p:nvSpPr>
            <p:spPr bwMode="auto">
              <a:xfrm>
                <a:off x="2474292" y="2281213"/>
                <a:ext cx="73025" cy="7143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grpSp>
      <p:grpSp>
        <p:nvGrpSpPr>
          <p:cNvPr id="75" name="组合 74"/>
          <p:cNvGrpSpPr/>
          <p:nvPr/>
        </p:nvGrpSpPr>
        <p:grpSpPr bwMode="auto">
          <a:xfrm>
            <a:off x="1681163" y="1700213"/>
            <a:ext cx="6237287" cy="1681162"/>
            <a:chOff x="1863105" y="1700188"/>
            <a:chExt cx="6237287" cy="1681162"/>
          </a:xfrm>
        </p:grpSpPr>
        <p:sp>
          <p:nvSpPr>
            <p:cNvPr id="3" name="任意多边形 2"/>
            <p:cNvSpPr/>
            <p:nvPr/>
          </p:nvSpPr>
          <p:spPr>
            <a:xfrm>
              <a:off x="6841505" y="2285975"/>
              <a:ext cx="1258887" cy="0"/>
            </a:xfrm>
            <a:custGeom>
              <a:avLst/>
              <a:gdLst>
                <a:gd name="connsiteX0" fmla="*/ 0 w 1619250"/>
                <a:gd name="connsiteY0" fmla="*/ 0 h 0"/>
                <a:gd name="connsiteX1" fmla="*/ 1619250 w 1619250"/>
                <a:gd name="connsiteY1" fmla="*/ 0 h 0"/>
                <a:gd name="connsiteX2" fmla="*/ 1619250 w 1619250"/>
                <a:gd name="connsiteY2" fmla="*/ 0 h 0"/>
              </a:gdLst>
              <a:ahLst/>
              <a:cxnLst>
                <a:cxn ang="0">
                  <a:pos x="connsiteX0" y="connsiteY0"/>
                </a:cxn>
                <a:cxn ang="0">
                  <a:pos x="connsiteX1" y="connsiteY1"/>
                </a:cxn>
                <a:cxn ang="0">
                  <a:pos x="connsiteX2" y="connsiteY2"/>
                </a:cxn>
              </a:cxnLst>
              <a:rect l="l" t="t" r="r" b="b"/>
              <a:pathLst>
                <a:path w="1619250">
                  <a:moveTo>
                    <a:pt x="0" y="0"/>
                  </a:moveTo>
                  <a:lnTo>
                    <a:pt x="1619250" y="0"/>
                  </a:lnTo>
                  <a:lnTo>
                    <a:pt x="1619250" y="0"/>
                  </a:lnTo>
                </a:path>
              </a:pathLst>
            </a:cu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475" name="组合 56"/>
            <p:cNvGrpSpPr/>
            <p:nvPr/>
          </p:nvGrpSpPr>
          <p:grpSpPr bwMode="auto">
            <a:xfrm>
              <a:off x="1863105" y="1700188"/>
              <a:ext cx="5033962" cy="1681162"/>
              <a:chOff x="1863105" y="1700188"/>
              <a:chExt cx="5033962" cy="1681162"/>
            </a:xfrm>
          </p:grpSpPr>
          <p:sp>
            <p:nvSpPr>
              <p:cNvPr id="45" name="Rectangle 87"/>
              <p:cNvSpPr>
                <a:spLocks noChangeAspect="1" noChangeArrowheads="1"/>
              </p:cNvSpPr>
              <p:nvPr/>
            </p:nvSpPr>
            <p:spPr bwMode="auto">
              <a:xfrm>
                <a:off x="2474292" y="2376463"/>
                <a:ext cx="73025"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18477" name="组合 15"/>
              <p:cNvGrpSpPr/>
              <p:nvPr/>
            </p:nvGrpSpPr>
            <p:grpSpPr bwMode="auto">
              <a:xfrm>
                <a:off x="1863105" y="1700188"/>
                <a:ext cx="5033962" cy="1681162"/>
                <a:chOff x="1863105" y="1700188"/>
                <a:chExt cx="5033962" cy="1681162"/>
              </a:xfrm>
            </p:grpSpPr>
            <p:sp>
              <p:nvSpPr>
                <p:cNvPr id="43" name="任意多边形 42"/>
                <p:cNvSpPr/>
                <p:nvPr/>
              </p:nvSpPr>
              <p:spPr>
                <a:xfrm>
                  <a:off x="1901205" y="1701775"/>
                  <a:ext cx="4932362" cy="1652588"/>
                </a:xfrm>
                <a:custGeom>
                  <a:avLst/>
                  <a:gdLst>
                    <a:gd name="connsiteX0" fmla="*/ 12700 w 4241800"/>
                    <a:gd name="connsiteY0" fmla="*/ 977900 h 977900"/>
                    <a:gd name="connsiteX1" fmla="*/ 0 w 4241800"/>
                    <a:gd name="connsiteY1" fmla="*/ 609600 h 977900"/>
                    <a:gd name="connsiteX2" fmla="*/ 977900 w 4241800"/>
                    <a:gd name="connsiteY2" fmla="*/ 774700 h 977900"/>
                    <a:gd name="connsiteX3" fmla="*/ 1765300 w 4241800"/>
                    <a:gd name="connsiteY3" fmla="*/ 228600 h 977900"/>
                    <a:gd name="connsiteX4" fmla="*/ 2044700 w 4241800"/>
                    <a:gd name="connsiteY4" fmla="*/ 673100 h 977900"/>
                    <a:gd name="connsiteX5" fmla="*/ 2565400 w 4241800"/>
                    <a:gd name="connsiteY5" fmla="*/ 685800 h 977900"/>
                    <a:gd name="connsiteX6" fmla="*/ 3225800 w 4241800"/>
                    <a:gd name="connsiteY6" fmla="*/ 254000 h 977900"/>
                    <a:gd name="connsiteX7" fmla="*/ 3429000 w 4241800"/>
                    <a:gd name="connsiteY7" fmla="*/ 558800 h 977900"/>
                    <a:gd name="connsiteX8" fmla="*/ 3644900 w 4241800"/>
                    <a:gd name="connsiteY8" fmla="*/ 317500 h 977900"/>
                    <a:gd name="connsiteX9" fmla="*/ 4241800 w 4241800"/>
                    <a:gd name="connsiteY9" fmla="*/ 0 h 977900"/>
                    <a:gd name="connsiteX10" fmla="*/ 4241800 w 4241800"/>
                    <a:gd name="connsiteY10" fmla="*/ 965200 h 977900"/>
                    <a:gd name="connsiteX11" fmla="*/ 12700 w 4241800"/>
                    <a:gd name="connsiteY11" fmla="*/ 977900 h 977900"/>
                    <a:gd name="connsiteX0-1" fmla="*/ 12700 w 4241800"/>
                    <a:gd name="connsiteY0-2" fmla="*/ 977900 h 977900"/>
                    <a:gd name="connsiteX1-3" fmla="*/ 0 w 4241800"/>
                    <a:gd name="connsiteY1-4" fmla="*/ 609600 h 977900"/>
                    <a:gd name="connsiteX2-5" fmla="*/ 977900 w 4241800"/>
                    <a:gd name="connsiteY2-6" fmla="*/ 774700 h 977900"/>
                    <a:gd name="connsiteX3-7" fmla="*/ 1765300 w 4241800"/>
                    <a:gd name="connsiteY3-8" fmla="*/ 228600 h 977900"/>
                    <a:gd name="connsiteX4-9" fmla="*/ 2044700 w 4241800"/>
                    <a:gd name="connsiteY4-10" fmla="*/ 673100 h 977900"/>
                    <a:gd name="connsiteX5-11" fmla="*/ 2565400 w 4241800"/>
                    <a:gd name="connsiteY5-12" fmla="*/ 685800 h 977900"/>
                    <a:gd name="connsiteX6-13" fmla="*/ 3225800 w 4241800"/>
                    <a:gd name="connsiteY6-14" fmla="*/ 254000 h 977900"/>
                    <a:gd name="connsiteX7-15" fmla="*/ 3429000 w 4241800"/>
                    <a:gd name="connsiteY7-16" fmla="*/ 558800 h 977900"/>
                    <a:gd name="connsiteX8-17" fmla="*/ 3644900 w 4241800"/>
                    <a:gd name="connsiteY8-18" fmla="*/ 317500 h 977900"/>
                    <a:gd name="connsiteX9-19" fmla="*/ 4241800 w 4241800"/>
                    <a:gd name="connsiteY9-20" fmla="*/ 0 h 977900"/>
                    <a:gd name="connsiteX10-21" fmla="*/ 4241800 w 4241800"/>
                    <a:gd name="connsiteY10-22" fmla="*/ 965200 h 977900"/>
                    <a:gd name="connsiteX11-23" fmla="*/ 12700 w 4241800"/>
                    <a:gd name="connsiteY11-24" fmla="*/ 977900 h 977900"/>
                    <a:gd name="connsiteX0-25" fmla="*/ 0 w 4300570"/>
                    <a:gd name="connsiteY0-26" fmla="*/ 977876 h 977876"/>
                    <a:gd name="connsiteX1-27" fmla="*/ 58770 w 4300570"/>
                    <a:gd name="connsiteY1-28" fmla="*/ 609600 h 977876"/>
                    <a:gd name="connsiteX2-29" fmla="*/ 1036670 w 4300570"/>
                    <a:gd name="connsiteY2-30" fmla="*/ 774700 h 977876"/>
                    <a:gd name="connsiteX3-31" fmla="*/ 1824070 w 4300570"/>
                    <a:gd name="connsiteY3-32" fmla="*/ 228600 h 977876"/>
                    <a:gd name="connsiteX4-33" fmla="*/ 2103470 w 4300570"/>
                    <a:gd name="connsiteY4-34" fmla="*/ 673100 h 977876"/>
                    <a:gd name="connsiteX5-35" fmla="*/ 2624170 w 4300570"/>
                    <a:gd name="connsiteY5-36" fmla="*/ 685800 h 977876"/>
                    <a:gd name="connsiteX6-37" fmla="*/ 3284570 w 4300570"/>
                    <a:gd name="connsiteY6-38" fmla="*/ 254000 h 977876"/>
                    <a:gd name="connsiteX7-39" fmla="*/ 3487770 w 4300570"/>
                    <a:gd name="connsiteY7-40" fmla="*/ 558800 h 977876"/>
                    <a:gd name="connsiteX8-41" fmla="*/ 3703670 w 4300570"/>
                    <a:gd name="connsiteY8-42" fmla="*/ 317500 h 977876"/>
                    <a:gd name="connsiteX9-43" fmla="*/ 4300570 w 4300570"/>
                    <a:gd name="connsiteY9-44" fmla="*/ 0 h 977876"/>
                    <a:gd name="connsiteX10-45" fmla="*/ 4300570 w 4300570"/>
                    <a:gd name="connsiteY10-46" fmla="*/ 965200 h 977876"/>
                    <a:gd name="connsiteX11-47" fmla="*/ 0 w 4300570"/>
                    <a:gd name="connsiteY11-48" fmla="*/ 977876 h 977876"/>
                    <a:gd name="connsiteX0-49" fmla="*/ 0 w 4252945"/>
                    <a:gd name="connsiteY0-50" fmla="*/ 977876 h 977876"/>
                    <a:gd name="connsiteX1-51" fmla="*/ 11145 w 4252945"/>
                    <a:gd name="connsiteY1-52" fmla="*/ 609600 h 977876"/>
                    <a:gd name="connsiteX2-53" fmla="*/ 989045 w 4252945"/>
                    <a:gd name="connsiteY2-54" fmla="*/ 774700 h 977876"/>
                    <a:gd name="connsiteX3-55" fmla="*/ 1776445 w 4252945"/>
                    <a:gd name="connsiteY3-56" fmla="*/ 228600 h 977876"/>
                    <a:gd name="connsiteX4-57" fmla="*/ 2055845 w 4252945"/>
                    <a:gd name="connsiteY4-58" fmla="*/ 673100 h 977876"/>
                    <a:gd name="connsiteX5-59" fmla="*/ 2576545 w 4252945"/>
                    <a:gd name="connsiteY5-60" fmla="*/ 685800 h 977876"/>
                    <a:gd name="connsiteX6-61" fmla="*/ 3236945 w 4252945"/>
                    <a:gd name="connsiteY6-62" fmla="*/ 254000 h 977876"/>
                    <a:gd name="connsiteX7-63" fmla="*/ 3440145 w 4252945"/>
                    <a:gd name="connsiteY7-64" fmla="*/ 558800 h 977876"/>
                    <a:gd name="connsiteX8-65" fmla="*/ 3656045 w 4252945"/>
                    <a:gd name="connsiteY8-66" fmla="*/ 317500 h 977876"/>
                    <a:gd name="connsiteX9-67" fmla="*/ 4252945 w 4252945"/>
                    <a:gd name="connsiteY9-68" fmla="*/ 0 h 977876"/>
                    <a:gd name="connsiteX10-69" fmla="*/ 4252945 w 4252945"/>
                    <a:gd name="connsiteY10-70" fmla="*/ 965200 h 977876"/>
                    <a:gd name="connsiteX11-71" fmla="*/ 0 w 4252945"/>
                    <a:gd name="connsiteY11-72" fmla="*/ 977876 h 977876"/>
                    <a:gd name="connsiteX0-73" fmla="*/ 0 w 4252945"/>
                    <a:gd name="connsiteY0-74" fmla="*/ 977876 h 977876"/>
                    <a:gd name="connsiteX1-75" fmla="*/ 11145 w 4252945"/>
                    <a:gd name="connsiteY1-76" fmla="*/ 609600 h 977876"/>
                    <a:gd name="connsiteX2-77" fmla="*/ 989045 w 4252945"/>
                    <a:gd name="connsiteY2-78" fmla="*/ 774700 h 977876"/>
                    <a:gd name="connsiteX3-79" fmla="*/ 1776445 w 4252945"/>
                    <a:gd name="connsiteY3-80" fmla="*/ 228600 h 977876"/>
                    <a:gd name="connsiteX4-81" fmla="*/ 2055845 w 4252945"/>
                    <a:gd name="connsiteY4-82" fmla="*/ 673100 h 977876"/>
                    <a:gd name="connsiteX5-83" fmla="*/ 2576545 w 4252945"/>
                    <a:gd name="connsiteY5-84" fmla="*/ 685800 h 977876"/>
                    <a:gd name="connsiteX6-85" fmla="*/ 3236945 w 4252945"/>
                    <a:gd name="connsiteY6-86" fmla="*/ 254000 h 977876"/>
                    <a:gd name="connsiteX7-87" fmla="*/ 3440145 w 4252945"/>
                    <a:gd name="connsiteY7-88" fmla="*/ 558800 h 977876"/>
                    <a:gd name="connsiteX8-89" fmla="*/ 3656045 w 4252945"/>
                    <a:gd name="connsiteY8-90" fmla="*/ 317500 h 977876"/>
                    <a:gd name="connsiteX9-91" fmla="*/ 4252945 w 4252945"/>
                    <a:gd name="connsiteY9-92" fmla="*/ 0 h 977876"/>
                    <a:gd name="connsiteX10-93" fmla="*/ 4252945 w 4252945"/>
                    <a:gd name="connsiteY10-94" fmla="*/ 965200 h 977876"/>
                    <a:gd name="connsiteX11-95" fmla="*/ 0 w 4252945"/>
                    <a:gd name="connsiteY11-96" fmla="*/ 977876 h 977876"/>
                    <a:gd name="connsiteX0-97" fmla="*/ 98393 w 4241800"/>
                    <a:gd name="connsiteY0-98" fmla="*/ 977876 h 977876"/>
                    <a:gd name="connsiteX1-99" fmla="*/ 0 w 4241800"/>
                    <a:gd name="connsiteY1-100" fmla="*/ 609600 h 977876"/>
                    <a:gd name="connsiteX2-101" fmla="*/ 977900 w 4241800"/>
                    <a:gd name="connsiteY2-102" fmla="*/ 774700 h 977876"/>
                    <a:gd name="connsiteX3-103" fmla="*/ 1765300 w 4241800"/>
                    <a:gd name="connsiteY3-104" fmla="*/ 228600 h 977876"/>
                    <a:gd name="connsiteX4-105" fmla="*/ 2044700 w 4241800"/>
                    <a:gd name="connsiteY4-106" fmla="*/ 673100 h 977876"/>
                    <a:gd name="connsiteX5-107" fmla="*/ 2565400 w 4241800"/>
                    <a:gd name="connsiteY5-108" fmla="*/ 685800 h 977876"/>
                    <a:gd name="connsiteX6-109" fmla="*/ 3225800 w 4241800"/>
                    <a:gd name="connsiteY6-110" fmla="*/ 254000 h 977876"/>
                    <a:gd name="connsiteX7-111" fmla="*/ 3429000 w 4241800"/>
                    <a:gd name="connsiteY7-112" fmla="*/ 558800 h 977876"/>
                    <a:gd name="connsiteX8-113" fmla="*/ 3644900 w 4241800"/>
                    <a:gd name="connsiteY8-114" fmla="*/ 317500 h 977876"/>
                    <a:gd name="connsiteX9-115" fmla="*/ 4241800 w 4241800"/>
                    <a:gd name="connsiteY9-116" fmla="*/ 0 h 977876"/>
                    <a:gd name="connsiteX10-117" fmla="*/ 4241800 w 4241800"/>
                    <a:gd name="connsiteY10-118" fmla="*/ 965200 h 977876"/>
                    <a:gd name="connsiteX11-119" fmla="*/ 98393 w 4241800"/>
                    <a:gd name="connsiteY11-120" fmla="*/ 977876 h 977876"/>
                    <a:gd name="connsiteX0-121" fmla="*/ 5525 w 4241800"/>
                    <a:gd name="connsiteY0-122" fmla="*/ 977876 h 977876"/>
                    <a:gd name="connsiteX1-123" fmla="*/ 0 w 4241800"/>
                    <a:gd name="connsiteY1-124" fmla="*/ 609600 h 977876"/>
                    <a:gd name="connsiteX2-125" fmla="*/ 977900 w 4241800"/>
                    <a:gd name="connsiteY2-126" fmla="*/ 774700 h 977876"/>
                    <a:gd name="connsiteX3-127" fmla="*/ 1765300 w 4241800"/>
                    <a:gd name="connsiteY3-128" fmla="*/ 228600 h 977876"/>
                    <a:gd name="connsiteX4-129" fmla="*/ 2044700 w 4241800"/>
                    <a:gd name="connsiteY4-130" fmla="*/ 673100 h 977876"/>
                    <a:gd name="connsiteX5-131" fmla="*/ 2565400 w 4241800"/>
                    <a:gd name="connsiteY5-132" fmla="*/ 685800 h 977876"/>
                    <a:gd name="connsiteX6-133" fmla="*/ 3225800 w 4241800"/>
                    <a:gd name="connsiteY6-134" fmla="*/ 254000 h 977876"/>
                    <a:gd name="connsiteX7-135" fmla="*/ 3429000 w 4241800"/>
                    <a:gd name="connsiteY7-136" fmla="*/ 558800 h 977876"/>
                    <a:gd name="connsiteX8-137" fmla="*/ 3644900 w 4241800"/>
                    <a:gd name="connsiteY8-138" fmla="*/ 317500 h 977876"/>
                    <a:gd name="connsiteX9-139" fmla="*/ 4241800 w 4241800"/>
                    <a:gd name="connsiteY9-140" fmla="*/ 0 h 977876"/>
                    <a:gd name="connsiteX10-141" fmla="*/ 4241800 w 4241800"/>
                    <a:gd name="connsiteY10-142" fmla="*/ 965200 h 977876"/>
                    <a:gd name="connsiteX11-143" fmla="*/ 5525 w 4241800"/>
                    <a:gd name="connsiteY11-144" fmla="*/ 977876 h 977876"/>
                    <a:gd name="connsiteX0-145" fmla="*/ 4241800 w 4241800"/>
                    <a:gd name="connsiteY0-146" fmla="*/ 965200 h 965200"/>
                    <a:gd name="connsiteX1-147" fmla="*/ 0 w 4241800"/>
                    <a:gd name="connsiteY1-148" fmla="*/ 609600 h 965200"/>
                    <a:gd name="connsiteX2-149" fmla="*/ 977900 w 4241800"/>
                    <a:gd name="connsiteY2-150" fmla="*/ 774700 h 965200"/>
                    <a:gd name="connsiteX3-151" fmla="*/ 1765300 w 4241800"/>
                    <a:gd name="connsiteY3-152" fmla="*/ 228600 h 965200"/>
                    <a:gd name="connsiteX4-153" fmla="*/ 2044700 w 4241800"/>
                    <a:gd name="connsiteY4-154" fmla="*/ 673100 h 965200"/>
                    <a:gd name="connsiteX5-155" fmla="*/ 2565400 w 4241800"/>
                    <a:gd name="connsiteY5-156" fmla="*/ 685800 h 965200"/>
                    <a:gd name="connsiteX6-157" fmla="*/ 3225800 w 4241800"/>
                    <a:gd name="connsiteY6-158" fmla="*/ 254000 h 965200"/>
                    <a:gd name="connsiteX7-159" fmla="*/ 3429000 w 4241800"/>
                    <a:gd name="connsiteY7-160" fmla="*/ 558800 h 965200"/>
                    <a:gd name="connsiteX8-161" fmla="*/ 3644900 w 4241800"/>
                    <a:gd name="connsiteY8-162" fmla="*/ 317500 h 965200"/>
                    <a:gd name="connsiteX9-163" fmla="*/ 4241800 w 4241800"/>
                    <a:gd name="connsiteY9-164" fmla="*/ 0 h 965200"/>
                    <a:gd name="connsiteX10-165" fmla="*/ 4241800 w 4241800"/>
                    <a:gd name="connsiteY10-166" fmla="*/ 965200 h 965200"/>
                    <a:gd name="connsiteX0-167" fmla="*/ 4241800 w 4333240"/>
                    <a:gd name="connsiteY0-168" fmla="*/ 965200 h 1056640"/>
                    <a:gd name="connsiteX1-169" fmla="*/ 0 w 4333240"/>
                    <a:gd name="connsiteY1-170" fmla="*/ 609600 h 1056640"/>
                    <a:gd name="connsiteX2-171" fmla="*/ 977900 w 4333240"/>
                    <a:gd name="connsiteY2-172" fmla="*/ 774700 h 1056640"/>
                    <a:gd name="connsiteX3-173" fmla="*/ 1765300 w 4333240"/>
                    <a:gd name="connsiteY3-174" fmla="*/ 228600 h 1056640"/>
                    <a:gd name="connsiteX4-175" fmla="*/ 2044700 w 4333240"/>
                    <a:gd name="connsiteY4-176" fmla="*/ 673100 h 1056640"/>
                    <a:gd name="connsiteX5-177" fmla="*/ 2565400 w 4333240"/>
                    <a:gd name="connsiteY5-178" fmla="*/ 685800 h 1056640"/>
                    <a:gd name="connsiteX6-179" fmla="*/ 3225800 w 4333240"/>
                    <a:gd name="connsiteY6-180" fmla="*/ 254000 h 1056640"/>
                    <a:gd name="connsiteX7-181" fmla="*/ 3429000 w 4333240"/>
                    <a:gd name="connsiteY7-182" fmla="*/ 558800 h 1056640"/>
                    <a:gd name="connsiteX8-183" fmla="*/ 3644900 w 4333240"/>
                    <a:gd name="connsiteY8-184" fmla="*/ 317500 h 1056640"/>
                    <a:gd name="connsiteX9-185" fmla="*/ 4241800 w 4333240"/>
                    <a:gd name="connsiteY9-186" fmla="*/ 0 h 1056640"/>
                    <a:gd name="connsiteX10-187" fmla="*/ 4333240 w 4333240"/>
                    <a:gd name="connsiteY10-188" fmla="*/ 1056640 h 1056640"/>
                    <a:gd name="connsiteX0-189" fmla="*/ 4241800 w 4241800"/>
                    <a:gd name="connsiteY0-190" fmla="*/ 965200 h 965200"/>
                    <a:gd name="connsiteX1-191" fmla="*/ 0 w 4241800"/>
                    <a:gd name="connsiteY1-192" fmla="*/ 609600 h 965200"/>
                    <a:gd name="connsiteX2-193" fmla="*/ 977900 w 4241800"/>
                    <a:gd name="connsiteY2-194" fmla="*/ 774700 h 965200"/>
                    <a:gd name="connsiteX3-195" fmla="*/ 1765300 w 4241800"/>
                    <a:gd name="connsiteY3-196" fmla="*/ 228600 h 965200"/>
                    <a:gd name="connsiteX4-197" fmla="*/ 2044700 w 4241800"/>
                    <a:gd name="connsiteY4-198" fmla="*/ 673100 h 965200"/>
                    <a:gd name="connsiteX5-199" fmla="*/ 2565400 w 4241800"/>
                    <a:gd name="connsiteY5-200" fmla="*/ 685800 h 965200"/>
                    <a:gd name="connsiteX6-201" fmla="*/ 3225800 w 4241800"/>
                    <a:gd name="connsiteY6-202" fmla="*/ 254000 h 965200"/>
                    <a:gd name="connsiteX7-203" fmla="*/ 3429000 w 4241800"/>
                    <a:gd name="connsiteY7-204" fmla="*/ 558800 h 965200"/>
                    <a:gd name="connsiteX8-205" fmla="*/ 3644900 w 4241800"/>
                    <a:gd name="connsiteY8-206" fmla="*/ 317500 h 965200"/>
                    <a:gd name="connsiteX9-207" fmla="*/ 4241800 w 4241800"/>
                    <a:gd name="connsiteY9-208" fmla="*/ 0 h 965200"/>
                    <a:gd name="connsiteX0-209" fmla="*/ 0 w 4241800"/>
                    <a:gd name="connsiteY0-210" fmla="*/ 609600 h 774700"/>
                    <a:gd name="connsiteX1-211" fmla="*/ 977900 w 4241800"/>
                    <a:gd name="connsiteY1-212" fmla="*/ 774700 h 774700"/>
                    <a:gd name="connsiteX2-213" fmla="*/ 1765300 w 4241800"/>
                    <a:gd name="connsiteY2-214" fmla="*/ 228600 h 774700"/>
                    <a:gd name="connsiteX3-215" fmla="*/ 2044700 w 4241800"/>
                    <a:gd name="connsiteY3-216" fmla="*/ 673100 h 774700"/>
                    <a:gd name="connsiteX4-217" fmla="*/ 2565400 w 4241800"/>
                    <a:gd name="connsiteY4-218" fmla="*/ 685800 h 774700"/>
                    <a:gd name="connsiteX5-219" fmla="*/ 3225800 w 4241800"/>
                    <a:gd name="connsiteY5-220" fmla="*/ 254000 h 774700"/>
                    <a:gd name="connsiteX6-221" fmla="*/ 3429000 w 4241800"/>
                    <a:gd name="connsiteY6-222" fmla="*/ 558800 h 774700"/>
                    <a:gd name="connsiteX7-223" fmla="*/ 3644900 w 4241800"/>
                    <a:gd name="connsiteY7-224" fmla="*/ 317500 h 774700"/>
                    <a:gd name="connsiteX8-225" fmla="*/ 4241800 w 4241800"/>
                    <a:gd name="connsiteY8-226" fmla="*/ 0 h 774700"/>
                    <a:gd name="connsiteX0-227" fmla="*/ 0 w 4241800"/>
                    <a:gd name="connsiteY0-228" fmla="*/ 663956 h 740156"/>
                    <a:gd name="connsiteX1-229" fmla="*/ 467373 w 4241800"/>
                    <a:gd name="connsiteY1-230" fmla="*/ 0 h 740156"/>
                    <a:gd name="connsiteX2-231" fmla="*/ 1765300 w 4241800"/>
                    <a:gd name="connsiteY2-232" fmla="*/ 282956 h 740156"/>
                    <a:gd name="connsiteX3-233" fmla="*/ 2044700 w 4241800"/>
                    <a:gd name="connsiteY3-234" fmla="*/ 727456 h 740156"/>
                    <a:gd name="connsiteX4-235" fmla="*/ 2565400 w 4241800"/>
                    <a:gd name="connsiteY4-236" fmla="*/ 740156 h 740156"/>
                    <a:gd name="connsiteX5-237" fmla="*/ 3225800 w 4241800"/>
                    <a:gd name="connsiteY5-238" fmla="*/ 308356 h 740156"/>
                    <a:gd name="connsiteX6-239" fmla="*/ 3429000 w 4241800"/>
                    <a:gd name="connsiteY6-240" fmla="*/ 613156 h 740156"/>
                    <a:gd name="connsiteX7-241" fmla="*/ 3644900 w 4241800"/>
                    <a:gd name="connsiteY7-242" fmla="*/ 371856 h 740156"/>
                    <a:gd name="connsiteX8-243" fmla="*/ 4241800 w 4241800"/>
                    <a:gd name="connsiteY8-244" fmla="*/ 54356 h 740156"/>
                    <a:gd name="connsiteX0-245" fmla="*/ 0 w 4241800"/>
                    <a:gd name="connsiteY0-246" fmla="*/ 663956 h 965708"/>
                    <a:gd name="connsiteX1-247" fmla="*/ 467373 w 4241800"/>
                    <a:gd name="connsiteY1-248" fmla="*/ 0 h 965708"/>
                    <a:gd name="connsiteX2-249" fmla="*/ 1296449 w 4241800"/>
                    <a:gd name="connsiteY2-250" fmla="*/ 965708 h 965708"/>
                    <a:gd name="connsiteX3-251" fmla="*/ 2044700 w 4241800"/>
                    <a:gd name="connsiteY3-252" fmla="*/ 727456 h 965708"/>
                    <a:gd name="connsiteX4-253" fmla="*/ 2565400 w 4241800"/>
                    <a:gd name="connsiteY4-254" fmla="*/ 740156 h 965708"/>
                    <a:gd name="connsiteX5-255" fmla="*/ 3225800 w 4241800"/>
                    <a:gd name="connsiteY5-256" fmla="*/ 308356 h 965708"/>
                    <a:gd name="connsiteX6-257" fmla="*/ 3429000 w 4241800"/>
                    <a:gd name="connsiteY6-258" fmla="*/ 613156 h 965708"/>
                    <a:gd name="connsiteX7-259" fmla="*/ 3644900 w 4241800"/>
                    <a:gd name="connsiteY7-260" fmla="*/ 371856 h 965708"/>
                    <a:gd name="connsiteX8-261" fmla="*/ 4241800 w 4241800"/>
                    <a:gd name="connsiteY8-262" fmla="*/ 54356 h 965708"/>
                    <a:gd name="connsiteX0-263" fmla="*/ 0 w 4241800"/>
                    <a:gd name="connsiteY0-264" fmla="*/ 1350772 h 1652524"/>
                    <a:gd name="connsiteX1-265" fmla="*/ 467373 w 4241800"/>
                    <a:gd name="connsiteY1-266" fmla="*/ 686816 h 1652524"/>
                    <a:gd name="connsiteX2-267" fmla="*/ 1296449 w 4241800"/>
                    <a:gd name="connsiteY2-268" fmla="*/ 1652524 h 1652524"/>
                    <a:gd name="connsiteX3-269" fmla="*/ 1752971 w 4241800"/>
                    <a:gd name="connsiteY3-270" fmla="*/ 0 h 1652524"/>
                    <a:gd name="connsiteX4-271" fmla="*/ 2565400 w 4241800"/>
                    <a:gd name="connsiteY4-272" fmla="*/ 1426972 h 1652524"/>
                    <a:gd name="connsiteX5-273" fmla="*/ 3225800 w 4241800"/>
                    <a:gd name="connsiteY5-274" fmla="*/ 995172 h 1652524"/>
                    <a:gd name="connsiteX6-275" fmla="*/ 3429000 w 4241800"/>
                    <a:gd name="connsiteY6-276" fmla="*/ 1299972 h 1652524"/>
                    <a:gd name="connsiteX7-277" fmla="*/ 3644900 w 4241800"/>
                    <a:gd name="connsiteY7-278" fmla="*/ 1058672 h 1652524"/>
                    <a:gd name="connsiteX8-279" fmla="*/ 4241800 w 4241800"/>
                    <a:gd name="connsiteY8-280" fmla="*/ 741172 h 1652524"/>
                    <a:gd name="connsiteX0-281" fmla="*/ 0 w 4241800"/>
                    <a:gd name="connsiteY0-282" fmla="*/ 1350772 h 1683004"/>
                    <a:gd name="connsiteX1-283" fmla="*/ 467373 w 4241800"/>
                    <a:gd name="connsiteY1-284" fmla="*/ 686816 h 1683004"/>
                    <a:gd name="connsiteX2-285" fmla="*/ 1296449 w 4241800"/>
                    <a:gd name="connsiteY2-286" fmla="*/ 1652524 h 1683004"/>
                    <a:gd name="connsiteX3-287" fmla="*/ 1752971 w 4241800"/>
                    <a:gd name="connsiteY3-288" fmla="*/ 0 h 1683004"/>
                    <a:gd name="connsiteX4-289" fmla="*/ 2419535 w 4241800"/>
                    <a:gd name="connsiteY4-290" fmla="*/ 1683004 h 1683004"/>
                    <a:gd name="connsiteX5-291" fmla="*/ 3225800 w 4241800"/>
                    <a:gd name="connsiteY5-292" fmla="*/ 995172 h 1683004"/>
                    <a:gd name="connsiteX6-293" fmla="*/ 3429000 w 4241800"/>
                    <a:gd name="connsiteY6-294" fmla="*/ 1299972 h 1683004"/>
                    <a:gd name="connsiteX7-295" fmla="*/ 3644900 w 4241800"/>
                    <a:gd name="connsiteY7-296" fmla="*/ 1058672 h 1683004"/>
                    <a:gd name="connsiteX8-297" fmla="*/ 4241800 w 4241800"/>
                    <a:gd name="connsiteY8-298" fmla="*/ 741172 h 1683004"/>
                    <a:gd name="connsiteX0-299" fmla="*/ 0 w 4241800"/>
                    <a:gd name="connsiteY0-300" fmla="*/ 1350772 h 1683004"/>
                    <a:gd name="connsiteX1-301" fmla="*/ 467373 w 4241800"/>
                    <a:gd name="connsiteY1-302" fmla="*/ 686816 h 1683004"/>
                    <a:gd name="connsiteX2-303" fmla="*/ 1296449 w 4241800"/>
                    <a:gd name="connsiteY2-304" fmla="*/ 1652524 h 1683004"/>
                    <a:gd name="connsiteX3-305" fmla="*/ 1752971 w 4241800"/>
                    <a:gd name="connsiteY3-306" fmla="*/ 0 h 1683004"/>
                    <a:gd name="connsiteX4-307" fmla="*/ 2419535 w 4241800"/>
                    <a:gd name="connsiteY4-308" fmla="*/ 1683004 h 1683004"/>
                    <a:gd name="connsiteX5-309" fmla="*/ 2777786 w 4241800"/>
                    <a:gd name="connsiteY5-310" fmla="*/ 995172 h 1683004"/>
                    <a:gd name="connsiteX6-311" fmla="*/ 3429000 w 4241800"/>
                    <a:gd name="connsiteY6-312" fmla="*/ 1299972 h 1683004"/>
                    <a:gd name="connsiteX7-313" fmla="*/ 3644900 w 4241800"/>
                    <a:gd name="connsiteY7-314" fmla="*/ 1058672 h 1683004"/>
                    <a:gd name="connsiteX8-315" fmla="*/ 4241800 w 4241800"/>
                    <a:gd name="connsiteY8-316" fmla="*/ 741172 h 1683004"/>
                    <a:gd name="connsiteX0-317" fmla="*/ 0 w 4241800"/>
                    <a:gd name="connsiteY0-318" fmla="*/ 1350772 h 1683004"/>
                    <a:gd name="connsiteX1-319" fmla="*/ 467373 w 4241800"/>
                    <a:gd name="connsiteY1-320" fmla="*/ 686816 h 1683004"/>
                    <a:gd name="connsiteX2-321" fmla="*/ 1296449 w 4241800"/>
                    <a:gd name="connsiteY2-322" fmla="*/ 1652524 h 1683004"/>
                    <a:gd name="connsiteX3-323" fmla="*/ 1752971 w 4241800"/>
                    <a:gd name="connsiteY3-324" fmla="*/ 0 h 1683004"/>
                    <a:gd name="connsiteX4-325" fmla="*/ 2419535 w 4241800"/>
                    <a:gd name="connsiteY4-326" fmla="*/ 1683004 h 1683004"/>
                    <a:gd name="connsiteX5-327" fmla="*/ 2777786 w 4241800"/>
                    <a:gd name="connsiteY5-328" fmla="*/ 995172 h 1683004"/>
                    <a:gd name="connsiteX6-329" fmla="*/ 2970568 w 4241800"/>
                    <a:gd name="connsiteY6-330" fmla="*/ 1129284 h 1683004"/>
                    <a:gd name="connsiteX7-331" fmla="*/ 3644900 w 4241800"/>
                    <a:gd name="connsiteY7-332" fmla="*/ 1058672 h 1683004"/>
                    <a:gd name="connsiteX8-333" fmla="*/ 4241800 w 4241800"/>
                    <a:gd name="connsiteY8-334" fmla="*/ 741172 h 1683004"/>
                    <a:gd name="connsiteX0-335" fmla="*/ 0 w 4241800"/>
                    <a:gd name="connsiteY0-336" fmla="*/ 1350772 h 1683004"/>
                    <a:gd name="connsiteX1-337" fmla="*/ 467373 w 4241800"/>
                    <a:gd name="connsiteY1-338" fmla="*/ 686816 h 1683004"/>
                    <a:gd name="connsiteX2-339" fmla="*/ 1296449 w 4241800"/>
                    <a:gd name="connsiteY2-340" fmla="*/ 1652524 h 1683004"/>
                    <a:gd name="connsiteX3-341" fmla="*/ 1752971 w 4241800"/>
                    <a:gd name="connsiteY3-342" fmla="*/ 0 h 1683004"/>
                    <a:gd name="connsiteX4-343" fmla="*/ 2419535 w 4241800"/>
                    <a:gd name="connsiteY4-344" fmla="*/ 1683004 h 1683004"/>
                    <a:gd name="connsiteX5-345" fmla="*/ 2777786 w 4241800"/>
                    <a:gd name="connsiteY5-346" fmla="*/ 995172 h 1683004"/>
                    <a:gd name="connsiteX6-347" fmla="*/ 2970568 w 4241800"/>
                    <a:gd name="connsiteY6-348" fmla="*/ 1129284 h 1683004"/>
                    <a:gd name="connsiteX7-349" fmla="*/ 3144792 w 4241800"/>
                    <a:gd name="connsiteY7-350" fmla="*/ 900176 h 1683004"/>
                    <a:gd name="connsiteX8-351" fmla="*/ 4241800 w 4241800"/>
                    <a:gd name="connsiteY8-352" fmla="*/ 741172 h 1683004"/>
                    <a:gd name="connsiteX0-353" fmla="*/ 0 w 3668760"/>
                    <a:gd name="connsiteY0-354" fmla="*/ 1350772 h 1683004"/>
                    <a:gd name="connsiteX1-355" fmla="*/ 467373 w 3668760"/>
                    <a:gd name="connsiteY1-356" fmla="*/ 686816 h 1683004"/>
                    <a:gd name="connsiteX2-357" fmla="*/ 1296449 w 3668760"/>
                    <a:gd name="connsiteY2-358" fmla="*/ 1652524 h 1683004"/>
                    <a:gd name="connsiteX3-359" fmla="*/ 1752971 w 3668760"/>
                    <a:gd name="connsiteY3-360" fmla="*/ 0 h 1683004"/>
                    <a:gd name="connsiteX4-361" fmla="*/ 2419535 w 3668760"/>
                    <a:gd name="connsiteY4-362" fmla="*/ 1683004 h 1683004"/>
                    <a:gd name="connsiteX5-363" fmla="*/ 2777786 w 3668760"/>
                    <a:gd name="connsiteY5-364" fmla="*/ 995172 h 1683004"/>
                    <a:gd name="connsiteX6-365" fmla="*/ 2970568 w 3668760"/>
                    <a:gd name="connsiteY6-366" fmla="*/ 1129284 h 1683004"/>
                    <a:gd name="connsiteX7-367" fmla="*/ 3144792 w 3668760"/>
                    <a:gd name="connsiteY7-368" fmla="*/ 900176 h 1683004"/>
                    <a:gd name="connsiteX8-369" fmla="*/ 3668760 w 3668760"/>
                    <a:gd name="connsiteY8-370" fmla="*/ 594868 h 1683004"/>
                    <a:gd name="connsiteX0-371" fmla="*/ 0 w 3668760"/>
                    <a:gd name="connsiteY0-372" fmla="*/ 1350772 h 1683004"/>
                    <a:gd name="connsiteX1-373" fmla="*/ 332752 w 3668760"/>
                    <a:gd name="connsiteY1-374" fmla="*/ 686816 h 1683004"/>
                    <a:gd name="connsiteX2-375" fmla="*/ 1296449 w 3668760"/>
                    <a:gd name="connsiteY2-376" fmla="*/ 1652524 h 1683004"/>
                    <a:gd name="connsiteX3-377" fmla="*/ 1752971 w 3668760"/>
                    <a:gd name="connsiteY3-378" fmla="*/ 0 h 1683004"/>
                    <a:gd name="connsiteX4-379" fmla="*/ 2419535 w 3668760"/>
                    <a:gd name="connsiteY4-380" fmla="*/ 1683004 h 1683004"/>
                    <a:gd name="connsiteX5-381" fmla="*/ 2777786 w 3668760"/>
                    <a:gd name="connsiteY5-382" fmla="*/ 995172 h 1683004"/>
                    <a:gd name="connsiteX6-383" fmla="*/ 2970568 w 3668760"/>
                    <a:gd name="connsiteY6-384" fmla="*/ 1129284 h 1683004"/>
                    <a:gd name="connsiteX7-385" fmla="*/ 3144792 w 3668760"/>
                    <a:gd name="connsiteY7-386" fmla="*/ 900176 h 1683004"/>
                    <a:gd name="connsiteX8-387" fmla="*/ 3668760 w 3668760"/>
                    <a:gd name="connsiteY8-388" fmla="*/ 594868 h 1683004"/>
                    <a:gd name="connsiteX0-389" fmla="*/ 0 w 3668760"/>
                    <a:gd name="connsiteY0-390" fmla="*/ 1350772 h 1683004"/>
                    <a:gd name="connsiteX1-391" fmla="*/ 453203 w 3668760"/>
                    <a:gd name="connsiteY1-392" fmla="*/ 686816 h 1683004"/>
                    <a:gd name="connsiteX2-393" fmla="*/ 1296449 w 3668760"/>
                    <a:gd name="connsiteY2-394" fmla="*/ 1652524 h 1683004"/>
                    <a:gd name="connsiteX3-395" fmla="*/ 1752971 w 3668760"/>
                    <a:gd name="connsiteY3-396" fmla="*/ 0 h 1683004"/>
                    <a:gd name="connsiteX4-397" fmla="*/ 2419535 w 3668760"/>
                    <a:gd name="connsiteY4-398" fmla="*/ 1683004 h 1683004"/>
                    <a:gd name="connsiteX5-399" fmla="*/ 2777786 w 3668760"/>
                    <a:gd name="connsiteY5-400" fmla="*/ 995172 h 1683004"/>
                    <a:gd name="connsiteX6-401" fmla="*/ 2970568 w 3668760"/>
                    <a:gd name="connsiteY6-402" fmla="*/ 1129284 h 1683004"/>
                    <a:gd name="connsiteX7-403" fmla="*/ 3144792 w 3668760"/>
                    <a:gd name="connsiteY7-404" fmla="*/ 900176 h 1683004"/>
                    <a:gd name="connsiteX8-405" fmla="*/ 3668760 w 3668760"/>
                    <a:gd name="connsiteY8-406" fmla="*/ 594868 h 1683004"/>
                    <a:gd name="connsiteX0-407" fmla="*/ 0 w 3668760"/>
                    <a:gd name="connsiteY0-408" fmla="*/ 1350772 h 1683004"/>
                    <a:gd name="connsiteX1-409" fmla="*/ 453203 w 3668760"/>
                    <a:gd name="connsiteY1-410" fmla="*/ 686816 h 1683004"/>
                    <a:gd name="connsiteX2-411" fmla="*/ 899670 w 3668760"/>
                    <a:gd name="connsiteY2-412" fmla="*/ 1652524 h 1683004"/>
                    <a:gd name="connsiteX3-413" fmla="*/ 1752971 w 3668760"/>
                    <a:gd name="connsiteY3-414" fmla="*/ 0 h 1683004"/>
                    <a:gd name="connsiteX4-415" fmla="*/ 2419535 w 3668760"/>
                    <a:gd name="connsiteY4-416" fmla="*/ 1683004 h 1683004"/>
                    <a:gd name="connsiteX5-417" fmla="*/ 2777786 w 3668760"/>
                    <a:gd name="connsiteY5-418" fmla="*/ 995172 h 1683004"/>
                    <a:gd name="connsiteX6-419" fmla="*/ 2970568 w 3668760"/>
                    <a:gd name="connsiteY6-420" fmla="*/ 1129284 h 1683004"/>
                    <a:gd name="connsiteX7-421" fmla="*/ 3144792 w 3668760"/>
                    <a:gd name="connsiteY7-422" fmla="*/ 900176 h 1683004"/>
                    <a:gd name="connsiteX8-423" fmla="*/ 3668760 w 3668760"/>
                    <a:gd name="connsiteY8-424" fmla="*/ 594868 h 1683004"/>
                    <a:gd name="connsiteX0-425" fmla="*/ 0 w 3668760"/>
                    <a:gd name="connsiteY0-426" fmla="*/ 1350772 h 1683004"/>
                    <a:gd name="connsiteX1-427" fmla="*/ 453203 w 3668760"/>
                    <a:gd name="connsiteY1-428" fmla="*/ 686816 h 1683004"/>
                    <a:gd name="connsiteX2-429" fmla="*/ 899670 w 3668760"/>
                    <a:gd name="connsiteY2-430" fmla="*/ 1652524 h 1683004"/>
                    <a:gd name="connsiteX3-431" fmla="*/ 1349106 w 3668760"/>
                    <a:gd name="connsiteY3-432" fmla="*/ 0 h 1683004"/>
                    <a:gd name="connsiteX4-433" fmla="*/ 2419535 w 3668760"/>
                    <a:gd name="connsiteY4-434" fmla="*/ 1683004 h 1683004"/>
                    <a:gd name="connsiteX5-435" fmla="*/ 2777786 w 3668760"/>
                    <a:gd name="connsiteY5-436" fmla="*/ 995172 h 1683004"/>
                    <a:gd name="connsiteX6-437" fmla="*/ 2970568 w 3668760"/>
                    <a:gd name="connsiteY6-438" fmla="*/ 1129284 h 1683004"/>
                    <a:gd name="connsiteX7-439" fmla="*/ 3144792 w 3668760"/>
                    <a:gd name="connsiteY7-440" fmla="*/ 900176 h 1683004"/>
                    <a:gd name="connsiteX8-441" fmla="*/ 3668760 w 3668760"/>
                    <a:gd name="connsiteY8-442" fmla="*/ 594868 h 1683004"/>
                    <a:gd name="connsiteX0-443" fmla="*/ 0 w 3668760"/>
                    <a:gd name="connsiteY0-444" fmla="*/ 1350772 h 1652524"/>
                    <a:gd name="connsiteX1-445" fmla="*/ 453203 w 3668760"/>
                    <a:gd name="connsiteY1-446" fmla="*/ 686816 h 1652524"/>
                    <a:gd name="connsiteX2-447" fmla="*/ 899670 w 3668760"/>
                    <a:gd name="connsiteY2-448" fmla="*/ 1652524 h 1652524"/>
                    <a:gd name="connsiteX3-449" fmla="*/ 1349106 w 3668760"/>
                    <a:gd name="connsiteY3-450" fmla="*/ 0 h 1652524"/>
                    <a:gd name="connsiteX4-451" fmla="*/ 1845622 w 3668760"/>
                    <a:gd name="connsiteY4-452" fmla="*/ 1540129 h 1652524"/>
                    <a:gd name="connsiteX5-453" fmla="*/ 2777786 w 3668760"/>
                    <a:gd name="connsiteY5-454" fmla="*/ 995172 h 1652524"/>
                    <a:gd name="connsiteX6-455" fmla="*/ 2970568 w 3668760"/>
                    <a:gd name="connsiteY6-456" fmla="*/ 1129284 h 1652524"/>
                    <a:gd name="connsiteX7-457" fmla="*/ 3144792 w 3668760"/>
                    <a:gd name="connsiteY7-458" fmla="*/ 900176 h 1652524"/>
                    <a:gd name="connsiteX8-459" fmla="*/ 3668760 w 3668760"/>
                    <a:gd name="connsiteY8-460" fmla="*/ 594868 h 1652524"/>
                    <a:gd name="connsiteX0-461" fmla="*/ 0 w 3668760"/>
                    <a:gd name="connsiteY0-462" fmla="*/ 1350772 h 1652524"/>
                    <a:gd name="connsiteX1-463" fmla="*/ 453203 w 3668760"/>
                    <a:gd name="connsiteY1-464" fmla="*/ 686816 h 1652524"/>
                    <a:gd name="connsiteX2-465" fmla="*/ 899670 w 3668760"/>
                    <a:gd name="connsiteY2-466" fmla="*/ 1652524 h 1652524"/>
                    <a:gd name="connsiteX3-467" fmla="*/ 1349106 w 3668760"/>
                    <a:gd name="connsiteY3-468" fmla="*/ 0 h 1652524"/>
                    <a:gd name="connsiteX4-469" fmla="*/ 1845622 w 3668760"/>
                    <a:gd name="connsiteY4-470" fmla="*/ 1540129 h 1652524"/>
                    <a:gd name="connsiteX5-471" fmla="*/ 2288897 w 3668760"/>
                    <a:gd name="connsiteY5-472" fmla="*/ 995172 h 1652524"/>
                    <a:gd name="connsiteX6-473" fmla="*/ 2970568 w 3668760"/>
                    <a:gd name="connsiteY6-474" fmla="*/ 1129284 h 1652524"/>
                    <a:gd name="connsiteX7-475" fmla="*/ 3144792 w 3668760"/>
                    <a:gd name="connsiteY7-476" fmla="*/ 900176 h 1652524"/>
                    <a:gd name="connsiteX8-477" fmla="*/ 3668760 w 3668760"/>
                    <a:gd name="connsiteY8-478" fmla="*/ 594868 h 1652524"/>
                    <a:gd name="connsiteX0-479" fmla="*/ 0 w 3668760"/>
                    <a:gd name="connsiteY0-480" fmla="*/ 1350772 h 1652524"/>
                    <a:gd name="connsiteX1-481" fmla="*/ 453203 w 3668760"/>
                    <a:gd name="connsiteY1-482" fmla="*/ 686816 h 1652524"/>
                    <a:gd name="connsiteX2-483" fmla="*/ 899670 w 3668760"/>
                    <a:gd name="connsiteY2-484" fmla="*/ 1652524 h 1652524"/>
                    <a:gd name="connsiteX3-485" fmla="*/ 1349106 w 3668760"/>
                    <a:gd name="connsiteY3-486" fmla="*/ 0 h 1652524"/>
                    <a:gd name="connsiteX4-487" fmla="*/ 1845622 w 3668760"/>
                    <a:gd name="connsiteY4-488" fmla="*/ 1540129 h 1652524"/>
                    <a:gd name="connsiteX5-489" fmla="*/ 2288897 w 3668760"/>
                    <a:gd name="connsiteY5-490" fmla="*/ 995172 h 1652524"/>
                    <a:gd name="connsiteX6-491" fmla="*/ 2750922 w 3668760"/>
                    <a:gd name="connsiteY6-492" fmla="*/ 1129284 h 1652524"/>
                    <a:gd name="connsiteX7-493" fmla="*/ 3144792 w 3668760"/>
                    <a:gd name="connsiteY7-494" fmla="*/ 900176 h 1652524"/>
                    <a:gd name="connsiteX8-495" fmla="*/ 3668760 w 3668760"/>
                    <a:gd name="connsiteY8-496" fmla="*/ 594868 h 1652524"/>
                    <a:gd name="connsiteX0-497" fmla="*/ 0 w 3668760"/>
                    <a:gd name="connsiteY0-498" fmla="*/ 1350772 h 1652524"/>
                    <a:gd name="connsiteX1-499" fmla="*/ 453203 w 3668760"/>
                    <a:gd name="connsiteY1-500" fmla="*/ 686816 h 1652524"/>
                    <a:gd name="connsiteX2-501" fmla="*/ 899670 w 3668760"/>
                    <a:gd name="connsiteY2-502" fmla="*/ 1652524 h 1652524"/>
                    <a:gd name="connsiteX3-503" fmla="*/ 1349106 w 3668760"/>
                    <a:gd name="connsiteY3-504" fmla="*/ 0 h 1652524"/>
                    <a:gd name="connsiteX4-505" fmla="*/ 1845622 w 3668760"/>
                    <a:gd name="connsiteY4-506" fmla="*/ 1540129 h 1652524"/>
                    <a:gd name="connsiteX5-507" fmla="*/ 2288897 w 3668760"/>
                    <a:gd name="connsiteY5-508" fmla="*/ 995172 h 1652524"/>
                    <a:gd name="connsiteX6-509" fmla="*/ 2750922 w 3668760"/>
                    <a:gd name="connsiteY6-510" fmla="*/ 1129284 h 1652524"/>
                    <a:gd name="connsiteX7-511" fmla="*/ 3144792 w 3668760"/>
                    <a:gd name="connsiteY7-512" fmla="*/ 900176 h 1652524"/>
                    <a:gd name="connsiteX8-513" fmla="*/ 3668760 w 3668760"/>
                    <a:gd name="connsiteY8-514" fmla="*/ 594868 h 1652524"/>
                    <a:gd name="connsiteX0-515" fmla="*/ 0 w 3668760"/>
                    <a:gd name="connsiteY0-516" fmla="*/ 1350772 h 1652524"/>
                    <a:gd name="connsiteX1-517" fmla="*/ 453203 w 3668760"/>
                    <a:gd name="connsiteY1-518" fmla="*/ 686816 h 1652524"/>
                    <a:gd name="connsiteX2-519" fmla="*/ 899670 w 3668760"/>
                    <a:gd name="connsiteY2-520" fmla="*/ 1652524 h 1652524"/>
                    <a:gd name="connsiteX3-521" fmla="*/ 1349106 w 3668760"/>
                    <a:gd name="connsiteY3-522" fmla="*/ 0 h 1652524"/>
                    <a:gd name="connsiteX4-523" fmla="*/ 1845622 w 3668760"/>
                    <a:gd name="connsiteY4-524" fmla="*/ 1540129 h 1652524"/>
                    <a:gd name="connsiteX5-525" fmla="*/ 2288897 w 3668760"/>
                    <a:gd name="connsiteY5-526" fmla="*/ 995172 h 1652524"/>
                    <a:gd name="connsiteX6-527" fmla="*/ 2750922 w 3668760"/>
                    <a:gd name="connsiteY6-528" fmla="*/ 1129284 h 1652524"/>
                    <a:gd name="connsiteX7-529" fmla="*/ 3371523 w 3668760"/>
                    <a:gd name="connsiteY7-530" fmla="*/ 1024001 h 1652524"/>
                    <a:gd name="connsiteX8-531" fmla="*/ 3668760 w 3668760"/>
                    <a:gd name="connsiteY8-532" fmla="*/ 594868 h 1652524"/>
                    <a:gd name="connsiteX0-533" fmla="*/ 0 w 3668760"/>
                    <a:gd name="connsiteY0-534" fmla="*/ 1350772 h 1652524"/>
                    <a:gd name="connsiteX1-535" fmla="*/ 453203 w 3668760"/>
                    <a:gd name="connsiteY1-536" fmla="*/ 686816 h 1652524"/>
                    <a:gd name="connsiteX2-537" fmla="*/ 899670 w 3668760"/>
                    <a:gd name="connsiteY2-538" fmla="*/ 1652524 h 1652524"/>
                    <a:gd name="connsiteX3-539" fmla="*/ 1349106 w 3668760"/>
                    <a:gd name="connsiteY3-540" fmla="*/ 0 h 1652524"/>
                    <a:gd name="connsiteX4-541" fmla="*/ 1845622 w 3668760"/>
                    <a:gd name="connsiteY4-542" fmla="*/ 1540129 h 1652524"/>
                    <a:gd name="connsiteX5-543" fmla="*/ 2288897 w 3668760"/>
                    <a:gd name="connsiteY5-544" fmla="*/ 995172 h 1652524"/>
                    <a:gd name="connsiteX6-545" fmla="*/ 2750922 w 3668760"/>
                    <a:gd name="connsiteY6-546" fmla="*/ 1129284 h 1652524"/>
                    <a:gd name="connsiteX7-547" fmla="*/ 3208560 w 3668760"/>
                    <a:gd name="connsiteY7-548" fmla="*/ 871601 h 1652524"/>
                    <a:gd name="connsiteX8-549" fmla="*/ 3668760 w 3668760"/>
                    <a:gd name="connsiteY8-550" fmla="*/ 594868 h 16525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668760" h="1652524">
                      <a:moveTo>
                        <a:pt x="0" y="1350772"/>
                      </a:moveTo>
                      <a:lnTo>
                        <a:pt x="453203" y="686816"/>
                      </a:lnTo>
                      <a:lnTo>
                        <a:pt x="899670" y="1652524"/>
                      </a:lnTo>
                      <a:lnTo>
                        <a:pt x="1349106" y="0"/>
                      </a:lnTo>
                      <a:lnTo>
                        <a:pt x="1845622" y="1540129"/>
                      </a:lnTo>
                      <a:lnTo>
                        <a:pt x="2288897" y="995172"/>
                      </a:lnTo>
                      <a:lnTo>
                        <a:pt x="2750922" y="1129284"/>
                      </a:lnTo>
                      <a:lnTo>
                        <a:pt x="3208560" y="871601"/>
                      </a:lnTo>
                      <a:lnTo>
                        <a:pt x="3668760" y="594868"/>
                      </a:lnTo>
                    </a:path>
                  </a:pathLst>
                </a:custGeom>
                <a:no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Rectangle 82"/>
                <p:cNvSpPr>
                  <a:spLocks noChangeAspect="1" noChangeArrowheads="1"/>
                </p:cNvSpPr>
                <p:nvPr/>
              </p:nvSpPr>
              <p:spPr bwMode="auto">
                <a:xfrm>
                  <a:off x="1863105" y="3009875"/>
                  <a:ext cx="71437" cy="71438"/>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6" name="Rectangle 97"/>
                <p:cNvSpPr>
                  <a:spLocks noChangeAspect="1" noChangeArrowheads="1"/>
                </p:cNvSpPr>
                <p:nvPr/>
              </p:nvSpPr>
              <p:spPr bwMode="auto">
                <a:xfrm>
                  <a:off x="6824042" y="2251050"/>
                  <a:ext cx="73025" cy="73025"/>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7" name="Rectangle 87"/>
                <p:cNvSpPr>
                  <a:spLocks noChangeAspect="1" noChangeArrowheads="1"/>
                </p:cNvSpPr>
                <p:nvPr/>
              </p:nvSpPr>
              <p:spPr bwMode="auto">
                <a:xfrm>
                  <a:off x="3079130" y="3309913"/>
                  <a:ext cx="71437"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8" name="Rectangle 87"/>
                <p:cNvSpPr>
                  <a:spLocks noChangeAspect="1" noChangeArrowheads="1"/>
                </p:cNvSpPr>
                <p:nvPr/>
              </p:nvSpPr>
              <p:spPr bwMode="auto">
                <a:xfrm>
                  <a:off x="3688730" y="1700188"/>
                  <a:ext cx="71437"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9" name="Rectangle 87"/>
                <p:cNvSpPr>
                  <a:spLocks noChangeAspect="1" noChangeArrowheads="1"/>
                </p:cNvSpPr>
                <p:nvPr/>
              </p:nvSpPr>
              <p:spPr bwMode="auto">
                <a:xfrm>
                  <a:off x="4330080" y="3186088"/>
                  <a:ext cx="73025"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0" name="Rectangle 87"/>
                <p:cNvSpPr>
                  <a:spLocks noChangeAspect="1" noChangeArrowheads="1"/>
                </p:cNvSpPr>
                <p:nvPr/>
              </p:nvSpPr>
              <p:spPr bwMode="auto">
                <a:xfrm>
                  <a:off x="4930155" y="2662213"/>
                  <a:ext cx="73025"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 name="Rectangle 87"/>
                <p:cNvSpPr>
                  <a:spLocks noChangeAspect="1" noChangeArrowheads="1"/>
                </p:cNvSpPr>
                <p:nvPr/>
              </p:nvSpPr>
              <p:spPr bwMode="auto">
                <a:xfrm>
                  <a:off x="5565155" y="2814613"/>
                  <a:ext cx="71437"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2" name="Rectangle 87"/>
                <p:cNvSpPr>
                  <a:spLocks noChangeAspect="1" noChangeArrowheads="1"/>
                </p:cNvSpPr>
                <p:nvPr/>
              </p:nvSpPr>
              <p:spPr bwMode="auto">
                <a:xfrm>
                  <a:off x="6174755" y="2547913"/>
                  <a:ext cx="71437" cy="71437"/>
                </a:xfrm>
                <a:prstGeom prst="rect">
                  <a:avLst/>
                </a:prstGeom>
                <a:solidFill>
                  <a:schemeClr val="tx1">
                    <a:lumMod val="65000"/>
                    <a:lumOff val="35000"/>
                  </a:schemeClr>
                </a:solidFill>
                <a:ln w="9525" algn="ctr">
                  <a:noFill/>
                  <a:miter lim="800000"/>
                </a:ln>
                <a:effectLst/>
              </p:spPr>
              <p:txBody>
                <a:bodyPr wrap="none" anchor="ct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grpSp>
        <p:nvGrpSpPr>
          <p:cNvPr id="5" name="组合 4"/>
          <p:cNvGrpSpPr/>
          <p:nvPr/>
        </p:nvGrpSpPr>
        <p:grpSpPr bwMode="auto">
          <a:xfrm>
            <a:off x="1450975" y="1330325"/>
            <a:ext cx="5503863" cy="3041650"/>
            <a:chOff x="1450975" y="1330325"/>
            <a:chExt cx="5503863" cy="3041650"/>
          </a:xfrm>
        </p:grpSpPr>
        <p:sp>
          <p:nvSpPr>
            <p:cNvPr id="18455" name="Text Box 9"/>
            <p:cNvSpPr txBox="1">
              <a:spLocks noChangeArrowheads="1"/>
            </p:cNvSpPr>
            <p:nvPr/>
          </p:nvSpPr>
          <p:spPr bwMode="auto">
            <a:xfrm>
              <a:off x="6380163" y="40671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6" name="矩形 5"/>
            <p:cNvSpPr/>
            <p:nvPr/>
          </p:nvSpPr>
          <p:spPr bwMode="auto">
            <a:xfrm>
              <a:off x="1490663" y="3962400"/>
              <a:ext cx="5399087" cy="90488"/>
            </a:xfrm>
            <a:prstGeom prst="rect">
              <a:avLst/>
            </a:prstGeom>
            <a:solidFill>
              <a:schemeClr val="bg1">
                <a:lumMod val="65000"/>
              </a:schemeClr>
            </a:solidFill>
            <a:ln w="19050">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Line 5"/>
            <p:cNvSpPr>
              <a:spLocks noChangeShapeType="1"/>
            </p:cNvSpPr>
            <p:nvPr/>
          </p:nvSpPr>
          <p:spPr bwMode="auto">
            <a:xfrm>
              <a:off x="4187825" y="1330325"/>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8" name="Line 6"/>
            <p:cNvSpPr>
              <a:spLocks noChangeShapeType="1"/>
            </p:cNvSpPr>
            <p:nvPr/>
          </p:nvSpPr>
          <p:spPr bwMode="auto">
            <a:xfrm>
              <a:off x="6030913" y="1330325"/>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9" name="Line 7"/>
            <p:cNvSpPr>
              <a:spLocks noChangeShapeType="1"/>
            </p:cNvSpPr>
            <p:nvPr/>
          </p:nvSpPr>
          <p:spPr bwMode="auto">
            <a:xfrm>
              <a:off x="6662738" y="1330325"/>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0" name="Line 9"/>
            <p:cNvSpPr>
              <a:spLocks noChangeShapeType="1"/>
            </p:cNvSpPr>
            <p:nvPr/>
          </p:nvSpPr>
          <p:spPr bwMode="auto">
            <a:xfrm>
              <a:off x="3546475" y="1330325"/>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1" name="Line 9"/>
            <p:cNvSpPr>
              <a:spLocks noChangeShapeType="1"/>
            </p:cNvSpPr>
            <p:nvPr/>
          </p:nvSpPr>
          <p:spPr bwMode="auto">
            <a:xfrm>
              <a:off x="1714500" y="1330325"/>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2" name="Line 9"/>
            <p:cNvSpPr>
              <a:spLocks noChangeShapeType="1"/>
            </p:cNvSpPr>
            <p:nvPr/>
          </p:nvSpPr>
          <p:spPr bwMode="auto">
            <a:xfrm>
              <a:off x="2317750" y="1330325"/>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3" name="Line 5"/>
            <p:cNvSpPr>
              <a:spLocks noChangeShapeType="1"/>
            </p:cNvSpPr>
            <p:nvPr/>
          </p:nvSpPr>
          <p:spPr bwMode="auto">
            <a:xfrm>
              <a:off x="4787900" y="1330325"/>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4" name="Line 6"/>
            <p:cNvSpPr>
              <a:spLocks noChangeShapeType="1"/>
            </p:cNvSpPr>
            <p:nvPr/>
          </p:nvSpPr>
          <p:spPr bwMode="auto">
            <a:xfrm>
              <a:off x="5421313" y="1330325"/>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5" name="Line 9"/>
            <p:cNvSpPr>
              <a:spLocks noChangeShapeType="1"/>
            </p:cNvSpPr>
            <p:nvPr/>
          </p:nvSpPr>
          <p:spPr bwMode="auto">
            <a:xfrm>
              <a:off x="2936875" y="1330325"/>
              <a:ext cx="0" cy="2700338"/>
            </a:xfrm>
            <a:prstGeom prst="line">
              <a:avLst/>
            </a:prstGeom>
            <a:noFill/>
            <a:ln w="15875">
              <a:solidFill>
                <a:schemeClr val="tx1">
                  <a:lumMod val="65000"/>
                  <a:lumOff val="35000"/>
                </a:schemeClr>
              </a:solidFill>
              <a:prstDash val="dash"/>
              <a:round/>
            </a:ln>
            <a:effectLst/>
          </p:spPr>
          <p:txBody>
            <a:bodyPr/>
            <a:lstStyle/>
            <a:p>
              <a:pPr eaLnBrk="1" fontAlgn="auto" hangingPunct="1">
                <a:spcBef>
                  <a:spcPts val="0"/>
                </a:spcBef>
                <a:spcAft>
                  <a:spcPts val="0"/>
                </a:spcAft>
                <a:defRPr/>
              </a:pPr>
              <a:endParaRPr lang="zh-CN" altLang="en-US">
                <a:solidFill>
                  <a:prstClr val="black">
                    <a:lumMod val="85000"/>
                    <a:lumOff val="15000"/>
                  </a:prstClr>
                </a:solidFill>
                <a:latin typeface="+mn-lt"/>
                <a:ea typeface="+mn-ea"/>
              </a:endParaRPr>
            </a:p>
          </p:txBody>
        </p:sp>
        <p:sp>
          <p:nvSpPr>
            <p:cNvPr id="18466" name="Text Box 9"/>
            <p:cNvSpPr txBox="1">
              <a:spLocks noChangeArrowheads="1"/>
            </p:cNvSpPr>
            <p:nvPr/>
          </p:nvSpPr>
          <p:spPr bwMode="auto">
            <a:xfrm>
              <a:off x="1450975" y="40671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67" name="Text Box 9"/>
            <p:cNvSpPr txBox="1">
              <a:spLocks noChangeArrowheads="1"/>
            </p:cNvSpPr>
            <p:nvPr/>
          </p:nvSpPr>
          <p:spPr bwMode="auto">
            <a:xfrm>
              <a:off x="2670175" y="40671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68" name="Text Box 9"/>
            <p:cNvSpPr txBox="1">
              <a:spLocks noChangeArrowheads="1"/>
            </p:cNvSpPr>
            <p:nvPr/>
          </p:nvSpPr>
          <p:spPr bwMode="auto">
            <a:xfrm>
              <a:off x="3908425" y="40671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69" name="Text Box 9"/>
            <p:cNvSpPr txBox="1">
              <a:spLocks noChangeArrowheads="1"/>
            </p:cNvSpPr>
            <p:nvPr/>
          </p:nvSpPr>
          <p:spPr bwMode="auto">
            <a:xfrm>
              <a:off x="5151438" y="40671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70" name="Text Box 9"/>
            <p:cNvSpPr txBox="1">
              <a:spLocks noChangeArrowheads="1"/>
            </p:cNvSpPr>
            <p:nvPr/>
          </p:nvSpPr>
          <p:spPr bwMode="auto">
            <a:xfrm>
              <a:off x="2036763" y="40671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71" name="Text Box 9"/>
            <p:cNvSpPr txBox="1">
              <a:spLocks noChangeArrowheads="1"/>
            </p:cNvSpPr>
            <p:nvPr/>
          </p:nvSpPr>
          <p:spPr bwMode="auto">
            <a:xfrm>
              <a:off x="3255963" y="40671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72" name="Text Box 9"/>
            <p:cNvSpPr txBox="1">
              <a:spLocks noChangeArrowheads="1"/>
            </p:cNvSpPr>
            <p:nvPr/>
          </p:nvSpPr>
          <p:spPr bwMode="auto">
            <a:xfrm>
              <a:off x="4511675" y="4067175"/>
              <a:ext cx="57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sp>
          <p:nvSpPr>
            <p:cNvPr id="18473" name="Text Box 9"/>
            <p:cNvSpPr txBox="1">
              <a:spLocks noChangeArrowheads="1"/>
            </p:cNvSpPr>
            <p:nvPr/>
          </p:nvSpPr>
          <p:spPr bwMode="auto">
            <a:xfrm>
              <a:off x="5743575" y="4067175"/>
              <a:ext cx="573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262626"/>
                  </a:solidFill>
                  <a:ea typeface="微软雅黑" panose="020B0503020204020204" pitchFamily="34" charset="-122"/>
                </a:rPr>
                <a:t>文本</a:t>
              </a:r>
              <a:endParaRPr lang="zh-CN" altLang="en-US" sz="1400">
                <a:solidFill>
                  <a:srgbClr val="262626"/>
                </a:solidFill>
                <a:ea typeface="微软雅黑" panose="020B0503020204020204" pitchFamily="34" charset="-122"/>
              </a:endParaRPr>
            </a:p>
          </p:txBody>
        </p:sp>
      </p:grpSp>
      <p:grpSp>
        <p:nvGrpSpPr>
          <p:cNvPr id="79" name="组合 78"/>
          <p:cNvGrpSpPr/>
          <p:nvPr/>
        </p:nvGrpSpPr>
        <p:grpSpPr bwMode="auto">
          <a:xfrm>
            <a:off x="6789738" y="3378200"/>
            <a:ext cx="1109662" cy="527050"/>
            <a:chOff x="6971680" y="3378175"/>
            <a:chExt cx="1109662" cy="527050"/>
          </a:xfrm>
        </p:grpSpPr>
        <p:sp>
          <p:nvSpPr>
            <p:cNvPr id="18453" name="Text Box 9"/>
            <p:cNvSpPr txBox="1">
              <a:spLocks noChangeArrowheads="1"/>
            </p:cNvSpPr>
            <p:nvPr/>
          </p:nvSpPr>
          <p:spPr bwMode="auto">
            <a:xfrm>
              <a:off x="6971680" y="3378175"/>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sp>
          <p:nvSpPr>
            <p:cNvPr id="18454" name="Text Box 9"/>
            <p:cNvSpPr txBox="1">
              <a:spLocks noChangeArrowheads="1"/>
            </p:cNvSpPr>
            <p:nvPr/>
          </p:nvSpPr>
          <p:spPr bwMode="auto">
            <a:xfrm>
              <a:off x="6971680" y="3597250"/>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grpSp>
      <p:grpSp>
        <p:nvGrpSpPr>
          <p:cNvPr id="78" name="组合 77"/>
          <p:cNvGrpSpPr/>
          <p:nvPr/>
        </p:nvGrpSpPr>
        <p:grpSpPr bwMode="auto">
          <a:xfrm>
            <a:off x="6767513" y="2314575"/>
            <a:ext cx="1109662" cy="546100"/>
            <a:chOff x="6949455" y="2314550"/>
            <a:chExt cx="1109662" cy="546100"/>
          </a:xfrm>
        </p:grpSpPr>
        <p:sp>
          <p:nvSpPr>
            <p:cNvPr id="18451" name="Text Box 9"/>
            <p:cNvSpPr txBox="1">
              <a:spLocks noChangeArrowheads="1"/>
            </p:cNvSpPr>
            <p:nvPr/>
          </p:nvSpPr>
          <p:spPr bwMode="auto">
            <a:xfrm>
              <a:off x="6949455" y="2314550"/>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sp>
          <p:nvSpPr>
            <p:cNvPr id="18452" name="Text Box 9"/>
            <p:cNvSpPr txBox="1">
              <a:spLocks noChangeArrowheads="1"/>
            </p:cNvSpPr>
            <p:nvPr/>
          </p:nvSpPr>
          <p:spPr bwMode="auto">
            <a:xfrm>
              <a:off x="6949455" y="2552675"/>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grpSp>
      <p:grpSp>
        <p:nvGrpSpPr>
          <p:cNvPr id="77" name="组合 76"/>
          <p:cNvGrpSpPr/>
          <p:nvPr/>
        </p:nvGrpSpPr>
        <p:grpSpPr bwMode="auto">
          <a:xfrm>
            <a:off x="6757988" y="1393825"/>
            <a:ext cx="1109662" cy="555625"/>
            <a:chOff x="6939930" y="1393800"/>
            <a:chExt cx="1109662" cy="555625"/>
          </a:xfrm>
        </p:grpSpPr>
        <p:sp>
          <p:nvSpPr>
            <p:cNvPr id="18449" name="Text Box 9"/>
            <p:cNvSpPr txBox="1">
              <a:spLocks noChangeArrowheads="1"/>
            </p:cNvSpPr>
            <p:nvPr/>
          </p:nvSpPr>
          <p:spPr bwMode="auto">
            <a:xfrm>
              <a:off x="6939930" y="1641450"/>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sp>
          <p:nvSpPr>
            <p:cNvPr id="18450" name="Text Box 9"/>
            <p:cNvSpPr txBox="1">
              <a:spLocks noChangeArrowheads="1"/>
            </p:cNvSpPr>
            <p:nvPr/>
          </p:nvSpPr>
          <p:spPr bwMode="auto">
            <a:xfrm>
              <a:off x="6939930" y="1393800"/>
              <a:ext cx="1109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pPr>
              <a:r>
                <a:rPr lang="zh-CN" altLang="en-US" sz="1400">
                  <a:solidFill>
                    <a:srgbClr val="262626"/>
                  </a:solidFill>
                  <a:ea typeface="微软雅黑" panose="020B0503020204020204" pitchFamily="34" charset="-122"/>
                </a:rPr>
                <a:t>添加文本</a:t>
              </a:r>
              <a:endParaRPr lang="zh-CN" altLang="en-US" sz="1400">
                <a:solidFill>
                  <a:srgbClr val="262626"/>
                </a:solidFill>
                <a:ea typeface="微软雅黑" panose="020B0503020204020204" pitchFamily="34" charset="-122"/>
              </a:endParaRPr>
            </a:p>
          </p:txBody>
        </p:sp>
      </p:grpSp>
      <p:sp>
        <p:nvSpPr>
          <p:cNvPr id="69" name="TextBox 68"/>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72" name="组合 71"/>
          <p:cNvGrpSpPr/>
          <p:nvPr/>
        </p:nvGrpSpPr>
        <p:grpSpPr bwMode="auto">
          <a:xfrm>
            <a:off x="539750" y="1230313"/>
            <a:ext cx="1174750" cy="917575"/>
            <a:chOff x="721692" y="1230288"/>
            <a:chExt cx="1174750" cy="917377"/>
          </a:xfrm>
        </p:grpSpPr>
        <p:pic>
          <p:nvPicPr>
            <p:cNvPr id="18443" name="图片 100" descr="5-10.png"/>
            <p:cNvPicPr>
              <a:picLocks noChangeAspect="1"/>
            </p:cNvPicPr>
            <p:nvPr/>
          </p:nvPicPr>
          <p:blipFill>
            <a:blip r:embed="rId1">
              <a:extLst>
                <a:ext uri="{28A0092B-C50C-407E-A947-70E740481C1C}">
                  <a14:useLocalDpi xmlns:a14="http://schemas.microsoft.com/office/drawing/2010/main" val="0"/>
                </a:ext>
              </a:extLst>
            </a:blip>
            <a:srcRect l="41736" t="31499" r="27956" b="29399"/>
            <a:stretch>
              <a:fillRect/>
            </a:stretch>
          </p:blipFill>
          <p:spPr bwMode="auto">
            <a:xfrm>
              <a:off x="721692" y="1276325"/>
              <a:ext cx="2238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图片 101" descr="5-11.png"/>
            <p:cNvPicPr>
              <a:picLocks noChangeAspect="1"/>
            </p:cNvPicPr>
            <p:nvPr/>
          </p:nvPicPr>
          <p:blipFill>
            <a:blip r:embed="rId2">
              <a:extLst>
                <a:ext uri="{28A0092B-C50C-407E-A947-70E740481C1C}">
                  <a14:useLocalDpi xmlns:a14="http://schemas.microsoft.com/office/drawing/2010/main" val="0"/>
                </a:ext>
              </a:extLst>
            </a:blip>
            <a:srcRect l="41736" t="31499" r="27956" b="29399"/>
            <a:stretch>
              <a:fillRect/>
            </a:stretch>
          </p:blipFill>
          <p:spPr bwMode="auto">
            <a:xfrm>
              <a:off x="721692" y="1568181"/>
              <a:ext cx="2238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Text Box 9"/>
            <p:cNvSpPr txBox="1">
              <a:spLocks noChangeArrowheads="1"/>
            </p:cNvSpPr>
            <p:nvPr/>
          </p:nvSpPr>
          <p:spPr bwMode="auto">
            <a:xfrm>
              <a:off x="891555" y="1230288"/>
              <a:ext cx="966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添加文本</a:t>
              </a:r>
              <a:endParaRPr lang="zh-CN" altLang="en-US" sz="1400">
                <a:solidFill>
                  <a:srgbClr val="000000"/>
                </a:solidFill>
                <a:ea typeface="微软雅黑" panose="020B0503020204020204" pitchFamily="34" charset="-122"/>
              </a:endParaRPr>
            </a:p>
          </p:txBody>
        </p:sp>
        <p:sp>
          <p:nvSpPr>
            <p:cNvPr id="18446" name="Text Box 9"/>
            <p:cNvSpPr txBox="1">
              <a:spLocks noChangeArrowheads="1"/>
            </p:cNvSpPr>
            <p:nvPr/>
          </p:nvSpPr>
          <p:spPr bwMode="auto">
            <a:xfrm>
              <a:off x="891555" y="1535088"/>
              <a:ext cx="966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添加文本</a:t>
              </a:r>
              <a:endParaRPr lang="zh-CN" altLang="en-US" sz="1400">
                <a:solidFill>
                  <a:srgbClr val="000000"/>
                </a:solidFill>
                <a:ea typeface="微软雅黑" panose="020B0503020204020204" pitchFamily="34" charset="-122"/>
              </a:endParaRPr>
            </a:p>
          </p:txBody>
        </p:sp>
        <p:sp>
          <p:nvSpPr>
            <p:cNvPr id="18447" name="Text Box 9"/>
            <p:cNvSpPr txBox="1">
              <a:spLocks noChangeArrowheads="1"/>
            </p:cNvSpPr>
            <p:nvPr/>
          </p:nvSpPr>
          <p:spPr bwMode="auto">
            <a:xfrm>
              <a:off x="891555" y="1839888"/>
              <a:ext cx="1004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000000"/>
                  </a:solidFill>
                  <a:ea typeface="微软雅黑" panose="020B0503020204020204" pitchFamily="34" charset="-122"/>
                </a:rPr>
                <a:t>添加文本</a:t>
              </a:r>
              <a:endParaRPr lang="zh-CN" altLang="en-US" sz="1400">
                <a:solidFill>
                  <a:srgbClr val="000000"/>
                </a:solidFill>
                <a:ea typeface="微软雅黑" panose="020B0503020204020204" pitchFamily="34" charset="-122"/>
              </a:endParaRPr>
            </a:p>
          </p:txBody>
        </p:sp>
        <p:pic>
          <p:nvPicPr>
            <p:cNvPr id="18448" name="图片 101" descr="5-11.png"/>
            <p:cNvPicPr>
              <a:picLocks noChangeAspect="1"/>
            </p:cNvPicPr>
            <p:nvPr/>
          </p:nvPicPr>
          <p:blipFill>
            <a:blip r:embed="rId2">
              <a:extLst>
                <a:ext uri="{28A0092B-C50C-407E-A947-70E740481C1C}">
                  <a14:useLocalDpi xmlns:a14="http://schemas.microsoft.com/office/drawing/2010/main" val="0"/>
                </a:ext>
              </a:extLst>
            </a:blip>
            <a:srcRect l="41736" t="31499" r="27956" b="29399"/>
            <a:stretch>
              <a:fillRect/>
            </a:stretch>
          </p:blipFill>
          <p:spPr bwMode="auto">
            <a:xfrm>
              <a:off x="721692" y="1852172"/>
              <a:ext cx="2238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500" fill="hold"/>
                                        <p:tgtEl>
                                          <p:spTgt spid="72"/>
                                        </p:tgtEl>
                                        <p:attrNameLst>
                                          <p:attrName>ppt_x</p:attrName>
                                        </p:attrNameLst>
                                      </p:cBhvr>
                                      <p:tavLst>
                                        <p:tav tm="0">
                                          <p:val>
                                            <p:strVal val="0-#ppt_w/2"/>
                                          </p:val>
                                        </p:tav>
                                        <p:tav tm="100000">
                                          <p:val>
                                            <p:strVal val="#ppt_x"/>
                                          </p:val>
                                        </p:tav>
                                      </p:tavLst>
                                    </p:anim>
                                    <p:anim calcmode="lin" valueType="num">
                                      <p:cBhvr additive="base">
                                        <p:cTn id="12" dur="500" fill="hold"/>
                                        <p:tgtEl>
                                          <p:spTgt spid="72"/>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500"/>
                                  </p:stCondLst>
                                  <p:childTnLst>
                                    <p:set>
                                      <p:cBhvr>
                                        <p:cTn id="14" dur="1" fill="hold">
                                          <p:stCondLst>
                                            <p:cond delay="0"/>
                                          </p:stCondLst>
                                        </p:cTn>
                                        <p:tgtEl>
                                          <p:spTgt spid="73"/>
                                        </p:tgtEl>
                                        <p:attrNameLst>
                                          <p:attrName>style.visibility</p:attrName>
                                        </p:attrNameLst>
                                      </p:cBhvr>
                                      <p:to>
                                        <p:strVal val="visible"/>
                                      </p:to>
                                    </p:set>
                                    <p:animEffect transition="in" filter="wipe(left)">
                                      <p:cBhvr>
                                        <p:cTn id="15" dur="1100"/>
                                        <p:tgtEl>
                                          <p:spTgt spid="73"/>
                                        </p:tgtEl>
                                      </p:cBhvr>
                                    </p:animEffect>
                                  </p:childTnLst>
                                </p:cTn>
                              </p:par>
                              <p:par>
                                <p:cTn id="16" presetID="14" presetClass="entr" presetSubtype="10" fill="hold" nodeType="withEffect">
                                  <p:stCondLst>
                                    <p:cond delay="1100"/>
                                  </p:stCondLst>
                                  <p:childTnLst>
                                    <p:set>
                                      <p:cBhvr>
                                        <p:cTn id="17" dur="1" fill="hold">
                                          <p:stCondLst>
                                            <p:cond delay="0"/>
                                          </p:stCondLst>
                                        </p:cTn>
                                        <p:tgtEl>
                                          <p:spTgt spid="77"/>
                                        </p:tgtEl>
                                        <p:attrNameLst>
                                          <p:attrName>style.visibility</p:attrName>
                                        </p:attrNameLst>
                                      </p:cBhvr>
                                      <p:to>
                                        <p:strVal val="visible"/>
                                      </p:to>
                                    </p:set>
                                    <p:animEffect transition="in" filter="randombar(horizontal)">
                                      <p:cBhvr>
                                        <p:cTn id="18" dur="500"/>
                                        <p:tgtEl>
                                          <p:spTgt spid="77"/>
                                        </p:tgtEl>
                                      </p:cBhvr>
                                    </p:animEffect>
                                  </p:childTnLst>
                                </p:cTn>
                              </p:par>
                              <p:par>
                                <p:cTn id="19" presetID="22" presetClass="entr" presetSubtype="8" fill="hold" nodeType="withEffect">
                                  <p:stCondLst>
                                    <p:cond delay="1500"/>
                                  </p:stCondLst>
                                  <p:childTnLst>
                                    <p:set>
                                      <p:cBhvr>
                                        <p:cTn id="20" dur="1" fill="hold">
                                          <p:stCondLst>
                                            <p:cond delay="0"/>
                                          </p:stCondLst>
                                        </p:cTn>
                                        <p:tgtEl>
                                          <p:spTgt spid="75"/>
                                        </p:tgtEl>
                                        <p:attrNameLst>
                                          <p:attrName>style.visibility</p:attrName>
                                        </p:attrNameLst>
                                      </p:cBhvr>
                                      <p:to>
                                        <p:strVal val="visible"/>
                                      </p:to>
                                    </p:set>
                                    <p:animEffect transition="in" filter="wipe(left)">
                                      <p:cBhvr>
                                        <p:cTn id="21" dur="1200"/>
                                        <p:tgtEl>
                                          <p:spTgt spid="75"/>
                                        </p:tgtEl>
                                      </p:cBhvr>
                                    </p:animEffect>
                                  </p:childTnLst>
                                </p:cTn>
                              </p:par>
                              <p:par>
                                <p:cTn id="22" presetID="14" presetClass="entr" presetSubtype="10" fill="hold" nodeType="withEffect">
                                  <p:stCondLst>
                                    <p:cond delay="2200"/>
                                  </p:stCondLst>
                                  <p:childTnLst>
                                    <p:set>
                                      <p:cBhvr>
                                        <p:cTn id="23" dur="1" fill="hold">
                                          <p:stCondLst>
                                            <p:cond delay="0"/>
                                          </p:stCondLst>
                                        </p:cTn>
                                        <p:tgtEl>
                                          <p:spTgt spid="78"/>
                                        </p:tgtEl>
                                        <p:attrNameLst>
                                          <p:attrName>style.visibility</p:attrName>
                                        </p:attrNameLst>
                                      </p:cBhvr>
                                      <p:to>
                                        <p:strVal val="visible"/>
                                      </p:to>
                                    </p:set>
                                    <p:animEffect transition="in" filter="randombar(horizontal)">
                                      <p:cBhvr>
                                        <p:cTn id="24" dur="500"/>
                                        <p:tgtEl>
                                          <p:spTgt spid="78"/>
                                        </p:tgtEl>
                                      </p:cBhvr>
                                    </p:animEffect>
                                  </p:childTnLst>
                                </p:cTn>
                              </p:par>
                              <p:par>
                                <p:cTn id="25" presetID="22" presetClass="entr" presetSubtype="8" fill="hold" nodeType="withEffect">
                                  <p:stCondLst>
                                    <p:cond delay="2300"/>
                                  </p:stCondLst>
                                  <p:childTnLst>
                                    <p:set>
                                      <p:cBhvr>
                                        <p:cTn id="26" dur="1" fill="hold">
                                          <p:stCondLst>
                                            <p:cond delay="0"/>
                                          </p:stCondLst>
                                        </p:cTn>
                                        <p:tgtEl>
                                          <p:spTgt spid="76"/>
                                        </p:tgtEl>
                                        <p:attrNameLst>
                                          <p:attrName>style.visibility</p:attrName>
                                        </p:attrNameLst>
                                      </p:cBhvr>
                                      <p:to>
                                        <p:strVal val="visible"/>
                                      </p:to>
                                    </p:set>
                                    <p:animEffect transition="in" filter="wipe(left)">
                                      <p:cBhvr>
                                        <p:cTn id="27" dur="1300"/>
                                        <p:tgtEl>
                                          <p:spTgt spid="76"/>
                                        </p:tgtEl>
                                      </p:cBhvr>
                                    </p:animEffect>
                                  </p:childTnLst>
                                </p:cTn>
                              </p:par>
                              <p:par>
                                <p:cTn id="28" presetID="14" presetClass="entr" presetSubtype="10" fill="hold" nodeType="withEffect">
                                  <p:stCondLst>
                                    <p:cond delay="3100"/>
                                  </p:stCondLst>
                                  <p:childTnLst>
                                    <p:set>
                                      <p:cBhvr>
                                        <p:cTn id="29" dur="1" fill="hold">
                                          <p:stCondLst>
                                            <p:cond delay="0"/>
                                          </p:stCondLst>
                                        </p:cTn>
                                        <p:tgtEl>
                                          <p:spTgt spid="79"/>
                                        </p:tgtEl>
                                        <p:attrNameLst>
                                          <p:attrName>style.visibility</p:attrName>
                                        </p:attrNameLst>
                                      </p:cBhvr>
                                      <p:to>
                                        <p:strVal val="visible"/>
                                      </p:to>
                                    </p:set>
                                    <p:animEffect transition="in" filter="randombar(horizontal)">
                                      <p:cBhvr>
                                        <p:cTn id="3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87385" y="3111503"/>
            <a:ext cx="57416" cy="985117"/>
            <a:chOff x="1988953" y="2952846"/>
            <a:chExt cx="57416" cy="985117"/>
          </a:xfrm>
          <a:solidFill>
            <a:schemeClr val="tx1">
              <a:lumMod val="85000"/>
              <a:lumOff val="15000"/>
            </a:schemeClr>
          </a:solidFill>
        </p:grpSpPr>
        <p:sp>
          <p:nvSpPr>
            <p:cNvPr id="3" name="Freeform 13"/>
            <p:cNvSpPr/>
            <p:nvPr/>
          </p:nvSpPr>
          <p:spPr bwMode="auto">
            <a:xfrm>
              <a:off x="2016148" y="2952846"/>
              <a:ext cx="0" cy="957919"/>
            </a:xfrm>
            <a:custGeom>
              <a:avLst/>
              <a:gdLst>
                <a:gd name="T0" fmla="*/ 0 h 317"/>
                <a:gd name="T1" fmla="*/ 317 h 317"/>
                <a:gd name="T2" fmla="*/ 0 h 317"/>
              </a:gdLst>
              <a:ahLst/>
              <a:cxnLst>
                <a:cxn ang="0">
                  <a:pos x="0" y="T0"/>
                </a:cxn>
                <a:cxn ang="0">
                  <a:pos x="0" y="T1"/>
                </a:cxn>
                <a:cxn ang="0">
                  <a:pos x="0" y="T2"/>
                </a:cxn>
              </a:cxnLst>
              <a:rect l="0" t="0" r="r" b="b"/>
              <a:pathLst>
                <a:path h="317">
                  <a:moveTo>
                    <a:pt x="0" y="0"/>
                  </a:moveTo>
                  <a:lnTo>
                    <a:pt x="0" y="317"/>
                  </a:lnTo>
                  <a:lnTo>
                    <a:pt x="0" y="0"/>
                  </a:lnTo>
                  <a:close/>
                </a:path>
              </a:pathLst>
            </a:custGeom>
            <a:grpFill/>
            <a:ln w="10" cap="flat">
              <a:solidFill>
                <a:schemeClr val="tx1">
                  <a:lumMod val="85000"/>
                  <a:lumOff val="15000"/>
                </a:schemeClr>
              </a:solidFill>
              <a:prstDash val="solid"/>
              <a:miter lim="800000"/>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 name="Oval 28"/>
            <p:cNvSpPr>
              <a:spLocks noChangeArrowheads="1"/>
            </p:cNvSpPr>
            <p:nvPr/>
          </p:nvSpPr>
          <p:spPr bwMode="auto">
            <a:xfrm>
              <a:off x="1988953" y="3880547"/>
              <a:ext cx="57416" cy="57416"/>
            </a:xfrm>
            <a:prstGeom prst="ellipse">
              <a:avLst/>
            </a:prstGeom>
            <a:grpFill/>
            <a:ln w="9525">
              <a:solidFill>
                <a:schemeClr val="tx1">
                  <a:lumMod val="85000"/>
                  <a:lumOff val="1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 name="组合 4"/>
          <p:cNvGrpSpPr/>
          <p:nvPr/>
        </p:nvGrpSpPr>
        <p:grpSpPr>
          <a:xfrm>
            <a:off x="3300758" y="3111503"/>
            <a:ext cx="51372" cy="985117"/>
            <a:chOff x="3702326" y="2952846"/>
            <a:chExt cx="51372" cy="985117"/>
          </a:xfrm>
          <a:solidFill>
            <a:schemeClr val="tx1">
              <a:lumMod val="85000"/>
              <a:lumOff val="15000"/>
            </a:schemeClr>
          </a:solidFill>
        </p:grpSpPr>
        <p:sp>
          <p:nvSpPr>
            <p:cNvPr id="6" name="Freeform 14"/>
            <p:cNvSpPr/>
            <p:nvPr/>
          </p:nvSpPr>
          <p:spPr bwMode="auto">
            <a:xfrm>
              <a:off x="3732544" y="2952846"/>
              <a:ext cx="0" cy="957919"/>
            </a:xfrm>
            <a:custGeom>
              <a:avLst/>
              <a:gdLst>
                <a:gd name="T0" fmla="*/ 0 h 317"/>
                <a:gd name="T1" fmla="*/ 317 h 317"/>
                <a:gd name="T2" fmla="*/ 0 h 317"/>
              </a:gdLst>
              <a:ahLst/>
              <a:cxnLst>
                <a:cxn ang="0">
                  <a:pos x="0" y="T0"/>
                </a:cxn>
                <a:cxn ang="0">
                  <a:pos x="0" y="T1"/>
                </a:cxn>
                <a:cxn ang="0">
                  <a:pos x="0" y="T2"/>
                </a:cxn>
              </a:cxnLst>
              <a:rect l="0" t="0" r="r" b="b"/>
              <a:pathLst>
                <a:path h="317">
                  <a:moveTo>
                    <a:pt x="0" y="0"/>
                  </a:moveTo>
                  <a:lnTo>
                    <a:pt x="0" y="317"/>
                  </a:lnTo>
                  <a:lnTo>
                    <a:pt x="0" y="0"/>
                  </a:lnTo>
                  <a:close/>
                </a:path>
              </a:pathLst>
            </a:custGeom>
            <a:grpFill/>
            <a:ln w="10" cap="flat">
              <a:solidFill>
                <a:schemeClr val="tx1">
                  <a:lumMod val="85000"/>
                  <a:lumOff val="15000"/>
                </a:schemeClr>
              </a:solidFill>
              <a:prstDash val="solid"/>
              <a:miter lim="800000"/>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Oval 29"/>
            <p:cNvSpPr>
              <a:spLocks noChangeArrowheads="1"/>
            </p:cNvSpPr>
            <p:nvPr/>
          </p:nvSpPr>
          <p:spPr bwMode="auto">
            <a:xfrm>
              <a:off x="3702326" y="3880547"/>
              <a:ext cx="51372" cy="57416"/>
            </a:xfrm>
            <a:prstGeom prst="ellipse">
              <a:avLst/>
            </a:prstGeom>
            <a:grpFill/>
            <a:ln w="9525">
              <a:solidFill>
                <a:schemeClr val="tx1">
                  <a:lumMod val="85000"/>
                  <a:lumOff val="1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8" name="组合 7"/>
          <p:cNvGrpSpPr/>
          <p:nvPr/>
        </p:nvGrpSpPr>
        <p:grpSpPr>
          <a:xfrm>
            <a:off x="5071546" y="3111503"/>
            <a:ext cx="57416" cy="985117"/>
            <a:chOff x="5473114" y="2952846"/>
            <a:chExt cx="57416" cy="985117"/>
          </a:xfrm>
          <a:solidFill>
            <a:schemeClr val="tx1">
              <a:lumMod val="85000"/>
              <a:lumOff val="15000"/>
            </a:schemeClr>
          </a:solidFill>
        </p:grpSpPr>
        <p:sp>
          <p:nvSpPr>
            <p:cNvPr id="9" name="Freeform 15"/>
            <p:cNvSpPr/>
            <p:nvPr/>
          </p:nvSpPr>
          <p:spPr bwMode="auto">
            <a:xfrm>
              <a:off x="5500311" y="2952846"/>
              <a:ext cx="0" cy="957919"/>
            </a:xfrm>
            <a:custGeom>
              <a:avLst/>
              <a:gdLst>
                <a:gd name="T0" fmla="*/ 0 h 317"/>
                <a:gd name="T1" fmla="*/ 317 h 317"/>
                <a:gd name="T2" fmla="*/ 0 h 317"/>
              </a:gdLst>
              <a:ahLst/>
              <a:cxnLst>
                <a:cxn ang="0">
                  <a:pos x="0" y="T0"/>
                </a:cxn>
                <a:cxn ang="0">
                  <a:pos x="0" y="T1"/>
                </a:cxn>
                <a:cxn ang="0">
                  <a:pos x="0" y="T2"/>
                </a:cxn>
              </a:cxnLst>
              <a:rect l="0" t="0" r="r" b="b"/>
              <a:pathLst>
                <a:path h="317">
                  <a:moveTo>
                    <a:pt x="0" y="0"/>
                  </a:moveTo>
                  <a:lnTo>
                    <a:pt x="0" y="317"/>
                  </a:lnTo>
                  <a:lnTo>
                    <a:pt x="0" y="0"/>
                  </a:lnTo>
                  <a:close/>
                </a:path>
              </a:pathLst>
            </a:custGeom>
            <a:grpFill/>
            <a:ln w="10" cap="flat">
              <a:solidFill>
                <a:schemeClr val="tx1">
                  <a:lumMod val="85000"/>
                  <a:lumOff val="15000"/>
                </a:schemeClr>
              </a:solidFill>
              <a:prstDash val="solid"/>
              <a:miter lim="800000"/>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 name="Oval 30"/>
            <p:cNvSpPr>
              <a:spLocks noChangeArrowheads="1"/>
            </p:cNvSpPr>
            <p:nvPr/>
          </p:nvSpPr>
          <p:spPr bwMode="auto">
            <a:xfrm>
              <a:off x="5473114" y="3880547"/>
              <a:ext cx="57416" cy="57416"/>
            </a:xfrm>
            <a:prstGeom prst="ellipse">
              <a:avLst/>
            </a:prstGeom>
            <a:grpFill/>
            <a:ln w="9525">
              <a:solidFill>
                <a:schemeClr val="tx1">
                  <a:lumMod val="85000"/>
                  <a:lumOff val="15000"/>
                </a:schemeClr>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11" name="矩形 10"/>
          <p:cNvSpPr>
            <a:spLocks noChangeArrowheads="1"/>
          </p:cNvSpPr>
          <p:nvPr/>
        </p:nvSpPr>
        <p:spPr bwMode="auto">
          <a:xfrm>
            <a:off x="611188" y="1292225"/>
            <a:ext cx="71294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上海锐普广告有限公司</a:t>
            </a:r>
            <a:r>
              <a:rPr lang="zh-CN" altLang="zh-CN" sz="1200">
                <a:solidFill>
                  <a:srgbClr val="000000"/>
                </a:solidFill>
                <a:latin typeface="微软雅黑" panose="020B0503020204020204" pitchFamily="34" charset="-122"/>
                <a:ea typeface="微软雅黑" panose="020B0503020204020204" pitchFamily="34" charset="-122"/>
              </a:rPr>
              <a:t>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展示效果，让您的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创造卓越价值。</a:t>
            </a:r>
            <a:endParaRPr lang="en-US" altLang="zh-CN" sz="1200">
              <a:solidFill>
                <a:srgbClr val="00000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771025" y="3111503"/>
            <a:ext cx="57416" cy="1013825"/>
            <a:chOff x="7172593" y="2952846"/>
            <a:chExt cx="57416" cy="1013825"/>
          </a:xfrm>
          <a:solidFill>
            <a:srgbClr val="C00000"/>
          </a:solidFill>
        </p:grpSpPr>
        <p:sp>
          <p:nvSpPr>
            <p:cNvPr id="13" name="Oval 30"/>
            <p:cNvSpPr>
              <a:spLocks noChangeArrowheads="1"/>
            </p:cNvSpPr>
            <p:nvPr/>
          </p:nvSpPr>
          <p:spPr bwMode="auto">
            <a:xfrm>
              <a:off x="7172593" y="3909255"/>
              <a:ext cx="57416" cy="57416"/>
            </a:xfrm>
            <a:prstGeom prst="ellipse">
              <a:avLst/>
            </a:prstGeom>
            <a:grpFill/>
            <a:ln w="9525">
              <a:solidFill>
                <a:srgbClr val="C00000"/>
              </a:solid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 name="Freeform 15"/>
            <p:cNvSpPr/>
            <p:nvPr/>
          </p:nvSpPr>
          <p:spPr bwMode="auto">
            <a:xfrm>
              <a:off x="7198126" y="2952846"/>
              <a:ext cx="0" cy="957919"/>
            </a:xfrm>
            <a:custGeom>
              <a:avLst/>
              <a:gdLst>
                <a:gd name="T0" fmla="*/ 0 h 317"/>
                <a:gd name="T1" fmla="*/ 317 h 317"/>
                <a:gd name="T2" fmla="*/ 0 h 317"/>
              </a:gdLst>
              <a:ahLst/>
              <a:cxnLst>
                <a:cxn ang="0">
                  <a:pos x="0" y="T0"/>
                </a:cxn>
                <a:cxn ang="0">
                  <a:pos x="0" y="T1"/>
                </a:cxn>
                <a:cxn ang="0">
                  <a:pos x="0" y="T2"/>
                </a:cxn>
              </a:cxnLst>
              <a:rect l="0" t="0" r="r" b="b"/>
              <a:pathLst>
                <a:path h="317">
                  <a:moveTo>
                    <a:pt x="0" y="0"/>
                  </a:moveTo>
                  <a:lnTo>
                    <a:pt x="0" y="317"/>
                  </a:lnTo>
                  <a:lnTo>
                    <a:pt x="0" y="0"/>
                  </a:lnTo>
                  <a:close/>
                </a:path>
              </a:pathLst>
            </a:custGeom>
            <a:grpFill/>
            <a:ln w="10" cap="flat">
              <a:solidFill>
                <a:srgbClr val="C00000"/>
              </a:solidFill>
              <a:prstDash val="solid"/>
              <a:miter lim="800000"/>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15" name="TextBox 14"/>
          <p:cNvSpPr txBox="1">
            <a:spLocks noChangeArrowheads="1"/>
          </p:cNvSpPr>
          <p:nvPr/>
        </p:nvSpPr>
        <p:spPr bwMode="auto">
          <a:xfrm>
            <a:off x="1333500" y="4067175"/>
            <a:ext cx="5381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262626"/>
                </a:solidFill>
              </a:rPr>
              <a:t>60%</a:t>
            </a:r>
            <a:endParaRPr lang="zh-CN" altLang="en-US" sz="1600">
              <a:solidFill>
                <a:srgbClr val="262626"/>
              </a:solidFill>
            </a:endParaRPr>
          </a:p>
        </p:txBody>
      </p:sp>
      <p:sp>
        <p:nvSpPr>
          <p:cNvPr id="16" name="TextBox 15"/>
          <p:cNvSpPr txBox="1">
            <a:spLocks noChangeArrowheads="1"/>
          </p:cNvSpPr>
          <p:nvPr/>
        </p:nvSpPr>
        <p:spPr bwMode="auto">
          <a:xfrm>
            <a:off x="3057525" y="4105275"/>
            <a:ext cx="5381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262626"/>
                </a:solidFill>
              </a:rPr>
              <a:t>71%</a:t>
            </a:r>
            <a:endParaRPr lang="zh-CN" altLang="en-US" sz="1600">
              <a:solidFill>
                <a:srgbClr val="262626"/>
              </a:solidFill>
            </a:endParaRPr>
          </a:p>
        </p:txBody>
      </p:sp>
      <p:sp>
        <p:nvSpPr>
          <p:cNvPr id="17" name="TextBox 16"/>
          <p:cNvSpPr txBox="1">
            <a:spLocks noChangeArrowheads="1"/>
          </p:cNvSpPr>
          <p:nvPr/>
        </p:nvSpPr>
        <p:spPr bwMode="auto">
          <a:xfrm>
            <a:off x="4830763" y="4105275"/>
            <a:ext cx="5381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262626"/>
                </a:solidFill>
              </a:rPr>
              <a:t>82%</a:t>
            </a:r>
            <a:endParaRPr lang="zh-CN" altLang="en-US" sz="1600">
              <a:solidFill>
                <a:srgbClr val="262626"/>
              </a:solidFill>
            </a:endParaRPr>
          </a:p>
        </p:txBody>
      </p:sp>
      <p:sp>
        <p:nvSpPr>
          <p:cNvPr id="18" name="TextBox 17"/>
          <p:cNvSpPr txBox="1">
            <a:spLocks noChangeArrowheads="1"/>
          </p:cNvSpPr>
          <p:nvPr/>
        </p:nvSpPr>
        <p:spPr bwMode="auto">
          <a:xfrm>
            <a:off x="6505575" y="4111625"/>
            <a:ext cx="708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C00000"/>
                </a:solidFill>
              </a:rPr>
              <a:t>100%</a:t>
            </a:r>
            <a:endParaRPr lang="zh-CN" altLang="en-US" sz="1600">
              <a:solidFill>
                <a:srgbClr val="C00000"/>
              </a:solidFill>
            </a:endParaRPr>
          </a:p>
        </p:txBody>
      </p:sp>
      <p:grpSp>
        <p:nvGrpSpPr>
          <p:cNvPr id="20" name="组合 19"/>
          <p:cNvGrpSpPr/>
          <p:nvPr/>
        </p:nvGrpSpPr>
        <p:grpSpPr bwMode="auto">
          <a:xfrm>
            <a:off x="925513" y="2362200"/>
            <a:ext cx="1363662" cy="1344613"/>
            <a:chOff x="1326560" y="2203434"/>
            <a:chExt cx="1363456" cy="1344766"/>
          </a:xfrm>
        </p:grpSpPr>
        <p:sp>
          <p:nvSpPr>
            <p:cNvPr id="21" name="Freeform 7"/>
            <p:cNvSpPr>
              <a:spLocks noEditPoints="1"/>
            </p:cNvSpPr>
            <p:nvPr/>
          </p:nvSpPr>
          <p:spPr bwMode="auto">
            <a:xfrm>
              <a:off x="2015431" y="2317747"/>
              <a:ext cx="674585" cy="1227278"/>
            </a:xfrm>
            <a:custGeom>
              <a:avLst/>
              <a:gdLst>
                <a:gd name="T0" fmla="*/ 53 w 94"/>
                <a:gd name="T1" fmla="*/ 1 h 172"/>
                <a:gd name="T2" fmla="*/ 93 w 94"/>
                <a:gd name="T3" fmla="*/ 78 h 172"/>
                <a:gd name="T4" fmla="*/ 1 w 94"/>
                <a:gd name="T5" fmla="*/ 171 h 172"/>
                <a:gd name="T6" fmla="*/ 1 w 94"/>
                <a:gd name="T7" fmla="*/ 139 h 172"/>
                <a:gd name="T8" fmla="*/ 61 w 94"/>
                <a:gd name="T9" fmla="*/ 78 h 172"/>
                <a:gd name="T10" fmla="*/ 35 w 94"/>
                <a:gd name="T11" fmla="*/ 28 h 172"/>
                <a:gd name="T12" fmla="*/ 53 w 94"/>
                <a:gd name="T13" fmla="*/ 1 h 172"/>
                <a:gd name="T14" fmla="*/ 53 w 94"/>
                <a:gd name="T15" fmla="*/ 0 h 172"/>
                <a:gd name="T16" fmla="*/ 34 w 94"/>
                <a:gd name="T17" fmla="*/ 28 h 172"/>
                <a:gd name="T18" fmla="*/ 60 w 94"/>
                <a:gd name="T19" fmla="*/ 78 h 172"/>
                <a:gd name="T20" fmla="*/ 0 w 94"/>
                <a:gd name="T21" fmla="*/ 138 h 172"/>
                <a:gd name="T22" fmla="*/ 0 w 94"/>
                <a:gd name="T23" fmla="*/ 138 h 172"/>
                <a:gd name="T24" fmla="*/ 0 w 94"/>
                <a:gd name="T25" fmla="*/ 172 h 172"/>
                <a:gd name="T26" fmla="*/ 94 w 94"/>
                <a:gd name="T27" fmla="*/ 78 h 172"/>
                <a:gd name="T28" fmla="*/ 53 w 94"/>
                <a:gd name="T2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72">
                  <a:moveTo>
                    <a:pt x="53" y="1"/>
                  </a:moveTo>
                  <a:cubicBezTo>
                    <a:pt x="78" y="19"/>
                    <a:pt x="93" y="47"/>
                    <a:pt x="93" y="78"/>
                  </a:cubicBezTo>
                  <a:cubicBezTo>
                    <a:pt x="93" y="129"/>
                    <a:pt x="52" y="171"/>
                    <a:pt x="1" y="171"/>
                  </a:cubicBezTo>
                  <a:cubicBezTo>
                    <a:pt x="1" y="139"/>
                    <a:pt x="1" y="139"/>
                    <a:pt x="1" y="139"/>
                  </a:cubicBezTo>
                  <a:cubicBezTo>
                    <a:pt x="34" y="139"/>
                    <a:pt x="61" y="111"/>
                    <a:pt x="61" y="78"/>
                  </a:cubicBezTo>
                  <a:cubicBezTo>
                    <a:pt x="61" y="58"/>
                    <a:pt x="51" y="39"/>
                    <a:pt x="35" y="28"/>
                  </a:cubicBezTo>
                  <a:cubicBezTo>
                    <a:pt x="53" y="1"/>
                    <a:pt x="53" y="1"/>
                    <a:pt x="53" y="1"/>
                  </a:cubicBezTo>
                  <a:close/>
                  <a:moveTo>
                    <a:pt x="53" y="0"/>
                  </a:moveTo>
                  <a:cubicBezTo>
                    <a:pt x="34" y="28"/>
                    <a:pt x="34" y="28"/>
                    <a:pt x="34" y="28"/>
                  </a:cubicBezTo>
                  <a:cubicBezTo>
                    <a:pt x="50" y="39"/>
                    <a:pt x="60" y="57"/>
                    <a:pt x="60" y="78"/>
                  </a:cubicBezTo>
                  <a:cubicBezTo>
                    <a:pt x="60" y="111"/>
                    <a:pt x="33" y="138"/>
                    <a:pt x="0" y="138"/>
                  </a:cubicBezTo>
                  <a:cubicBezTo>
                    <a:pt x="0" y="138"/>
                    <a:pt x="0" y="138"/>
                    <a:pt x="0" y="138"/>
                  </a:cubicBezTo>
                  <a:cubicBezTo>
                    <a:pt x="0" y="172"/>
                    <a:pt x="0" y="172"/>
                    <a:pt x="0" y="172"/>
                  </a:cubicBezTo>
                  <a:cubicBezTo>
                    <a:pt x="52" y="172"/>
                    <a:pt x="94" y="130"/>
                    <a:pt x="94" y="78"/>
                  </a:cubicBezTo>
                  <a:cubicBezTo>
                    <a:pt x="94" y="46"/>
                    <a:pt x="78" y="17"/>
                    <a:pt x="53" y="0"/>
                  </a:cubicBezTo>
                  <a:close/>
                </a:path>
              </a:pathLst>
            </a:custGeom>
            <a:solidFill>
              <a:schemeClr val="bg1">
                <a:lumMod val="65000"/>
              </a:schemeClr>
            </a:solidFill>
            <a:ln>
              <a:solidFill>
                <a:schemeClr val="tx1">
                  <a:lumMod val="65000"/>
                  <a:lumOff val="35000"/>
                </a:schemeClr>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 name="Freeform 8"/>
            <p:cNvSpPr/>
            <p:nvPr/>
          </p:nvSpPr>
          <p:spPr bwMode="auto">
            <a:xfrm>
              <a:off x="1339260" y="2203434"/>
              <a:ext cx="1057638" cy="1341690"/>
            </a:xfrm>
            <a:custGeom>
              <a:avLst/>
              <a:gdLst>
                <a:gd name="T0" fmla="*/ 34 w 148"/>
                <a:gd name="T1" fmla="*/ 94 h 188"/>
                <a:gd name="T2" fmla="*/ 95 w 148"/>
                <a:gd name="T3" fmla="*/ 34 h 188"/>
                <a:gd name="T4" fmla="*/ 129 w 148"/>
                <a:gd name="T5" fmla="*/ 44 h 188"/>
                <a:gd name="T6" fmla="*/ 148 w 148"/>
                <a:gd name="T7" fmla="*/ 16 h 188"/>
                <a:gd name="T8" fmla="*/ 95 w 148"/>
                <a:gd name="T9" fmla="*/ 0 h 188"/>
                <a:gd name="T10" fmla="*/ 0 w 148"/>
                <a:gd name="T11" fmla="*/ 94 h 188"/>
                <a:gd name="T12" fmla="*/ 95 w 148"/>
                <a:gd name="T13" fmla="*/ 188 h 188"/>
                <a:gd name="T14" fmla="*/ 95 w 148"/>
                <a:gd name="T15" fmla="*/ 188 h 188"/>
                <a:gd name="T16" fmla="*/ 95 w 148"/>
                <a:gd name="T17" fmla="*/ 154 h 188"/>
                <a:gd name="T18" fmla="*/ 34 w 148"/>
                <a:gd name="T19"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88">
                  <a:moveTo>
                    <a:pt x="34" y="94"/>
                  </a:moveTo>
                  <a:cubicBezTo>
                    <a:pt x="34" y="61"/>
                    <a:pt x="62" y="34"/>
                    <a:pt x="95" y="34"/>
                  </a:cubicBezTo>
                  <a:cubicBezTo>
                    <a:pt x="107" y="34"/>
                    <a:pt x="119" y="37"/>
                    <a:pt x="129" y="44"/>
                  </a:cubicBezTo>
                  <a:cubicBezTo>
                    <a:pt x="148" y="16"/>
                    <a:pt x="148" y="16"/>
                    <a:pt x="148" y="16"/>
                  </a:cubicBezTo>
                  <a:cubicBezTo>
                    <a:pt x="133" y="6"/>
                    <a:pt x="115" y="0"/>
                    <a:pt x="95" y="0"/>
                  </a:cubicBezTo>
                  <a:cubicBezTo>
                    <a:pt x="43" y="0"/>
                    <a:pt x="0" y="42"/>
                    <a:pt x="0" y="94"/>
                  </a:cubicBezTo>
                  <a:cubicBezTo>
                    <a:pt x="0" y="146"/>
                    <a:pt x="43" y="188"/>
                    <a:pt x="95" y="188"/>
                  </a:cubicBezTo>
                  <a:cubicBezTo>
                    <a:pt x="95" y="188"/>
                    <a:pt x="95" y="188"/>
                    <a:pt x="95" y="188"/>
                  </a:cubicBezTo>
                  <a:cubicBezTo>
                    <a:pt x="95" y="154"/>
                    <a:pt x="95" y="154"/>
                    <a:pt x="95" y="154"/>
                  </a:cubicBezTo>
                  <a:cubicBezTo>
                    <a:pt x="62" y="154"/>
                    <a:pt x="34" y="127"/>
                    <a:pt x="34" y="94"/>
                  </a:cubicBez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1905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497" name="TextBox 22"/>
            <p:cNvSpPr txBox="1">
              <a:spLocks noChangeArrowheads="1"/>
            </p:cNvSpPr>
            <p:nvPr/>
          </p:nvSpPr>
          <p:spPr bwMode="auto">
            <a:xfrm>
              <a:off x="1688455" y="2601942"/>
              <a:ext cx="647602" cy="36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262626"/>
                  </a:solidFill>
                </a:rPr>
                <a:t>2010</a:t>
              </a:r>
              <a:endParaRPr lang="zh-CN" altLang="en-US" sz="1800">
                <a:solidFill>
                  <a:srgbClr val="262626"/>
                </a:solidFill>
              </a:endParaRPr>
            </a:p>
          </p:txBody>
        </p:sp>
        <p:sp>
          <p:nvSpPr>
            <p:cNvPr id="19498" name="Freeform 8"/>
            <p:cNvSpPr/>
            <p:nvPr/>
          </p:nvSpPr>
          <p:spPr bwMode="auto">
            <a:xfrm>
              <a:off x="1326560" y="2212761"/>
              <a:ext cx="973668" cy="1335439"/>
            </a:xfrm>
            <a:custGeom>
              <a:avLst/>
              <a:gdLst>
                <a:gd name="T0" fmla="*/ 922371 w 973668"/>
                <a:gd name="T1" fmla="*/ 313261 h 1335439"/>
                <a:gd name="T2" fmla="*/ 921860 w 973668"/>
                <a:gd name="T3" fmla="*/ 314013 h 1335439"/>
                <a:gd name="T4" fmla="*/ 920779 w 973668"/>
                <a:gd name="T5" fmla="*/ 313391 h 1335439"/>
                <a:gd name="T6" fmla="*/ 922371 w 973668"/>
                <a:gd name="T7" fmla="*/ 313261 h 1335439"/>
                <a:gd name="T8" fmla="*/ 678889 w 973668"/>
                <a:gd name="T9" fmla="*/ 0 h 1335439"/>
                <a:gd name="T10" fmla="*/ 973668 w 973668"/>
                <a:gd name="T11" fmla="*/ 66426 h 1335439"/>
                <a:gd name="T12" fmla="*/ 144016 w 973668"/>
                <a:gd name="T13" fmla="*/ 736219 h 1335439"/>
                <a:gd name="T14" fmla="*/ 616460 w 973668"/>
                <a:gd name="T15" fmla="*/ 1335439 h 1335439"/>
                <a:gd name="T16" fmla="*/ 0 w 973668"/>
                <a:gd name="T17" fmla="*/ 670845 h 1335439"/>
                <a:gd name="T18" fmla="*/ 678889 w 973668"/>
                <a:gd name="T19" fmla="*/ 0 h 1335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3668" h="1335439">
                  <a:moveTo>
                    <a:pt x="922371" y="313261"/>
                  </a:moveTo>
                  <a:lnTo>
                    <a:pt x="921860" y="314013"/>
                  </a:lnTo>
                  <a:cubicBezTo>
                    <a:pt x="921520" y="313775"/>
                    <a:pt x="921180" y="313538"/>
                    <a:pt x="920779" y="313391"/>
                  </a:cubicBezTo>
                  <a:lnTo>
                    <a:pt x="922371" y="313261"/>
                  </a:lnTo>
                  <a:close/>
                  <a:moveTo>
                    <a:pt x="678889" y="0"/>
                  </a:moveTo>
                  <a:cubicBezTo>
                    <a:pt x="786222" y="0"/>
                    <a:pt x="885494" y="24149"/>
                    <a:pt x="973668" y="66426"/>
                  </a:cubicBezTo>
                  <a:cubicBezTo>
                    <a:pt x="518271" y="71046"/>
                    <a:pt x="144016" y="368621"/>
                    <a:pt x="144016" y="736219"/>
                  </a:cubicBezTo>
                  <a:cubicBezTo>
                    <a:pt x="144016" y="1000509"/>
                    <a:pt x="337472" y="1228603"/>
                    <a:pt x="616460" y="1335439"/>
                  </a:cubicBezTo>
                  <a:cubicBezTo>
                    <a:pt x="273325" y="1307362"/>
                    <a:pt x="0" y="1020843"/>
                    <a:pt x="0" y="670845"/>
                  </a:cubicBezTo>
                  <a:cubicBezTo>
                    <a:pt x="0" y="299739"/>
                    <a:pt x="307287" y="0"/>
                    <a:pt x="678889" y="0"/>
                  </a:cubicBezTo>
                  <a:close/>
                </a:path>
              </a:pathLst>
            </a:custGeom>
            <a:solidFill>
              <a:schemeClr val="bg1">
                <a:alpha val="23921"/>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5" name="组合 24"/>
          <p:cNvGrpSpPr/>
          <p:nvPr/>
        </p:nvGrpSpPr>
        <p:grpSpPr bwMode="auto">
          <a:xfrm>
            <a:off x="2641600" y="2362200"/>
            <a:ext cx="1360488" cy="1344613"/>
            <a:chOff x="3042391" y="2203434"/>
            <a:chExt cx="1360998" cy="1344766"/>
          </a:xfrm>
        </p:grpSpPr>
        <p:sp>
          <p:nvSpPr>
            <p:cNvPr id="27" name="Freeform 10"/>
            <p:cNvSpPr>
              <a:spLocks noEditPoints="1"/>
            </p:cNvSpPr>
            <p:nvPr/>
          </p:nvSpPr>
          <p:spPr bwMode="auto">
            <a:xfrm>
              <a:off x="3733213" y="2481279"/>
              <a:ext cx="670176" cy="1063746"/>
            </a:xfrm>
            <a:custGeom>
              <a:avLst/>
              <a:gdLst>
                <a:gd name="T0" fmla="*/ 76 w 94"/>
                <a:gd name="T1" fmla="*/ 1 h 149"/>
                <a:gd name="T2" fmla="*/ 93 w 94"/>
                <a:gd name="T3" fmla="*/ 55 h 149"/>
                <a:gd name="T4" fmla="*/ 1 w 94"/>
                <a:gd name="T5" fmla="*/ 148 h 149"/>
                <a:gd name="T6" fmla="*/ 0 w 94"/>
                <a:gd name="T7" fmla="*/ 116 h 149"/>
                <a:gd name="T8" fmla="*/ 61 w 94"/>
                <a:gd name="T9" fmla="*/ 55 h 149"/>
                <a:gd name="T10" fmla="*/ 50 w 94"/>
                <a:gd name="T11" fmla="*/ 20 h 149"/>
                <a:gd name="T12" fmla="*/ 76 w 94"/>
                <a:gd name="T13" fmla="*/ 1 h 149"/>
                <a:gd name="T14" fmla="*/ 76 w 94"/>
                <a:gd name="T15" fmla="*/ 0 h 149"/>
                <a:gd name="T16" fmla="*/ 49 w 94"/>
                <a:gd name="T17" fmla="*/ 20 h 149"/>
                <a:gd name="T18" fmla="*/ 60 w 94"/>
                <a:gd name="T19" fmla="*/ 55 h 149"/>
                <a:gd name="T20" fmla="*/ 0 w 94"/>
                <a:gd name="T21" fmla="*/ 115 h 149"/>
                <a:gd name="T22" fmla="*/ 0 w 94"/>
                <a:gd name="T23" fmla="*/ 115 h 149"/>
                <a:gd name="T24" fmla="*/ 0 w 94"/>
                <a:gd name="T25" fmla="*/ 149 h 149"/>
                <a:gd name="T26" fmla="*/ 94 w 94"/>
                <a:gd name="T27" fmla="*/ 55 h 149"/>
                <a:gd name="T28" fmla="*/ 76 w 94"/>
                <a:gd name="T2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49">
                  <a:moveTo>
                    <a:pt x="76" y="1"/>
                  </a:moveTo>
                  <a:cubicBezTo>
                    <a:pt x="87" y="17"/>
                    <a:pt x="93" y="36"/>
                    <a:pt x="93" y="55"/>
                  </a:cubicBezTo>
                  <a:cubicBezTo>
                    <a:pt x="93" y="106"/>
                    <a:pt x="52" y="148"/>
                    <a:pt x="1" y="148"/>
                  </a:cubicBezTo>
                  <a:cubicBezTo>
                    <a:pt x="0" y="116"/>
                    <a:pt x="0" y="116"/>
                    <a:pt x="0" y="116"/>
                  </a:cubicBezTo>
                  <a:cubicBezTo>
                    <a:pt x="34" y="116"/>
                    <a:pt x="61" y="88"/>
                    <a:pt x="61" y="55"/>
                  </a:cubicBezTo>
                  <a:cubicBezTo>
                    <a:pt x="61" y="42"/>
                    <a:pt x="57" y="30"/>
                    <a:pt x="50" y="20"/>
                  </a:cubicBezTo>
                  <a:cubicBezTo>
                    <a:pt x="76" y="1"/>
                    <a:pt x="76" y="1"/>
                    <a:pt x="76" y="1"/>
                  </a:cubicBezTo>
                  <a:close/>
                  <a:moveTo>
                    <a:pt x="76" y="0"/>
                  </a:moveTo>
                  <a:cubicBezTo>
                    <a:pt x="49" y="20"/>
                    <a:pt x="49" y="20"/>
                    <a:pt x="49" y="20"/>
                  </a:cubicBezTo>
                  <a:cubicBezTo>
                    <a:pt x="56" y="30"/>
                    <a:pt x="60" y="42"/>
                    <a:pt x="60" y="55"/>
                  </a:cubicBezTo>
                  <a:cubicBezTo>
                    <a:pt x="60" y="88"/>
                    <a:pt x="33" y="115"/>
                    <a:pt x="0" y="115"/>
                  </a:cubicBezTo>
                  <a:cubicBezTo>
                    <a:pt x="0" y="115"/>
                    <a:pt x="0" y="115"/>
                    <a:pt x="0" y="115"/>
                  </a:cubicBezTo>
                  <a:cubicBezTo>
                    <a:pt x="0" y="149"/>
                    <a:pt x="0" y="149"/>
                    <a:pt x="0" y="149"/>
                  </a:cubicBezTo>
                  <a:cubicBezTo>
                    <a:pt x="52" y="149"/>
                    <a:pt x="94" y="107"/>
                    <a:pt x="94" y="55"/>
                  </a:cubicBezTo>
                  <a:cubicBezTo>
                    <a:pt x="94" y="35"/>
                    <a:pt x="87" y="16"/>
                    <a:pt x="76" y="0"/>
                  </a:cubicBezTo>
                  <a:close/>
                </a:path>
              </a:pathLst>
            </a:custGeom>
            <a:solidFill>
              <a:schemeClr val="bg1">
                <a:lumMod val="65000"/>
              </a:schemeClr>
            </a:solidFill>
            <a:ln w="6350">
              <a:solidFill>
                <a:schemeClr val="tx1">
                  <a:lumMod val="65000"/>
                  <a:lumOff val="35000"/>
                </a:schemeClr>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488" name="TextBox 27"/>
            <p:cNvSpPr txBox="1">
              <a:spLocks noChangeArrowheads="1"/>
            </p:cNvSpPr>
            <p:nvPr/>
          </p:nvSpPr>
          <p:spPr bwMode="auto">
            <a:xfrm>
              <a:off x="3409241" y="2601942"/>
              <a:ext cx="647943" cy="36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262626"/>
                  </a:solidFill>
                </a:rPr>
                <a:t>2011</a:t>
              </a:r>
              <a:endParaRPr lang="zh-CN" altLang="en-US" sz="1800">
                <a:solidFill>
                  <a:srgbClr val="262626"/>
                </a:solidFill>
              </a:endParaRPr>
            </a:p>
          </p:txBody>
        </p:sp>
        <p:sp>
          <p:nvSpPr>
            <p:cNvPr id="26" name="Freeform 9"/>
            <p:cNvSpPr/>
            <p:nvPr/>
          </p:nvSpPr>
          <p:spPr bwMode="auto">
            <a:xfrm>
              <a:off x="3052635" y="2203434"/>
              <a:ext cx="1220817" cy="1341690"/>
            </a:xfrm>
            <a:custGeom>
              <a:avLst/>
              <a:gdLst>
                <a:gd name="T0" fmla="*/ 34 w 171"/>
                <a:gd name="T1" fmla="*/ 94 h 188"/>
                <a:gd name="T2" fmla="*/ 95 w 171"/>
                <a:gd name="T3" fmla="*/ 34 h 188"/>
                <a:gd name="T4" fmla="*/ 144 w 171"/>
                <a:gd name="T5" fmla="*/ 59 h 188"/>
                <a:gd name="T6" fmla="*/ 171 w 171"/>
                <a:gd name="T7" fmla="*/ 39 h 188"/>
                <a:gd name="T8" fmla="*/ 95 w 171"/>
                <a:gd name="T9" fmla="*/ 0 h 188"/>
                <a:gd name="T10" fmla="*/ 0 w 171"/>
                <a:gd name="T11" fmla="*/ 94 h 188"/>
                <a:gd name="T12" fmla="*/ 95 w 171"/>
                <a:gd name="T13" fmla="*/ 188 h 188"/>
                <a:gd name="T14" fmla="*/ 95 w 171"/>
                <a:gd name="T15" fmla="*/ 188 h 188"/>
                <a:gd name="T16" fmla="*/ 95 w 171"/>
                <a:gd name="T17" fmla="*/ 154 h 188"/>
                <a:gd name="T18" fmla="*/ 34 w 171"/>
                <a:gd name="T19"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88">
                  <a:moveTo>
                    <a:pt x="34" y="94"/>
                  </a:moveTo>
                  <a:cubicBezTo>
                    <a:pt x="34" y="61"/>
                    <a:pt x="61" y="34"/>
                    <a:pt x="95" y="34"/>
                  </a:cubicBezTo>
                  <a:cubicBezTo>
                    <a:pt x="115" y="34"/>
                    <a:pt x="133" y="43"/>
                    <a:pt x="144" y="59"/>
                  </a:cubicBezTo>
                  <a:cubicBezTo>
                    <a:pt x="171" y="39"/>
                    <a:pt x="171" y="39"/>
                    <a:pt x="171" y="39"/>
                  </a:cubicBezTo>
                  <a:cubicBezTo>
                    <a:pt x="154" y="15"/>
                    <a:pt x="126" y="0"/>
                    <a:pt x="95" y="0"/>
                  </a:cubicBezTo>
                  <a:cubicBezTo>
                    <a:pt x="42" y="0"/>
                    <a:pt x="0" y="42"/>
                    <a:pt x="0" y="94"/>
                  </a:cubicBezTo>
                  <a:cubicBezTo>
                    <a:pt x="0" y="146"/>
                    <a:pt x="42" y="188"/>
                    <a:pt x="95" y="188"/>
                  </a:cubicBezTo>
                  <a:cubicBezTo>
                    <a:pt x="95" y="188"/>
                    <a:pt x="95" y="188"/>
                    <a:pt x="95" y="188"/>
                  </a:cubicBezTo>
                  <a:cubicBezTo>
                    <a:pt x="95" y="154"/>
                    <a:pt x="95" y="154"/>
                    <a:pt x="95" y="154"/>
                  </a:cubicBezTo>
                  <a:cubicBezTo>
                    <a:pt x="61" y="154"/>
                    <a:pt x="34" y="127"/>
                    <a:pt x="34" y="94"/>
                  </a:cubicBez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1905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492" name="Freeform 8"/>
            <p:cNvSpPr/>
            <p:nvPr/>
          </p:nvSpPr>
          <p:spPr bwMode="auto">
            <a:xfrm>
              <a:off x="3042391" y="2212761"/>
              <a:ext cx="973668" cy="1335439"/>
            </a:xfrm>
            <a:custGeom>
              <a:avLst/>
              <a:gdLst>
                <a:gd name="T0" fmla="*/ 922371 w 973668"/>
                <a:gd name="T1" fmla="*/ 313261 h 1335439"/>
                <a:gd name="T2" fmla="*/ 921860 w 973668"/>
                <a:gd name="T3" fmla="*/ 314013 h 1335439"/>
                <a:gd name="T4" fmla="*/ 920779 w 973668"/>
                <a:gd name="T5" fmla="*/ 313391 h 1335439"/>
                <a:gd name="T6" fmla="*/ 922371 w 973668"/>
                <a:gd name="T7" fmla="*/ 313261 h 1335439"/>
                <a:gd name="T8" fmla="*/ 678889 w 973668"/>
                <a:gd name="T9" fmla="*/ 0 h 1335439"/>
                <a:gd name="T10" fmla="*/ 973668 w 973668"/>
                <a:gd name="T11" fmla="*/ 66426 h 1335439"/>
                <a:gd name="T12" fmla="*/ 144016 w 973668"/>
                <a:gd name="T13" fmla="*/ 736219 h 1335439"/>
                <a:gd name="T14" fmla="*/ 616460 w 973668"/>
                <a:gd name="T15" fmla="*/ 1335439 h 1335439"/>
                <a:gd name="T16" fmla="*/ 0 w 973668"/>
                <a:gd name="T17" fmla="*/ 670845 h 1335439"/>
                <a:gd name="T18" fmla="*/ 678889 w 973668"/>
                <a:gd name="T19" fmla="*/ 0 h 1335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3668" h="1335439">
                  <a:moveTo>
                    <a:pt x="922371" y="313261"/>
                  </a:moveTo>
                  <a:lnTo>
                    <a:pt x="921860" y="314013"/>
                  </a:lnTo>
                  <a:cubicBezTo>
                    <a:pt x="921520" y="313775"/>
                    <a:pt x="921180" y="313538"/>
                    <a:pt x="920779" y="313391"/>
                  </a:cubicBezTo>
                  <a:lnTo>
                    <a:pt x="922371" y="313261"/>
                  </a:lnTo>
                  <a:close/>
                  <a:moveTo>
                    <a:pt x="678889" y="0"/>
                  </a:moveTo>
                  <a:cubicBezTo>
                    <a:pt x="786222" y="0"/>
                    <a:pt x="885494" y="24149"/>
                    <a:pt x="973668" y="66426"/>
                  </a:cubicBezTo>
                  <a:cubicBezTo>
                    <a:pt x="518271" y="71046"/>
                    <a:pt x="144016" y="368621"/>
                    <a:pt x="144016" y="736219"/>
                  </a:cubicBezTo>
                  <a:cubicBezTo>
                    <a:pt x="144016" y="1000509"/>
                    <a:pt x="337472" y="1228603"/>
                    <a:pt x="616460" y="1335439"/>
                  </a:cubicBezTo>
                  <a:cubicBezTo>
                    <a:pt x="273325" y="1307362"/>
                    <a:pt x="0" y="1020843"/>
                    <a:pt x="0" y="670845"/>
                  </a:cubicBezTo>
                  <a:cubicBezTo>
                    <a:pt x="0" y="299739"/>
                    <a:pt x="307287" y="0"/>
                    <a:pt x="678889" y="0"/>
                  </a:cubicBezTo>
                  <a:close/>
                </a:path>
              </a:pathLst>
            </a:custGeom>
            <a:solidFill>
              <a:schemeClr val="bg1">
                <a:alpha val="23921"/>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 name="组合 29"/>
          <p:cNvGrpSpPr/>
          <p:nvPr/>
        </p:nvGrpSpPr>
        <p:grpSpPr bwMode="auto">
          <a:xfrm>
            <a:off x="4427538" y="2362200"/>
            <a:ext cx="1344612" cy="1344613"/>
            <a:chOff x="4828727" y="2203434"/>
            <a:chExt cx="1345452" cy="1344766"/>
          </a:xfrm>
        </p:grpSpPr>
        <p:sp>
          <p:nvSpPr>
            <p:cNvPr id="31" name="Freeform 11"/>
            <p:cNvSpPr>
              <a:spLocks noEditPoints="1"/>
            </p:cNvSpPr>
            <p:nvPr/>
          </p:nvSpPr>
          <p:spPr bwMode="auto">
            <a:xfrm>
              <a:off x="5500659" y="3116351"/>
              <a:ext cx="559149" cy="428674"/>
            </a:xfrm>
            <a:custGeom>
              <a:avLst/>
              <a:gdLst>
                <a:gd name="T0" fmla="*/ 50 w 78"/>
                <a:gd name="T1" fmla="*/ 1 h 60"/>
                <a:gd name="T2" fmla="*/ 77 w 78"/>
                <a:gd name="T3" fmla="*/ 19 h 60"/>
                <a:gd name="T4" fmla="*/ 1 w 78"/>
                <a:gd name="T5" fmla="*/ 59 h 60"/>
                <a:gd name="T6" fmla="*/ 0 w 78"/>
                <a:gd name="T7" fmla="*/ 27 h 60"/>
                <a:gd name="T8" fmla="*/ 50 w 78"/>
                <a:gd name="T9" fmla="*/ 1 h 60"/>
                <a:gd name="T10" fmla="*/ 50 w 78"/>
                <a:gd name="T11" fmla="*/ 0 h 60"/>
                <a:gd name="T12" fmla="*/ 0 w 78"/>
                <a:gd name="T13" fmla="*/ 26 h 60"/>
                <a:gd name="T14" fmla="*/ 0 w 78"/>
                <a:gd name="T15" fmla="*/ 26 h 60"/>
                <a:gd name="T16" fmla="*/ 0 w 78"/>
                <a:gd name="T17" fmla="*/ 60 h 60"/>
                <a:gd name="T18" fmla="*/ 0 w 78"/>
                <a:gd name="T19" fmla="*/ 60 h 60"/>
                <a:gd name="T20" fmla="*/ 78 w 78"/>
                <a:gd name="T21" fmla="*/ 18 h 60"/>
                <a:gd name="T22" fmla="*/ 50 w 78"/>
                <a:gd name="T2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60">
                  <a:moveTo>
                    <a:pt x="50" y="1"/>
                  </a:moveTo>
                  <a:cubicBezTo>
                    <a:pt x="77" y="19"/>
                    <a:pt x="77" y="19"/>
                    <a:pt x="77" y="19"/>
                  </a:cubicBezTo>
                  <a:cubicBezTo>
                    <a:pt x="60" y="44"/>
                    <a:pt x="31" y="59"/>
                    <a:pt x="1" y="59"/>
                  </a:cubicBezTo>
                  <a:cubicBezTo>
                    <a:pt x="0" y="27"/>
                    <a:pt x="0" y="27"/>
                    <a:pt x="0" y="27"/>
                  </a:cubicBezTo>
                  <a:cubicBezTo>
                    <a:pt x="20" y="27"/>
                    <a:pt x="39" y="17"/>
                    <a:pt x="50" y="1"/>
                  </a:cubicBezTo>
                  <a:close/>
                  <a:moveTo>
                    <a:pt x="50" y="0"/>
                  </a:moveTo>
                  <a:cubicBezTo>
                    <a:pt x="39" y="16"/>
                    <a:pt x="21" y="26"/>
                    <a:pt x="0" y="26"/>
                  </a:cubicBezTo>
                  <a:cubicBezTo>
                    <a:pt x="0" y="26"/>
                    <a:pt x="0" y="26"/>
                    <a:pt x="0" y="26"/>
                  </a:cubicBezTo>
                  <a:cubicBezTo>
                    <a:pt x="0" y="60"/>
                    <a:pt x="0" y="60"/>
                    <a:pt x="0" y="60"/>
                  </a:cubicBezTo>
                  <a:cubicBezTo>
                    <a:pt x="0" y="60"/>
                    <a:pt x="0" y="60"/>
                    <a:pt x="0" y="60"/>
                  </a:cubicBezTo>
                  <a:cubicBezTo>
                    <a:pt x="33" y="60"/>
                    <a:pt x="62" y="44"/>
                    <a:pt x="78" y="18"/>
                  </a:cubicBezTo>
                  <a:cubicBezTo>
                    <a:pt x="50" y="0"/>
                    <a:pt x="50" y="0"/>
                    <a:pt x="50" y="0"/>
                  </a:cubicBezTo>
                  <a:close/>
                </a:path>
              </a:pathLst>
            </a:custGeom>
            <a:solidFill>
              <a:schemeClr val="bg1">
                <a:lumMod val="65000"/>
              </a:schemeClr>
            </a:solidFill>
            <a:ln>
              <a:solidFill>
                <a:schemeClr val="tx1">
                  <a:lumMod val="65000"/>
                  <a:lumOff val="35000"/>
                </a:schemeClr>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 name="Freeform 12"/>
            <p:cNvSpPr/>
            <p:nvPr/>
          </p:nvSpPr>
          <p:spPr bwMode="auto">
            <a:xfrm>
              <a:off x="4829467" y="2203434"/>
              <a:ext cx="1344712" cy="1341690"/>
            </a:xfrm>
            <a:custGeom>
              <a:avLst/>
              <a:gdLst>
                <a:gd name="T0" fmla="*/ 34 w 188"/>
                <a:gd name="T1" fmla="*/ 94 h 188"/>
                <a:gd name="T2" fmla="*/ 94 w 188"/>
                <a:gd name="T3" fmla="*/ 34 h 188"/>
                <a:gd name="T4" fmla="*/ 154 w 188"/>
                <a:gd name="T5" fmla="*/ 94 h 188"/>
                <a:gd name="T6" fmla="*/ 144 w 188"/>
                <a:gd name="T7" fmla="*/ 128 h 188"/>
                <a:gd name="T8" fmla="*/ 172 w 188"/>
                <a:gd name="T9" fmla="*/ 146 h 188"/>
                <a:gd name="T10" fmla="*/ 188 w 188"/>
                <a:gd name="T11" fmla="*/ 94 h 188"/>
                <a:gd name="T12" fmla="*/ 94 w 188"/>
                <a:gd name="T13" fmla="*/ 0 h 188"/>
                <a:gd name="T14" fmla="*/ 0 w 188"/>
                <a:gd name="T15" fmla="*/ 94 h 188"/>
                <a:gd name="T16" fmla="*/ 94 w 188"/>
                <a:gd name="T17" fmla="*/ 188 h 188"/>
                <a:gd name="T18" fmla="*/ 94 w 188"/>
                <a:gd name="T19" fmla="*/ 154 h 188"/>
                <a:gd name="T20" fmla="*/ 34 w 188"/>
                <a:gd name="T21"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88">
                  <a:moveTo>
                    <a:pt x="34" y="94"/>
                  </a:moveTo>
                  <a:cubicBezTo>
                    <a:pt x="34" y="61"/>
                    <a:pt x="61" y="34"/>
                    <a:pt x="94" y="34"/>
                  </a:cubicBezTo>
                  <a:cubicBezTo>
                    <a:pt x="127" y="34"/>
                    <a:pt x="154" y="61"/>
                    <a:pt x="154" y="94"/>
                  </a:cubicBezTo>
                  <a:cubicBezTo>
                    <a:pt x="154" y="106"/>
                    <a:pt x="151" y="118"/>
                    <a:pt x="144" y="128"/>
                  </a:cubicBezTo>
                  <a:cubicBezTo>
                    <a:pt x="172" y="146"/>
                    <a:pt x="172" y="146"/>
                    <a:pt x="172" y="146"/>
                  </a:cubicBezTo>
                  <a:cubicBezTo>
                    <a:pt x="183" y="131"/>
                    <a:pt x="188" y="113"/>
                    <a:pt x="188" y="94"/>
                  </a:cubicBezTo>
                  <a:cubicBezTo>
                    <a:pt x="188" y="42"/>
                    <a:pt x="146" y="0"/>
                    <a:pt x="94" y="0"/>
                  </a:cubicBezTo>
                  <a:cubicBezTo>
                    <a:pt x="42" y="0"/>
                    <a:pt x="0" y="42"/>
                    <a:pt x="0" y="94"/>
                  </a:cubicBezTo>
                  <a:cubicBezTo>
                    <a:pt x="0" y="146"/>
                    <a:pt x="42" y="188"/>
                    <a:pt x="94" y="188"/>
                  </a:cubicBezTo>
                  <a:cubicBezTo>
                    <a:pt x="94" y="154"/>
                    <a:pt x="94" y="154"/>
                    <a:pt x="94" y="154"/>
                  </a:cubicBezTo>
                  <a:cubicBezTo>
                    <a:pt x="60" y="154"/>
                    <a:pt x="34" y="127"/>
                    <a:pt x="34" y="94"/>
                  </a:cubicBez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1905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485" name="TextBox 32"/>
            <p:cNvSpPr txBox="1">
              <a:spLocks noChangeArrowheads="1"/>
            </p:cNvSpPr>
            <p:nvPr/>
          </p:nvSpPr>
          <p:spPr bwMode="auto">
            <a:xfrm>
              <a:off x="5176606" y="2614644"/>
              <a:ext cx="648105" cy="36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262626"/>
                  </a:solidFill>
                </a:rPr>
                <a:t>2012</a:t>
              </a:r>
              <a:endParaRPr lang="zh-CN" altLang="en-US" sz="1800">
                <a:solidFill>
                  <a:srgbClr val="262626"/>
                </a:solidFill>
              </a:endParaRPr>
            </a:p>
          </p:txBody>
        </p:sp>
        <p:sp>
          <p:nvSpPr>
            <p:cNvPr id="19486" name="Freeform 8"/>
            <p:cNvSpPr/>
            <p:nvPr/>
          </p:nvSpPr>
          <p:spPr bwMode="auto">
            <a:xfrm>
              <a:off x="4828727" y="2212761"/>
              <a:ext cx="973668" cy="1335439"/>
            </a:xfrm>
            <a:custGeom>
              <a:avLst/>
              <a:gdLst>
                <a:gd name="T0" fmla="*/ 922371 w 973668"/>
                <a:gd name="T1" fmla="*/ 313261 h 1335439"/>
                <a:gd name="T2" fmla="*/ 921860 w 973668"/>
                <a:gd name="T3" fmla="*/ 314013 h 1335439"/>
                <a:gd name="T4" fmla="*/ 920779 w 973668"/>
                <a:gd name="T5" fmla="*/ 313391 h 1335439"/>
                <a:gd name="T6" fmla="*/ 922371 w 973668"/>
                <a:gd name="T7" fmla="*/ 313261 h 1335439"/>
                <a:gd name="T8" fmla="*/ 678889 w 973668"/>
                <a:gd name="T9" fmla="*/ 0 h 1335439"/>
                <a:gd name="T10" fmla="*/ 973668 w 973668"/>
                <a:gd name="T11" fmla="*/ 66426 h 1335439"/>
                <a:gd name="T12" fmla="*/ 144016 w 973668"/>
                <a:gd name="T13" fmla="*/ 736219 h 1335439"/>
                <a:gd name="T14" fmla="*/ 616460 w 973668"/>
                <a:gd name="T15" fmla="*/ 1335439 h 1335439"/>
                <a:gd name="T16" fmla="*/ 0 w 973668"/>
                <a:gd name="T17" fmla="*/ 670845 h 1335439"/>
                <a:gd name="T18" fmla="*/ 678889 w 973668"/>
                <a:gd name="T19" fmla="*/ 0 h 1335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3668" h="1335439">
                  <a:moveTo>
                    <a:pt x="922371" y="313261"/>
                  </a:moveTo>
                  <a:lnTo>
                    <a:pt x="921860" y="314013"/>
                  </a:lnTo>
                  <a:cubicBezTo>
                    <a:pt x="921520" y="313775"/>
                    <a:pt x="921180" y="313538"/>
                    <a:pt x="920779" y="313391"/>
                  </a:cubicBezTo>
                  <a:lnTo>
                    <a:pt x="922371" y="313261"/>
                  </a:lnTo>
                  <a:close/>
                  <a:moveTo>
                    <a:pt x="678889" y="0"/>
                  </a:moveTo>
                  <a:cubicBezTo>
                    <a:pt x="786222" y="0"/>
                    <a:pt x="885494" y="24149"/>
                    <a:pt x="973668" y="66426"/>
                  </a:cubicBezTo>
                  <a:cubicBezTo>
                    <a:pt x="518271" y="71046"/>
                    <a:pt x="144016" y="368621"/>
                    <a:pt x="144016" y="736219"/>
                  </a:cubicBezTo>
                  <a:cubicBezTo>
                    <a:pt x="144016" y="1000509"/>
                    <a:pt x="337472" y="1228603"/>
                    <a:pt x="616460" y="1335439"/>
                  </a:cubicBezTo>
                  <a:cubicBezTo>
                    <a:pt x="273325" y="1307362"/>
                    <a:pt x="0" y="1020843"/>
                    <a:pt x="0" y="670845"/>
                  </a:cubicBezTo>
                  <a:cubicBezTo>
                    <a:pt x="0" y="299739"/>
                    <a:pt x="307287" y="0"/>
                    <a:pt x="678889" y="0"/>
                  </a:cubicBezTo>
                  <a:close/>
                </a:path>
              </a:pathLst>
            </a:custGeom>
            <a:solidFill>
              <a:schemeClr val="bg1">
                <a:alpha val="23921"/>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5" name="组合 34"/>
          <p:cNvGrpSpPr/>
          <p:nvPr/>
        </p:nvGrpSpPr>
        <p:grpSpPr bwMode="auto">
          <a:xfrm>
            <a:off x="6126163" y="2371725"/>
            <a:ext cx="1333500" cy="1330325"/>
            <a:chOff x="6527104" y="2212761"/>
            <a:chExt cx="1334404" cy="1331101"/>
          </a:xfrm>
        </p:grpSpPr>
        <p:sp>
          <p:nvSpPr>
            <p:cNvPr id="36" name="椭圆 3080"/>
            <p:cNvSpPr/>
            <p:nvPr/>
          </p:nvSpPr>
          <p:spPr>
            <a:xfrm>
              <a:off x="6534744" y="2212761"/>
              <a:ext cx="1326764" cy="1326764"/>
            </a:xfrm>
            <a:custGeom>
              <a:avLst/>
              <a:gdLst/>
              <a:ahLst/>
              <a:cxnLst/>
              <a:rect l="l" t="t" r="r" b="b"/>
              <a:pathLst>
                <a:path w="1326764" h="1326764">
                  <a:moveTo>
                    <a:pt x="663382" y="222105"/>
                  </a:moveTo>
                  <a:cubicBezTo>
                    <a:pt x="423060" y="222105"/>
                    <a:pt x="228240" y="416925"/>
                    <a:pt x="228240" y="657247"/>
                  </a:cubicBezTo>
                  <a:cubicBezTo>
                    <a:pt x="228240" y="897569"/>
                    <a:pt x="423060" y="1092389"/>
                    <a:pt x="663382" y="1092389"/>
                  </a:cubicBezTo>
                  <a:cubicBezTo>
                    <a:pt x="903704" y="1092389"/>
                    <a:pt x="1098524" y="897569"/>
                    <a:pt x="1098524" y="657247"/>
                  </a:cubicBezTo>
                  <a:cubicBezTo>
                    <a:pt x="1098524" y="416925"/>
                    <a:pt x="903704" y="222105"/>
                    <a:pt x="663382" y="222105"/>
                  </a:cubicBezTo>
                  <a:close/>
                  <a:moveTo>
                    <a:pt x="663382" y="0"/>
                  </a:moveTo>
                  <a:cubicBezTo>
                    <a:pt x="1029758" y="0"/>
                    <a:pt x="1326764" y="297006"/>
                    <a:pt x="1326764" y="663382"/>
                  </a:cubicBezTo>
                  <a:cubicBezTo>
                    <a:pt x="1326764" y="1029758"/>
                    <a:pt x="1029758" y="1326764"/>
                    <a:pt x="663382" y="1326764"/>
                  </a:cubicBezTo>
                  <a:cubicBezTo>
                    <a:pt x="297006" y="1326764"/>
                    <a:pt x="0" y="1029758"/>
                    <a:pt x="0" y="663382"/>
                  </a:cubicBezTo>
                  <a:cubicBezTo>
                    <a:pt x="0" y="297006"/>
                    <a:pt x="297006" y="0"/>
                    <a:pt x="663382" y="0"/>
                  </a:cubicBez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479" name="TextBox 36"/>
            <p:cNvSpPr txBox="1">
              <a:spLocks noChangeArrowheads="1"/>
            </p:cNvSpPr>
            <p:nvPr/>
          </p:nvSpPr>
          <p:spPr bwMode="auto">
            <a:xfrm>
              <a:off x="6874090" y="2601800"/>
              <a:ext cx="6480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C00000"/>
                  </a:solidFill>
                </a:rPr>
                <a:t>2013</a:t>
              </a:r>
              <a:endParaRPr lang="zh-CN" altLang="en-US" sz="1800">
                <a:solidFill>
                  <a:srgbClr val="C00000"/>
                </a:solidFill>
              </a:endParaRPr>
            </a:p>
          </p:txBody>
        </p:sp>
        <p:sp>
          <p:nvSpPr>
            <p:cNvPr id="19480" name="椭圆 3080"/>
            <p:cNvSpPr/>
            <p:nvPr/>
          </p:nvSpPr>
          <p:spPr bwMode="auto">
            <a:xfrm>
              <a:off x="6527104" y="2217098"/>
              <a:ext cx="1326764" cy="1326764"/>
            </a:xfrm>
            <a:custGeom>
              <a:avLst/>
              <a:gdLst>
                <a:gd name="T0" fmla="*/ 672973 w 1326764"/>
                <a:gd name="T1" fmla="*/ 120829 h 1326764"/>
                <a:gd name="T2" fmla="*/ 122832 w 1326764"/>
                <a:gd name="T3" fmla="*/ 670970 h 1326764"/>
                <a:gd name="T4" fmla="*/ 672973 w 1326764"/>
                <a:gd name="T5" fmla="*/ 1221110 h 1326764"/>
                <a:gd name="T6" fmla="*/ 1223113 w 1326764"/>
                <a:gd name="T7" fmla="*/ 670970 h 1326764"/>
                <a:gd name="T8" fmla="*/ 672973 w 1326764"/>
                <a:gd name="T9" fmla="*/ 120829 h 1326764"/>
                <a:gd name="T10" fmla="*/ 663382 w 1326764"/>
                <a:gd name="T11" fmla="*/ 0 h 1326764"/>
                <a:gd name="T12" fmla="*/ 1326764 w 1326764"/>
                <a:gd name="T13" fmla="*/ 663382 h 1326764"/>
                <a:gd name="T14" fmla="*/ 663382 w 1326764"/>
                <a:gd name="T15" fmla="*/ 1326764 h 1326764"/>
                <a:gd name="T16" fmla="*/ 0 w 1326764"/>
                <a:gd name="T17" fmla="*/ 663382 h 1326764"/>
                <a:gd name="T18" fmla="*/ 663382 w 1326764"/>
                <a:gd name="T19" fmla="*/ 0 h 13267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6764" h="1326764">
                  <a:moveTo>
                    <a:pt x="672973" y="120829"/>
                  </a:moveTo>
                  <a:cubicBezTo>
                    <a:pt x="369138" y="120829"/>
                    <a:pt x="122832" y="367135"/>
                    <a:pt x="122832" y="670970"/>
                  </a:cubicBezTo>
                  <a:cubicBezTo>
                    <a:pt x="122832" y="974804"/>
                    <a:pt x="369138" y="1221110"/>
                    <a:pt x="672973" y="1221110"/>
                  </a:cubicBezTo>
                  <a:cubicBezTo>
                    <a:pt x="976807" y="1221110"/>
                    <a:pt x="1223113" y="974804"/>
                    <a:pt x="1223113" y="670970"/>
                  </a:cubicBezTo>
                  <a:cubicBezTo>
                    <a:pt x="1223113" y="367135"/>
                    <a:pt x="976807" y="120829"/>
                    <a:pt x="672973" y="120829"/>
                  </a:cubicBezTo>
                  <a:close/>
                  <a:moveTo>
                    <a:pt x="663382" y="0"/>
                  </a:moveTo>
                  <a:cubicBezTo>
                    <a:pt x="1029758" y="0"/>
                    <a:pt x="1326764" y="297006"/>
                    <a:pt x="1326764" y="663382"/>
                  </a:cubicBezTo>
                  <a:cubicBezTo>
                    <a:pt x="1326764" y="1029758"/>
                    <a:pt x="1029758" y="1326764"/>
                    <a:pt x="663382" y="1326764"/>
                  </a:cubicBezTo>
                  <a:cubicBezTo>
                    <a:pt x="297006" y="1326764"/>
                    <a:pt x="0" y="1029758"/>
                    <a:pt x="0" y="663382"/>
                  </a:cubicBezTo>
                  <a:cubicBezTo>
                    <a:pt x="0" y="297006"/>
                    <a:pt x="297006" y="0"/>
                    <a:pt x="663382" y="0"/>
                  </a:cubicBezTo>
                  <a:close/>
                </a:path>
              </a:pathLst>
            </a:custGeom>
            <a:solidFill>
              <a:schemeClr val="bg1">
                <a:alpha val="23921"/>
              </a:schemeClr>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lIns="162518" tIns="81255" rIns="162518" bIns="81255" anchor="ctr"/>
            <a:lstStyle/>
            <a:p>
              <a:endParaRPr lang="zh-CN" altLang="en-US"/>
            </a:p>
          </p:txBody>
        </p:sp>
      </p:grpSp>
      <p:grpSp>
        <p:nvGrpSpPr>
          <p:cNvPr id="45" name="组合 44"/>
          <p:cNvGrpSpPr/>
          <p:nvPr/>
        </p:nvGrpSpPr>
        <p:grpSpPr bwMode="auto">
          <a:xfrm>
            <a:off x="758825" y="781050"/>
            <a:ext cx="2746375" cy="461963"/>
            <a:chOff x="797256" y="1258087"/>
            <a:chExt cx="2746441" cy="461337"/>
          </a:xfrm>
        </p:grpSpPr>
        <p:sp>
          <p:nvSpPr>
            <p:cNvPr id="46" name="矩形 45"/>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TextBox 46"/>
            <p:cNvSpPr txBox="1"/>
            <p:nvPr/>
          </p:nvSpPr>
          <p:spPr bwMode="auto">
            <a:xfrm>
              <a:off x="1022686" y="1318330"/>
              <a:ext cx="2521011" cy="33926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48"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sp>
        <p:nvSpPr>
          <p:cNvPr id="49" name="TextBox 48"/>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1" presetClass="entr" presetSubtype="1" fill="hold" nodeType="withEffect">
                                  <p:stCondLst>
                                    <p:cond delay="750"/>
                                  </p:stCondLst>
                                  <p:childTnLst>
                                    <p:set>
                                      <p:cBhvr>
                                        <p:cTn id="9" dur="1" fill="hold">
                                          <p:stCondLst>
                                            <p:cond delay="0"/>
                                          </p:stCondLst>
                                        </p:cTn>
                                        <p:tgtEl>
                                          <p:spTgt spid="20"/>
                                        </p:tgtEl>
                                        <p:attrNameLst>
                                          <p:attrName>style.visibility</p:attrName>
                                        </p:attrNameLst>
                                      </p:cBhvr>
                                      <p:to>
                                        <p:strVal val="visible"/>
                                      </p:to>
                                    </p:set>
                                    <p:animEffect transition="in" filter="wheel(1)">
                                      <p:cBhvr>
                                        <p:cTn id="10" dur="750"/>
                                        <p:tgtEl>
                                          <p:spTgt spid="20"/>
                                        </p:tgtEl>
                                      </p:cBhvr>
                                    </p:animEffect>
                                  </p:childTnLst>
                                </p:cTn>
                              </p:par>
                              <p:par>
                                <p:cTn id="11" presetID="22" presetClass="entr" presetSubtype="1" fill="hold" nodeType="withEffect">
                                  <p:stCondLst>
                                    <p:cond delay="100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14" presetClass="entr" presetSubtype="10" fill="hold" grpId="0" nodeType="withEffect">
                                  <p:stCondLst>
                                    <p:cond delay="1250"/>
                                  </p:stCondLst>
                                  <p:childTnLst>
                                    <p:set>
                                      <p:cBhvr>
                                        <p:cTn id="15" dur="1" fill="hold">
                                          <p:stCondLst>
                                            <p:cond delay="0"/>
                                          </p:stCondLst>
                                        </p:cTn>
                                        <p:tgtEl>
                                          <p:spTgt spid="15"/>
                                        </p:tgtEl>
                                        <p:attrNameLst>
                                          <p:attrName>style.visibility</p:attrName>
                                        </p:attrNameLst>
                                      </p:cBhvr>
                                      <p:to>
                                        <p:strVal val="visible"/>
                                      </p:to>
                                    </p:set>
                                    <p:animEffect transition="in" filter="randombar(horizontal)">
                                      <p:cBhvr>
                                        <p:cTn id="16" dur="500"/>
                                        <p:tgtEl>
                                          <p:spTgt spid="15"/>
                                        </p:tgtEl>
                                      </p:cBhvr>
                                    </p:animEffect>
                                  </p:childTnLst>
                                </p:cTn>
                              </p:par>
                              <p:par>
                                <p:cTn id="17" presetID="21" presetClass="entr" presetSubtype="1" fill="hold" nodeType="withEffect">
                                  <p:stCondLst>
                                    <p:cond delay="1500"/>
                                  </p:stCondLst>
                                  <p:childTnLst>
                                    <p:set>
                                      <p:cBhvr>
                                        <p:cTn id="18" dur="1" fill="hold">
                                          <p:stCondLst>
                                            <p:cond delay="0"/>
                                          </p:stCondLst>
                                        </p:cTn>
                                        <p:tgtEl>
                                          <p:spTgt spid="25"/>
                                        </p:tgtEl>
                                        <p:attrNameLst>
                                          <p:attrName>style.visibility</p:attrName>
                                        </p:attrNameLst>
                                      </p:cBhvr>
                                      <p:to>
                                        <p:strVal val="visible"/>
                                      </p:to>
                                    </p:set>
                                    <p:animEffect transition="in" filter="wheel(1)">
                                      <p:cBhvr>
                                        <p:cTn id="19" dur="750"/>
                                        <p:tgtEl>
                                          <p:spTgt spid="25"/>
                                        </p:tgtEl>
                                      </p:cBhvr>
                                    </p:animEffect>
                                  </p:childTnLst>
                                </p:cTn>
                              </p:par>
                              <p:par>
                                <p:cTn id="20" presetID="22" presetClass="entr" presetSubtype="1" fill="hold" nodeType="withEffect">
                                  <p:stCondLst>
                                    <p:cond delay="175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par>
                                <p:cTn id="23" presetID="14" presetClass="entr" presetSubtype="10" fill="hold" grpId="0" nodeType="withEffect">
                                  <p:stCondLst>
                                    <p:cond delay="200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par>
                                <p:cTn id="26" presetID="21" presetClass="entr" presetSubtype="1" fill="hold" nodeType="withEffect">
                                  <p:stCondLst>
                                    <p:cond delay="2250"/>
                                  </p:stCondLst>
                                  <p:childTnLst>
                                    <p:set>
                                      <p:cBhvr>
                                        <p:cTn id="27" dur="1" fill="hold">
                                          <p:stCondLst>
                                            <p:cond delay="0"/>
                                          </p:stCondLst>
                                        </p:cTn>
                                        <p:tgtEl>
                                          <p:spTgt spid="30"/>
                                        </p:tgtEl>
                                        <p:attrNameLst>
                                          <p:attrName>style.visibility</p:attrName>
                                        </p:attrNameLst>
                                      </p:cBhvr>
                                      <p:to>
                                        <p:strVal val="visible"/>
                                      </p:to>
                                    </p:set>
                                    <p:animEffect transition="in" filter="wheel(1)">
                                      <p:cBhvr>
                                        <p:cTn id="28" dur="750"/>
                                        <p:tgtEl>
                                          <p:spTgt spid="30"/>
                                        </p:tgtEl>
                                      </p:cBhvr>
                                    </p:animEffect>
                                  </p:childTnLst>
                                </p:cTn>
                              </p:par>
                              <p:par>
                                <p:cTn id="29" presetID="22" presetClass="entr" presetSubtype="1" fill="hold" nodeType="withEffect">
                                  <p:stCondLst>
                                    <p:cond delay="250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par>
                                <p:cTn id="32" presetID="14" presetClass="entr" presetSubtype="10" fill="hold" grpId="0" nodeType="withEffect">
                                  <p:stCondLst>
                                    <p:cond delay="275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par>
                                <p:cTn id="35" presetID="21" presetClass="entr" presetSubtype="1" fill="hold" nodeType="withEffect">
                                  <p:stCondLst>
                                    <p:cond delay="3000"/>
                                  </p:stCondLst>
                                  <p:childTnLst>
                                    <p:set>
                                      <p:cBhvr>
                                        <p:cTn id="36" dur="1" fill="hold">
                                          <p:stCondLst>
                                            <p:cond delay="0"/>
                                          </p:stCondLst>
                                        </p:cTn>
                                        <p:tgtEl>
                                          <p:spTgt spid="35"/>
                                        </p:tgtEl>
                                        <p:attrNameLst>
                                          <p:attrName>style.visibility</p:attrName>
                                        </p:attrNameLst>
                                      </p:cBhvr>
                                      <p:to>
                                        <p:strVal val="visible"/>
                                      </p:to>
                                    </p:set>
                                    <p:animEffect transition="in" filter="wheel(1)">
                                      <p:cBhvr>
                                        <p:cTn id="37" dur="750"/>
                                        <p:tgtEl>
                                          <p:spTgt spid="35"/>
                                        </p:tgtEl>
                                      </p:cBhvr>
                                    </p:animEffect>
                                  </p:childTnLst>
                                </p:cTn>
                              </p:par>
                              <p:par>
                                <p:cTn id="38" presetID="22" presetClass="entr" presetSubtype="1" fill="hold" nodeType="withEffect">
                                  <p:stCondLst>
                                    <p:cond delay="325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par>
                                <p:cTn id="41" presetID="14" presetClass="entr" presetSubtype="10" fill="hold" grpId="0" nodeType="withEffect">
                                  <p:stCondLst>
                                    <p:cond delay="3500"/>
                                  </p:stCondLst>
                                  <p:childTnLst>
                                    <p:set>
                                      <p:cBhvr>
                                        <p:cTn id="42" dur="1" fill="hold">
                                          <p:stCondLst>
                                            <p:cond delay="0"/>
                                          </p:stCondLst>
                                        </p:cTn>
                                        <p:tgtEl>
                                          <p:spTgt spid="18"/>
                                        </p:tgtEl>
                                        <p:attrNameLst>
                                          <p:attrName>style.visibility</p:attrName>
                                        </p:attrNameLst>
                                      </p:cBhvr>
                                      <p:to>
                                        <p:strVal val="visible"/>
                                      </p:to>
                                    </p:set>
                                    <p:animEffect transition="in" filter="randombar(horizontal)">
                                      <p:cBhvr>
                                        <p:cTn id="43" dur="500"/>
                                        <p:tgtEl>
                                          <p:spTgt spid="18"/>
                                        </p:tgtEl>
                                      </p:cBhvr>
                                    </p:animEffect>
                                  </p:childTnLst>
                                </p:cTn>
                              </p:par>
                              <p:par>
                                <p:cTn id="44" presetID="2" presetClass="entr" presetSubtype="8"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500" fill="hold"/>
                                        <p:tgtEl>
                                          <p:spTgt spid="45"/>
                                        </p:tgtEl>
                                        <p:attrNameLst>
                                          <p:attrName>ppt_x</p:attrName>
                                        </p:attrNameLst>
                                      </p:cBhvr>
                                      <p:tavLst>
                                        <p:tav tm="0">
                                          <p:val>
                                            <p:strVal val="0-#ppt_w/2"/>
                                          </p:val>
                                        </p:tav>
                                        <p:tav tm="100000">
                                          <p:val>
                                            <p:strVal val="#ppt_x"/>
                                          </p:val>
                                        </p:tav>
                                      </p:tavLst>
                                    </p:anim>
                                    <p:anim calcmode="lin" valueType="num">
                                      <p:cBhvr additive="base">
                                        <p:cTn id="4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bwMode="auto">
          <a:xfrm>
            <a:off x="4718050" y="1800225"/>
            <a:ext cx="2357438" cy="2952750"/>
            <a:chOff x="5036446" y="1800737"/>
            <a:chExt cx="2358898" cy="2952364"/>
          </a:xfrm>
        </p:grpSpPr>
        <p:pic>
          <p:nvPicPr>
            <p:cNvPr id="20557" name="图片 34"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5036446" y="1800737"/>
              <a:ext cx="2358898" cy="295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8" name="矩形 39"/>
            <p:cNvSpPr>
              <a:spLocks noChangeArrowheads="1"/>
            </p:cNvSpPr>
            <p:nvPr/>
          </p:nvSpPr>
          <p:spPr bwMode="auto">
            <a:xfrm>
              <a:off x="5707200" y="2208845"/>
              <a:ext cx="1392700" cy="2539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上海锐普广告有限公司</a:t>
              </a:r>
              <a:r>
                <a:rPr lang="zh-CN" altLang="zh-CN" sz="1200">
                  <a:solidFill>
                    <a:srgbClr val="000000"/>
                  </a:solidFill>
                  <a:latin typeface="微软雅黑" panose="020B0503020204020204" pitchFamily="34" charset="-122"/>
                  <a:ea typeface="微软雅黑" panose="020B0503020204020204" pitchFamily="34" charset="-122"/>
                </a:rPr>
                <a:t>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 坚持精益求精</a:t>
              </a:r>
              <a:r>
                <a:rPr lang="zh-CN" altLang="en-US" sz="1200">
                  <a:solidFill>
                    <a:srgbClr val="000000"/>
                  </a:solidFill>
                  <a:latin typeface="微软雅黑" panose="020B0503020204020204" pitchFamily="34" charset="-122"/>
                  <a:ea typeface="微软雅黑" panose="020B0503020204020204" pitchFamily="34" charset="-122"/>
                </a:rPr>
                <a:t>。</a:t>
              </a:r>
              <a:endParaRPr lang="en-US" altLang="zh-CN" sz="1200">
                <a:solidFill>
                  <a:srgbClr val="000000"/>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bwMode="auto">
          <a:xfrm>
            <a:off x="1258888" y="796925"/>
            <a:ext cx="4152900" cy="3375025"/>
            <a:chOff x="1577892" y="796285"/>
            <a:chExt cx="4152982" cy="3375989"/>
          </a:xfrm>
        </p:grpSpPr>
        <p:grpSp>
          <p:nvGrpSpPr>
            <p:cNvPr id="20485" name="组合 6"/>
            <p:cNvGrpSpPr/>
            <p:nvPr/>
          </p:nvGrpSpPr>
          <p:grpSpPr bwMode="auto">
            <a:xfrm>
              <a:off x="3800833" y="1834815"/>
              <a:ext cx="1930041" cy="1861851"/>
              <a:chOff x="3800833" y="1834815"/>
              <a:chExt cx="1930041" cy="1861851"/>
            </a:xfrm>
          </p:grpSpPr>
          <p:grpSp>
            <p:nvGrpSpPr>
              <p:cNvPr id="20546" name="组合 30"/>
              <p:cNvGrpSpPr/>
              <p:nvPr/>
            </p:nvGrpSpPr>
            <p:grpSpPr bwMode="auto">
              <a:xfrm rot="7432491">
                <a:off x="3834928" y="1800720"/>
                <a:ext cx="1861851" cy="1930041"/>
                <a:chOff x="2548187" y="1042275"/>
                <a:chExt cx="1284177" cy="1331210"/>
              </a:xfrm>
            </p:grpSpPr>
            <p:sp>
              <p:nvSpPr>
                <p:cNvPr id="41"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3"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547" name="矩形 23"/>
              <p:cNvSpPr>
                <a:spLocks noChangeArrowheads="1"/>
              </p:cNvSpPr>
              <p:nvPr/>
            </p:nvSpPr>
            <p:spPr bwMode="auto">
              <a:xfrm>
                <a:off x="3923928" y="2269525"/>
                <a:ext cx="1642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FFFF"/>
                    </a:solidFill>
                    <a:latin typeface="微软雅黑" panose="020B0503020204020204" pitchFamily="34" charset="-122"/>
                    <a:ea typeface="微软雅黑" panose="020B0503020204020204" pitchFamily="34" charset="-122"/>
                  </a:rPr>
                  <a:t>点击添加文本</a:t>
                </a:r>
                <a:endParaRPr lang="en-US" altLang="zh-CN" sz="1600" b="1">
                  <a:solidFill>
                    <a:srgbClr val="FFFFFF"/>
                  </a:solidFill>
                  <a:latin typeface="微软雅黑" panose="020B0503020204020204" pitchFamily="34" charset="-122"/>
                  <a:ea typeface="微软雅黑" panose="020B0503020204020204" pitchFamily="34" charset="-122"/>
                </a:endParaRPr>
              </a:p>
            </p:txBody>
          </p:sp>
          <p:sp>
            <p:nvSpPr>
              <p:cNvPr id="29" name="矩形 28"/>
              <p:cNvSpPr/>
              <p:nvPr/>
            </p:nvSpPr>
            <p:spPr>
              <a:xfrm>
                <a:off x="4087779" y="2568442"/>
                <a:ext cx="1273200" cy="142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549" name="TextBox 33"/>
              <p:cNvSpPr txBox="1">
                <a:spLocks noChangeArrowheads="1"/>
              </p:cNvSpPr>
              <p:nvPr/>
            </p:nvSpPr>
            <p:spPr bwMode="auto">
              <a:xfrm>
                <a:off x="3995936" y="2717713"/>
                <a:ext cx="14961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FFFFFF"/>
                    </a:solidFill>
                    <a:latin typeface="微软雅黑" panose="020B0503020204020204" pitchFamily="34" charset="-122"/>
                    <a:ea typeface="微软雅黑" panose="020B0503020204020204" pitchFamily="34" charset="-122"/>
                  </a:rPr>
                  <a:t>点击添加文本</a:t>
                </a:r>
                <a:endParaRPr lang="en-US" altLang="zh-CN" sz="14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FFFFFF"/>
                    </a:solidFill>
                    <a:latin typeface="微软雅黑" panose="020B0503020204020204" pitchFamily="34" charset="-122"/>
                    <a:ea typeface="微软雅黑" panose="020B0503020204020204" pitchFamily="34" charset="-122"/>
                  </a:rPr>
                  <a:t>点击添加文本</a:t>
                </a:r>
                <a:endParaRPr lang="zh-CN" altLang="en-US" sz="1400">
                  <a:solidFill>
                    <a:srgbClr val="FFFFFF"/>
                  </a:solidFill>
                  <a:latin typeface="微软雅黑" panose="020B0503020204020204" pitchFamily="34" charset="-122"/>
                  <a:ea typeface="微软雅黑" panose="020B0503020204020204" pitchFamily="34" charset="-122"/>
                </a:endParaRPr>
              </a:p>
            </p:txBody>
          </p:sp>
        </p:grpSp>
        <p:grpSp>
          <p:nvGrpSpPr>
            <p:cNvPr id="20486" name="组合 3"/>
            <p:cNvGrpSpPr/>
            <p:nvPr/>
          </p:nvGrpSpPr>
          <p:grpSpPr bwMode="auto">
            <a:xfrm>
              <a:off x="2662557" y="1808235"/>
              <a:ext cx="1256805" cy="1212401"/>
              <a:chOff x="2662557" y="1808235"/>
              <a:chExt cx="1256805" cy="1212401"/>
            </a:xfrm>
          </p:grpSpPr>
          <p:grpSp>
            <p:nvGrpSpPr>
              <p:cNvPr id="20535" name="组合 65"/>
              <p:cNvGrpSpPr/>
              <p:nvPr/>
            </p:nvGrpSpPr>
            <p:grpSpPr bwMode="auto">
              <a:xfrm rot="-7446202">
                <a:off x="2684759" y="1786033"/>
                <a:ext cx="1212401" cy="1256805"/>
                <a:chOff x="2548187" y="1042275"/>
                <a:chExt cx="1284177" cy="1331210"/>
              </a:xfrm>
            </p:grpSpPr>
            <p:sp>
              <p:nvSpPr>
                <p:cNvPr id="67"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8"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9"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536" name="TextBox 37"/>
              <p:cNvSpPr txBox="1">
                <a:spLocks noChangeArrowheads="1"/>
              </p:cNvSpPr>
              <p:nvPr/>
            </p:nvSpPr>
            <p:spPr bwMode="auto">
              <a:xfrm>
                <a:off x="2695002" y="2107444"/>
                <a:ext cx="1157007" cy="4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点击添</a:t>
                </a:r>
                <a:endParaRPr lang="en-US" altLang="zh-CN" sz="12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加文本</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nvGrpSpPr>
            <p:cNvPr id="20487" name="组合 1"/>
            <p:cNvGrpSpPr/>
            <p:nvPr/>
          </p:nvGrpSpPr>
          <p:grpSpPr bwMode="auto">
            <a:xfrm>
              <a:off x="3413144" y="852854"/>
              <a:ext cx="1237915" cy="1256805"/>
              <a:chOff x="3413144" y="852854"/>
              <a:chExt cx="1237915" cy="1256805"/>
            </a:xfrm>
          </p:grpSpPr>
          <p:grpSp>
            <p:nvGrpSpPr>
              <p:cNvPr id="20524" name="组合 53"/>
              <p:cNvGrpSpPr/>
              <p:nvPr/>
            </p:nvGrpSpPr>
            <p:grpSpPr bwMode="auto">
              <a:xfrm rot="-9606625">
                <a:off x="3438658" y="852854"/>
                <a:ext cx="1212401" cy="1256805"/>
                <a:chOff x="2548187" y="1042275"/>
                <a:chExt cx="1284177" cy="1331210"/>
              </a:xfrm>
            </p:grpSpPr>
            <p:sp>
              <p:nvSpPr>
                <p:cNvPr id="55"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7"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525" name="TextBox 38"/>
              <p:cNvSpPr txBox="1">
                <a:spLocks noChangeArrowheads="1"/>
              </p:cNvSpPr>
              <p:nvPr/>
            </p:nvSpPr>
            <p:spPr bwMode="auto">
              <a:xfrm>
                <a:off x="3413144" y="1179843"/>
                <a:ext cx="1157007" cy="4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点击添</a:t>
                </a:r>
                <a:endParaRPr lang="en-US" altLang="zh-CN" sz="12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加文本</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nvGrpSpPr>
            <p:cNvPr id="20488" name="组合 2"/>
            <p:cNvGrpSpPr/>
            <p:nvPr/>
          </p:nvGrpSpPr>
          <p:grpSpPr bwMode="auto">
            <a:xfrm>
              <a:off x="2016756" y="796285"/>
              <a:ext cx="1250072" cy="1256805"/>
              <a:chOff x="2016756" y="796285"/>
              <a:chExt cx="1250072" cy="1256805"/>
            </a:xfrm>
          </p:grpSpPr>
          <p:grpSp>
            <p:nvGrpSpPr>
              <p:cNvPr id="20513" name="组合 44"/>
              <p:cNvGrpSpPr/>
              <p:nvPr/>
            </p:nvGrpSpPr>
            <p:grpSpPr bwMode="auto">
              <a:xfrm rot="-9606625">
                <a:off x="2054427" y="796285"/>
                <a:ext cx="1212401" cy="1256805"/>
                <a:chOff x="2548187" y="1042275"/>
                <a:chExt cx="1284177" cy="1331210"/>
              </a:xfrm>
            </p:grpSpPr>
            <p:sp>
              <p:nvSpPr>
                <p:cNvPr id="51"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3"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514" name="TextBox 39"/>
              <p:cNvSpPr txBox="1">
                <a:spLocks noChangeArrowheads="1"/>
              </p:cNvSpPr>
              <p:nvPr/>
            </p:nvSpPr>
            <p:spPr bwMode="auto">
              <a:xfrm>
                <a:off x="2016756" y="1169869"/>
                <a:ext cx="1157007" cy="4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点击添</a:t>
                </a:r>
                <a:endParaRPr lang="en-US" altLang="zh-CN" sz="12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加文本</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nvGrpSpPr>
            <p:cNvPr id="20489" name="组合 4"/>
            <p:cNvGrpSpPr/>
            <p:nvPr/>
          </p:nvGrpSpPr>
          <p:grpSpPr bwMode="auto">
            <a:xfrm>
              <a:off x="1577892" y="2135747"/>
              <a:ext cx="1269795" cy="1256805"/>
              <a:chOff x="1577892" y="2135747"/>
              <a:chExt cx="1269795" cy="1256805"/>
            </a:xfrm>
          </p:grpSpPr>
          <p:grpSp>
            <p:nvGrpSpPr>
              <p:cNvPr id="20502" name="组合 61"/>
              <p:cNvGrpSpPr/>
              <p:nvPr/>
            </p:nvGrpSpPr>
            <p:grpSpPr bwMode="auto">
              <a:xfrm rot="-9606625">
                <a:off x="1635286" y="2135747"/>
                <a:ext cx="1212401" cy="1256805"/>
                <a:chOff x="2548187" y="1042275"/>
                <a:chExt cx="1284177" cy="1331210"/>
              </a:xfrm>
            </p:grpSpPr>
            <p:sp>
              <p:nvSpPr>
                <p:cNvPr id="63"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4"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5"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503" name="TextBox 40"/>
              <p:cNvSpPr txBox="1">
                <a:spLocks noChangeArrowheads="1"/>
              </p:cNvSpPr>
              <p:nvPr/>
            </p:nvSpPr>
            <p:spPr bwMode="auto">
              <a:xfrm>
                <a:off x="1577892" y="2536335"/>
                <a:ext cx="1157007" cy="4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点击添</a:t>
                </a:r>
                <a:endParaRPr lang="en-US" altLang="zh-CN" sz="12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加文本</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nvGrpSpPr>
            <p:cNvPr id="20490" name="组合 5"/>
            <p:cNvGrpSpPr/>
            <p:nvPr/>
          </p:nvGrpSpPr>
          <p:grpSpPr bwMode="auto">
            <a:xfrm>
              <a:off x="2704976" y="2915469"/>
              <a:ext cx="1247896" cy="1256805"/>
              <a:chOff x="2704976" y="2915469"/>
              <a:chExt cx="1247896" cy="1256805"/>
            </a:xfrm>
          </p:grpSpPr>
          <p:grpSp>
            <p:nvGrpSpPr>
              <p:cNvPr id="20491" name="组合 57"/>
              <p:cNvGrpSpPr/>
              <p:nvPr/>
            </p:nvGrpSpPr>
            <p:grpSpPr bwMode="auto">
              <a:xfrm rot="-9606625">
                <a:off x="2740471" y="2915469"/>
                <a:ext cx="1212401" cy="1256805"/>
                <a:chOff x="2548187" y="1042275"/>
                <a:chExt cx="1284177" cy="1331210"/>
              </a:xfrm>
            </p:grpSpPr>
            <p:sp>
              <p:nvSpPr>
                <p:cNvPr id="5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0492" name="TextBox 41"/>
              <p:cNvSpPr txBox="1">
                <a:spLocks noChangeArrowheads="1"/>
              </p:cNvSpPr>
              <p:nvPr/>
            </p:nvSpPr>
            <p:spPr bwMode="auto">
              <a:xfrm>
                <a:off x="2704976" y="3344245"/>
                <a:ext cx="1157007" cy="4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点击添</a:t>
                </a:r>
                <a:endParaRPr lang="en-US" altLang="zh-CN" sz="12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加文本</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sp>
        <p:nvSpPr>
          <p:cNvPr id="39" name="TextBox 38"/>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6"/>
          <p:cNvSpPr txBox="1">
            <a:spLocks noChangeArrowheads="1"/>
          </p:cNvSpPr>
          <p:nvPr/>
        </p:nvSpPr>
        <p:spPr bwMode="auto">
          <a:xfrm>
            <a:off x="1903413" y="2873375"/>
            <a:ext cx="544512"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27" name="Text Box 56"/>
          <p:cNvSpPr txBox="1">
            <a:spLocks noChangeArrowheads="1"/>
          </p:cNvSpPr>
          <p:nvPr/>
        </p:nvSpPr>
        <p:spPr bwMode="auto">
          <a:xfrm>
            <a:off x="1408113" y="3978275"/>
            <a:ext cx="544512"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28" name="Text Box 56"/>
          <p:cNvSpPr txBox="1">
            <a:spLocks noChangeArrowheads="1"/>
          </p:cNvSpPr>
          <p:nvPr/>
        </p:nvSpPr>
        <p:spPr bwMode="auto">
          <a:xfrm>
            <a:off x="3573463" y="3068638"/>
            <a:ext cx="542925" cy="306387"/>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29" name="Text Box 56"/>
          <p:cNvSpPr txBox="1">
            <a:spLocks noChangeArrowheads="1"/>
          </p:cNvSpPr>
          <p:nvPr/>
        </p:nvSpPr>
        <p:spPr bwMode="auto">
          <a:xfrm>
            <a:off x="3078163" y="3613150"/>
            <a:ext cx="542925"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30" name="Text Box 56"/>
          <p:cNvSpPr txBox="1">
            <a:spLocks noChangeArrowheads="1"/>
          </p:cNvSpPr>
          <p:nvPr/>
        </p:nvSpPr>
        <p:spPr bwMode="auto">
          <a:xfrm>
            <a:off x="5241925" y="2457450"/>
            <a:ext cx="542925" cy="307975"/>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31" name="Text Box 56"/>
          <p:cNvSpPr txBox="1">
            <a:spLocks noChangeArrowheads="1"/>
          </p:cNvSpPr>
          <p:nvPr/>
        </p:nvSpPr>
        <p:spPr bwMode="auto">
          <a:xfrm>
            <a:off x="4746625" y="3117850"/>
            <a:ext cx="542925"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32" name="Text Box 56"/>
          <p:cNvSpPr txBox="1">
            <a:spLocks noChangeArrowheads="1"/>
          </p:cNvSpPr>
          <p:nvPr/>
        </p:nvSpPr>
        <p:spPr bwMode="auto">
          <a:xfrm>
            <a:off x="6946900" y="2763838"/>
            <a:ext cx="544513" cy="307975"/>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sp>
        <p:nvSpPr>
          <p:cNvPr id="33" name="Text Box 56"/>
          <p:cNvSpPr txBox="1">
            <a:spLocks noChangeArrowheads="1"/>
          </p:cNvSpPr>
          <p:nvPr/>
        </p:nvSpPr>
        <p:spPr bwMode="auto">
          <a:xfrm>
            <a:off x="6438900" y="2967038"/>
            <a:ext cx="544513" cy="306387"/>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altLang="en-US" sz="1400" dirty="0">
                <a:solidFill>
                  <a:prstClr val="black"/>
                </a:solidFill>
                <a:latin typeface="+mn-lt"/>
                <a:ea typeface="微软雅黑" panose="020B0503020204020204" pitchFamily="34" charset="-122"/>
              </a:rPr>
              <a:t>文本</a:t>
            </a:r>
            <a:endParaRPr lang="zh-CN" altLang="en-US" sz="1400" dirty="0">
              <a:solidFill>
                <a:prstClr val="black"/>
              </a:solidFill>
              <a:latin typeface="+mn-lt"/>
              <a:ea typeface="微软雅黑" panose="020B0503020204020204" pitchFamily="34" charset="-122"/>
            </a:endParaRPr>
          </a:p>
        </p:txBody>
      </p:sp>
      <p:grpSp>
        <p:nvGrpSpPr>
          <p:cNvPr id="75" name="组合 74"/>
          <p:cNvGrpSpPr/>
          <p:nvPr/>
        </p:nvGrpSpPr>
        <p:grpSpPr bwMode="auto">
          <a:xfrm>
            <a:off x="395288" y="1385888"/>
            <a:ext cx="7556500" cy="3467100"/>
            <a:chOff x="615752" y="1385168"/>
            <a:chExt cx="7556426" cy="3467100"/>
          </a:xfrm>
        </p:grpSpPr>
        <p:sp>
          <p:nvSpPr>
            <p:cNvPr id="3" name="Line 9"/>
            <p:cNvSpPr>
              <a:spLocks noChangeShapeType="1"/>
            </p:cNvSpPr>
            <p:nvPr/>
          </p:nvSpPr>
          <p:spPr bwMode="auto">
            <a:xfrm rot="16200000" flipH="1">
              <a:off x="4740037" y="597801"/>
              <a:ext cx="0" cy="6769034"/>
            </a:xfrm>
            <a:prstGeom prst="line">
              <a:avLst/>
            </a:prstGeom>
            <a:noFill/>
            <a:ln w="15875">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 name="Line 9"/>
            <p:cNvSpPr>
              <a:spLocks noChangeShapeType="1"/>
            </p:cNvSpPr>
            <p:nvPr/>
          </p:nvSpPr>
          <p:spPr bwMode="auto">
            <a:xfrm rot="16200000" flipH="1">
              <a:off x="4740037" y="123138"/>
              <a:ext cx="0" cy="6769034"/>
            </a:xfrm>
            <a:prstGeom prst="line">
              <a:avLst/>
            </a:prstGeom>
            <a:noFill/>
            <a:ln w="15875">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Line 9"/>
            <p:cNvSpPr>
              <a:spLocks noChangeShapeType="1"/>
            </p:cNvSpPr>
            <p:nvPr/>
          </p:nvSpPr>
          <p:spPr bwMode="auto">
            <a:xfrm rot="16200000" flipH="1">
              <a:off x="4740037" y="-340412"/>
              <a:ext cx="0" cy="6769034"/>
            </a:xfrm>
            <a:prstGeom prst="line">
              <a:avLst/>
            </a:prstGeom>
            <a:noFill/>
            <a:ln w="15875">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Line 9"/>
            <p:cNvSpPr>
              <a:spLocks noChangeShapeType="1"/>
            </p:cNvSpPr>
            <p:nvPr/>
          </p:nvSpPr>
          <p:spPr bwMode="auto">
            <a:xfrm rot="16200000" flipH="1">
              <a:off x="4740037" y="-802374"/>
              <a:ext cx="0" cy="6769034"/>
            </a:xfrm>
            <a:prstGeom prst="line">
              <a:avLst/>
            </a:prstGeom>
            <a:noFill/>
            <a:ln w="15875">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Line 9"/>
            <p:cNvSpPr>
              <a:spLocks noChangeShapeType="1"/>
            </p:cNvSpPr>
            <p:nvPr/>
          </p:nvSpPr>
          <p:spPr bwMode="auto">
            <a:xfrm rot="16200000" flipH="1">
              <a:off x="4740037" y="-1278624"/>
              <a:ext cx="0" cy="6769034"/>
            </a:xfrm>
            <a:prstGeom prst="line">
              <a:avLst/>
            </a:prstGeom>
            <a:noFill/>
            <a:ln w="15875">
              <a:solidFill>
                <a:schemeClr val="tx1">
                  <a:lumMod val="65000"/>
                  <a:lumOff val="35000"/>
                </a:schemeClr>
              </a:solidFill>
              <a:prstDash val="solid"/>
              <a:round/>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 name="Line 11"/>
            <p:cNvSpPr>
              <a:spLocks noChangeShapeType="1"/>
            </p:cNvSpPr>
            <p:nvPr/>
          </p:nvSpPr>
          <p:spPr bwMode="auto">
            <a:xfrm>
              <a:off x="2982691" y="1569318"/>
              <a:ext cx="1588" cy="2879725"/>
            </a:xfrm>
            <a:prstGeom prst="line">
              <a:avLst/>
            </a:prstGeom>
            <a:noFill/>
            <a:ln w="254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Line 12"/>
            <p:cNvSpPr>
              <a:spLocks noChangeShapeType="1"/>
            </p:cNvSpPr>
            <p:nvPr/>
          </p:nvSpPr>
          <p:spPr bwMode="auto">
            <a:xfrm>
              <a:off x="4630500" y="1569318"/>
              <a:ext cx="1588" cy="2879725"/>
            </a:xfrm>
            <a:prstGeom prst="line">
              <a:avLst/>
            </a:prstGeom>
            <a:noFill/>
            <a:ln w="254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Line 13"/>
            <p:cNvSpPr>
              <a:spLocks noChangeShapeType="1"/>
            </p:cNvSpPr>
            <p:nvPr/>
          </p:nvSpPr>
          <p:spPr bwMode="auto">
            <a:xfrm>
              <a:off x="6349746" y="1569318"/>
              <a:ext cx="3175" cy="2879725"/>
            </a:xfrm>
            <a:prstGeom prst="line">
              <a:avLst/>
            </a:prstGeom>
            <a:noFill/>
            <a:ln w="254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Text Box 56"/>
            <p:cNvSpPr txBox="1">
              <a:spLocks noChangeArrowheads="1"/>
            </p:cNvSpPr>
            <p:nvPr/>
          </p:nvSpPr>
          <p:spPr bwMode="auto">
            <a:xfrm>
              <a:off x="1541255" y="4514130"/>
              <a:ext cx="1173152" cy="338138"/>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600" dirty="0">
                  <a:solidFill>
                    <a:prstClr val="black"/>
                  </a:solidFill>
                  <a:latin typeface="+mn-lt"/>
                  <a:ea typeface="微软雅黑" panose="020B0503020204020204" pitchFamily="34" charset="-122"/>
                </a:rPr>
                <a:t>添加文本</a:t>
              </a:r>
              <a:endParaRPr lang="zh-CN" altLang="en-US" sz="1600" dirty="0">
                <a:solidFill>
                  <a:prstClr val="black"/>
                </a:solidFill>
                <a:latin typeface="+mn-lt"/>
                <a:ea typeface="微软雅黑" panose="020B0503020204020204" pitchFamily="34" charset="-122"/>
              </a:endParaRPr>
            </a:p>
          </p:txBody>
        </p:sp>
        <p:sp>
          <p:nvSpPr>
            <p:cNvPr id="14" name="Text Box 57"/>
            <p:cNvSpPr txBox="1">
              <a:spLocks noChangeArrowheads="1"/>
            </p:cNvSpPr>
            <p:nvPr/>
          </p:nvSpPr>
          <p:spPr bwMode="auto">
            <a:xfrm>
              <a:off x="3197002" y="4514130"/>
              <a:ext cx="1174738" cy="338138"/>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600" dirty="0">
                  <a:solidFill>
                    <a:prstClr val="black"/>
                  </a:solidFill>
                  <a:latin typeface="+mn-lt"/>
                  <a:ea typeface="微软雅黑" panose="020B0503020204020204" pitchFamily="34" charset="-122"/>
                </a:rPr>
                <a:t>添加文本</a:t>
              </a:r>
              <a:endParaRPr lang="zh-CN" altLang="en-US" sz="1600" dirty="0">
                <a:solidFill>
                  <a:prstClr val="black"/>
                </a:solidFill>
                <a:latin typeface="+mn-lt"/>
                <a:ea typeface="微软雅黑" panose="020B0503020204020204" pitchFamily="34" charset="-122"/>
              </a:endParaRPr>
            </a:p>
          </p:txBody>
        </p:sp>
        <p:sp>
          <p:nvSpPr>
            <p:cNvPr id="15" name="Text Box 58"/>
            <p:cNvSpPr txBox="1">
              <a:spLocks noChangeArrowheads="1"/>
            </p:cNvSpPr>
            <p:nvPr/>
          </p:nvSpPr>
          <p:spPr bwMode="auto">
            <a:xfrm>
              <a:off x="4905135" y="4514130"/>
              <a:ext cx="1174738" cy="338138"/>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600" dirty="0">
                  <a:solidFill>
                    <a:prstClr val="black"/>
                  </a:solidFill>
                  <a:latin typeface="+mn-lt"/>
                  <a:ea typeface="微软雅黑" panose="020B0503020204020204" pitchFamily="34" charset="-122"/>
                </a:rPr>
                <a:t>添加文本</a:t>
              </a:r>
              <a:endParaRPr lang="zh-CN" altLang="en-US" sz="1600" dirty="0">
                <a:solidFill>
                  <a:prstClr val="black"/>
                </a:solidFill>
                <a:latin typeface="+mn-lt"/>
                <a:ea typeface="微软雅黑" panose="020B0503020204020204" pitchFamily="34" charset="-122"/>
              </a:endParaRPr>
            </a:p>
          </p:txBody>
        </p:sp>
        <p:sp>
          <p:nvSpPr>
            <p:cNvPr id="16" name="Text Box 59"/>
            <p:cNvSpPr txBox="1">
              <a:spLocks noChangeArrowheads="1"/>
            </p:cNvSpPr>
            <p:nvPr/>
          </p:nvSpPr>
          <p:spPr bwMode="auto">
            <a:xfrm>
              <a:off x="6610093" y="4514130"/>
              <a:ext cx="1173151" cy="338138"/>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altLang="en-US" sz="1600" dirty="0">
                  <a:solidFill>
                    <a:prstClr val="black"/>
                  </a:solidFill>
                  <a:latin typeface="+mn-lt"/>
                  <a:ea typeface="微软雅黑" panose="020B0503020204020204" pitchFamily="34" charset="-122"/>
                </a:rPr>
                <a:t>添加文本</a:t>
              </a:r>
              <a:endParaRPr lang="zh-CN" altLang="en-US" sz="1600" dirty="0">
                <a:solidFill>
                  <a:prstClr val="black"/>
                </a:solidFill>
                <a:latin typeface="+mn-lt"/>
                <a:ea typeface="微软雅黑" panose="020B0503020204020204" pitchFamily="34" charset="-122"/>
              </a:endParaRPr>
            </a:p>
          </p:txBody>
        </p:sp>
        <p:sp>
          <p:nvSpPr>
            <p:cNvPr id="34" name="Line 8"/>
            <p:cNvSpPr>
              <a:spLocks noChangeShapeType="1"/>
            </p:cNvSpPr>
            <p:nvPr/>
          </p:nvSpPr>
          <p:spPr bwMode="auto">
            <a:xfrm>
              <a:off x="1341232" y="1385168"/>
              <a:ext cx="0" cy="3060700"/>
            </a:xfrm>
            <a:prstGeom prst="line">
              <a:avLst/>
            </a:prstGeom>
            <a:noFill/>
            <a:ln w="25400">
              <a:solidFill>
                <a:schemeClr val="tx1">
                  <a:lumMod val="65000"/>
                  <a:lumOff val="35000"/>
                </a:schemeClr>
              </a:solidFill>
              <a:round/>
              <a:headEnd type="triangle" w="med" len="me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 name="Line 8"/>
            <p:cNvSpPr>
              <a:spLocks noChangeShapeType="1"/>
            </p:cNvSpPr>
            <p:nvPr/>
          </p:nvSpPr>
          <p:spPr bwMode="auto">
            <a:xfrm rot="-5400000">
              <a:off x="4752736" y="1035951"/>
              <a:ext cx="0" cy="6838883"/>
            </a:xfrm>
            <a:prstGeom prst="line">
              <a:avLst/>
            </a:prstGeom>
            <a:noFill/>
            <a:ln w="25400">
              <a:solidFill>
                <a:schemeClr val="tx1">
                  <a:lumMod val="65000"/>
                  <a:lumOff val="35000"/>
                </a:schemeClr>
              </a:solidFill>
              <a:round/>
              <a:tailEnd type="triangle" w="med" len="me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TextBox 11"/>
            <p:cNvSpPr txBox="1">
              <a:spLocks noChangeArrowheads="1"/>
            </p:cNvSpPr>
            <p:nvPr/>
          </p:nvSpPr>
          <p:spPr bwMode="auto">
            <a:xfrm flipH="1">
              <a:off x="615752" y="2045568"/>
              <a:ext cx="720718"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100%</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sp>
          <p:nvSpPr>
            <p:cNvPr id="37" name="TextBox 11"/>
            <p:cNvSpPr txBox="1">
              <a:spLocks noChangeArrowheads="1"/>
            </p:cNvSpPr>
            <p:nvPr/>
          </p:nvSpPr>
          <p:spPr bwMode="auto">
            <a:xfrm flipH="1">
              <a:off x="615752" y="2440855"/>
              <a:ext cx="720718"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80%</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sp>
          <p:nvSpPr>
            <p:cNvPr id="38" name="TextBox 11"/>
            <p:cNvSpPr txBox="1">
              <a:spLocks noChangeArrowheads="1"/>
            </p:cNvSpPr>
            <p:nvPr/>
          </p:nvSpPr>
          <p:spPr bwMode="auto">
            <a:xfrm flipH="1">
              <a:off x="615752" y="2885355"/>
              <a:ext cx="720718"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60%</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sp>
          <p:nvSpPr>
            <p:cNvPr id="39" name="TextBox 38"/>
            <p:cNvSpPr txBox="1">
              <a:spLocks noChangeArrowheads="1"/>
            </p:cNvSpPr>
            <p:nvPr/>
          </p:nvSpPr>
          <p:spPr bwMode="auto">
            <a:xfrm flipH="1">
              <a:off x="615752" y="3329855"/>
              <a:ext cx="720718"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40%</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sp>
          <p:nvSpPr>
            <p:cNvPr id="40" name="TextBox 11"/>
            <p:cNvSpPr txBox="1">
              <a:spLocks noChangeArrowheads="1"/>
            </p:cNvSpPr>
            <p:nvPr/>
          </p:nvSpPr>
          <p:spPr bwMode="auto">
            <a:xfrm flipH="1">
              <a:off x="615752" y="3775943"/>
              <a:ext cx="720718"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20%</a:t>
              </a:r>
              <a:r>
                <a:rPr lang="zh-CN" altLang="en-US" sz="1400" kern="0" dirty="0" smtClean="0">
                  <a:solidFill>
                    <a:prstClr val="black"/>
                  </a:solidFill>
                  <a:latin typeface="微软雅黑" panose="020B0503020204020204" pitchFamily="34" charset="-122"/>
                  <a:ea typeface="微软雅黑" panose="020B0503020204020204" pitchFamily="34" charset="-122"/>
                </a:rPr>
                <a:t> </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sp>
          <p:nvSpPr>
            <p:cNvPr id="41" name="TextBox 11"/>
            <p:cNvSpPr txBox="1">
              <a:spLocks noChangeArrowheads="1"/>
            </p:cNvSpPr>
            <p:nvPr/>
          </p:nvSpPr>
          <p:spPr bwMode="auto">
            <a:xfrm flipH="1">
              <a:off x="752276" y="4220443"/>
              <a:ext cx="503232" cy="3079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en-US" altLang="zh-CN" sz="1400" kern="0" dirty="0" smtClean="0">
                  <a:solidFill>
                    <a:prstClr val="black"/>
                  </a:solidFill>
                  <a:latin typeface="微软雅黑" panose="020B0503020204020204" pitchFamily="34" charset="-122"/>
                  <a:ea typeface="微软雅黑" panose="020B0503020204020204" pitchFamily="34" charset="-122"/>
                </a:rPr>
                <a:t>0%</a:t>
              </a:r>
              <a:r>
                <a:rPr lang="zh-CN" altLang="en-US" sz="1400" kern="0" dirty="0" smtClean="0">
                  <a:solidFill>
                    <a:prstClr val="black"/>
                  </a:solidFill>
                  <a:latin typeface="微软雅黑" panose="020B0503020204020204" pitchFamily="34" charset="-122"/>
                  <a:ea typeface="微软雅黑" panose="020B0503020204020204" pitchFamily="34" charset="-122"/>
                </a:rPr>
                <a:t> </a:t>
              </a:r>
              <a:endParaRPr lang="en-US" altLang="zh-CN" sz="1400" kern="0" dirty="0" smtClean="0">
                <a:solidFill>
                  <a:prstClr val="black"/>
                </a:solidFill>
                <a:latin typeface="微软雅黑" panose="020B0503020204020204" pitchFamily="34" charset="-122"/>
                <a:ea typeface="微软雅黑" panose="020B0503020204020204" pitchFamily="34" charset="-122"/>
              </a:endParaRPr>
            </a:p>
          </p:txBody>
        </p:sp>
      </p:grpSp>
      <p:sp>
        <p:nvSpPr>
          <p:cNvPr id="44" name="TextBox 43"/>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
        <p:nvSpPr>
          <p:cNvPr id="21" name="AutoShape 29"/>
          <p:cNvSpPr>
            <a:spLocks noChangeArrowheads="1"/>
          </p:cNvSpPr>
          <p:nvPr/>
        </p:nvSpPr>
        <p:spPr bwMode="auto">
          <a:xfrm>
            <a:off x="1936726" y="3194918"/>
            <a:ext cx="492125" cy="1255713"/>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45" name="Freeform 12"/>
          <p:cNvSpPr/>
          <p:nvPr/>
        </p:nvSpPr>
        <p:spPr bwMode="auto">
          <a:xfrm>
            <a:off x="1952601" y="3410818"/>
            <a:ext cx="495300"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9" name="Freeform 12"/>
          <p:cNvSpPr/>
          <p:nvPr/>
        </p:nvSpPr>
        <p:spPr bwMode="auto">
          <a:xfrm flipV="1">
            <a:off x="1971651" y="3207916"/>
            <a:ext cx="476250"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nvGrpSpPr>
          <p:cNvPr id="77" name="组合 76"/>
          <p:cNvGrpSpPr/>
          <p:nvPr/>
        </p:nvGrpSpPr>
        <p:grpSpPr bwMode="auto">
          <a:xfrm>
            <a:off x="3106738" y="3943350"/>
            <a:ext cx="525462" cy="508000"/>
            <a:chOff x="3327128" y="3942631"/>
            <a:chExt cx="525046" cy="508000"/>
          </a:xfrm>
        </p:grpSpPr>
        <p:sp>
          <p:nvSpPr>
            <p:cNvPr id="18" name="AutoShape 26"/>
            <p:cNvSpPr>
              <a:spLocks noChangeArrowheads="1"/>
            </p:cNvSpPr>
            <p:nvPr/>
          </p:nvSpPr>
          <p:spPr bwMode="auto">
            <a:xfrm>
              <a:off x="3327128" y="3942631"/>
              <a:ext cx="502839" cy="508000"/>
            </a:xfrm>
            <a:prstGeom prst="rect">
              <a:avLst/>
            </a:prstGeom>
            <a:solidFill>
              <a:schemeClr val="tx1">
                <a:lumMod val="50000"/>
                <a:lumOff val="50000"/>
              </a:schemeClr>
            </a:soli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69" name="Freeform 12"/>
            <p:cNvSpPr/>
            <p:nvPr/>
          </p:nvSpPr>
          <p:spPr bwMode="auto">
            <a:xfrm>
              <a:off x="3356874" y="3982318"/>
              <a:ext cx="495300" cy="46831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78" name="组合 77"/>
          <p:cNvGrpSpPr/>
          <p:nvPr/>
        </p:nvGrpSpPr>
        <p:grpSpPr bwMode="auto">
          <a:xfrm>
            <a:off x="4789488" y="3294063"/>
            <a:ext cx="527050" cy="1157287"/>
            <a:chOff x="5009878" y="3293343"/>
            <a:chExt cx="527095" cy="1157288"/>
          </a:xfrm>
        </p:grpSpPr>
        <p:sp>
          <p:nvSpPr>
            <p:cNvPr id="19" name="AutoShape 27"/>
            <p:cNvSpPr>
              <a:spLocks noChangeArrowheads="1"/>
            </p:cNvSpPr>
            <p:nvPr/>
          </p:nvSpPr>
          <p:spPr bwMode="auto">
            <a:xfrm>
              <a:off x="5009878" y="3444155"/>
              <a:ext cx="506455" cy="1006476"/>
            </a:xfrm>
            <a:prstGeom prst="rect">
              <a:avLst/>
            </a:prstGeom>
            <a:solidFill>
              <a:schemeClr val="tx1">
                <a:lumMod val="50000"/>
                <a:lumOff val="50000"/>
              </a:schemeClr>
            </a:soli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70" name="Freeform 12"/>
            <p:cNvSpPr/>
            <p:nvPr/>
          </p:nvSpPr>
          <p:spPr bwMode="auto">
            <a:xfrm>
              <a:off x="5041673" y="3293343"/>
              <a:ext cx="495300" cy="1144227"/>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79" name="组合 78"/>
          <p:cNvGrpSpPr/>
          <p:nvPr/>
        </p:nvGrpSpPr>
        <p:grpSpPr bwMode="auto">
          <a:xfrm>
            <a:off x="6473825" y="3294063"/>
            <a:ext cx="523875" cy="1157287"/>
            <a:chOff x="6694215" y="3293343"/>
            <a:chExt cx="523874" cy="1157288"/>
          </a:xfrm>
        </p:grpSpPr>
        <p:sp>
          <p:nvSpPr>
            <p:cNvPr id="20" name="AutoShape 28"/>
            <p:cNvSpPr>
              <a:spLocks noChangeArrowheads="1"/>
            </p:cNvSpPr>
            <p:nvPr/>
          </p:nvSpPr>
          <p:spPr bwMode="auto">
            <a:xfrm>
              <a:off x="6694215" y="3293343"/>
              <a:ext cx="504824" cy="1157288"/>
            </a:xfrm>
            <a:prstGeom prst="rect">
              <a:avLst/>
            </a:prstGeom>
            <a:solidFill>
              <a:schemeClr val="tx1">
                <a:lumMod val="50000"/>
                <a:lumOff val="50000"/>
              </a:schemeClr>
            </a:soli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71" name="Freeform 12"/>
            <p:cNvSpPr/>
            <p:nvPr/>
          </p:nvSpPr>
          <p:spPr bwMode="auto">
            <a:xfrm>
              <a:off x="6722789" y="3293343"/>
              <a:ext cx="495300" cy="1144227"/>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bwMode="auto">
          <a:xfrm>
            <a:off x="1408113" y="4286250"/>
            <a:ext cx="528637" cy="165100"/>
            <a:chOff x="1628503" y="4285531"/>
            <a:chExt cx="528637" cy="165100"/>
          </a:xfrm>
        </p:grpSpPr>
        <p:sp>
          <p:nvSpPr>
            <p:cNvPr id="17" name="AutoShape 25"/>
            <p:cNvSpPr>
              <a:spLocks noChangeArrowheads="1"/>
            </p:cNvSpPr>
            <p:nvPr/>
          </p:nvSpPr>
          <p:spPr bwMode="auto">
            <a:xfrm>
              <a:off x="1650728" y="4298231"/>
              <a:ext cx="506412" cy="152400"/>
            </a:xfrm>
            <a:prstGeom prst="rect">
              <a:avLst/>
            </a:prstGeom>
            <a:solidFill>
              <a:schemeClr val="tx1">
                <a:lumMod val="50000"/>
                <a:lumOff val="50000"/>
              </a:schemeClr>
            </a:soli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white"/>
                </a:solidFill>
                <a:latin typeface="+mn-lt"/>
                <a:ea typeface="+mn-ea"/>
              </a:endParaRPr>
            </a:p>
          </p:txBody>
        </p:sp>
        <p:sp>
          <p:nvSpPr>
            <p:cNvPr id="74" name="Freeform 12"/>
            <p:cNvSpPr/>
            <p:nvPr/>
          </p:nvSpPr>
          <p:spPr bwMode="auto">
            <a:xfrm>
              <a:off x="1628503" y="4285531"/>
              <a:ext cx="495300" cy="158030"/>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bwMode="auto">
          <a:xfrm>
            <a:off x="3609975" y="3392488"/>
            <a:ext cx="530225" cy="1084262"/>
            <a:chOff x="3830365" y="3391768"/>
            <a:chExt cx="529809" cy="1085131"/>
          </a:xfrm>
        </p:grpSpPr>
        <p:sp>
          <p:nvSpPr>
            <p:cNvPr id="22" name="AutoShape 30"/>
            <p:cNvSpPr>
              <a:spLocks noChangeArrowheads="1"/>
            </p:cNvSpPr>
            <p:nvPr/>
          </p:nvSpPr>
          <p:spPr bwMode="auto">
            <a:xfrm>
              <a:off x="3830365" y="3391768"/>
              <a:ext cx="506413" cy="1058863"/>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grpSp>
          <p:nvGrpSpPr>
            <p:cNvPr id="21564" name="组合 8"/>
            <p:cNvGrpSpPr/>
            <p:nvPr/>
          </p:nvGrpSpPr>
          <p:grpSpPr bwMode="auto">
            <a:xfrm>
              <a:off x="3875768" y="3404827"/>
              <a:ext cx="484406" cy="1072072"/>
              <a:chOff x="3875768" y="3404827"/>
              <a:chExt cx="484406" cy="1072072"/>
            </a:xfrm>
          </p:grpSpPr>
          <p:sp>
            <p:nvSpPr>
              <p:cNvPr id="46" name="Freeform 12"/>
              <p:cNvSpPr/>
              <p:nvPr/>
            </p:nvSpPr>
            <p:spPr bwMode="auto">
              <a:xfrm>
                <a:off x="3875768" y="3444156"/>
                <a:ext cx="476250"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0" name="Freeform 12"/>
              <p:cNvSpPr/>
              <p:nvPr/>
            </p:nvSpPr>
            <p:spPr bwMode="auto">
              <a:xfrm flipV="1">
                <a:off x="3883924" y="3404827"/>
                <a:ext cx="476250"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61" name="组合 60"/>
          <p:cNvGrpSpPr/>
          <p:nvPr/>
        </p:nvGrpSpPr>
        <p:grpSpPr bwMode="auto">
          <a:xfrm>
            <a:off x="5295900" y="2770188"/>
            <a:ext cx="492125" cy="1681162"/>
            <a:chOff x="5516289" y="2770730"/>
            <a:chExt cx="492126" cy="1679901"/>
          </a:xfrm>
        </p:grpSpPr>
        <p:sp>
          <p:nvSpPr>
            <p:cNvPr id="23" name="AutoShape 31"/>
            <p:cNvSpPr>
              <a:spLocks noChangeArrowheads="1"/>
            </p:cNvSpPr>
            <p:nvPr/>
          </p:nvSpPr>
          <p:spPr bwMode="auto">
            <a:xfrm>
              <a:off x="5516290" y="2785343"/>
              <a:ext cx="492125" cy="1665288"/>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grpSp>
          <p:nvGrpSpPr>
            <p:cNvPr id="21554" name="组合 59"/>
            <p:cNvGrpSpPr/>
            <p:nvPr/>
          </p:nvGrpSpPr>
          <p:grpSpPr bwMode="auto">
            <a:xfrm>
              <a:off x="5516289" y="2770730"/>
              <a:ext cx="492126" cy="1675138"/>
              <a:chOff x="5516289" y="2770730"/>
              <a:chExt cx="492126" cy="1675138"/>
            </a:xfrm>
          </p:grpSpPr>
          <p:sp>
            <p:nvSpPr>
              <p:cNvPr id="47" name="Freeform 12"/>
              <p:cNvSpPr/>
              <p:nvPr/>
            </p:nvSpPr>
            <p:spPr bwMode="auto">
              <a:xfrm>
                <a:off x="5532165" y="3413125"/>
                <a:ext cx="476250"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1" name="Freeform 12"/>
              <p:cNvSpPr/>
              <p:nvPr/>
            </p:nvSpPr>
            <p:spPr bwMode="auto">
              <a:xfrm flipV="1">
                <a:off x="5516289" y="2770730"/>
                <a:ext cx="492125" cy="1360812"/>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63" name="组合 62"/>
          <p:cNvGrpSpPr/>
          <p:nvPr/>
        </p:nvGrpSpPr>
        <p:grpSpPr bwMode="auto">
          <a:xfrm>
            <a:off x="6946900" y="3082925"/>
            <a:ext cx="544513" cy="1382713"/>
            <a:chOff x="7167290" y="3082749"/>
            <a:chExt cx="544513" cy="1383037"/>
          </a:xfrm>
        </p:grpSpPr>
        <p:sp>
          <p:nvSpPr>
            <p:cNvPr id="24" name="AutoShape 32"/>
            <p:cNvSpPr>
              <a:spLocks noChangeArrowheads="1"/>
            </p:cNvSpPr>
            <p:nvPr/>
          </p:nvSpPr>
          <p:spPr bwMode="auto">
            <a:xfrm>
              <a:off x="7199040" y="3088556"/>
              <a:ext cx="495300" cy="1362075"/>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grpSp>
          <p:nvGrpSpPr>
            <p:cNvPr id="21544" name="组合 61"/>
            <p:cNvGrpSpPr/>
            <p:nvPr/>
          </p:nvGrpSpPr>
          <p:grpSpPr bwMode="auto">
            <a:xfrm>
              <a:off x="7167290" y="3082749"/>
              <a:ext cx="544513" cy="1383037"/>
              <a:chOff x="7167290" y="3082749"/>
              <a:chExt cx="544513" cy="1383037"/>
            </a:xfrm>
          </p:grpSpPr>
          <p:sp>
            <p:nvSpPr>
              <p:cNvPr id="48" name="Freeform 12"/>
              <p:cNvSpPr/>
              <p:nvPr/>
            </p:nvSpPr>
            <p:spPr bwMode="auto">
              <a:xfrm>
                <a:off x="7218089" y="3433043"/>
                <a:ext cx="493713" cy="1032743"/>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2" name="Freeform 12"/>
              <p:cNvSpPr/>
              <p:nvPr/>
            </p:nvSpPr>
            <p:spPr bwMode="auto">
              <a:xfrm flipV="1">
                <a:off x="7167290" y="3082749"/>
                <a:ext cx="544513" cy="1360812"/>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53" name="组合 52"/>
          <p:cNvGrpSpPr/>
          <p:nvPr/>
        </p:nvGrpSpPr>
        <p:grpSpPr bwMode="auto">
          <a:xfrm>
            <a:off x="1871663" y="700088"/>
            <a:ext cx="4279900" cy="454025"/>
            <a:chOff x="2368946" y="996535"/>
            <a:chExt cx="3811588" cy="562408"/>
          </a:xfrm>
        </p:grpSpPr>
        <p:sp>
          <p:nvSpPr>
            <p:cNvPr id="21533" name="Rectangle 13"/>
            <p:cNvSpPr>
              <a:spLocks noChangeArrowheads="1"/>
            </p:cNvSpPr>
            <p:nvPr/>
          </p:nvSpPr>
          <p:spPr bwMode="auto">
            <a:xfrm>
              <a:off x="3240484" y="1115020"/>
              <a:ext cx="2128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点击添加标题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grpSp>
          <p:nvGrpSpPr>
            <p:cNvPr id="21534" name="组合 54"/>
            <p:cNvGrpSpPr/>
            <p:nvPr/>
          </p:nvGrpSpPr>
          <p:grpSpPr bwMode="auto">
            <a:xfrm>
              <a:off x="2368946" y="996535"/>
              <a:ext cx="3811588" cy="562408"/>
              <a:chOff x="1024940" y="1293738"/>
              <a:chExt cx="2106900" cy="360040"/>
            </a:xfrm>
          </p:grpSpPr>
          <p:grpSp>
            <p:nvGrpSpPr>
              <p:cNvPr id="21535" name="组合 55"/>
              <p:cNvGrpSpPr/>
              <p:nvPr/>
            </p:nvGrpSpPr>
            <p:grpSpPr bwMode="auto">
              <a:xfrm>
                <a:off x="1024940" y="1293738"/>
                <a:ext cx="2106900" cy="360040"/>
                <a:chOff x="1187624" y="1424290"/>
                <a:chExt cx="3024336" cy="360040"/>
              </a:xfrm>
            </p:grpSpPr>
            <p:sp>
              <p:nvSpPr>
                <p:cNvPr id="58" name="矩形 57"/>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59"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sp>
            <p:nvSpPr>
              <p:cNvPr id="57" name="TextBox 56"/>
              <p:cNvSpPr txBox="1"/>
              <p:nvPr/>
            </p:nvSpPr>
            <p:spPr bwMode="auto">
              <a:xfrm>
                <a:off x="1594647" y="1317656"/>
                <a:ext cx="1163640" cy="216528"/>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a:solidFill>
                      <a:prstClr val="white"/>
                    </a:solidFill>
                  </a:rPr>
                  <a:t>点击此处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0-#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fill="hold"/>
                                        <p:tgtEl>
                                          <p:spTgt spid="75"/>
                                        </p:tgtEl>
                                        <p:attrNameLst>
                                          <p:attrName>ppt_x</p:attrName>
                                        </p:attrNameLst>
                                      </p:cBhvr>
                                      <p:tavLst>
                                        <p:tav tm="0">
                                          <p:val>
                                            <p:strVal val="#ppt_x"/>
                                          </p:val>
                                        </p:tav>
                                        <p:tav tm="100000">
                                          <p:val>
                                            <p:strVal val="#ppt_x"/>
                                          </p:val>
                                        </p:tav>
                                      </p:tavLst>
                                    </p:anim>
                                    <p:anim calcmode="lin" valueType="num">
                                      <p:cBhvr additive="base">
                                        <p:cTn id="12" dur="500" fill="hold"/>
                                        <p:tgtEl>
                                          <p:spTgt spid="75"/>
                                        </p:tgtEl>
                                        <p:attrNameLst>
                                          <p:attrName>ppt_y</p:attrName>
                                        </p:attrNameLst>
                                      </p:cBhvr>
                                      <p:tavLst>
                                        <p:tav tm="0">
                                          <p:val>
                                            <p:strVal val="1+#ppt_h/2"/>
                                          </p:val>
                                        </p:tav>
                                        <p:tav tm="100000">
                                          <p:val>
                                            <p:strVal val="#ppt_y"/>
                                          </p:val>
                                        </p:tav>
                                      </p:tavLst>
                                    </p:anim>
                                  </p:childTnLst>
                                </p:cTn>
                              </p:par>
                              <p:par>
                                <p:cTn id="13" presetID="12" presetClass="entr" presetSubtype="4" fill="hold" nodeType="withEffect">
                                  <p:stCondLst>
                                    <p:cond delay="50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p:tgtEl>
                                          <p:spTgt spid="80"/>
                                        </p:tgtEl>
                                        <p:attrNameLst>
                                          <p:attrName>ppt_y</p:attrName>
                                        </p:attrNameLst>
                                      </p:cBhvr>
                                      <p:tavLst>
                                        <p:tav tm="0">
                                          <p:val>
                                            <p:strVal val="#ppt_y+#ppt_h*1.125000"/>
                                          </p:val>
                                        </p:tav>
                                        <p:tav tm="100000">
                                          <p:val>
                                            <p:strVal val="#ppt_y"/>
                                          </p:val>
                                        </p:tav>
                                      </p:tavLst>
                                    </p:anim>
                                    <p:animEffect transition="in" filter="wipe(up)">
                                      <p:cBhvr>
                                        <p:cTn id="16" dur="500"/>
                                        <p:tgtEl>
                                          <p:spTgt spid="80"/>
                                        </p:tgtEl>
                                      </p:cBhvr>
                                    </p:animEffect>
                                  </p:childTnLst>
                                </p:cTn>
                              </p:par>
                              <p:par>
                                <p:cTn id="17" presetID="14" presetClass="entr" presetSubtype="10" fill="hold" grpId="0" nodeType="withEffect">
                                  <p:stCondLst>
                                    <p:cond delay="750"/>
                                  </p:stCondLst>
                                  <p:childTnLst>
                                    <p:set>
                                      <p:cBhvr>
                                        <p:cTn id="18" dur="1" fill="hold">
                                          <p:stCondLst>
                                            <p:cond delay="0"/>
                                          </p:stCondLst>
                                        </p:cTn>
                                        <p:tgtEl>
                                          <p:spTgt spid="27"/>
                                        </p:tgtEl>
                                        <p:attrNameLst>
                                          <p:attrName>style.visibility</p:attrName>
                                        </p:attrNameLst>
                                      </p:cBhvr>
                                      <p:to>
                                        <p:strVal val="visible"/>
                                      </p:to>
                                    </p:set>
                                    <p:animEffect transition="in" filter="randombar(horizontal)">
                                      <p:cBhvr>
                                        <p:cTn id="19" dur="500"/>
                                        <p:tgtEl>
                                          <p:spTgt spid="27"/>
                                        </p:tgtEl>
                                      </p:cBhvr>
                                    </p:animEffect>
                                  </p:childTnLst>
                                </p:cTn>
                              </p:par>
                              <p:par>
                                <p:cTn id="20" presetID="12" presetClass="entr" presetSubtype="4" fill="hold" nodeType="withEffect">
                                  <p:stCondLst>
                                    <p:cond delay="100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p:tgtEl>
                                          <p:spTgt spid="21"/>
                                        </p:tgtEl>
                                        <p:attrNameLst>
                                          <p:attrName>ppt_y</p:attrName>
                                        </p:attrNameLst>
                                      </p:cBhvr>
                                      <p:tavLst>
                                        <p:tav tm="0">
                                          <p:val>
                                            <p:strVal val="#ppt_y+#ppt_h*1.125000"/>
                                          </p:val>
                                        </p:tav>
                                        <p:tav tm="100000">
                                          <p:val>
                                            <p:strVal val="#ppt_y"/>
                                          </p:val>
                                        </p:tav>
                                      </p:tavLst>
                                    </p:anim>
                                    <p:animEffect transition="in" filter="wipe(up)">
                                      <p:cBhvr>
                                        <p:cTn id="23" dur="500"/>
                                        <p:tgtEl>
                                          <p:spTgt spid="21"/>
                                        </p:tgtEl>
                                      </p:cBhvr>
                                    </p:animEffect>
                                  </p:childTnLst>
                                </p:cTn>
                              </p:par>
                              <p:par>
                                <p:cTn id="24" presetID="14" presetClass="entr" presetSubtype="10" fill="hold" grpId="0" nodeType="withEffect">
                                  <p:stCondLst>
                                    <p:cond delay="1250"/>
                                  </p:stCondLst>
                                  <p:childTnLst>
                                    <p:set>
                                      <p:cBhvr>
                                        <p:cTn id="25" dur="1" fill="hold">
                                          <p:stCondLst>
                                            <p:cond delay="0"/>
                                          </p:stCondLst>
                                        </p:cTn>
                                        <p:tgtEl>
                                          <p:spTgt spid="26"/>
                                        </p:tgtEl>
                                        <p:attrNameLst>
                                          <p:attrName>style.visibility</p:attrName>
                                        </p:attrNameLst>
                                      </p:cBhvr>
                                      <p:to>
                                        <p:strVal val="visible"/>
                                      </p:to>
                                    </p:set>
                                    <p:animEffect transition="in" filter="randombar(horizontal)">
                                      <p:cBhvr>
                                        <p:cTn id="26" dur="500"/>
                                        <p:tgtEl>
                                          <p:spTgt spid="26"/>
                                        </p:tgtEl>
                                      </p:cBhvr>
                                    </p:animEffect>
                                  </p:childTnLst>
                                </p:cTn>
                              </p:par>
                              <p:par>
                                <p:cTn id="27" presetID="12" presetClass="entr" presetSubtype="4" fill="hold" nodeType="withEffect">
                                  <p:stCondLst>
                                    <p:cond delay="1500"/>
                                  </p:stCondLst>
                                  <p:childTnLst>
                                    <p:set>
                                      <p:cBhvr>
                                        <p:cTn id="28" dur="1" fill="hold">
                                          <p:stCondLst>
                                            <p:cond delay="0"/>
                                          </p:stCondLst>
                                        </p:cTn>
                                        <p:tgtEl>
                                          <p:spTgt spid="77"/>
                                        </p:tgtEl>
                                        <p:attrNameLst>
                                          <p:attrName>style.visibility</p:attrName>
                                        </p:attrNameLst>
                                      </p:cBhvr>
                                      <p:to>
                                        <p:strVal val="visible"/>
                                      </p:to>
                                    </p:set>
                                    <p:anim calcmode="lin" valueType="num">
                                      <p:cBhvr additive="base">
                                        <p:cTn id="29" dur="500"/>
                                        <p:tgtEl>
                                          <p:spTgt spid="77"/>
                                        </p:tgtEl>
                                        <p:attrNameLst>
                                          <p:attrName>ppt_y</p:attrName>
                                        </p:attrNameLst>
                                      </p:cBhvr>
                                      <p:tavLst>
                                        <p:tav tm="0">
                                          <p:val>
                                            <p:strVal val="#ppt_y+#ppt_h*1.125000"/>
                                          </p:val>
                                        </p:tav>
                                        <p:tav tm="100000">
                                          <p:val>
                                            <p:strVal val="#ppt_y"/>
                                          </p:val>
                                        </p:tav>
                                      </p:tavLst>
                                    </p:anim>
                                    <p:animEffect transition="in" filter="wipe(up)">
                                      <p:cBhvr>
                                        <p:cTn id="30" dur="500"/>
                                        <p:tgtEl>
                                          <p:spTgt spid="77"/>
                                        </p:tgtEl>
                                      </p:cBhvr>
                                    </p:animEffect>
                                  </p:childTnLst>
                                </p:cTn>
                              </p:par>
                              <p:par>
                                <p:cTn id="31" presetID="14" presetClass="entr" presetSubtype="10" fill="hold" grpId="0" nodeType="withEffect">
                                  <p:stCondLst>
                                    <p:cond delay="175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2" presetClass="entr" presetSubtype="4" fill="hold" nodeType="withEffect">
                                  <p:stCondLst>
                                    <p:cond delay="200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p:tgtEl>
                                          <p:spTgt spid="25"/>
                                        </p:tgtEl>
                                        <p:attrNameLst>
                                          <p:attrName>ppt_y</p:attrName>
                                        </p:attrNameLst>
                                      </p:cBhvr>
                                      <p:tavLst>
                                        <p:tav tm="0">
                                          <p:val>
                                            <p:strVal val="#ppt_y+#ppt_h*1.125000"/>
                                          </p:val>
                                        </p:tav>
                                        <p:tav tm="100000">
                                          <p:val>
                                            <p:strVal val="#ppt_y"/>
                                          </p:val>
                                        </p:tav>
                                      </p:tavLst>
                                    </p:anim>
                                    <p:animEffect transition="in" filter="wipe(up)">
                                      <p:cBhvr>
                                        <p:cTn id="37" dur="500"/>
                                        <p:tgtEl>
                                          <p:spTgt spid="25"/>
                                        </p:tgtEl>
                                      </p:cBhvr>
                                    </p:animEffect>
                                  </p:childTnLst>
                                </p:cTn>
                              </p:par>
                              <p:par>
                                <p:cTn id="38" presetID="14" presetClass="entr" presetSubtype="10" fill="hold" grpId="0" nodeType="withEffect">
                                  <p:stCondLst>
                                    <p:cond delay="2250"/>
                                  </p:stCondLst>
                                  <p:childTnLst>
                                    <p:set>
                                      <p:cBhvr>
                                        <p:cTn id="39" dur="1" fill="hold">
                                          <p:stCondLst>
                                            <p:cond delay="0"/>
                                          </p:stCondLst>
                                        </p:cTn>
                                        <p:tgtEl>
                                          <p:spTgt spid="28"/>
                                        </p:tgtEl>
                                        <p:attrNameLst>
                                          <p:attrName>style.visibility</p:attrName>
                                        </p:attrNameLst>
                                      </p:cBhvr>
                                      <p:to>
                                        <p:strVal val="visible"/>
                                      </p:to>
                                    </p:set>
                                    <p:animEffect transition="in" filter="randombar(horizontal)">
                                      <p:cBhvr>
                                        <p:cTn id="40" dur="500"/>
                                        <p:tgtEl>
                                          <p:spTgt spid="28"/>
                                        </p:tgtEl>
                                      </p:cBhvr>
                                    </p:animEffect>
                                  </p:childTnLst>
                                </p:cTn>
                              </p:par>
                              <p:par>
                                <p:cTn id="41" presetID="12" presetClass="entr" presetSubtype="4" fill="hold" nodeType="withEffect">
                                  <p:stCondLst>
                                    <p:cond delay="2500"/>
                                  </p:stCondLst>
                                  <p:childTnLst>
                                    <p:set>
                                      <p:cBhvr>
                                        <p:cTn id="42" dur="1" fill="hold">
                                          <p:stCondLst>
                                            <p:cond delay="0"/>
                                          </p:stCondLst>
                                        </p:cTn>
                                        <p:tgtEl>
                                          <p:spTgt spid="78"/>
                                        </p:tgtEl>
                                        <p:attrNameLst>
                                          <p:attrName>style.visibility</p:attrName>
                                        </p:attrNameLst>
                                      </p:cBhvr>
                                      <p:to>
                                        <p:strVal val="visible"/>
                                      </p:to>
                                    </p:set>
                                    <p:anim calcmode="lin" valueType="num">
                                      <p:cBhvr additive="base">
                                        <p:cTn id="43" dur="500"/>
                                        <p:tgtEl>
                                          <p:spTgt spid="78"/>
                                        </p:tgtEl>
                                        <p:attrNameLst>
                                          <p:attrName>ppt_y</p:attrName>
                                        </p:attrNameLst>
                                      </p:cBhvr>
                                      <p:tavLst>
                                        <p:tav tm="0">
                                          <p:val>
                                            <p:strVal val="#ppt_y+#ppt_h*1.125000"/>
                                          </p:val>
                                        </p:tav>
                                        <p:tav tm="100000">
                                          <p:val>
                                            <p:strVal val="#ppt_y"/>
                                          </p:val>
                                        </p:tav>
                                      </p:tavLst>
                                    </p:anim>
                                    <p:animEffect transition="in" filter="wipe(up)">
                                      <p:cBhvr>
                                        <p:cTn id="44" dur="500"/>
                                        <p:tgtEl>
                                          <p:spTgt spid="78"/>
                                        </p:tgtEl>
                                      </p:cBhvr>
                                    </p:animEffect>
                                  </p:childTnLst>
                                </p:cTn>
                              </p:par>
                              <p:par>
                                <p:cTn id="45" presetID="14" presetClass="entr" presetSubtype="10" fill="hold" grpId="0" nodeType="withEffect">
                                  <p:stCondLst>
                                    <p:cond delay="2750"/>
                                  </p:stCondLst>
                                  <p:childTnLst>
                                    <p:set>
                                      <p:cBhvr>
                                        <p:cTn id="46" dur="1" fill="hold">
                                          <p:stCondLst>
                                            <p:cond delay="0"/>
                                          </p:stCondLst>
                                        </p:cTn>
                                        <p:tgtEl>
                                          <p:spTgt spid="31"/>
                                        </p:tgtEl>
                                        <p:attrNameLst>
                                          <p:attrName>style.visibility</p:attrName>
                                        </p:attrNameLst>
                                      </p:cBhvr>
                                      <p:to>
                                        <p:strVal val="visible"/>
                                      </p:to>
                                    </p:set>
                                    <p:animEffect transition="in" filter="randombar(horizontal)">
                                      <p:cBhvr>
                                        <p:cTn id="47" dur="500"/>
                                        <p:tgtEl>
                                          <p:spTgt spid="31"/>
                                        </p:tgtEl>
                                      </p:cBhvr>
                                    </p:animEffect>
                                  </p:childTnLst>
                                </p:cTn>
                              </p:par>
                              <p:par>
                                <p:cTn id="48" presetID="12" presetClass="entr" presetSubtype="4" fill="hold" nodeType="withEffect">
                                  <p:stCondLst>
                                    <p:cond delay="3000"/>
                                  </p:stCondLst>
                                  <p:childTnLst>
                                    <p:set>
                                      <p:cBhvr>
                                        <p:cTn id="49" dur="1" fill="hold">
                                          <p:stCondLst>
                                            <p:cond delay="0"/>
                                          </p:stCondLst>
                                        </p:cTn>
                                        <p:tgtEl>
                                          <p:spTgt spid="61"/>
                                        </p:tgtEl>
                                        <p:attrNameLst>
                                          <p:attrName>style.visibility</p:attrName>
                                        </p:attrNameLst>
                                      </p:cBhvr>
                                      <p:to>
                                        <p:strVal val="visible"/>
                                      </p:to>
                                    </p:set>
                                    <p:anim calcmode="lin" valueType="num">
                                      <p:cBhvr additive="base">
                                        <p:cTn id="50" dur="500"/>
                                        <p:tgtEl>
                                          <p:spTgt spid="61"/>
                                        </p:tgtEl>
                                        <p:attrNameLst>
                                          <p:attrName>ppt_y</p:attrName>
                                        </p:attrNameLst>
                                      </p:cBhvr>
                                      <p:tavLst>
                                        <p:tav tm="0">
                                          <p:val>
                                            <p:strVal val="#ppt_y+#ppt_h*1.125000"/>
                                          </p:val>
                                        </p:tav>
                                        <p:tav tm="100000">
                                          <p:val>
                                            <p:strVal val="#ppt_y"/>
                                          </p:val>
                                        </p:tav>
                                      </p:tavLst>
                                    </p:anim>
                                    <p:animEffect transition="in" filter="wipe(up)">
                                      <p:cBhvr>
                                        <p:cTn id="51" dur="500"/>
                                        <p:tgtEl>
                                          <p:spTgt spid="61"/>
                                        </p:tgtEl>
                                      </p:cBhvr>
                                    </p:animEffect>
                                  </p:childTnLst>
                                </p:cTn>
                              </p:par>
                              <p:par>
                                <p:cTn id="52" presetID="14" presetClass="entr" presetSubtype="10" fill="hold" grpId="0" nodeType="withEffect">
                                  <p:stCondLst>
                                    <p:cond delay="325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500"/>
                                        <p:tgtEl>
                                          <p:spTgt spid="30"/>
                                        </p:tgtEl>
                                      </p:cBhvr>
                                    </p:animEffect>
                                  </p:childTnLst>
                                </p:cTn>
                              </p:par>
                              <p:par>
                                <p:cTn id="55" presetID="12" presetClass="entr" presetSubtype="4" fill="hold" nodeType="withEffect">
                                  <p:stCondLst>
                                    <p:cond delay="3500"/>
                                  </p:stCondLst>
                                  <p:childTnLst>
                                    <p:set>
                                      <p:cBhvr>
                                        <p:cTn id="56" dur="1" fill="hold">
                                          <p:stCondLst>
                                            <p:cond delay="0"/>
                                          </p:stCondLst>
                                        </p:cTn>
                                        <p:tgtEl>
                                          <p:spTgt spid="79"/>
                                        </p:tgtEl>
                                        <p:attrNameLst>
                                          <p:attrName>style.visibility</p:attrName>
                                        </p:attrNameLst>
                                      </p:cBhvr>
                                      <p:to>
                                        <p:strVal val="visible"/>
                                      </p:to>
                                    </p:set>
                                    <p:anim calcmode="lin" valueType="num">
                                      <p:cBhvr additive="base">
                                        <p:cTn id="57" dur="500"/>
                                        <p:tgtEl>
                                          <p:spTgt spid="79"/>
                                        </p:tgtEl>
                                        <p:attrNameLst>
                                          <p:attrName>ppt_y</p:attrName>
                                        </p:attrNameLst>
                                      </p:cBhvr>
                                      <p:tavLst>
                                        <p:tav tm="0">
                                          <p:val>
                                            <p:strVal val="#ppt_y+#ppt_h*1.125000"/>
                                          </p:val>
                                        </p:tav>
                                        <p:tav tm="100000">
                                          <p:val>
                                            <p:strVal val="#ppt_y"/>
                                          </p:val>
                                        </p:tav>
                                      </p:tavLst>
                                    </p:anim>
                                    <p:animEffect transition="in" filter="wipe(up)">
                                      <p:cBhvr>
                                        <p:cTn id="58" dur="500"/>
                                        <p:tgtEl>
                                          <p:spTgt spid="79"/>
                                        </p:tgtEl>
                                      </p:cBhvr>
                                    </p:animEffect>
                                  </p:childTnLst>
                                </p:cTn>
                              </p:par>
                              <p:par>
                                <p:cTn id="59" presetID="14" presetClass="entr" presetSubtype="10" fill="hold" grpId="0" nodeType="withEffect">
                                  <p:stCondLst>
                                    <p:cond delay="3750"/>
                                  </p:stCondLst>
                                  <p:childTnLst>
                                    <p:set>
                                      <p:cBhvr>
                                        <p:cTn id="60" dur="1" fill="hold">
                                          <p:stCondLst>
                                            <p:cond delay="0"/>
                                          </p:stCondLst>
                                        </p:cTn>
                                        <p:tgtEl>
                                          <p:spTgt spid="33"/>
                                        </p:tgtEl>
                                        <p:attrNameLst>
                                          <p:attrName>style.visibility</p:attrName>
                                        </p:attrNameLst>
                                      </p:cBhvr>
                                      <p:to>
                                        <p:strVal val="visible"/>
                                      </p:to>
                                    </p:set>
                                    <p:animEffect transition="in" filter="randombar(horizontal)">
                                      <p:cBhvr>
                                        <p:cTn id="61" dur="500"/>
                                        <p:tgtEl>
                                          <p:spTgt spid="33"/>
                                        </p:tgtEl>
                                      </p:cBhvr>
                                    </p:animEffect>
                                  </p:childTnLst>
                                </p:cTn>
                              </p:par>
                              <p:par>
                                <p:cTn id="62" presetID="12" presetClass="entr" presetSubtype="4" fill="hold" nodeType="withEffect">
                                  <p:stCondLst>
                                    <p:cond delay="400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500"/>
                                        <p:tgtEl>
                                          <p:spTgt spid="63"/>
                                        </p:tgtEl>
                                        <p:attrNameLst>
                                          <p:attrName>ppt_y</p:attrName>
                                        </p:attrNameLst>
                                      </p:cBhvr>
                                      <p:tavLst>
                                        <p:tav tm="0">
                                          <p:val>
                                            <p:strVal val="#ppt_y+#ppt_h*1.125000"/>
                                          </p:val>
                                        </p:tav>
                                        <p:tav tm="100000">
                                          <p:val>
                                            <p:strVal val="#ppt_y"/>
                                          </p:val>
                                        </p:tav>
                                      </p:tavLst>
                                    </p:anim>
                                    <p:animEffect transition="in" filter="wipe(up)">
                                      <p:cBhvr>
                                        <p:cTn id="65" dur="500"/>
                                        <p:tgtEl>
                                          <p:spTgt spid="63"/>
                                        </p:tgtEl>
                                      </p:cBhvr>
                                    </p:animEffect>
                                  </p:childTnLst>
                                </p:cTn>
                              </p:par>
                              <p:par>
                                <p:cTn id="66" presetID="14" presetClass="entr" presetSubtype="10" fill="hold" grpId="0" nodeType="withEffect">
                                  <p:stCondLst>
                                    <p:cond delay="4250"/>
                                  </p:stCondLst>
                                  <p:childTnLst>
                                    <p:set>
                                      <p:cBhvr>
                                        <p:cTn id="67" dur="1" fill="hold">
                                          <p:stCondLst>
                                            <p:cond delay="0"/>
                                          </p:stCondLst>
                                        </p:cTn>
                                        <p:tgtEl>
                                          <p:spTgt spid="32"/>
                                        </p:tgtEl>
                                        <p:attrNameLst>
                                          <p:attrName>style.visibility</p:attrName>
                                        </p:attrNameLst>
                                      </p:cBhvr>
                                      <p:to>
                                        <p:strVal val="visible"/>
                                      </p:to>
                                    </p:set>
                                    <p:animEffect transition="in" filter="randombar(horizontal)">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MICROSO-BQCPAHA\Desktop\shutterstock_7310684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0075" y="1900238"/>
            <a:ext cx="3409950" cy="2228850"/>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16" name="组合 15"/>
          <p:cNvGrpSpPr/>
          <p:nvPr/>
        </p:nvGrpSpPr>
        <p:grpSpPr bwMode="auto">
          <a:xfrm>
            <a:off x="631825" y="2941638"/>
            <a:ext cx="3644900" cy="1177925"/>
            <a:chOff x="755576" y="2940945"/>
            <a:chExt cx="3644224" cy="1179349"/>
          </a:xfrm>
        </p:grpSpPr>
        <p:pic>
          <p:nvPicPr>
            <p:cNvPr id="22544" name="Picture 2" descr="C:\Users\Administrator.MICROSO-BQCPAHA\Desktop\shutterstock_557573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309" y="2940946"/>
              <a:ext cx="1762491" cy="1179348"/>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22545" name="Picture 2" descr="C:\Users\Administrator.MICROSO-BQCPAHA\Desktop\shutterstock_8471516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40945"/>
              <a:ext cx="1764413" cy="1171611"/>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bwMode="auto">
          <a:xfrm>
            <a:off x="673100" y="1257300"/>
            <a:ext cx="2746375" cy="461963"/>
            <a:chOff x="797256" y="1258087"/>
            <a:chExt cx="2746441" cy="461337"/>
          </a:xfrm>
        </p:grpSpPr>
        <p:sp>
          <p:nvSpPr>
            <p:cNvPr id="9" name="矩形 8"/>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TextBox 4"/>
            <p:cNvSpPr txBox="1"/>
            <p:nvPr/>
          </p:nvSpPr>
          <p:spPr bwMode="auto">
            <a:xfrm>
              <a:off x="1022686" y="1318330"/>
              <a:ext cx="2521011" cy="33926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10"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bwMode="auto">
          <a:xfrm>
            <a:off x="693738" y="1835150"/>
            <a:ext cx="3609975" cy="830263"/>
            <a:chOff x="818059" y="1834582"/>
            <a:chExt cx="3609925" cy="830997"/>
          </a:xfrm>
        </p:grpSpPr>
        <p:sp>
          <p:nvSpPr>
            <p:cNvPr id="22535" name="矩形 2"/>
            <p:cNvSpPr>
              <a:spLocks noChangeArrowheads="1"/>
            </p:cNvSpPr>
            <p:nvPr/>
          </p:nvSpPr>
          <p:spPr bwMode="auto">
            <a:xfrm>
              <a:off x="827584" y="1834582"/>
              <a:ext cx="360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上海锐普广告有限公司以不同于传统的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制作模式创造全新的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体验。 这里有中国最大的原创</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素材站</a:t>
              </a:r>
              <a:r>
                <a:rPr lang="en-US" altLang="zh-CN" sz="1200">
                  <a:solidFill>
                    <a:srgbClr val="000000"/>
                  </a:solidFill>
                  <a:latin typeface="微软雅黑" panose="020B0503020204020204" pitchFamily="34" charset="-122"/>
                  <a:ea typeface="微软雅黑" panose="020B0503020204020204" pitchFamily="34" charset="-122"/>
                </a:rPr>
                <a:t>,</a:t>
              </a:r>
              <a:r>
                <a:rPr lang="zh-CN" altLang="en-US" sz="1200">
                  <a:solidFill>
                    <a:srgbClr val="000000"/>
                  </a:solidFill>
                  <a:latin typeface="微软雅黑" panose="020B0503020204020204" pitchFamily="34" charset="-122"/>
                  <a:ea typeface="微软雅黑" panose="020B0503020204020204" pitchFamily="34" charset="-122"/>
                </a:rPr>
                <a:t>这里有中国最强的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制作团队，这里有人人都能快速提升的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培训。</a:t>
              </a:r>
              <a:endParaRPr lang="zh-CN" altLang="en-US" sz="1200">
                <a:solidFill>
                  <a:srgbClr val="000000"/>
                </a:solidFill>
              </a:endParaRPr>
            </a:p>
          </p:txBody>
        </p:sp>
        <p:grpSp>
          <p:nvGrpSpPr>
            <p:cNvPr id="22536" name="组合 11"/>
            <p:cNvGrpSpPr/>
            <p:nvPr/>
          </p:nvGrpSpPr>
          <p:grpSpPr bwMode="auto">
            <a:xfrm>
              <a:off x="818059" y="1941499"/>
              <a:ext cx="45719" cy="54187"/>
              <a:chOff x="1852566" y="482802"/>
              <a:chExt cx="406057" cy="481329"/>
            </a:xfrm>
          </p:grpSpPr>
          <p:sp>
            <p:nvSpPr>
              <p:cNvPr id="22537" name="等腰三角形 12"/>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4" name="等腰三角形 13"/>
              <p:cNvSpPr/>
              <p:nvPr/>
            </p:nvSpPr>
            <p:spPr>
              <a:xfrm rot="16200000" flipH="1">
                <a:off x="1817067" y="514212"/>
                <a:ext cx="479871" cy="408872"/>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par>
                                <p:cTn id="16" presetID="14" presetClass="entr" presetSubtype="10" fill="hold" nodeType="withEffect">
                                  <p:stCondLst>
                                    <p:cond delay="75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12725" y="123825"/>
            <a:ext cx="1406525"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过渡页</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27" name="组合 26"/>
          <p:cNvGrpSpPr/>
          <p:nvPr/>
        </p:nvGrpSpPr>
        <p:grpSpPr bwMode="auto">
          <a:xfrm>
            <a:off x="2051050" y="1392238"/>
            <a:ext cx="3302000" cy="423862"/>
            <a:chOff x="2777341" y="1366666"/>
            <a:chExt cx="3300683" cy="422903"/>
          </a:xfrm>
        </p:grpSpPr>
        <p:cxnSp>
          <p:nvCxnSpPr>
            <p:cNvPr id="28" name="直接连接符 27"/>
            <p:cNvCxnSpPr/>
            <p:nvPr/>
          </p:nvCxnSpPr>
          <p:spPr>
            <a:xfrm flipH="1">
              <a:off x="2920159" y="1437941"/>
              <a:ext cx="242791" cy="34212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913812" y="1780066"/>
              <a:ext cx="309121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91486" y="1418934"/>
              <a:ext cx="2786538" cy="370635"/>
            </a:xfrm>
            <a:prstGeom prst="rect">
              <a:avLst/>
            </a:prstGeom>
            <a:noFill/>
          </p:spPr>
          <p:txBody>
            <a:bodyPr>
              <a:spAutoFit/>
            </a:bodyPr>
            <a:lstStyle>
              <a:defPPr>
                <a:defRPr lang="zh-CN"/>
              </a:defPPr>
              <a:lvl1pPr>
                <a:defRPr b="1" spc="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lumMod val="65000"/>
                      <a:lumOff val="35000"/>
                    </a:prstClr>
                  </a:solidFill>
                </a:rPr>
                <a:t>点击此处添加标题</a:t>
              </a:r>
              <a:endParaRPr lang="zh-CN" altLang="en-US" dirty="0">
                <a:solidFill>
                  <a:prstClr val="black">
                    <a:lumMod val="65000"/>
                    <a:lumOff val="35000"/>
                  </a:prstClr>
                </a:solidFill>
              </a:endParaRPr>
            </a:p>
          </p:txBody>
        </p:sp>
        <p:sp>
          <p:nvSpPr>
            <p:cNvPr id="31" name="等腰三角形 30"/>
            <p:cNvSpPr/>
            <p:nvPr/>
          </p:nvSpPr>
          <p:spPr>
            <a:xfrm rot="10800000" flipH="1">
              <a:off x="2882074" y="1437941"/>
              <a:ext cx="249139" cy="351628"/>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78" name="TextBox 31"/>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1</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bwMode="auto">
          <a:xfrm>
            <a:off x="2601913" y="1917700"/>
            <a:ext cx="3300412" cy="422275"/>
            <a:chOff x="2777341" y="1366666"/>
            <a:chExt cx="3300683" cy="422903"/>
          </a:xfrm>
        </p:grpSpPr>
        <p:cxnSp>
          <p:nvCxnSpPr>
            <p:cNvPr id="34" name="直接连接符 33"/>
            <p:cNvCxnSpPr/>
            <p:nvPr/>
          </p:nvCxnSpPr>
          <p:spPr>
            <a:xfrm flipH="1">
              <a:off x="2920228" y="1438210"/>
              <a:ext cx="242907" cy="34182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13877" y="1780030"/>
              <a:ext cx="309270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91733" y="1419132"/>
              <a:ext cx="2786291" cy="370437"/>
            </a:xfrm>
            <a:prstGeom prst="rect">
              <a:avLst/>
            </a:prstGeom>
            <a:noFill/>
          </p:spPr>
          <p:txBody>
            <a:bodyPr>
              <a:spAutoFit/>
            </a:bodyPr>
            <a:lstStyle>
              <a:defPPr>
                <a:defRPr lang="zh-CN"/>
              </a:defPPr>
              <a:lvl1pPr>
                <a:defRPr b="1" spc="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lumMod val="65000"/>
                      <a:lumOff val="35000"/>
                    </a:prstClr>
                  </a:solidFill>
                </a:rPr>
                <a:t>点击此处添加标题</a:t>
              </a:r>
              <a:endParaRPr lang="zh-CN" altLang="en-US" dirty="0">
                <a:solidFill>
                  <a:prstClr val="black">
                    <a:lumMod val="65000"/>
                    <a:lumOff val="35000"/>
                  </a:prstClr>
                </a:solidFill>
              </a:endParaRPr>
            </a:p>
          </p:txBody>
        </p:sp>
        <p:sp>
          <p:nvSpPr>
            <p:cNvPr id="37" name="等腰三角形 36"/>
            <p:cNvSpPr/>
            <p:nvPr/>
          </p:nvSpPr>
          <p:spPr>
            <a:xfrm rot="10800000" flipH="1">
              <a:off x="2882125" y="1438210"/>
              <a:ext cx="249257" cy="351359"/>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73" name="TextBox 37"/>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2</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bwMode="auto">
          <a:xfrm>
            <a:off x="3162300" y="2443163"/>
            <a:ext cx="3300413" cy="422275"/>
            <a:chOff x="2777341" y="1366666"/>
            <a:chExt cx="3300683" cy="422903"/>
          </a:xfrm>
        </p:grpSpPr>
        <p:cxnSp>
          <p:nvCxnSpPr>
            <p:cNvPr id="40" name="直接连接符 39"/>
            <p:cNvCxnSpPr/>
            <p:nvPr/>
          </p:nvCxnSpPr>
          <p:spPr>
            <a:xfrm flipH="1">
              <a:off x="2920228" y="1438209"/>
              <a:ext cx="242908" cy="34182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913877" y="1780030"/>
              <a:ext cx="309270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291733" y="1419131"/>
              <a:ext cx="2786291" cy="370438"/>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23567" name="等腰三角形 42"/>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3568" name="TextBox 43"/>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3</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bwMode="auto">
          <a:xfrm>
            <a:off x="3773488" y="2967038"/>
            <a:ext cx="3300412" cy="423862"/>
            <a:chOff x="2777341" y="1366666"/>
            <a:chExt cx="3300683" cy="422903"/>
          </a:xfrm>
        </p:grpSpPr>
        <p:cxnSp>
          <p:nvCxnSpPr>
            <p:cNvPr id="46" name="直接连接符 45"/>
            <p:cNvCxnSpPr/>
            <p:nvPr/>
          </p:nvCxnSpPr>
          <p:spPr>
            <a:xfrm flipH="1">
              <a:off x="2920228" y="1437941"/>
              <a:ext cx="242907" cy="34212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913877" y="1780066"/>
              <a:ext cx="309270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291733" y="1418934"/>
              <a:ext cx="2786291" cy="370635"/>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49" name="等腰三角形 48"/>
            <p:cNvSpPr/>
            <p:nvPr/>
          </p:nvSpPr>
          <p:spPr>
            <a:xfrm rot="10800000" flipH="1">
              <a:off x="2882125" y="1437941"/>
              <a:ext cx="249257" cy="351628"/>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63" name="TextBox 49"/>
            <p:cNvSpPr txBox="1">
              <a:spLocks noChangeArrowheads="1"/>
            </p:cNvSpPr>
            <p:nvPr/>
          </p:nvSpPr>
          <p:spPr bwMode="auto">
            <a:xfrm>
              <a:off x="2777341" y="1366666"/>
              <a:ext cx="266722" cy="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4</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xit" presetSubtype="0" decel="100000" fill="hold" nodeType="withEffect">
                                  <p:stCondLst>
                                    <p:cond delay="0"/>
                                  </p:stCondLst>
                                  <p:childTnLst>
                                    <p:anim calcmode="lin" valueType="num">
                                      <p:cBhvr>
                                        <p:cTn id="6" dur="500"/>
                                        <p:tgtEl>
                                          <p:spTgt spid="27"/>
                                        </p:tgtEl>
                                        <p:attrNameLst>
                                          <p:attrName>ppt_h</p:attrName>
                                        </p:attrNameLst>
                                      </p:cBhvr>
                                      <p:tavLst>
                                        <p:tav tm="0">
                                          <p:val>
                                            <p:strVal val="ppt_h"/>
                                          </p:val>
                                        </p:tav>
                                        <p:tav tm="50000">
                                          <p:val>
                                            <p:strVal val="ppt_h/20"/>
                                          </p:val>
                                        </p:tav>
                                        <p:tav tm="100000">
                                          <p:val>
                                            <p:strVal val="ppt_h/20"/>
                                          </p:val>
                                        </p:tav>
                                      </p:tavLst>
                                    </p:anim>
                                    <p:anim calcmode="lin" valueType="num">
                                      <p:cBhvr>
                                        <p:cTn id="7" dur="500"/>
                                        <p:tgtEl>
                                          <p:spTgt spid="27"/>
                                        </p:tgtEl>
                                        <p:attrNameLst>
                                          <p:attrName>ppt_w</p:attrName>
                                        </p:attrNameLst>
                                      </p:cBhvr>
                                      <p:tavLst>
                                        <p:tav tm="0">
                                          <p:val>
                                            <p:strVal val="ppt_w"/>
                                          </p:val>
                                        </p:tav>
                                        <p:tav tm="50000">
                                          <p:val>
                                            <p:strVal val="ppt_w+.3"/>
                                          </p:val>
                                        </p:tav>
                                        <p:tav tm="100000">
                                          <p:val>
                                            <p:strVal val="ppt_w+.3"/>
                                          </p:val>
                                        </p:tav>
                                      </p:tavLst>
                                    </p:anim>
                                    <p:anim calcmode="lin" valueType="num">
                                      <p:cBhvr>
                                        <p:cTn id="8" dur="500"/>
                                        <p:tgtEl>
                                          <p:spTgt spid="27"/>
                                        </p:tgtEl>
                                        <p:attrNameLst>
                                          <p:attrName>ppt_x</p:attrName>
                                        </p:attrNameLst>
                                      </p:cBhvr>
                                      <p:tavLst>
                                        <p:tav tm="0">
                                          <p:val>
                                            <p:strVal val="ppt_x"/>
                                          </p:val>
                                        </p:tav>
                                        <p:tav tm="50000">
                                          <p:val>
                                            <p:strVal val="ppt_x"/>
                                          </p:val>
                                        </p:tav>
                                        <p:tav tm="100000">
                                          <p:val>
                                            <p:strVal val="ppt_x-.3"/>
                                          </p:val>
                                        </p:tav>
                                      </p:tavLst>
                                    </p:anim>
                                    <p:anim calcmode="lin" valueType="num">
                                      <p:cBhvr>
                                        <p:cTn id="9" dur="500"/>
                                        <p:tgtEl>
                                          <p:spTgt spid="27"/>
                                        </p:tgtEl>
                                        <p:attrNameLst>
                                          <p:attrName>ppt_y</p:attrName>
                                        </p:attrNameLst>
                                      </p:cBhvr>
                                      <p:tavLst>
                                        <p:tav tm="0">
                                          <p:val>
                                            <p:strVal val="ppt_y"/>
                                          </p:val>
                                        </p:tav>
                                        <p:tav tm="100000">
                                          <p:val>
                                            <p:strVal val="ppt_y"/>
                                          </p:val>
                                        </p:tav>
                                      </p:tavLst>
                                    </p:anim>
                                    <p:set>
                                      <p:cBhvr>
                                        <p:cTn id="10" dur="1" fill="hold">
                                          <p:stCondLst>
                                            <p:cond delay="499"/>
                                          </p:stCondLst>
                                        </p:cTn>
                                        <p:tgtEl>
                                          <p:spTgt spid="27"/>
                                        </p:tgtEl>
                                        <p:attrNameLst>
                                          <p:attrName>style.visibility</p:attrName>
                                        </p:attrNameLst>
                                      </p:cBhvr>
                                      <p:to>
                                        <p:strVal val="hidden"/>
                                      </p:to>
                                    </p:set>
                                  </p:childTnLst>
                                </p:cTn>
                              </p:par>
                              <p:par>
                                <p:cTn id="11" presetID="39" presetClass="exit" presetSubtype="0" decel="100000" fill="hold" nodeType="withEffect">
                                  <p:stCondLst>
                                    <p:cond delay="250"/>
                                  </p:stCondLst>
                                  <p:childTnLst>
                                    <p:anim calcmode="lin" valueType="num">
                                      <p:cBhvr>
                                        <p:cTn id="12" dur="500"/>
                                        <p:tgtEl>
                                          <p:spTgt spid="33"/>
                                        </p:tgtEl>
                                        <p:attrNameLst>
                                          <p:attrName>ppt_h</p:attrName>
                                        </p:attrNameLst>
                                      </p:cBhvr>
                                      <p:tavLst>
                                        <p:tav tm="0">
                                          <p:val>
                                            <p:strVal val="ppt_h"/>
                                          </p:val>
                                        </p:tav>
                                        <p:tav tm="50000">
                                          <p:val>
                                            <p:strVal val="ppt_h/20"/>
                                          </p:val>
                                        </p:tav>
                                        <p:tav tm="100000">
                                          <p:val>
                                            <p:strVal val="ppt_h/20"/>
                                          </p:val>
                                        </p:tav>
                                      </p:tavLst>
                                    </p:anim>
                                    <p:anim calcmode="lin" valueType="num">
                                      <p:cBhvr>
                                        <p:cTn id="13" dur="500"/>
                                        <p:tgtEl>
                                          <p:spTgt spid="33"/>
                                        </p:tgtEl>
                                        <p:attrNameLst>
                                          <p:attrName>ppt_w</p:attrName>
                                        </p:attrNameLst>
                                      </p:cBhvr>
                                      <p:tavLst>
                                        <p:tav tm="0">
                                          <p:val>
                                            <p:strVal val="ppt_w"/>
                                          </p:val>
                                        </p:tav>
                                        <p:tav tm="50000">
                                          <p:val>
                                            <p:strVal val="ppt_w+.3"/>
                                          </p:val>
                                        </p:tav>
                                        <p:tav tm="100000">
                                          <p:val>
                                            <p:strVal val="ppt_w+.3"/>
                                          </p:val>
                                        </p:tav>
                                      </p:tavLst>
                                    </p:anim>
                                    <p:anim calcmode="lin" valueType="num">
                                      <p:cBhvr>
                                        <p:cTn id="14" dur="500"/>
                                        <p:tgtEl>
                                          <p:spTgt spid="33"/>
                                        </p:tgtEl>
                                        <p:attrNameLst>
                                          <p:attrName>ppt_x</p:attrName>
                                        </p:attrNameLst>
                                      </p:cBhvr>
                                      <p:tavLst>
                                        <p:tav tm="0">
                                          <p:val>
                                            <p:strVal val="ppt_x"/>
                                          </p:val>
                                        </p:tav>
                                        <p:tav tm="50000">
                                          <p:val>
                                            <p:strVal val="ppt_x"/>
                                          </p:val>
                                        </p:tav>
                                        <p:tav tm="100000">
                                          <p:val>
                                            <p:strVal val="ppt_x-.3"/>
                                          </p:val>
                                        </p:tav>
                                      </p:tavLst>
                                    </p:anim>
                                    <p:anim calcmode="lin" valueType="num">
                                      <p:cBhvr>
                                        <p:cTn id="15" dur="500"/>
                                        <p:tgtEl>
                                          <p:spTgt spid="33"/>
                                        </p:tgtEl>
                                        <p:attrNameLst>
                                          <p:attrName>ppt_y</p:attrName>
                                        </p:attrNameLst>
                                      </p:cBhvr>
                                      <p:tavLst>
                                        <p:tav tm="0">
                                          <p:val>
                                            <p:strVal val="ppt_y"/>
                                          </p:val>
                                        </p:tav>
                                        <p:tav tm="100000">
                                          <p:val>
                                            <p:strVal val="ppt_y"/>
                                          </p:val>
                                        </p:tav>
                                      </p:tavLst>
                                    </p:anim>
                                    <p:set>
                                      <p:cBhvr>
                                        <p:cTn id="16" dur="1" fill="hold">
                                          <p:stCondLst>
                                            <p:cond delay="499"/>
                                          </p:stCondLst>
                                        </p:cTn>
                                        <p:tgtEl>
                                          <p:spTgt spid="33"/>
                                        </p:tgtEl>
                                        <p:attrNameLst>
                                          <p:attrName>style.visibility</p:attrName>
                                        </p:attrNameLst>
                                      </p:cBhvr>
                                      <p:to>
                                        <p:strVal val="hidden"/>
                                      </p:to>
                                    </p:set>
                                  </p:childTnLst>
                                </p:cTn>
                              </p:par>
                              <p:par>
                                <p:cTn id="17" presetID="39" presetClass="exit" presetSubtype="0" decel="100000" fill="hold" nodeType="withEffect">
                                  <p:stCondLst>
                                    <p:cond delay="500"/>
                                  </p:stCondLst>
                                  <p:childTnLst>
                                    <p:anim calcmode="lin" valueType="num">
                                      <p:cBhvr>
                                        <p:cTn id="18" dur="500"/>
                                        <p:tgtEl>
                                          <p:spTgt spid="45"/>
                                        </p:tgtEl>
                                        <p:attrNameLst>
                                          <p:attrName>ppt_h</p:attrName>
                                        </p:attrNameLst>
                                      </p:cBhvr>
                                      <p:tavLst>
                                        <p:tav tm="0">
                                          <p:val>
                                            <p:strVal val="ppt_h"/>
                                          </p:val>
                                        </p:tav>
                                        <p:tav tm="50000">
                                          <p:val>
                                            <p:strVal val="ppt_h/20"/>
                                          </p:val>
                                        </p:tav>
                                        <p:tav tm="100000">
                                          <p:val>
                                            <p:strVal val="ppt_h/20"/>
                                          </p:val>
                                        </p:tav>
                                      </p:tavLst>
                                    </p:anim>
                                    <p:anim calcmode="lin" valueType="num">
                                      <p:cBhvr>
                                        <p:cTn id="19" dur="500"/>
                                        <p:tgtEl>
                                          <p:spTgt spid="45"/>
                                        </p:tgtEl>
                                        <p:attrNameLst>
                                          <p:attrName>ppt_w</p:attrName>
                                        </p:attrNameLst>
                                      </p:cBhvr>
                                      <p:tavLst>
                                        <p:tav tm="0">
                                          <p:val>
                                            <p:strVal val="ppt_w"/>
                                          </p:val>
                                        </p:tav>
                                        <p:tav tm="50000">
                                          <p:val>
                                            <p:strVal val="ppt_w+.3"/>
                                          </p:val>
                                        </p:tav>
                                        <p:tav tm="100000">
                                          <p:val>
                                            <p:strVal val="ppt_w+.3"/>
                                          </p:val>
                                        </p:tav>
                                      </p:tavLst>
                                    </p:anim>
                                    <p:anim calcmode="lin" valueType="num">
                                      <p:cBhvr>
                                        <p:cTn id="20" dur="500"/>
                                        <p:tgtEl>
                                          <p:spTgt spid="45"/>
                                        </p:tgtEl>
                                        <p:attrNameLst>
                                          <p:attrName>ppt_x</p:attrName>
                                        </p:attrNameLst>
                                      </p:cBhvr>
                                      <p:tavLst>
                                        <p:tav tm="0">
                                          <p:val>
                                            <p:strVal val="ppt_x"/>
                                          </p:val>
                                        </p:tav>
                                        <p:tav tm="50000">
                                          <p:val>
                                            <p:strVal val="ppt_x"/>
                                          </p:val>
                                        </p:tav>
                                        <p:tav tm="100000">
                                          <p:val>
                                            <p:strVal val="ppt_x-.3"/>
                                          </p:val>
                                        </p:tav>
                                      </p:tavLst>
                                    </p:anim>
                                    <p:anim calcmode="lin" valueType="num">
                                      <p:cBhvr>
                                        <p:cTn id="21" dur="500"/>
                                        <p:tgtEl>
                                          <p:spTgt spid="45"/>
                                        </p:tgtEl>
                                        <p:attrNameLst>
                                          <p:attrName>ppt_y</p:attrName>
                                        </p:attrNameLst>
                                      </p:cBhvr>
                                      <p:tavLst>
                                        <p:tav tm="0">
                                          <p:val>
                                            <p:strVal val="ppt_y"/>
                                          </p:val>
                                        </p:tav>
                                        <p:tav tm="100000">
                                          <p:val>
                                            <p:strVal val="ppt_y"/>
                                          </p:val>
                                        </p:tav>
                                      </p:tavLst>
                                    </p:anim>
                                    <p:set>
                                      <p:cBhvr>
                                        <p:cTn id="22" dur="1" fill="hold">
                                          <p:stCondLst>
                                            <p:cond delay="499"/>
                                          </p:stCondLst>
                                        </p:cTn>
                                        <p:tgtEl>
                                          <p:spTgt spid="45"/>
                                        </p:tgtEl>
                                        <p:attrNameLst>
                                          <p:attrName>style.visibility</p:attrName>
                                        </p:attrNameLst>
                                      </p:cBhvr>
                                      <p:to>
                                        <p:strVal val="hidden"/>
                                      </p:to>
                                    </p:set>
                                  </p:childTnLst>
                                </p:cTn>
                              </p:par>
                              <p:par>
                                <p:cTn id="23" presetID="42" presetClass="path" presetSubtype="0" accel="50000" decel="50000" fill="hold" nodeType="withEffect">
                                  <p:stCondLst>
                                    <p:cond delay="750"/>
                                  </p:stCondLst>
                                  <p:childTnLst>
                                    <p:animMotion origin="layout" path="M -1.11111E-6 -2.55713E-6 L -1.11111E-6 -0.12631 " pathEditMode="relative" rAng="0" ptsTypes="AA">
                                      <p:cBhvr>
                                        <p:cTn id="24" dur="750" fill="hold"/>
                                        <p:tgtEl>
                                          <p:spTgt spid="39"/>
                                        </p:tgtEl>
                                        <p:attrNameLst>
                                          <p:attrName>ppt_x</p:attrName>
                                          <p:attrName>ppt_y</p:attrName>
                                        </p:attrNameLst>
                                      </p:cBhvr>
                                      <p:rCtr x="0" y="-63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bwMode="auto">
          <a:xfrm>
            <a:off x="5729288" y="2327275"/>
            <a:ext cx="1509712" cy="2157413"/>
            <a:chOff x="6239235" y="2327743"/>
            <a:chExt cx="1509918" cy="2156832"/>
          </a:xfrm>
        </p:grpSpPr>
        <p:pic>
          <p:nvPicPr>
            <p:cNvPr id="24635" name="图片 15" descr="5-3.png"/>
            <p:cNvPicPr preferRelativeResize="0"/>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6239235" y="2327743"/>
              <a:ext cx="1509918" cy="215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6" name="矩形 23"/>
            <p:cNvSpPr>
              <a:spLocks noChangeArrowheads="1"/>
            </p:cNvSpPr>
            <p:nvPr/>
          </p:nvSpPr>
          <p:spPr bwMode="auto">
            <a:xfrm>
              <a:off x="6499621" y="2980030"/>
              <a:ext cx="1017726" cy="12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Clr>
                  <a:srgbClr val="0070C0"/>
                </a:buClr>
                <a:buFontTx/>
                <a:buNone/>
              </a:pPr>
              <a:r>
                <a:rPr lang="zh-CN" altLang="zh-CN" sz="1200">
                  <a:solidFill>
                    <a:srgbClr val="262626"/>
                  </a:solidFill>
                  <a:latin typeface="微软雅黑" panose="020B0503020204020204" pitchFamily="34" charset="-122"/>
                  <a:ea typeface="微软雅黑" panose="020B0503020204020204" pitchFamily="34" charset="-122"/>
                </a:rPr>
                <a:t>拥有国内顶尖的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制作技术、顶级的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设计团队</a:t>
              </a:r>
              <a:r>
                <a:rPr lang="zh-CN" altLang="zh-CN" sz="1200">
                  <a:solidFill>
                    <a:srgbClr val="404040"/>
                  </a:solidFill>
                  <a:latin typeface="微软雅黑" panose="020B0503020204020204" pitchFamily="34" charset="-122"/>
                  <a:ea typeface="微软雅黑" panose="020B0503020204020204" pitchFamily="34" charset="-122"/>
                </a:rPr>
                <a:t>。</a:t>
              </a:r>
              <a:endParaRPr lang="zh-CN" altLang="zh-CN" sz="1200">
                <a:solidFill>
                  <a:srgbClr val="404040"/>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bwMode="auto">
          <a:xfrm>
            <a:off x="4338638" y="2327275"/>
            <a:ext cx="1509712" cy="2157413"/>
            <a:chOff x="4847555" y="2327743"/>
            <a:chExt cx="1509918" cy="2156832"/>
          </a:xfrm>
        </p:grpSpPr>
        <p:pic>
          <p:nvPicPr>
            <p:cNvPr id="24633" name="图片 14" descr="5-3.png"/>
            <p:cNvPicPr preferRelativeResize="0"/>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4847555" y="2327743"/>
              <a:ext cx="1509918" cy="215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4" name="矩形 22"/>
            <p:cNvSpPr>
              <a:spLocks noChangeArrowheads="1"/>
            </p:cNvSpPr>
            <p:nvPr/>
          </p:nvSpPr>
          <p:spPr bwMode="auto">
            <a:xfrm>
              <a:off x="5100001" y="2951463"/>
              <a:ext cx="1017727" cy="119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Clr>
                  <a:srgbClr val="0070C0"/>
                </a:buClr>
                <a:buFontTx/>
                <a:buNone/>
              </a:pPr>
              <a:r>
                <a:rPr lang="zh-CN" altLang="zh-CN" sz="1200">
                  <a:solidFill>
                    <a:srgbClr val="262626"/>
                  </a:solidFill>
                  <a:latin typeface="微软雅黑" panose="020B0503020204020204" pitchFamily="34" charset="-122"/>
                  <a:ea typeface="微软雅黑" panose="020B0503020204020204" pitchFamily="34" charset="-122"/>
                </a:rPr>
                <a:t>拥有国内顶尖的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制作技术、顶级的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设计团队</a:t>
              </a:r>
              <a:r>
                <a:rPr lang="zh-CN" altLang="zh-CN" sz="1200">
                  <a:solidFill>
                    <a:srgbClr val="404040"/>
                  </a:solidFill>
                  <a:latin typeface="微软雅黑" panose="020B0503020204020204" pitchFamily="34" charset="-122"/>
                  <a:ea typeface="微软雅黑" panose="020B0503020204020204" pitchFamily="34" charset="-122"/>
                </a:rPr>
                <a:t>。</a:t>
              </a:r>
              <a:endParaRPr lang="zh-CN" altLang="zh-CN" sz="1200">
                <a:solidFill>
                  <a:srgbClr val="404040"/>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bwMode="auto">
          <a:xfrm>
            <a:off x="2924175" y="2328863"/>
            <a:ext cx="1509713" cy="2157412"/>
            <a:chOff x="3434131" y="2328654"/>
            <a:chExt cx="1509918" cy="2156832"/>
          </a:xfrm>
        </p:grpSpPr>
        <p:pic>
          <p:nvPicPr>
            <p:cNvPr id="24631" name="图片 13" descr="5-3.png"/>
            <p:cNvPicPr preferRelativeResize="0"/>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3434131" y="2328654"/>
              <a:ext cx="1509918" cy="215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2" name="矩形 21"/>
            <p:cNvSpPr>
              <a:spLocks noChangeArrowheads="1"/>
            </p:cNvSpPr>
            <p:nvPr/>
          </p:nvSpPr>
          <p:spPr bwMode="auto">
            <a:xfrm>
              <a:off x="3697692" y="2955547"/>
              <a:ext cx="1017726" cy="119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Clr>
                  <a:srgbClr val="0070C0"/>
                </a:buClr>
                <a:buFontTx/>
                <a:buNone/>
              </a:pPr>
              <a:r>
                <a:rPr lang="zh-CN" altLang="zh-CN" sz="1200">
                  <a:solidFill>
                    <a:srgbClr val="262626"/>
                  </a:solidFill>
                  <a:latin typeface="微软雅黑" panose="020B0503020204020204" pitchFamily="34" charset="-122"/>
                  <a:ea typeface="微软雅黑" panose="020B0503020204020204" pitchFamily="34" charset="-122"/>
                </a:rPr>
                <a:t>拥有国内顶尖的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制作技术、顶级的</a:t>
              </a:r>
              <a:r>
                <a:rPr lang="en-US" altLang="zh-CN" sz="1200">
                  <a:solidFill>
                    <a:srgbClr val="262626"/>
                  </a:solidFill>
                  <a:latin typeface="微软雅黑" panose="020B0503020204020204" pitchFamily="34" charset="-122"/>
                  <a:ea typeface="微软雅黑" panose="020B0503020204020204" pitchFamily="34" charset="-122"/>
                </a:rPr>
                <a:t>PPT</a:t>
              </a:r>
              <a:r>
                <a:rPr lang="zh-CN" altLang="zh-CN" sz="1200">
                  <a:solidFill>
                    <a:srgbClr val="262626"/>
                  </a:solidFill>
                  <a:latin typeface="微软雅黑" panose="020B0503020204020204" pitchFamily="34" charset="-122"/>
                  <a:ea typeface="微软雅黑" panose="020B0503020204020204" pitchFamily="34" charset="-122"/>
                </a:rPr>
                <a:t>设计团队</a:t>
              </a:r>
              <a:r>
                <a:rPr lang="zh-CN" altLang="zh-CN" sz="1200">
                  <a:solidFill>
                    <a:srgbClr val="404040"/>
                  </a:solidFill>
                  <a:latin typeface="微软雅黑" panose="020B0503020204020204" pitchFamily="34" charset="-122"/>
                  <a:ea typeface="微软雅黑" panose="020B0503020204020204" pitchFamily="34" charset="-122"/>
                </a:rPr>
                <a:t>。</a:t>
              </a:r>
              <a:endParaRPr lang="zh-CN" altLang="zh-CN" sz="1200">
                <a:solidFill>
                  <a:srgbClr val="404040"/>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bwMode="auto">
          <a:xfrm>
            <a:off x="3019425" y="1454150"/>
            <a:ext cx="1474788" cy="1528763"/>
            <a:chOff x="3528801" y="1454623"/>
            <a:chExt cx="1474387" cy="1528386"/>
          </a:xfrm>
        </p:grpSpPr>
        <p:grpSp>
          <p:nvGrpSpPr>
            <p:cNvPr id="24620" name="组合 27"/>
            <p:cNvGrpSpPr/>
            <p:nvPr/>
          </p:nvGrpSpPr>
          <p:grpSpPr bwMode="auto">
            <a:xfrm rot="-9606625">
              <a:off x="3528801" y="1454623"/>
              <a:ext cx="1474387" cy="1528386"/>
              <a:chOff x="2548187" y="1042275"/>
              <a:chExt cx="1284177" cy="1331210"/>
            </a:xfrm>
          </p:grpSpPr>
          <p:sp>
            <p:nvSpPr>
              <p:cNvPr id="2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4621" name="矩形 24"/>
            <p:cNvSpPr>
              <a:spLocks noChangeArrowheads="1"/>
            </p:cNvSpPr>
            <p:nvPr/>
          </p:nvSpPr>
          <p:spPr bwMode="auto">
            <a:xfrm>
              <a:off x="3708661" y="1914588"/>
              <a:ext cx="9649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加文本</a:t>
              </a:r>
              <a:endParaRPr lang="en-US" altLang="zh-CN" sz="1600">
                <a:solidFill>
                  <a:srgbClr val="FFFFFF"/>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bwMode="auto">
          <a:xfrm>
            <a:off x="4284663" y="1220788"/>
            <a:ext cx="1528762" cy="1473200"/>
            <a:chOff x="4794372" y="1220021"/>
            <a:chExt cx="1528386" cy="1474387"/>
          </a:xfrm>
        </p:grpSpPr>
        <p:grpSp>
          <p:nvGrpSpPr>
            <p:cNvPr id="24609" name="组合 35"/>
            <p:cNvGrpSpPr/>
            <p:nvPr/>
          </p:nvGrpSpPr>
          <p:grpSpPr bwMode="auto">
            <a:xfrm rot="-3221132">
              <a:off x="4821371" y="1193022"/>
              <a:ext cx="1474387" cy="1528386"/>
              <a:chOff x="2548187" y="1042275"/>
              <a:chExt cx="1284177" cy="1331210"/>
            </a:xfrm>
          </p:grpSpPr>
          <p:sp>
            <p:nvSpPr>
              <p:cNvPr id="37"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8"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9"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4610" name="矩形 25"/>
            <p:cNvSpPr>
              <a:spLocks noChangeArrowheads="1"/>
            </p:cNvSpPr>
            <p:nvPr/>
          </p:nvSpPr>
          <p:spPr bwMode="auto">
            <a:xfrm>
              <a:off x="5111213" y="1642647"/>
              <a:ext cx="964934"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加文本</a:t>
              </a:r>
              <a:endParaRPr lang="en-US" altLang="zh-CN" sz="1600">
                <a:solidFill>
                  <a:srgbClr val="FFFFFF"/>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bwMode="auto">
          <a:xfrm>
            <a:off x="5834063" y="1511300"/>
            <a:ext cx="1474787" cy="1528763"/>
            <a:chOff x="6343613" y="1511832"/>
            <a:chExt cx="1474387" cy="1528386"/>
          </a:xfrm>
        </p:grpSpPr>
        <p:grpSp>
          <p:nvGrpSpPr>
            <p:cNvPr id="24598" name="组合 31"/>
            <p:cNvGrpSpPr/>
            <p:nvPr/>
          </p:nvGrpSpPr>
          <p:grpSpPr bwMode="auto">
            <a:xfrm rot="-9606625">
              <a:off x="6343613" y="1511832"/>
              <a:ext cx="1474387" cy="1528386"/>
              <a:chOff x="2548187" y="1042275"/>
              <a:chExt cx="1284177" cy="1331210"/>
            </a:xfrm>
          </p:grpSpPr>
          <p:sp>
            <p:nvSpPr>
              <p:cNvPr id="33"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5"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4599" name="矩形 26"/>
            <p:cNvSpPr>
              <a:spLocks noChangeArrowheads="1"/>
            </p:cNvSpPr>
            <p:nvPr/>
          </p:nvSpPr>
          <p:spPr bwMode="auto">
            <a:xfrm>
              <a:off x="6524638" y="1936333"/>
              <a:ext cx="964934" cy="5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加文本</a:t>
              </a:r>
              <a:endParaRPr lang="en-US" altLang="zh-CN" sz="1600">
                <a:solidFill>
                  <a:srgbClr val="FFFFFF"/>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18" name="组合 17"/>
          <p:cNvGrpSpPr/>
          <p:nvPr/>
        </p:nvGrpSpPr>
        <p:grpSpPr bwMode="auto">
          <a:xfrm>
            <a:off x="923925" y="2327275"/>
            <a:ext cx="2092325" cy="2620963"/>
            <a:chOff x="1433592" y="2327743"/>
            <a:chExt cx="2092955" cy="2620271"/>
          </a:xfrm>
        </p:grpSpPr>
        <p:pic>
          <p:nvPicPr>
            <p:cNvPr id="24596" name="图片 21"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1433592" y="2327743"/>
              <a:ext cx="2092955" cy="2620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7" name="矩形 20"/>
            <p:cNvSpPr>
              <a:spLocks noChangeArrowheads="1"/>
            </p:cNvSpPr>
            <p:nvPr/>
          </p:nvSpPr>
          <p:spPr bwMode="auto">
            <a:xfrm>
              <a:off x="1850554" y="3051423"/>
              <a:ext cx="128723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400">
                  <a:solidFill>
                    <a:srgbClr val="000000"/>
                  </a:solidFill>
                  <a:latin typeface="微软雅黑" panose="020B0503020204020204" pitchFamily="34" charset="-122"/>
                  <a:ea typeface="微软雅黑" panose="020B0503020204020204" pitchFamily="34" charset="-122"/>
                </a:rPr>
                <a:t>坚持精益求精、拒绝平庸的做事精神，帮助您实现美观、动感的</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展示效果</a:t>
              </a:r>
              <a:r>
                <a:rPr lang="zh-CN" altLang="en-US" sz="1400">
                  <a:solidFill>
                    <a:srgbClr val="000000"/>
                  </a:solidFill>
                  <a:latin typeface="微软雅黑" panose="020B0503020204020204" pitchFamily="34" charset="-122"/>
                  <a:ea typeface="微软雅黑" panose="020B0503020204020204" pitchFamily="34" charset="-122"/>
                </a:rPr>
                <a:t>。</a:t>
              </a:r>
              <a:endParaRPr lang="zh-CN" altLang="en-US" sz="1400">
                <a:solidFill>
                  <a:srgbClr val="000000"/>
                </a:solidFill>
              </a:endParaRPr>
            </a:p>
          </p:txBody>
        </p:sp>
      </p:grpSp>
      <p:grpSp>
        <p:nvGrpSpPr>
          <p:cNvPr id="6" name="组合 5"/>
          <p:cNvGrpSpPr/>
          <p:nvPr/>
        </p:nvGrpSpPr>
        <p:grpSpPr bwMode="auto">
          <a:xfrm>
            <a:off x="958850" y="903288"/>
            <a:ext cx="2143125" cy="2066925"/>
            <a:chOff x="1468871" y="902865"/>
            <a:chExt cx="2142639" cy="2066938"/>
          </a:xfrm>
        </p:grpSpPr>
        <p:grpSp>
          <p:nvGrpSpPr>
            <p:cNvPr id="24587" name="组合 18"/>
            <p:cNvGrpSpPr/>
            <p:nvPr/>
          </p:nvGrpSpPr>
          <p:grpSpPr bwMode="auto">
            <a:xfrm rot="-7599055">
              <a:off x="1506722" y="865014"/>
              <a:ext cx="2066938" cy="2142639"/>
              <a:chOff x="2548187" y="1042275"/>
              <a:chExt cx="1284177" cy="1331210"/>
            </a:xfrm>
          </p:grpSpPr>
          <p:sp>
            <p:nvSpPr>
              <p:cNvPr id="25"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7"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4588" name="矩形 23"/>
            <p:cNvSpPr>
              <a:spLocks noChangeArrowheads="1"/>
            </p:cNvSpPr>
            <p:nvPr/>
          </p:nvSpPr>
          <p:spPr bwMode="auto">
            <a:xfrm>
              <a:off x="1773357" y="1708010"/>
              <a:ext cx="1421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点击添加文本</a:t>
              </a:r>
              <a:endParaRPr lang="en-US" altLang="zh-CN" sz="1600">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2" presetClass="entr" presetSubtype="1" fill="hold" nodeType="withEffect">
                                  <p:stCondLst>
                                    <p:cond delay="25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par>
                                <p:cTn id="12" presetID="2" presetClass="entr" presetSubtype="1" fill="hold" nodeType="withEffect">
                                  <p:stCondLst>
                                    <p:cond delay="5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0-#ppt_h/2"/>
                                          </p:val>
                                        </p:tav>
                                        <p:tav tm="100000">
                                          <p:val>
                                            <p:strVal val="#ppt_y"/>
                                          </p:val>
                                        </p:tav>
                                      </p:tavLst>
                                    </p:anim>
                                  </p:childTnLst>
                                </p:cTn>
                              </p:par>
                              <p:par>
                                <p:cTn id="16" presetID="22" presetClass="entr" presetSubtype="1" fill="hold" nodeType="withEffect">
                                  <p:stCondLst>
                                    <p:cond delay="750"/>
                                  </p:stCondLst>
                                  <p:childTnLst>
                                    <p:set>
                                      <p:cBhvr>
                                        <p:cTn id="17" dur="1" fill="hold">
                                          <p:stCondLst>
                                            <p:cond delay="0"/>
                                          </p:stCondLst>
                                        </p:cTn>
                                        <p:tgtEl>
                                          <p:spTgt spid="40"/>
                                        </p:tgtEl>
                                        <p:attrNameLst>
                                          <p:attrName>style.visibility</p:attrName>
                                        </p:attrNameLst>
                                      </p:cBhvr>
                                      <p:to>
                                        <p:strVal val="visible"/>
                                      </p:to>
                                    </p:set>
                                    <p:animEffect transition="in" filter="wipe(up)">
                                      <p:cBhvr>
                                        <p:cTn id="18" dur="500"/>
                                        <p:tgtEl>
                                          <p:spTgt spid="40"/>
                                        </p:tgtEl>
                                      </p:cBhvr>
                                    </p:animEffect>
                                  </p:childTnLst>
                                </p:cTn>
                              </p:par>
                              <p:par>
                                <p:cTn id="19" presetID="2" presetClass="entr" presetSubtype="1" fill="hold" nodeType="withEffect">
                                  <p:stCondLst>
                                    <p:cond delay="100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0-#ppt_h/2"/>
                                          </p:val>
                                        </p:tav>
                                        <p:tav tm="100000">
                                          <p:val>
                                            <p:strVal val="#ppt_y"/>
                                          </p:val>
                                        </p:tav>
                                      </p:tavLst>
                                    </p:anim>
                                  </p:childTnLst>
                                </p:cTn>
                              </p:par>
                              <p:par>
                                <p:cTn id="23" presetID="22" presetClass="entr" presetSubtype="1" fill="hold" nodeType="withEffect">
                                  <p:stCondLst>
                                    <p:cond delay="125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par>
                                <p:cTn id="26" presetID="2" presetClass="entr" presetSubtype="1" fill="hold" nodeType="withEffect">
                                  <p:stCondLst>
                                    <p:cond delay="150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0-#ppt_h/2"/>
                                          </p:val>
                                        </p:tav>
                                        <p:tav tm="100000">
                                          <p:val>
                                            <p:strVal val="#ppt_y"/>
                                          </p:val>
                                        </p:tav>
                                      </p:tavLst>
                                    </p:anim>
                                  </p:childTnLst>
                                </p:cTn>
                              </p:par>
                              <p:par>
                                <p:cTn id="30" presetID="22" presetClass="entr" presetSubtype="1" fill="hold" nodeType="withEffect">
                                  <p:stCondLst>
                                    <p:cond delay="175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23850" y="123825"/>
            <a:ext cx="976313"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前言</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7" name="组合 6"/>
          <p:cNvGrpSpPr/>
          <p:nvPr/>
        </p:nvGrpSpPr>
        <p:grpSpPr bwMode="auto">
          <a:xfrm>
            <a:off x="1187450" y="1412875"/>
            <a:ext cx="3062288" cy="371475"/>
            <a:chOff x="1187624" y="1413272"/>
            <a:chExt cx="3062436" cy="371058"/>
          </a:xfrm>
        </p:grpSpPr>
        <p:sp>
          <p:nvSpPr>
            <p:cNvPr id="2" name="矩形 1"/>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0" name="TextBox 59"/>
            <p:cNvSpPr txBox="1"/>
            <p:nvPr/>
          </p:nvSpPr>
          <p:spPr bwMode="auto">
            <a:xfrm>
              <a:off x="1270178" y="1413272"/>
              <a:ext cx="2979882" cy="36947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800" dirty="0" smtClean="0">
                  <a:solidFill>
                    <a:prstClr val="white"/>
                  </a:solidFill>
                </a:rPr>
                <a:t>上海锐普广告有限公司</a:t>
              </a:r>
              <a:endParaRPr lang="zh-CN" altLang="en-US" sz="1800" dirty="0">
                <a:solidFill>
                  <a:prstClr val="white"/>
                </a:solidFill>
              </a:endParaRPr>
            </a:p>
          </p:txBody>
        </p:sp>
      </p:grpSp>
      <p:grpSp>
        <p:nvGrpSpPr>
          <p:cNvPr id="8" name="组合 7"/>
          <p:cNvGrpSpPr/>
          <p:nvPr/>
        </p:nvGrpSpPr>
        <p:grpSpPr bwMode="auto">
          <a:xfrm>
            <a:off x="1214438" y="1768475"/>
            <a:ext cx="6813550" cy="2138363"/>
            <a:chOff x="1213913" y="1768368"/>
            <a:chExt cx="6814471" cy="2139047"/>
          </a:xfrm>
        </p:grpSpPr>
        <p:sp>
          <p:nvSpPr>
            <p:cNvPr id="7173" name="矩形 10"/>
            <p:cNvSpPr>
              <a:spLocks noChangeArrowheads="1"/>
            </p:cNvSpPr>
            <p:nvPr/>
          </p:nvSpPr>
          <p:spPr bwMode="auto">
            <a:xfrm>
              <a:off x="1231496" y="1768368"/>
              <a:ext cx="6796888"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上海锐普广告有限公司</a:t>
              </a:r>
              <a:r>
                <a:rPr lang="zh-CN" altLang="zh-CN" sz="1400">
                  <a:solidFill>
                    <a:srgbClr val="000000"/>
                  </a:solidFill>
                  <a:latin typeface="微软雅黑" panose="020B0503020204020204" pitchFamily="34" charset="-122"/>
                  <a:ea typeface="微软雅黑" panose="020B0503020204020204" pitchFamily="34" charset="-122"/>
                </a:rPr>
                <a:t>是中国第一家精品</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设计机构。拥有国内顶尖的</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制作技术、顶级的</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展示效果，让您的</a:t>
              </a:r>
              <a:r>
                <a:rPr lang="en-US" altLang="zh-CN" sz="1400">
                  <a:solidFill>
                    <a:srgbClr val="000000"/>
                  </a:solidFill>
                  <a:latin typeface="微软雅黑" panose="020B0503020204020204" pitchFamily="34" charset="-122"/>
                  <a:ea typeface="微软雅黑" panose="020B0503020204020204" pitchFamily="34" charset="-122"/>
                </a:rPr>
                <a:t>PPT</a:t>
              </a:r>
              <a:r>
                <a:rPr lang="zh-CN" altLang="zh-CN" sz="1400">
                  <a:solidFill>
                    <a:srgbClr val="000000"/>
                  </a:solidFill>
                  <a:latin typeface="微软雅黑" panose="020B0503020204020204" pitchFamily="34" charset="-122"/>
                  <a:ea typeface="微软雅黑" panose="020B0503020204020204" pitchFamily="34" charset="-122"/>
                </a:rPr>
                <a:t>创造卓越价值。</a:t>
              </a:r>
              <a:endParaRPr lang="en-US" altLang="zh-CN" sz="1400">
                <a:solidFill>
                  <a:srgbClr val="000000"/>
                </a:solidFill>
                <a:latin typeface="微软雅黑" panose="020B0503020204020204" pitchFamily="34" charset="-122"/>
                <a:ea typeface="微软雅黑" panose="020B0503020204020204" pitchFamily="34" charset="-122"/>
              </a:endParaRPr>
            </a:p>
            <a:p>
              <a:pPr algn="just" eaLnBrk="1" hangingPunct="1">
                <a:spcBef>
                  <a:spcPct val="0"/>
                </a:spcBef>
                <a:buFontTx/>
                <a:buNone/>
              </a:pPr>
              <a:endParaRPr lang="en-US" altLang="zh-CN" sz="1400">
                <a:solidFill>
                  <a:srgbClr val="000000"/>
                </a:solidFill>
                <a:latin typeface="微软雅黑" panose="020B0503020204020204" pitchFamily="34" charset="-122"/>
                <a:ea typeface="微软雅黑" panose="020B0503020204020204" pitchFamily="34" charset="-122"/>
              </a:endParaRPr>
            </a:p>
            <a:p>
              <a:pPr algn="just" eaLnBrk="1" hangingPunct="1">
                <a:spcBef>
                  <a:spcPct val="0"/>
                </a:spcBef>
                <a:buFontTx/>
                <a:buNone/>
              </a:pPr>
              <a:r>
                <a:rPr lang="en-US" altLang="zh-CN" sz="1400">
                  <a:solidFill>
                    <a:srgbClr val="000000"/>
                  </a:solidFill>
                </a:rPr>
                <a:t>China's first high-quality goods PPT design agency. With the domestic top PPT manufacture technology, the top PPT design team, adhere to the excelsior, refused to mediocre work spirit, and help you achieve beautiful, delicate, rigorous, dynamic PPT show effect, make your</a:t>
              </a:r>
              <a:r>
                <a:rPr lang="zh-CN" altLang="en-US" sz="1400">
                  <a:solidFill>
                    <a:srgbClr val="000000"/>
                  </a:solidFill>
                </a:rPr>
                <a:t> </a:t>
              </a:r>
              <a:r>
                <a:rPr lang="en-US" altLang="zh-CN" sz="1400">
                  <a:solidFill>
                    <a:srgbClr val="000000"/>
                  </a:solidFill>
                </a:rPr>
                <a:t>PPT create excellence value.</a:t>
              </a:r>
              <a:endParaRPr lang="zh-CN" altLang="en-US" sz="1400">
                <a:solidFill>
                  <a:srgbClr val="000000"/>
                </a:solidFill>
              </a:endParaRPr>
            </a:p>
          </p:txBody>
        </p:sp>
        <p:grpSp>
          <p:nvGrpSpPr>
            <p:cNvPr id="7174" name="组合 15"/>
            <p:cNvGrpSpPr/>
            <p:nvPr/>
          </p:nvGrpSpPr>
          <p:grpSpPr bwMode="auto">
            <a:xfrm>
              <a:off x="1213913" y="1983027"/>
              <a:ext cx="45719" cy="54187"/>
              <a:chOff x="1852566" y="482802"/>
              <a:chExt cx="406057" cy="481329"/>
            </a:xfrm>
          </p:grpSpPr>
          <p:sp>
            <p:nvSpPr>
              <p:cNvPr id="7175" name="等腰三角形 16"/>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8" name="等腰三角形 17"/>
              <p:cNvSpPr/>
              <p:nvPr/>
            </p:nvSpPr>
            <p:spPr>
              <a:xfrm rot="16200000" flipH="1">
                <a:off x="1817235" y="515671"/>
                <a:ext cx="479596" cy="408935"/>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51" name="组合 50"/>
          <p:cNvGrpSpPr/>
          <p:nvPr/>
        </p:nvGrpSpPr>
        <p:grpSpPr bwMode="auto">
          <a:xfrm>
            <a:off x="827088" y="963613"/>
            <a:ext cx="6754812" cy="3736975"/>
            <a:chOff x="1273686" y="964275"/>
            <a:chExt cx="6754698" cy="3736799"/>
          </a:xfrm>
        </p:grpSpPr>
        <p:grpSp>
          <p:nvGrpSpPr>
            <p:cNvPr id="25604" name="组合 47"/>
            <p:cNvGrpSpPr/>
            <p:nvPr/>
          </p:nvGrpSpPr>
          <p:grpSpPr bwMode="auto">
            <a:xfrm>
              <a:off x="4999200" y="2044301"/>
              <a:ext cx="2272220" cy="469714"/>
              <a:chOff x="1187624" y="1424290"/>
              <a:chExt cx="3024336" cy="360040"/>
            </a:xfrm>
          </p:grpSpPr>
          <p:sp>
            <p:nvSpPr>
              <p:cNvPr id="49" name="矩形 48"/>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0"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5605" name="组合 40"/>
            <p:cNvGrpSpPr/>
            <p:nvPr/>
          </p:nvGrpSpPr>
          <p:grpSpPr bwMode="auto">
            <a:xfrm>
              <a:off x="1544263" y="2036563"/>
              <a:ext cx="2272220" cy="469714"/>
              <a:chOff x="1187624" y="1424290"/>
              <a:chExt cx="3024336" cy="360040"/>
            </a:xfrm>
          </p:grpSpPr>
          <p:sp>
            <p:nvSpPr>
              <p:cNvPr id="43" name="矩形 42"/>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5606" name="组合 33"/>
            <p:cNvGrpSpPr/>
            <p:nvPr/>
          </p:nvGrpSpPr>
          <p:grpSpPr bwMode="auto">
            <a:xfrm>
              <a:off x="3040644" y="964275"/>
              <a:ext cx="3259548" cy="559459"/>
              <a:chOff x="797256" y="1258087"/>
              <a:chExt cx="2832362" cy="461337"/>
            </a:xfrm>
          </p:grpSpPr>
          <p:sp>
            <p:nvSpPr>
              <p:cNvPr id="35" name="矩形 34"/>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6" name="TextBox 35"/>
              <p:cNvSpPr txBox="1"/>
              <p:nvPr/>
            </p:nvSpPr>
            <p:spPr bwMode="auto">
              <a:xfrm>
                <a:off x="1108918" y="1310447"/>
                <a:ext cx="2520208" cy="263111"/>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800" spc="200" dirty="0" smtClean="0">
                    <a:solidFill>
                      <a:prstClr val="white"/>
                    </a:solidFill>
                  </a:rPr>
                  <a:t>点击</a:t>
                </a:r>
                <a:r>
                  <a:rPr lang="zh-CN" altLang="en-US" sz="1800" spc="200" dirty="0">
                    <a:solidFill>
                      <a:prstClr val="white"/>
                    </a:solidFill>
                  </a:rPr>
                  <a:t>此处</a:t>
                </a:r>
                <a:r>
                  <a:rPr lang="zh-CN" altLang="en-US" sz="1800" spc="200" dirty="0" smtClean="0">
                    <a:solidFill>
                      <a:prstClr val="white"/>
                    </a:solidFill>
                  </a:rPr>
                  <a:t>添加</a:t>
                </a:r>
                <a:r>
                  <a:rPr lang="zh-CN" altLang="en-US" sz="1800" spc="200" dirty="0">
                    <a:solidFill>
                      <a:prstClr val="white"/>
                    </a:solidFill>
                  </a:rPr>
                  <a:t>标题</a:t>
                </a:r>
                <a:endParaRPr lang="zh-CN" altLang="en-US" sz="1800" spc="200" dirty="0">
                  <a:solidFill>
                    <a:prstClr val="white"/>
                  </a:solidFill>
                </a:endParaRPr>
              </a:p>
            </p:txBody>
          </p:sp>
          <p:sp>
            <p:nvSpPr>
              <p:cNvPr id="37"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25607" name="组合 32"/>
            <p:cNvGrpSpPr/>
            <p:nvPr/>
          </p:nvGrpSpPr>
          <p:grpSpPr bwMode="auto">
            <a:xfrm>
              <a:off x="1273686" y="1530615"/>
              <a:ext cx="6754698" cy="3170459"/>
              <a:chOff x="827584" y="1273523"/>
              <a:chExt cx="7670800" cy="3600450"/>
            </a:xfrm>
          </p:grpSpPr>
          <p:cxnSp>
            <p:nvCxnSpPr>
              <p:cNvPr id="3" name="AutoShape 34"/>
              <p:cNvCxnSpPr>
                <a:cxnSpLocks noChangeShapeType="1"/>
              </p:cNvCxnSpPr>
              <p:nvPr/>
            </p:nvCxnSpPr>
            <p:spPr bwMode="auto">
              <a:xfrm rot="5400000">
                <a:off x="1522563" y="2131119"/>
                <a:ext cx="648979" cy="1112312"/>
              </a:xfrm>
              <a:prstGeom prst="bentConnector3">
                <a:avLst>
                  <a:gd name="adj1" fmla="val 50000"/>
                </a:avLst>
              </a:prstGeom>
              <a:noFill/>
              <a:ln w="25400">
                <a:solidFill>
                  <a:schemeClr val="tx1">
                    <a:lumMod val="50000"/>
                    <a:lumOff val="50000"/>
                  </a:schemeClr>
                </a:solidFill>
                <a:miter lim="800000"/>
                <a:tailEnd type="triangle" w="med" len="med"/>
              </a:ln>
            </p:spPr>
          </p:cxnSp>
          <p:cxnSp>
            <p:nvCxnSpPr>
              <p:cNvPr id="4" name="AutoShape 35"/>
              <p:cNvCxnSpPr>
                <a:cxnSpLocks noChangeShapeType="1"/>
              </p:cNvCxnSpPr>
              <p:nvPr/>
            </p:nvCxnSpPr>
            <p:spPr bwMode="auto">
              <a:xfrm>
                <a:off x="2403208" y="2362785"/>
                <a:ext cx="0" cy="648979"/>
              </a:xfrm>
              <a:prstGeom prst="straightConnector1">
                <a:avLst/>
              </a:prstGeom>
              <a:noFill/>
              <a:ln w="25400">
                <a:solidFill>
                  <a:schemeClr val="tx1">
                    <a:lumMod val="50000"/>
                    <a:lumOff val="50000"/>
                  </a:schemeClr>
                </a:solidFill>
                <a:round/>
                <a:tailEnd type="triangle" w="med" len="med"/>
              </a:ln>
            </p:spPr>
          </p:cxnSp>
          <p:cxnSp>
            <p:nvCxnSpPr>
              <p:cNvPr id="5" name="AutoShape 36"/>
              <p:cNvCxnSpPr>
                <a:cxnSpLocks noChangeShapeType="1"/>
              </p:cNvCxnSpPr>
              <p:nvPr/>
            </p:nvCxnSpPr>
            <p:spPr bwMode="auto">
              <a:xfrm rot="16200000" flipH="1">
                <a:off x="2634874" y="2131119"/>
                <a:ext cx="648979" cy="1112311"/>
              </a:xfrm>
              <a:prstGeom prst="bentConnector3">
                <a:avLst>
                  <a:gd name="adj1" fmla="val 50000"/>
                </a:avLst>
              </a:prstGeom>
              <a:noFill/>
              <a:ln w="25400">
                <a:solidFill>
                  <a:schemeClr val="tx1">
                    <a:lumMod val="50000"/>
                    <a:lumOff val="50000"/>
                  </a:schemeClr>
                </a:solidFill>
                <a:miter lim="800000"/>
                <a:tailEnd type="triangle" w="med" len="med"/>
              </a:ln>
            </p:spPr>
          </p:cxnSp>
          <p:grpSp>
            <p:nvGrpSpPr>
              <p:cNvPr id="25611" name="组合 13"/>
              <p:cNvGrpSpPr/>
              <p:nvPr/>
            </p:nvGrpSpPr>
            <p:grpSpPr bwMode="auto">
              <a:xfrm>
                <a:off x="4707434" y="2335560"/>
                <a:ext cx="3338513" cy="696913"/>
                <a:chOff x="4578779" y="3492709"/>
                <a:chExt cx="3337804" cy="649265"/>
              </a:xfrm>
            </p:grpSpPr>
            <p:cxnSp>
              <p:nvCxnSpPr>
                <p:cNvPr id="7" name="AutoShape 37"/>
                <p:cNvCxnSpPr>
                  <a:cxnSpLocks noChangeShapeType="1"/>
                </p:cNvCxnSpPr>
                <p:nvPr/>
              </p:nvCxnSpPr>
              <p:spPr bwMode="auto">
                <a:xfrm rot="5400000">
                  <a:off x="5101014" y="2970365"/>
                  <a:ext cx="660029" cy="1705062"/>
                </a:xfrm>
                <a:prstGeom prst="bentConnector3">
                  <a:avLst>
                    <a:gd name="adj1" fmla="val 50000"/>
                  </a:avLst>
                </a:prstGeom>
                <a:noFill/>
                <a:ln w="25400">
                  <a:solidFill>
                    <a:schemeClr val="tx1">
                      <a:lumMod val="50000"/>
                      <a:lumOff val="50000"/>
                    </a:schemeClr>
                  </a:solidFill>
                  <a:miter lim="800000"/>
                  <a:tailEnd type="triangle" w="med" len="med"/>
                </a:ln>
              </p:spPr>
            </p:cxnSp>
            <p:cxnSp>
              <p:nvCxnSpPr>
                <p:cNvPr id="8" name="AutoShape 38"/>
                <p:cNvCxnSpPr>
                  <a:cxnSpLocks noChangeShapeType="1"/>
                </p:cNvCxnSpPr>
                <p:nvPr/>
              </p:nvCxnSpPr>
              <p:spPr bwMode="auto">
                <a:xfrm rot="5400000">
                  <a:off x="5657050" y="3526403"/>
                  <a:ext cx="660029" cy="592987"/>
                </a:xfrm>
                <a:prstGeom prst="bentConnector3">
                  <a:avLst>
                    <a:gd name="adj1" fmla="val 50000"/>
                  </a:avLst>
                </a:prstGeom>
                <a:noFill/>
                <a:ln w="25400">
                  <a:solidFill>
                    <a:schemeClr val="tx1">
                      <a:lumMod val="50000"/>
                      <a:lumOff val="50000"/>
                    </a:schemeClr>
                  </a:solidFill>
                  <a:miter lim="800000"/>
                  <a:tailEnd type="triangle" w="med" len="med"/>
                </a:ln>
              </p:spPr>
            </p:cxnSp>
            <p:cxnSp>
              <p:nvCxnSpPr>
                <p:cNvPr id="9" name="AutoShape 39"/>
                <p:cNvCxnSpPr>
                  <a:cxnSpLocks noChangeShapeType="1"/>
                </p:cNvCxnSpPr>
                <p:nvPr/>
              </p:nvCxnSpPr>
              <p:spPr bwMode="auto">
                <a:xfrm rot="16200000" flipH="1">
                  <a:off x="6213990" y="3562451"/>
                  <a:ext cx="660029" cy="520890"/>
                </a:xfrm>
                <a:prstGeom prst="bentConnector3">
                  <a:avLst>
                    <a:gd name="adj1" fmla="val 50000"/>
                  </a:avLst>
                </a:prstGeom>
                <a:noFill/>
                <a:ln w="25400">
                  <a:solidFill>
                    <a:schemeClr val="tx1">
                      <a:lumMod val="50000"/>
                      <a:lumOff val="50000"/>
                    </a:schemeClr>
                  </a:solidFill>
                  <a:miter lim="800000"/>
                  <a:tailEnd type="triangle" w="med" len="med"/>
                </a:ln>
              </p:spPr>
            </p:cxnSp>
            <p:cxnSp>
              <p:nvCxnSpPr>
                <p:cNvPr id="10" name="AutoShape 40"/>
                <p:cNvCxnSpPr>
                  <a:cxnSpLocks noChangeShapeType="1"/>
                </p:cNvCxnSpPr>
                <p:nvPr/>
              </p:nvCxnSpPr>
              <p:spPr bwMode="auto">
                <a:xfrm rot="16200000" flipH="1">
                  <a:off x="6770027" y="3006413"/>
                  <a:ext cx="660029" cy="1632966"/>
                </a:xfrm>
                <a:prstGeom prst="bentConnector3">
                  <a:avLst>
                    <a:gd name="adj1" fmla="val 50000"/>
                  </a:avLst>
                </a:prstGeom>
                <a:noFill/>
                <a:ln w="25400">
                  <a:solidFill>
                    <a:schemeClr val="tx1">
                      <a:lumMod val="50000"/>
                      <a:lumOff val="50000"/>
                    </a:schemeClr>
                  </a:solidFill>
                  <a:miter lim="800000"/>
                  <a:tailEnd type="triangle" w="med" len="med"/>
                </a:ln>
              </p:spPr>
            </p:cxnSp>
          </p:grpSp>
          <p:cxnSp>
            <p:nvCxnSpPr>
              <p:cNvPr id="11" name="AutoShape 41"/>
              <p:cNvCxnSpPr>
                <a:cxnSpLocks noChangeShapeType="1"/>
              </p:cNvCxnSpPr>
              <p:nvPr/>
            </p:nvCxnSpPr>
            <p:spPr bwMode="auto">
              <a:xfrm rot="5400000">
                <a:off x="3182914" y="494237"/>
                <a:ext cx="524592" cy="2084006"/>
              </a:xfrm>
              <a:prstGeom prst="bentConnector3">
                <a:avLst>
                  <a:gd name="adj1" fmla="val 49861"/>
                </a:avLst>
              </a:prstGeom>
              <a:noFill/>
              <a:ln w="25400">
                <a:solidFill>
                  <a:schemeClr val="tx1">
                    <a:lumMod val="50000"/>
                    <a:lumOff val="50000"/>
                  </a:schemeClr>
                </a:solidFill>
                <a:miter lim="800000"/>
                <a:tailEnd type="triangle" w="med" len="med"/>
              </a:ln>
            </p:spPr>
          </p:cxnSp>
          <p:cxnSp>
            <p:nvCxnSpPr>
              <p:cNvPr id="12" name="AutoShape 42"/>
              <p:cNvCxnSpPr>
                <a:cxnSpLocks noChangeShapeType="1"/>
              </p:cNvCxnSpPr>
              <p:nvPr/>
            </p:nvCxnSpPr>
            <p:spPr bwMode="auto">
              <a:xfrm rot="16200000" flipH="1">
                <a:off x="5187598" y="573559"/>
                <a:ext cx="524592" cy="1925362"/>
              </a:xfrm>
              <a:prstGeom prst="bentConnector3">
                <a:avLst>
                  <a:gd name="adj1" fmla="val 49861"/>
                </a:avLst>
              </a:prstGeom>
              <a:noFill/>
              <a:ln w="25400">
                <a:solidFill>
                  <a:schemeClr val="tx1">
                    <a:lumMod val="50000"/>
                    <a:lumOff val="50000"/>
                  </a:schemeClr>
                </a:solidFill>
                <a:miter lim="800000"/>
                <a:tailEnd type="triangle" w="med" len="med"/>
              </a:ln>
            </p:spPr>
          </p:cxnSp>
          <p:pic>
            <p:nvPicPr>
              <p:cNvPr id="25614" name="图片 43"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8275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图片 44"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19324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图片 45"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30627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图片 46"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42565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图片 47"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53614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9" name="图片 48"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64917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0" name="图片 49" descr="5-4.png"/>
              <p:cNvPicPr>
                <a:picLocks noChangeAspect="1"/>
              </p:cNvPicPr>
              <p:nvPr/>
            </p:nvPicPr>
            <p:blipFill>
              <a:blip r:embed="rId1">
                <a:extLst>
                  <a:ext uri="{28A0092B-C50C-407E-A947-70E740481C1C}">
                    <a14:useLocalDpi xmlns:a14="http://schemas.microsoft.com/office/drawing/2010/main" val="0"/>
                  </a:ext>
                </a:extLst>
              </a:blip>
              <a:srcRect l="60001" t="39629" r="30138" b="32036"/>
              <a:stretch>
                <a:fillRect/>
              </a:stretch>
            </p:blipFill>
            <p:spPr bwMode="auto">
              <a:xfrm>
                <a:off x="7596684" y="2930873"/>
                <a:ext cx="9017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Text Box 88"/>
              <p:cNvSpPr txBox="1">
                <a:spLocks noChangeArrowheads="1"/>
              </p:cNvSpPr>
              <p:nvPr/>
            </p:nvSpPr>
            <p:spPr bwMode="auto">
              <a:xfrm>
                <a:off x="1034901" y="3202335"/>
                <a:ext cx="454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2" name="Text Box 89"/>
              <p:cNvSpPr txBox="1">
                <a:spLocks noChangeArrowheads="1"/>
              </p:cNvSpPr>
              <p:nvPr/>
            </p:nvSpPr>
            <p:spPr bwMode="auto">
              <a:xfrm>
                <a:off x="2147739" y="3202335"/>
                <a:ext cx="454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3" name="Text Box 90"/>
              <p:cNvSpPr txBox="1">
                <a:spLocks noChangeArrowheads="1"/>
              </p:cNvSpPr>
              <p:nvPr/>
            </p:nvSpPr>
            <p:spPr bwMode="auto">
              <a:xfrm>
                <a:off x="3282505" y="3202335"/>
                <a:ext cx="454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4" name="Text Box 91"/>
              <p:cNvSpPr txBox="1">
                <a:spLocks noChangeArrowheads="1"/>
              </p:cNvSpPr>
              <p:nvPr/>
            </p:nvSpPr>
            <p:spPr bwMode="auto">
              <a:xfrm>
                <a:off x="4481068" y="3202335"/>
                <a:ext cx="454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5" name="Text Box 92"/>
              <p:cNvSpPr txBox="1">
                <a:spLocks noChangeArrowheads="1"/>
              </p:cNvSpPr>
              <p:nvPr/>
            </p:nvSpPr>
            <p:spPr bwMode="auto">
              <a:xfrm>
                <a:off x="5587556" y="3202335"/>
                <a:ext cx="4543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6" name="Text Box 93"/>
              <p:cNvSpPr txBox="1">
                <a:spLocks noChangeArrowheads="1"/>
              </p:cNvSpPr>
              <p:nvPr/>
            </p:nvSpPr>
            <p:spPr bwMode="auto">
              <a:xfrm>
                <a:off x="6713093" y="3183285"/>
                <a:ext cx="4543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7" name="Text Box 94"/>
              <p:cNvSpPr txBox="1">
                <a:spLocks noChangeArrowheads="1"/>
              </p:cNvSpPr>
              <p:nvPr/>
            </p:nvSpPr>
            <p:spPr bwMode="auto">
              <a:xfrm>
                <a:off x="7810351" y="3183285"/>
                <a:ext cx="4543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25628" name="Rectangle 13"/>
              <p:cNvSpPr>
                <a:spLocks noChangeArrowheads="1"/>
              </p:cNvSpPr>
              <p:nvPr/>
            </p:nvSpPr>
            <p:spPr bwMode="auto">
              <a:xfrm>
                <a:off x="1707059" y="1919231"/>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点击添加文本</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25629" name="Rectangle 13"/>
              <p:cNvSpPr>
                <a:spLocks noChangeArrowheads="1"/>
              </p:cNvSpPr>
              <p:nvPr/>
            </p:nvSpPr>
            <p:spPr bwMode="auto">
              <a:xfrm>
                <a:off x="5715497" y="1930048"/>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点击添加文本</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21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3"/>
          <p:cNvSpPr>
            <a:spLocks noChangeShapeType="1"/>
          </p:cNvSpPr>
          <p:nvPr/>
        </p:nvSpPr>
        <p:spPr bwMode="black">
          <a:xfrm>
            <a:off x="3482975" y="1314450"/>
            <a:ext cx="0" cy="2970213"/>
          </a:xfrm>
          <a:prstGeom prst="line">
            <a:avLst/>
          </a:prstGeom>
          <a:noFill/>
          <a:ln w="127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 name="Line 4"/>
          <p:cNvSpPr>
            <a:spLocks noChangeShapeType="1"/>
          </p:cNvSpPr>
          <p:nvPr/>
        </p:nvSpPr>
        <p:spPr bwMode="black">
          <a:xfrm>
            <a:off x="2078038" y="2011363"/>
            <a:ext cx="2816225" cy="1620837"/>
          </a:xfrm>
          <a:prstGeom prst="line">
            <a:avLst/>
          </a:prstGeom>
          <a:noFill/>
          <a:ln w="127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Line 13"/>
          <p:cNvSpPr>
            <a:spLocks noChangeShapeType="1"/>
          </p:cNvSpPr>
          <p:nvPr/>
        </p:nvSpPr>
        <p:spPr bwMode="black">
          <a:xfrm flipV="1">
            <a:off x="2068513" y="2039938"/>
            <a:ext cx="2820987" cy="1571625"/>
          </a:xfrm>
          <a:prstGeom prst="line">
            <a:avLst/>
          </a:prstGeom>
          <a:noFill/>
          <a:ln w="12700">
            <a:solidFill>
              <a:schemeClr val="tx1">
                <a:lumMod val="65000"/>
                <a:lumOff val="35000"/>
              </a:schemeClr>
            </a:solidFill>
            <a:prstDash val="dash"/>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Rectangle 21"/>
          <p:cNvSpPr>
            <a:spLocks noChangeArrowheads="1"/>
          </p:cNvSpPr>
          <p:nvPr/>
        </p:nvSpPr>
        <p:spPr bwMode="auto">
          <a:xfrm>
            <a:off x="2989263" y="987425"/>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sp>
        <p:nvSpPr>
          <p:cNvPr id="13" name="Rectangle 22"/>
          <p:cNvSpPr>
            <a:spLocks noChangeArrowheads="1"/>
          </p:cNvSpPr>
          <p:nvPr/>
        </p:nvSpPr>
        <p:spPr bwMode="gray">
          <a:xfrm>
            <a:off x="2987675" y="4240213"/>
            <a:ext cx="1004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sp>
        <p:nvSpPr>
          <p:cNvPr id="14" name="Rectangle 23"/>
          <p:cNvSpPr>
            <a:spLocks noChangeArrowheads="1"/>
          </p:cNvSpPr>
          <p:nvPr/>
        </p:nvSpPr>
        <p:spPr bwMode="auto">
          <a:xfrm>
            <a:off x="4649788" y="3613150"/>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sp>
        <p:nvSpPr>
          <p:cNvPr id="15" name="Rectangle 24"/>
          <p:cNvSpPr>
            <a:spLocks noChangeArrowheads="1"/>
          </p:cNvSpPr>
          <p:nvPr/>
        </p:nvSpPr>
        <p:spPr bwMode="auto">
          <a:xfrm>
            <a:off x="1258888" y="3613150"/>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sp>
        <p:nvSpPr>
          <p:cNvPr id="16" name="Rectangle 25"/>
          <p:cNvSpPr>
            <a:spLocks noChangeArrowheads="1"/>
          </p:cNvSpPr>
          <p:nvPr/>
        </p:nvSpPr>
        <p:spPr bwMode="auto">
          <a:xfrm>
            <a:off x="1260475" y="1730375"/>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sp>
        <p:nvSpPr>
          <p:cNvPr id="17" name="Rectangle 26"/>
          <p:cNvSpPr>
            <a:spLocks noChangeArrowheads="1"/>
          </p:cNvSpPr>
          <p:nvPr/>
        </p:nvSpPr>
        <p:spPr bwMode="auto">
          <a:xfrm>
            <a:off x="4648200" y="1730375"/>
            <a:ext cx="1004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000000"/>
                </a:solidFill>
                <a:ea typeface="微软雅黑" panose="020B0503020204020204" pitchFamily="34" charset="-122"/>
              </a:rPr>
              <a:t>添加文本</a:t>
            </a:r>
            <a:endParaRPr lang="zh-CN" altLang="en-US" sz="1600">
              <a:solidFill>
                <a:srgbClr val="000000"/>
              </a:solidFill>
              <a:ea typeface="微软雅黑" panose="020B0503020204020204" pitchFamily="34" charset="-122"/>
            </a:endParaRPr>
          </a:p>
        </p:txBody>
      </p:sp>
      <p:grpSp>
        <p:nvGrpSpPr>
          <p:cNvPr id="42" name="组合 41"/>
          <p:cNvGrpSpPr/>
          <p:nvPr/>
        </p:nvGrpSpPr>
        <p:grpSpPr bwMode="auto">
          <a:xfrm>
            <a:off x="2309813" y="1622425"/>
            <a:ext cx="2339975" cy="2338388"/>
            <a:chOff x="2310557" y="1622574"/>
            <a:chExt cx="2339975" cy="2338387"/>
          </a:xfrm>
        </p:grpSpPr>
        <p:grpSp>
          <p:nvGrpSpPr>
            <p:cNvPr id="26651" name="组合 43"/>
            <p:cNvGrpSpPr/>
            <p:nvPr/>
          </p:nvGrpSpPr>
          <p:grpSpPr bwMode="auto">
            <a:xfrm>
              <a:off x="2310557" y="1622574"/>
              <a:ext cx="2339975" cy="2338387"/>
              <a:chOff x="2499391" y="2781322"/>
              <a:chExt cx="2340007" cy="2338158"/>
            </a:xfrm>
          </p:grpSpPr>
          <p:sp>
            <p:nvSpPr>
              <p:cNvPr id="7" name="Oval 6"/>
              <p:cNvSpPr>
                <a:spLocks noChangeArrowheads="1"/>
              </p:cNvSpPr>
              <p:nvPr/>
            </p:nvSpPr>
            <p:spPr bwMode="black">
              <a:xfrm>
                <a:off x="2499391" y="2781322"/>
                <a:ext cx="2340007" cy="2338158"/>
              </a:xfrm>
              <a:prstGeom prst="ellipse">
                <a:avLst/>
              </a:prstGeom>
              <a:noFill/>
              <a:ln w="12700" algn="ctr">
                <a:solidFill>
                  <a:schemeClr val="bg1">
                    <a:lumMod val="50000"/>
                  </a:schemeClr>
                </a:solidFill>
                <a:round/>
              </a:ln>
            </p:spPr>
            <p:txBody>
              <a:bodyPr wrap="none" anchor="ctr"/>
              <a:lstStyle/>
              <a:p>
                <a:pPr eaLnBrk="1" fontAlgn="auto" hangingPunct="1">
                  <a:spcBef>
                    <a:spcPts val="0"/>
                  </a:spcBef>
                  <a:spcAft>
                    <a:spcPts val="0"/>
                  </a:spcAft>
                  <a:defRPr/>
                </a:pPr>
                <a:endParaRPr lang="zh-CN" altLang="zh-CN">
                  <a:solidFill>
                    <a:prstClr val="black"/>
                  </a:solidFill>
                  <a:latin typeface="+mn-lt"/>
                  <a:ea typeface="+mn-ea"/>
                </a:endParaRPr>
              </a:p>
            </p:txBody>
          </p:sp>
          <p:sp>
            <p:nvSpPr>
              <p:cNvPr id="8" name="Oval 7"/>
              <p:cNvSpPr>
                <a:spLocks noChangeAspect="1" noChangeArrowheads="1"/>
              </p:cNvSpPr>
              <p:nvPr/>
            </p:nvSpPr>
            <p:spPr bwMode="black">
              <a:xfrm>
                <a:off x="2715294" y="2995614"/>
                <a:ext cx="1908201" cy="1909574"/>
              </a:xfrm>
              <a:prstGeom prst="ellipse">
                <a:avLst/>
              </a:prstGeom>
              <a:noFill/>
              <a:ln w="12700" algn="ctr">
                <a:solidFill>
                  <a:schemeClr val="bg1">
                    <a:lumMod val="50000"/>
                  </a:schemeClr>
                </a:solidFill>
                <a:round/>
              </a:ln>
            </p:spPr>
            <p:txBody>
              <a:bodyPr wrap="none" anchor="ctr"/>
              <a:lstStyle/>
              <a:p>
                <a:pPr eaLnBrk="1" fontAlgn="auto" hangingPunct="1">
                  <a:spcBef>
                    <a:spcPts val="0"/>
                  </a:spcBef>
                  <a:spcAft>
                    <a:spcPts val="0"/>
                  </a:spcAft>
                  <a:defRPr/>
                </a:pPr>
                <a:endParaRPr lang="zh-CN" altLang="zh-CN">
                  <a:solidFill>
                    <a:prstClr val="black"/>
                  </a:solidFill>
                  <a:latin typeface="+mn-lt"/>
                  <a:ea typeface="+mn-ea"/>
                </a:endParaRPr>
              </a:p>
            </p:txBody>
          </p:sp>
          <p:sp>
            <p:nvSpPr>
              <p:cNvPr id="9" name="Oval 9"/>
              <p:cNvSpPr>
                <a:spLocks noChangeAspect="1" noChangeArrowheads="1"/>
              </p:cNvSpPr>
              <p:nvPr/>
            </p:nvSpPr>
            <p:spPr bwMode="black">
              <a:xfrm>
                <a:off x="2931197" y="3213080"/>
                <a:ext cx="1476395" cy="1474643"/>
              </a:xfrm>
              <a:prstGeom prst="ellipse">
                <a:avLst/>
              </a:prstGeom>
              <a:noFill/>
              <a:ln w="12700" algn="ctr">
                <a:solidFill>
                  <a:schemeClr val="bg1">
                    <a:lumMod val="50000"/>
                  </a:schemeClr>
                </a:solidFill>
                <a:round/>
              </a:ln>
            </p:spPr>
            <p:txBody>
              <a:bodyPr wrap="none" anchor="ctr"/>
              <a:lstStyle/>
              <a:p>
                <a:pPr eaLnBrk="1" fontAlgn="auto" hangingPunct="1">
                  <a:spcBef>
                    <a:spcPts val="0"/>
                  </a:spcBef>
                  <a:spcAft>
                    <a:spcPts val="0"/>
                  </a:spcAft>
                  <a:defRPr/>
                </a:pPr>
                <a:endParaRPr lang="zh-CN" altLang="zh-CN">
                  <a:solidFill>
                    <a:prstClr val="black"/>
                  </a:solidFill>
                  <a:latin typeface="+mn-lt"/>
                  <a:ea typeface="+mn-ea"/>
                </a:endParaRPr>
              </a:p>
            </p:txBody>
          </p:sp>
          <p:sp>
            <p:nvSpPr>
              <p:cNvPr id="10" name="Oval 10"/>
              <p:cNvSpPr>
                <a:spLocks noChangeAspect="1" noChangeArrowheads="1"/>
              </p:cNvSpPr>
              <p:nvPr/>
            </p:nvSpPr>
            <p:spPr bwMode="black">
              <a:xfrm>
                <a:off x="3110586" y="3392450"/>
                <a:ext cx="1117615" cy="1115902"/>
              </a:xfrm>
              <a:prstGeom prst="ellipse">
                <a:avLst/>
              </a:prstGeom>
              <a:noFill/>
              <a:ln w="12700" algn="ctr">
                <a:solidFill>
                  <a:schemeClr val="bg1">
                    <a:lumMod val="50000"/>
                  </a:schemeClr>
                </a:solidFill>
                <a:round/>
              </a:ln>
            </p:spPr>
            <p:txBody>
              <a:bodyPr wrap="none" anchor="ctr"/>
              <a:lstStyle/>
              <a:p>
                <a:pPr eaLnBrk="1" fontAlgn="auto" hangingPunct="1">
                  <a:spcBef>
                    <a:spcPts val="0"/>
                  </a:spcBef>
                  <a:spcAft>
                    <a:spcPts val="0"/>
                  </a:spcAft>
                  <a:defRPr/>
                </a:pPr>
                <a:endParaRPr lang="zh-CN" altLang="zh-CN">
                  <a:solidFill>
                    <a:prstClr val="black"/>
                  </a:solidFill>
                  <a:latin typeface="+mn-lt"/>
                  <a:ea typeface="+mn-ea"/>
                </a:endParaRPr>
              </a:p>
            </p:txBody>
          </p:sp>
          <p:sp>
            <p:nvSpPr>
              <p:cNvPr id="11" name="Oval 11"/>
              <p:cNvSpPr>
                <a:spLocks noChangeAspect="1" noChangeArrowheads="1"/>
              </p:cNvSpPr>
              <p:nvPr/>
            </p:nvSpPr>
            <p:spPr bwMode="black">
              <a:xfrm>
                <a:off x="3291564" y="3571819"/>
                <a:ext cx="755660" cy="757164"/>
              </a:xfrm>
              <a:prstGeom prst="ellipse">
                <a:avLst/>
              </a:prstGeom>
              <a:noFill/>
              <a:ln w="12700" algn="ctr">
                <a:solidFill>
                  <a:schemeClr val="bg1">
                    <a:lumMod val="50000"/>
                  </a:schemeClr>
                </a:solidFill>
                <a:round/>
              </a:ln>
            </p:spPr>
            <p:txBody>
              <a:bodyPr wrap="none" anchor="ctr"/>
              <a:lstStyle/>
              <a:p>
                <a:pPr eaLnBrk="1" fontAlgn="auto" hangingPunct="1">
                  <a:spcBef>
                    <a:spcPts val="0"/>
                  </a:spcBef>
                  <a:spcAft>
                    <a:spcPts val="0"/>
                  </a:spcAft>
                  <a:defRPr/>
                </a:pPr>
                <a:endParaRPr lang="zh-CN" altLang="zh-CN">
                  <a:solidFill>
                    <a:prstClr val="black"/>
                  </a:solidFill>
                  <a:latin typeface="+mn-lt"/>
                  <a:ea typeface="+mn-ea"/>
                </a:endParaRPr>
              </a:p>
            </p:txBody>
          </p:sp>
        </p:grpSp>
        <p:grpSp>
          <p:nvGrpSpPr>
            <p:cNvPr id="18" name="组合 53"/>
            <p:cNvGrpSpPr/>
            <p:nvPr/>
          </p:nvGrpSpPr>
          <p:grpSpPr bwMode="auto">
            <a:xfrm>
              <a:off x="2469307" y="2035324"/>
              <a:ext cx="1925638" cy="1376362"/>
              <a:chOff x="3073272" y="3277812"/>
              <a:chExt cx="1925319" cy="1376044"/>
            </a:xfrm>
            <a:solidFill>
              <a:schemeClr val="tx1">
                <a:lumMod val="65000"/>
                <a:lumOff val="35000"/>
              </a:schemeClr>
            </a:solidFill>
          </p:grpSpPr>
          <p:sp>
            <p:nvSpPr>
              <p:cNvPr id="19" name="Freeform 14"/>
              <p:cNvSpPr/>
              <p:nvPr/>
            </p:nvSpPr>
            <p:spPr bwMode="gray">
              <a:xfrm>
                <a:off x="3098668" y="3296858"/>
                <a:ext cx="1880876" cy="1336366"/>
              </a:xfrm>
              <a:custGeom>
                <a:avLst/>
                <a:gdLst>
                  <a:gd name="T0" fmla="*/ 2147483647 w 1542"/>
                  <a:gd name="T1" fmla="*/ 0 h 1110"/>
                  <a:gd name="T2" fmla="*/ 2147483647 w 1542"/>
                  <a:gd name="T3" fmla="*/ 2147483647 h 1110"/>
                  <a:gd name="T4" fmla="*/ 0 w 1542"/>
                  <a:gd name="T5" fmla="*/ 2147483647 h 1110"/>
                  <a:gd name="T6" fmla="*/ 2147483647 w 1542"/>
                  <a:gd name="T7" fmla="*/ 2147483647 h 1110"/>
                  <a:gd name="T8" fmla="*/ 2147483647 w 1542"/>
                  <a:gd name="T9" fmla="*/ 2147483647 h 1110"/>
                  <a:gd name="T10" fmla="*/ 2147483647 w 1542"/>
                  <a:gd name="T11" fmla="*/ 2147483647 h 1110"/>
                  <a:gd name="T12" fmla="*/ 2147483647 w 1542"/>
                  <a:gd name="T13" fmla="*/ 0 h 1110"/>
                  <a:gd name="T14" fmla="*/ 0 60000 65536"/>
                  <a:gd name="T15" fmla="*/ 0 60000 65536"/>
                  <a:gd name="T16" fmla="*/ 0 60000 65536"/>
                  <a:gd name="T17" fmla="*/ 0 60000 65536"/>
                  <a:gd name="T18" fmla="*/ 0 60000 65536"/>
                  <a:gd name="T19" fmla="*/ 0 60000 65536"/>
                  <a:gd name="T20" fmla="*/ 0 60000 65536"/>
                  <a:gd name="T21" fmla="*/ 0 w 1542"/>
                  <a:gd name="T22" fmla="*/ 0 h 1110"/>
                  <a:gd name="T23" fmla="*/ 1542 w 1542"/>
                  <a:gd name="T24" fmla="*/ 1110 h 1110"/>
                  <a:gd name="connsiteX0" fmla="*/ 804 w 1542"/>
                  <a:gd name="connsiteY0" fmla="*/ 0 h 1110"/>
                  <a:gd name="connsiteX1" fmla="*/ 54 w 1542"/>
                  <a:gd name="connsiteY1" fmla="*/ 198 h 1110"/>
                  <a:gd name="connsiteX2" fmla="*/ 0 w 1542"/>
                  <a:gd name="connsiteY2" fmla="*/ 1110 h 1110"/>
                  <a:gd name="connsiteX3" fmla="*/ 804 w 1542"/>
                  <a:gd name="connsiteY3" fmla="*/ 1098 h 1110"/>
                  <a:gd name="connsiteX4" fmla="*/ 960 w 1542"/>
                  <a:gd name="connsiteY4" fmla="*/ 714 h 1110"/>
                  <a:gd name="connsiteX5" fmla="*/ 1542 w 1542"/>
                  <a:gd name="connsiteY5" fmla="*/ 204 h 1110"/>
                  <a:gd name="connsiteX6" fmla="*/ 804 w 1542"/>
                  <a:gd name="connsiteY6" fmla="*/ 0 h 1110"/>
                  <a:gd name="connsiteX0-1" fmla="*/ 804 w 1542"/>
                  <a:gd name="connsiteY0-2" fmla="*/ 0 h 1110"/>
                  <a:gd name="connsiteX1-3" fmla="*/ 79 w 1542"/>
                  <a:gd name="connsiteY1-4" fmla="*/ 198 h 1110"/>
                  <a:gd name="connsiteX2-5" fmla="*/ 0 w 1542"/>
                  <a:gd name="connsiteY2-6" fmla="*/ 1110 h 1110"/>
                  <a:gd name="connsiteX3-7" fmla="*/ 804 w 1542"/>
                  <a:gd name="connsiteY3-8" fmla="*/ 1098 h 1110"/>
                  <a:gd name="connsiteX4-9" fmla="*/ 960 w 1542"/>
                  <a:gd name="connsiteY4-10" fmla="*/ 714 h 1110"/>
                  <a:gd name="connsiteX5-11" fmla="*/ 1542 w 1542"/>
                  <a:gd name="connsiteY5-12" fmla="*/ 204 h 1110"/>
                  <a:gd name="connsiteX6-13" fmla="*/ 804 w 1542"/>
                  <a:gd name="connsiteY6-14" fmla="*/ 0 h 1110"/>
                  <a:gd name="connsiteX0-15" fmla="*/ 804 w 1542"/>
                  <a:gd name="connsiteY0-16" fmla="*/ 0 h 1110"/>
                  <a:gd name="connsiteX1-17" fmla="*/ 79 w 1542"/>
                  <a:gd name="connsiteY1-18" fmla="*/ 198 h 1110"/>
                  <a:gd name="connsiteX2-19" fmla="*/ 0 w 1542"/>
                  <a:gd name="connsiteY2-20" fmla="*/ 1110 h 1110"/>
                  <a:gd name="connsiteX3-21" fmla="*/ 804 w 1542"/>
                  <a:gd name="connsiteY3-22" fmla="*/ 1098 h 1110"/>
                  <a:gd name="connsiteX4-23" fmla="*/ 960 w 1542"/>
                  <a:gd name="connsiteY4-24" fmla="*/ 714 h 1110"/>
                  <a:gd name="connsiteX5-25" fmla="*/ 1542 w 1542"/>
                  <a:gd name="connsiteY5-26" fmla="*/ 204 h 1110"/>
                  <a:gd name="connsiteX6-27" fmla="*/ 804 w 1542"/>
                  <a:gd name="connsiteY6-28" fmla="*/ 0 h 1110"/>
                  <a:gd name="connsiteX0-29" fmla="*/ 804 w 1542"/>
                  <a:gd name="connsiteY0-30" fmla="*/ 0 h 1110"/>
                  <a:gd name="connsiteX1-31" fmla="*/ 79 w 1542"/>
                  <a:gd name="connsiteY1-32" fmla="*/ 198 h 1110"/>
                  <a:gd name="connsiteX2-33" fmla="*/ 0 w 1542"/>
                  <a:gd name="connsiteY2-34" fmla="*/ 1110 h 1110"/>
                  <a:gd name="connsiteX3-35" fmla="*/ 804 w 1542"/>
                  <a:gd name="connsiteY3-36" fmla="*/ 1098 h 1110"/>
                  <a:gd name="connsiteX4-37" fmla="*/ 960 w 1542"/>
                  <a:gd name="connsiteY4-38" fmla="*/ 714 h 1110"/>
                  <a:gd name="connsiteX5-39" fmla="*/ 1542 w 1542"/>
                  <a:gd name="connsiteY5-40" fmla="*/ 227 h 1110"/>
                  <a:gd name="connsiteX6-41" fmla="*/ 804 w 1542"/>
                  <a:gd name="connsiteY6-42" fmla="*/ 0 h 1110"/>
                  <a:gd name="connsiteX0-43" fmla="*/ 804 w 1542"/>
                  <a:gd name="connsiteY0-44" fmla="*/ 0 h 1098"/>
                  <a:gd name="connsiteX1-45" fmla="*/ 79 w 1542"/>
                  <a:gd name="connsiteY1-46" fmla="*/ 198 h 1098"/>
                  <a:gd name="connsiteX2-47" fmla="*/ 0 w 1542"/>
                  <a:gd name="connsiteY2-48" fmla="*/ 1087 h 1098"/>
                  <a:gd name="connsiteX3-49" fmla="*/ 804 w 1542"/>
                  <a:gd name="connsiteY3-50" fmla="*/ 1098 h 1098"/>
                  <a:gd name="connsiteX4-51" fmla="*/ 960 w 1542"/>
                  <a:gd name="connsiteY4-52" fmla="*/ 714 h 1098"/>
                  <a:gd name="connsiteX5-53" fmla="*/ 1542 w 1542"/>
                  <a:gd name="connsiteY5-54" fmla="*/ 227 h 1098"/>
                  <a:gd name="connsiteX6-55" fmla="*/ 804 w 1542"/>
                  <a:gd name="connsiteY6-56" fmla="*/ 0 h 10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42" h="1098">
                    <a:moveTo>
                      <a:pt x="804" y="0"/>
                    </a:moveTo>
                    <a:lnTo>
                      <a:pt x="79" y="198"/>
                    </a:lnTo>
                    <a:cubicBezTo>
                      <a:pt x="53" y="502"/>
                      <a:pt x="26" y="783"/>
                      <a:pt x="0" y="1087"/>
                    </a:cubicBezTo>
                    <a:lnTo>
                      <a:pt x="804" y="1098"/>
                    </a:lnTo>
                    <a:lnTo>
                      <a:pt x="960" y="714"/>
                    </a:lnTo>
                    <a:lnTo>
                      <a:pt x="1542" y="227"/>
                    </a:lnTo>
                    <a:lnTo>
                      <a:pt x="804" y="0"/>
                    </a:lnTo>
                    <a:close/>
                  </a:path>
                </a:pathLst>
              </a:custGeom>
              <a:grpFill/>
              <a:ln w="12700">
                <a:solidFill>
                  <a:schemeClr val="bg1"/>
                </a:solidFill>
                <a:round/>
              </a:ln>
            </p:spPr>
            <p:txBody>
              <a:bodyPr/>
              <a:lstStyle/>
              <a:p>
                <a:pPr eaLnBrk="1" fontAlgn="auto" hangingPunct="1">
                  <a:spcBef>
                    <a:spcPts val="0"/>
                  </a:spcBef>
                  <a:spcAft>
                    <a:spcPts val="0"/>
                  </a:spcAft>
                  <a:defRPr/>
                </a:pPr>
                <a:endParaRPr lang="zh-CN" altLang="zh-CN">
                  <a:solidFill>
                    <a:prstClr val="black"/>
                  </a:solidFill>
                  <a:latin typeface="+mn-lt"/>
                  <a:ea typeface="+mn-ea"/>
                </a:endParaRPr>
              </a:p>
            </p:txBody>
          </p:sp>
          <p:sp>
            <p:nvSpPr>
              <p:cNvPr id="20" name="矩形 19"/>
              <p:cNvSpPr/>
              <p:nvPr/>
            </p:nvSpPr>
            <p:spPr>
              <a:xfrm>
                <a:off x="4952561" y="3550799"/>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 name="矩形 20"/>
              <p:cNvSpPr/>
              <p:nvPr/>
            </p:nvSpPr>
            <p:spPr>
              <a:xfrm>
                <a:off x="4063708" y="3277812"/>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2" name="矩形 21"/>
              <p:cNvSpPr/>
              <p:nvPr/>
            </p:nvSpPr>
            <p:spPr>
              <a:xfrm>
                <a:off x="3168506" y="3512708"/>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 name="矩形 22"/>
              <p:cNvSpPr/>
              <p:nvPr/>
            </p:nvSpPr>
            <p:spPr>
              <a:xfrm>
                <a:off x="4241478" y="4141212"/>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4060533" y="4607830"/>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5" name="矩形 24"/>
              <p:cNvSpPr/>
              <p:nvPr/>
            </p:nvSpPr>
            <p:spPr>
              <a:xfrm>
                <a:off x="3073272" y="4595133"/>
                <a:ext cx="46030" cy="4602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26" name="组合 28"/>
            <p:cNvGrpSpPr/>
            <p:nvPr/>
          </p:nvGrpSpPr>
          <p:grpSpPr bwMode="auto">
            <a:xfrm>
              <a:off x="2704257" y="2244874"/>
              <a:ext cx="1538288" cy="1446212"/>
              <a:chOff x="2625885" y="3340735"/>
              <a:chExt cx="1537968" cy="1445100"/>
            </a:xfrm>
            <a:solidFill>
              <a:srgbClr val="C00000"/>
            </a:solidFill>
          </p:grpSpPr>
          <p:sp>
            <p:nvSpPr>
              <p:cNvPr id="27" name="Freeform 14"/>
              <p:cNvSpPr/>
              <p:nvPr/>
            </p:nvSpPr>
            <p:spPr bwMode="gray">
              <a:xfrm>
                <a:off x="2648105" y="3362943"/>
                <a:ext cx="1496702" cy="1402271"/>
              </a:xfrm>
              <a:custGeom>
                <a:avLst/>
                <a:gdLst>
                  <a:gd name="T0" fmla="*/ 2147483647 w 1542"/>
                  <a:gd name="T1" fmla="*/ 0 h 1110"/>
                  <a:gd name="T2" fmla="*/ 2147483647 w 1542"/>
                  <a:gd name="T3" fmla="*/ 2147483647 h 1110"/>
                  <a:gd name="T4" fmla="*/ 0 w 1542"/>
                  <a:gd name="T5" fmla="*/ 2147483647 h 1110"/>
                  <a:gd name="T6" fmla="*/ 2147483647 w 1542"/>
                  <a:gd name="T7" fmla="*/ 2147483647 h 1110"/>
                  <a:gd name="T8" fmla="*/ 2147483647 w 1542"/>
                  <a:gd name="T9" fmla="*/ 2147483647 h 1110"/>
                  <a:gd name="T10" fmla="*/ 2147483647 w 1542"/>
                  <a:gd name="T11" fmla="*/ 2147483647 h 1110"/>
                  <a:gd name="T12" fmla="*/ 2147483647 w 1542"/>
                  <a:gd name="T13" fmla="*/ 0 h 1110"/>
                  <a:gd name="T14" fmla="*/ 0 60000 65536"/>
                  <a:gd name="T15" fmla="*/ 0 60000 65536"/>
                  <a:gd name="T16" fmla="*/ 0 60000 65536"/>
                  <a:gd name="T17" fmla="*/ 0 60000 65536"/>
                  <a:gd name="T18" fmla="*/ 0 60000 65536"/>
                  <a:gd name="T19" fmla="*/ 0 60000 65536"/>
                  <a:gd name="T20" fmla="*/ 0 60000 65536"/>
                  <a:gd name="T21" fmla="*/ 0 w 1542"/>
                  <a:gd name="T22" fmla="*/ 0 h 1110"/>
                  <a:gd name="T23" fmla="*/ 1542 w 1542"/>
                  <a:gd name="T24" fmla="*/ 1110 h 1110"/>
                  <a:gd name="connsiteX0" fmla="*/ 804 w 1542"/>
                  <a:gd name="connsiteY0" fmla="*/ 0 h 1110"/>
                  <a:gd name="connsiteX1" fmla="*/ 54 w 1542"/>
                  <a:gd name="connsiteY1" fmla="*/ 198 h 1110"/>
                  <a:gd name="connsiteX2" fmla="*/ 0 w 1542"/>
                  <a:gd name="connsiteY2" fmla="*/ 1110 h 1110"/>
                  <a:gd name="connsiteX3" fmla="*/ 804 w 1542"/>
                  <a:gd name="connsiteY3" fmla="*/ 1098 h 1110"/>
                  <a:gd name="connsiteX4" fmla="*/ 960 w 1542"/>
                  <a:gd name="connsiteY4" fmla="*/ 714 h 1110"/>
                  <a:gd name="connsiteX5" fmla="*/ 1542 w 1542"/>
                  <a:gd name="connsiteY5" fmla="*/ 204 h 1110"/>
                  <a:gd name="connsiteX6" fmla="*/ 804 w 1542"/>
                  <a:gd name="connsiteY6" fmla="*/ 0 h 1110"/>
                  <a:gd name="connsiteX0-1" fmla="*/ 804 w 1542"/>
                  <a:gd name="connsiteY0-2" fmla="*/ 0 h 1110"/>
                  <a:gd name="connsiteX1-3" fmla="*/ 79 w 1542"/>
                  <a:gd name="connsiteY1-4" fmla="*/ 198 h 1110"/>
                  <a:gd name="connsiteX2-5" fmla="*/ 0 w 1542"/>
                  <a:gd name="connsiteY2-6" fmla="*/ 1110 h 1110"/>
                  <a:gd name="connsiteX3-7" fmla="*/ 804 w 1542"/>
                  <a:gd name="connsiteY3-8" fmla="*/ 1098 h 1110"/>
                  <a:gd name="connsiteX4-9" fmla="*/ 960 w 1542"/>
                  <a:gd name="connsiteY4-10" fmla="*/ 714 h 1110"/>
                  <a:gd name="connsiteX5-11" fmla="*/ 1542 w 1542"/>
                  <a:gd name="connsiteY5-12" fmla="*/ 204 h 1110"/>
                  <a:gd name="connsiteX6-13" fmla="*/ 804 w 1542"/>
                  <a:gd name="connsiteY6-14" fmla="*/ 0 h 1110"/>
                  <a:gd name="connsiteX0-15" fmla="*/ 804 w 1542"/>
                  <a:gd name="connsiteY0-16" fmla="*/ 0 h 1110"/>
                  <a:gd name="connsiteX1-17" fmla="*/ 79 w 1542"/>
                  <a:gd name="connsiteY1-18" fmla="*/ 198 h 1110"/>
                  <a:gd name="connsiteX2-19" fmla="*/ 0 w 1542"/>
                  <a:gd name="connsiteY2-20" fmla="*/ 1110 h 1110"/>
                  <a:gd name="connsiteX3-21" fmla="*/ 804 w 1542"/>
                  <a:gd name="connsiteY3-22" fmla="*/ 1098 h 1110"/>
                  <a:gd name="connsiteX4-23" fmla="*/ 960 w 1542"/>
                  <a:gd name="connsiteY4-24" fmla="*/ 714 h 1110"/>
                  <a:gd name="connsiteX5-25" fmla="*/ 1542 w 1542"/>
                  <a:gd name="connsiteY5-26" fmla="*/ 204 h 1110"/>
                  <a:gd name="connsiteX6-27" fmla="*/ 804 w 1542"/>
                  <a:gd name="connsiteY6-28" fmla="*/ 0 h 1110"/>
                  <a:gd name="connsiteX0-29" fmla="*/ 804 w 1542"/>
                  <a:gd name="connsiteY0-30" fmla="*/ 0 h 1110"/>
                  <a:gd name="connsiteX1-31" fmla="*/ 79 w 1542"/>
                  <a:gd name="connsiteY1-32" fmla="*/ 198 h 1110"/>
                  <a:gd name="connsiteX2-33" fmla="*/ 0 w 1542"/>
                  <a:gd name="connsiteY2-34" fmla="*/ 1110 h 1110"/>
                  <a:gd name="connsiteX3-35" fmla="*/ 804 w 1542"/>
                  <a:gd name="connsiteY3-36" fmla="*/ 1098 h 1110"/>
                  <a:gd name="connsiteX4-37" fmla="*/ 960 w 1542"/>
                  <a:gd name="connsiteY4-38" fmla="*/ 714 h 1110"/>
                  <a:gd name="connsiteX5-39" fmla="*/ 1542 w 1542"/>
                  <a:gd name="connsiteY5-40" fmla="*/ 227 h 1110"/>
                  <a:gd name="connsiteX6-41" fmla="*/ 804 w 1542"/>
                  <a:gd name="connsiteY6-42" fmla="*/ 0 h 1110"/>
                  <a:gd name="connsiteX0-43" fmla="*/ 804 w 1542"/>
                  <a:gd name="connsiteY0-44" fmla="*/ 0 h 1098"/>
                  <a:gd name="connsiteX1-45" fmla="*/ 79 w 1542"/>
                  <a:gd name="connsiteY1-46" fmla="*/ 198 h 1098"/>
                  <a:gd name="connsiteX2-47" fmla="*/ 0 w 1542"/>
                  <a:gd name="connsiteY2-48" fmla="*/ 1087 h 1098"/>
                  <a:gd name="connsiteX3-49" fmla="*/ 804 w 1542"/>
                  <a:gd name="connsiteY3-50" fmla="*/ 1098 h 1098"/>
                  <a:gd name="connsiteX4-51" fmla="*/ 960 w 1542"/>
                  <a:gd name="connsiteY4-52" fmla="*/ 714 h 1098"/>
                  <a:gd name="connsiteX5-53" fmla="*/ 1542 w 1542"/>
                  <a:gd name="connsiteY5-54" fmla="*/ 227 h 1098"/>
                  <a:gd name="connsiteX6-55" fmla="*/ 804 w 1542"/>
                  <a:gd name="connsiteY6-56" fmla="*/ 0 h 1098"/>
                  <a:gd name="connsiteX0-57" fmla="*/ 804 w 1542"/>
                  <a:gd name="connsiteY0-58" fmla="*/ 0 h 1098"/>
                  <a:gd name="connsiteX1-59" fmla="*/ 79 w 1542"/>
                  <a:gd name="connsiteY1-60" fmla="*/ 198 h 1098"/>
                  <a:gd name="connsiteX2-61" fmla="*/ 0 w 1542"/>
                  <a:gd name="connsiteY2-62" fmla="*/ 1087 h 1098"/>
                  <a:gd name="connsiteX3-63" fmla="*/ 804 w 1542"/>
                  <a:gd name="connsiteY3-64" fmla="*/ 1098 h 1098"/>
                  <a:gd name="connsiteX4-65" fmla="*/ 1175 w 1542"/>
                  <a:gd name="connsiteY4-66" fmla="*/ 843 h 1098"/>
                  <a:gd name="connsiteX5-67" fmla="*/ 1542 w 1542"/>
                  <a:gd name="connsiteY5-68" fmla="*/ 227 h 1098"/>
                  <a:gd name="connsiteX6-69" fmla="*/ 804 w 1542"/>
                  <a:gd name="connsiteY6-70" fmla="*/ 0 h 1098"/>
                  <a:gd name="connsiteX0-71" fmla="*/ 804 w 1542"/>
                  <a:gd name="connsiteY0-72" fmla="*/ 0 h 1435"/>
                  <a:gd name="connsiteX1-73" fmla="*/ 79 w 1542"/>
                  <a:gd name="connsiteY1-74" fmla="*/ 198 h 1435"/>
                  <a:gd name="connsiteX2-75" fmla="*/ 0 w 1542"/>
                  <a:gd name="connsiteY2-76" fmla="*/ 1087 h 1435"/>
                  <a:gd name="connsiteX3-77" fmla="*/ 570 w 1542"/>
                  <a:gd name="connsiteY3-78" fmla="*/ 1435 h 1435"/>
                  <a:gd name="connsiteX4-79" fmla="*/ 1175 w 1542"/>
                  <a:gd name="connsiteY4-80" fmla="*/ 843 h 1435"/>
                  <a:gd name="connsiteX5-81" fmla="*/ 1542 w 1542"/>
                  <a:gd name="connsiteY5-82" fmla="*/ 227 h 1435"/>
                  <a:gd name="connsiteX6-83" fmla="*/ 804 w 1542"/>
                  <a:gd name="connsiteY6-84" fmla="*/ 0 h 1435"/>
                  <a:gd name="connsiteX0-85" fmla="*/ 562 w 1542"/>
                  <a:gd name="connsiteY0-86" fmla="*/ 60 h 1237"/>
                  <a:gd name="connsiteX1-87" fmla="*/ 79 w 1542"/>
                  <a:gd name="connsiteY1-88" fmla="*/ 0 h 1237"/>
                  <a:gd name="connsiteX2-89" fmla="*/ 0 w 1542"/>
                  <a:gd name="connsiteY2-90" fmla="*/ 889 h 1237"/>
                  <a:gd name="connsiteX3-91" fmla="*/ 570 w 1542"/>
                  <a:gd name="connsiteY3-92" fmla="*/ 1237 h 1237"/>
                  <a:gd name="connsiteX4-93" fmla="*/ 1175 w 1542"/>
                  <a:gd name="connsiteY4-94" fmla="*/ 645 h 1237"/>
                  <a:gd name="connsiteX5-95" fmla="*/ 1542 w 1542"/>
                  <a:gd name="connsiteY5-96" fmla="*/ 29 h 1237"/>
                  <a:gd name="connsiteX6-97" fmla="*/ 562 w 1542"/>
                  <a:gd name="connsiteY6-98" fmla="*/ 60 h 1237"/>
                  <a:gd name="connsiteX0-99" fmla="*/ 562 w 1401"/>
                  <a:gd name="connsiteY0-100" fmla="*/ 219 h 1396"/>
                  <a:gd name="connsiteX1-101" fmla="*/ 79 w 1401"/>
                  <a:gd name="connsiteY1-102" fmla="*/ 159 h 1396"/>
                  <a:gd name="connsiteX2-103" fmla="*/ 0 w 1401"/>
                  <a:gd name="connsiteY2-104" fmla="*/ 1048 h 1396"/>
                  <a:gd name="connsiteX3-105" fmla="*/ 570 w 1401"/>
                  <a:gd name="connsiteY3-106" fmla="*/ 1396 h 1396"/>
                  <a:gd name="connsiteX4-107" fmla="*/ 1175 w 1401"/>
                  <a:gd name="connsiteY4-108" fmla="*/ 804 h 1396"/>
                  <a:gd name="connsiteX5-109" fmla="*/ 1401 w 1401"/>
                  <a:gd name="connsiteY5-110" fmla="*/ 0 h 1396"/>
                  <a:gd name="connsiteX6-111" fmla="*/ 562 w 1401"/>
                  <a:gd name="connsiteY6-112" fmla="*/ 219 h 1396"/>
                  <a:gd name="connsiteX0-113" fmla="*/ 609 w 1448"/>
                  <a:gd name="connsiteY0-114" fmla="*/ 219 h 1396"/>
                  <a:gd name="connsiteX1-115" fmla="*/ 126 w 1448"/>
                  <a:gd name="connsiteY1-116" fmla="*/ 159 h 1396"/>
                  <a:gd name="connsiteX2-117" fmla="*/ 0 w 1448"/>
                  <a:gd name="connsiteY2-118" fmla="*/ 798 h 1396"/>
                  <a:gd name="connsiteX3-119" fmla="*/ 617 w 1448"/>
                  <a:gd name="connsiteY3-120" fmla="*/ 1396 h 1396"/>
                  <a:gd name="connsiteX4-121" fmla="*/ 1222 w 1448"/>
                  <a:gd name="connsiteY4-122" fmla="*/ 804 h 1396"/>
                  <a:gd name="connsiteX5-123" fmla="*/ 1448 w 1448"/>
                  <a:gd name="connsiteY5-124" fmla="*/ 0 h 1396"/>
                  <a:gd name="connsiteX6-125" fmla="*/ 609 w 1448"/>
                  <a:gd name="connsiteY6-126" fmla="*/ 219 h 1396"/>
                  <a:gd name="connsiteX0-127" fmla="*/ 634 w 1473"/>
                  <a:gd name="connsiteY0-128" fmla="*/ 219 h 1396"/>
                  <a:gd name="connsiteX1-129" fmla="*/ 26 w 1473"/>
                  <a:gd name="connsiteY1-130" fmla="*/ 112 h 1396"/>
                  <a:gd name="connsiteX2-131" fmla="*/ 25 w 1473"/>
                  <a:gd name="connsiteY2-132" fmla="*/ 798 h 1396"/>
                  <a:gd name="connsiteX3-133" fmla="*/ 642 w 1473"/>
                  <a:gd name="connsiteY3-134" fmla="*/ 1396 h 1396"/>
                  <a:gd name="connsiteX4-135" fmla="*/ 1247 w 1473"/>
                  <a:gd name="connsiteY4-136" fmla="*/ 804 h 1396"/>
                  <a:gd name="connsiteX5-137" fmla="*/ 1473 w 1473"/>
                  <a:gd name="connsiteY5-138" fmla="*/ 0 h 1396"/>
                  <a:gd name="connsiteX6-139" fmla="*/ 634 w 1473"/>
                  <a:gd name="connsiteY6-140" fmla="*/ 219 h 1396"/>
                  <a:gd name="connsiteX0-141" fmla="*/ 634 w 1473"/>
                  <a:gd name="connsiteY0-142" fmla="*/ 219 h 1396"/>
                  <a:gd name="connsiteX1-143" fmla="*/ 26 w 1473"/>
                  <a:gd name="connsiteY1-144" fmla="*/ 112 h 1396"/>
                  <a:gd name="connsiteX2-145" fmla="*/ 25 w 1473"/>
                  <a:gd name="connsiteY2-146" fmla="*/ 798 h 1396"/>
                  <a:gd name="connsiteX3-147" fmla="*/ 642 w 1473"/>
                  <a:gd name="connsiteY3-148" fmla="*/ 1396 h 1396"/>
                  <a:gd name="connsiteX4-149" fmla="*/ 1247 w 1473"/>
                  <a:gd name="connsiteY4-150" fmla="*/ 804 h 1396"/>
                  <a:gd name="connsiteX5-151" fmla="*/ 1473 w 1473"/>
                  <a:gd name="connsiteY5-152" fmla="*/ 0 h 1396"/>
                  <a:gd name="connsiteX6-153" fmla="*/ 634 w 1473"/>
                  <a:gd name="connsiteY6-154" fmla="*/ 219 h 1396"/>
                  <a:gd name="connsiteX0-155" fmla="*/ 634 w 1473"/>
                  <a:gd name="connsiteY0-156" fmla="*/ 219 h 1396"/>
                  <a:gd name="connsiteX1-157" fmla="*/ 26 w 1473"/>
                  <a:gd name="connsiteY1-158" fmla="*/ 112 h 1396"/>
                  <a:gd name="connsiteX2-159" fmla="*/ 25 w 1473"/>
                  <a:gd name="connsiteY2-160" fmla="*/ 798 h 1396"/>
                  <a:gd name="connsiteX3-161" fmla="*/ 642 w 1473"/>
                  <a:gd name="connsiteY3-162" fmla="*/ 1396 h 1396"/>
                  <a:gd name="connsiteX4-163" fmla="*/ 1247 w 1473"/>
                  <a:gd name="connsiteY4-164" fmla="*/ 804 h 1396"/>
                  <a:gd name="connsiteX5-165" fmla="*/ 1473 w 1473"/>
                  <a:gd name="connsiteY5-166" fmla="*/ 0 h 1396"/>
                  <a:gd name="connsiteX6-167" fmla="*/ 634 w 1473"/>
                  <a:gd name="connsiteY6-168" fmla="*/ 219 h 1396"/>
                  <a:gd name="connsiteX0-169" fmla="*/ 622 w 1461"/>
                  <a:gd name="connsiteY0-170" fmla="*/ 219 h 1396"/>
                  <a:gd name="connsiteX1-171" fmla="*/ 14 w 1461"/>
                  <a:gd name="connsiteY1-172" fmla="*/ 112 h 1396"/>
                  <a:gd name="connsiteX2-173" fmla="*/ 13 w 1461"/>
                  <a:gd name="connsiteY2-174" fmla="*/ 798 h 1396"/>
                  <a:gd name="connsiteX3-175" fmla="*/ 630 w 1461"/>
                  <a:gd name="connsiteY3-176" fmla="*/ 1396 h 1396"/>
                  <a:gd name="connsiteX4-177" fmla="*/ 1235 w 1461"/>
                  <a:gd name="connsiteY4-178" fmla="*/ 804 h 1396"/>
                  <a:gd name="connsiteX5-179" fmla="*/ 1461 w 1461"/>
                  <a:gd name="connsiteY5-180" fmla="*/ 0 h 1396"/>
                  <a:gd name="connsiteX6-181" fmla="*/ 622 w 1461"/>
                  <a:gd name="connsiteY6-182" fmla="*/ 219 h 1396"/>
                  <a:gd name="connsiteX0-183" fmla="*/ 614 w 1453"/>
                  <a:gd name="connsiteY0-184" fmla="*/ 219 h 1396"/>
                  <a:gd name="connsiteX1-185" fmla="*/ 6 w 1453"/>
                  <a:gd name="connsiteY1-186" fmla="*/ 112 h 1396"/>
                  <a:gd name="connsiteX2-187" fmla="*/ 5 w 1453"/>
                  <a:gd name="connsiteY2-188" fmla="*/ 798 h 1396"/>
                  <a:gd name="connsiteX3-189" fmla="*/ 622 w 1453"/>
                  <a:gd name="connsiteY3-190" fmla="*/ 1396 h 1396"/>
                  <a:gd name="connsiteX4-191" fmla="*/ 1227 w 1453"/>
                  <a:gd name="connsiteY4-192" fmla="*/ 804 h 1396"/>
                  <a:gd name="connsiteX5-193" fmla="*/ 1453 w 1453"/>
                  <a:gd name="connsiteY5-194" fmla="*/ 0 h 1396"/>
                  <a:gd name="connsiteX6-195" fmla="*/ 614 w 1453"/>
                  <a:gd name="connsiteY6-196" fmla="*/ 219 h 1396"/>
                  <a:gd name="connsiteX0-197" fmla="*/ 614 w 1453"/>
                  <a:gd name="connsiteY0-198" fmla="*/ 219 h 1396"/>
                  <a:gd name="connsiteX1-199" fmla="*/ 6 w 1453"/>
                  <a:gd name="connsiteY1-200" fmla="*/ 112 h 1396"/>
                  <a:gd name="connsiteX2-201" fmla="*/ 5 w 1453"/>
                  <a:gd name="connsiteY2-202" fmla="*/ 798 h 1396"/>
                  <a:gd name="connsiteX3-203" fmla="*/ 622 w 1453"/>
                  <a:gd name="connsiteY3-204" fmla="*/ 1396 h 1396"/>
                  <a:gd name="connsiteX4-205" fmla="*/ 1227 w 1453"/>
                  <a:gd name="connsiteY4-206" fmla="*/ 804 h 1396"/>
                  <a:gd name="connsiteX5-207" fmla="*/ 1453 w 1453"/>
                  <a:gd name="connsiteY5-208" fmla="*/ 0 h 1396"/>
                  <a:gd name="connsiteX6-209" fmla="*/ 614 w 1453"/>
                  <a:gd name="connsiteY6-210" fmla="*/ 219 h 1396"/>
                  <a:gd name="connsiteX0-211" fmla="*/ 614 w 1453"/>
                  <a:gd name="connsiteY0-212" fmla="*/ 219 h 1396"/>
                  <a:gd name="connsiteX1-213" fmla="*/ 6 w 1453"/>
                  <a:gd name="connsiteY1-214" fmla="*/ 112 h 1396"/>
                  <a:gd name="connsiteX2-215" fmla="*/ 5 w 1453"/>
                  <a:gd name="connsiteY2-216" fmla="*/ 798 h 1396"/>
                  <a:gd name="connsiteX3-217" fmla="*/ 622 w 1453"/>
                  <a:gd name="connsiteY3-218" fmla="*/ 1396 h 1396"/>
                  <a:gd name="connsiteX4-219" fmla="*/ 1227 w 1453"/>
                  <a:gd name="connsiteY4-220" fmla="*/ 804 h 1396"/>
                  <a:gd name="connsiteX5-221" fmla="*/ 1453 w 1453"/>
                  <a:gd name="connsiteY5-222" fmla="*/ 0 h 1396"/>
                  <a:gd name="connsiteX6-223" fmla="*/ 614 w 1453"/>
                  <a:gd name="connsiteY6-224" fmla="*/ 219 h 1396"/>
                  <a:gd name="connsiteX0-225" fmla="*/ 614 w 1453"/>
                  <a:gd name="connsiteY0-226" fmla="*/ 219 h 1070"/>
                  <a:gd name="connsiteX1-227" fmla="*/ 6 w 1453"/>
                  <a:gd name="connsiteY1-228" fmla="*/ 112 h 1070"/>
                  <a:gd name="connsiteX2-229" fmla="*/ 5 w 1453"/>
                  <a:gd name="connsiteY2-230" fmla="*/ 798 h 1070"/>
                  <a:gd name="connsiteX3-231" fmla="*/ 622 w 1453"/>
                  <a:gd name="connsiteY3-232" fmla="*/ 1070 h 1070"/>
                  <a:gd name="connsiteX4-233" fmla="*/ 1227 w 1453"/>
                  <a:gd name="connsiteY4-234" fmla="*/ 804 h 1070"/>
                  <a:gd name="connsiteX5-235" fmla="*/ 1453 w 1453"/>
                  <a:gd name="connsiteY5-236" fmla="*/ 0 h 1070"/>
                  <a:gd name="connsiteX6-237" fmla="*/ 614 w 1453"/>
                  <a:gd name="connsiteY6-238" fmla="*/ 219 h 1070"/>
                  <a:gd name="connsiteX0-239" fmla="*/ 614 w 1453"/>
                  <a:gd name="connsiteY0-240" fmla="*/ 219 h 1158"/>
                  <a:gd name="connsiteX1-241" fmla="*/ 6 w 1453"/>
                  <a:gd name="connsiteY1-242" fmla="*/ 112 h 1158"/>
                  <a:gd name="connsiteX2-243" fmla="*/ 5 w 1453"/>
                  <a:gd name="connsiteY2-244" fmla="*/ 798 h 1158"/>
                  <a:gd name="connsiteX3-245" fmla="*/ 622 w 1453"/>
                  <a:gd name="connsiteY3-246" fmla="*/ 1158 h 1158"/>
                  <a:gd name="connsiteX4-247" fmla="*/ 1227 w 1453"/>
                  <a:gd name="connsiteY4-248" fmla="*/ 804 h 1158"/>
                  <a:gd name="connsiteX5-249" fmla="*/ 1453 w 1453"/>
                  <a:gd name="connsiteY5-250" fmla="*/ 0 h 1158"/>
                  <a:gd name="connsiteX6-251" fmla="*/ 614 w 1453"/>
                  <a:gd name="connsiteY6-252" fmla="*/ 219 h 1158"/>
                  <a:gd name="connsiteX0-253" fmla="*/ 614 w 1302"/>
                  <a:gd name="connsiteY0-254" fmla="*/ 107 h 1046"/>
                  <a:gd name="connsiteX1-255" fmla="*/ 6 w 1302"/>
                  <a:gd name="connsiteY1-256" fmla="*/ 0 h 1046"/>
                  <a:gd name="connsiteX2-257" fmla="*/ 5 w 1302"/>
                  <a:gd name="connsiteY2-258" fmla="*/ 686 h 1046"/>
                  <a:gd name="connsiteX3-259" fmla="*/ 622 w 1302"/>
                  <a:gd name="connsiteY3-260" fmla="*/ 1046 h 1046"/>
                  <a:gd name="connsiteX4-261" fmla="*/ 1227 w 1302"/>
                  <a:gd name="connsiteY4-262" fmla="*/ 692 h 1046"/>
                  <a:gd name="connsiteX5-263" fmla="*/ 1109 w 1302"/>
                  <a:gd name="connsiteY5-264" fmla="*/ 76 h 1046"/>
                  <a:gd name="connsiteX6-265" fmla="*/ 614 w 1302"/>
                  <a:gd name="connsiteY6-266" fmla="*/ 107 h 1046"/>
                  <a:gd name="connsiteX0-267" fmla="*/ 614 w 1302"/>
                  <a:gd name="connsiteY0-268" fmla="*/ 0 h 1152"/>
                  <a:gd name="connsiteX1-269" fmla="*/ 6 w 1302"/>
                  <a:gd name="connsiteY1-270" fmla="*/ 106 h 1152"/>
                  <a:gd name="connsiteX2-271" fmla="*/ 5 w 1302"/>
                  <a:gd name="connsiteY2-272" fmla="*/ 792 h 1152"/>
                  <a:gd name="connsiteX3-273" fmla="*/ 622 w 1302"/>
                  <a:gd name="connsiteY3-274" fmla="*/ 1152 h 1152"/>
                  <a:gd name="connsiteX4-275" fmla="*/ 1227 w 1302"/>
                  <a:gd name="connsiteY4-276" fmla="*/ 798 h 1152"/>
                  <a:gd name="connsiteX5-277" fmla="*/ 1109 w 1302"/>
                  <a:gd name="connsiteY5-278" fmla="*/ 182 h 1152"/>
                  <a:gd name="connsiteX6-279" fmla="*/ 614 w 1302"/>
                  <a:gd name="connsiteY6-280" fmla="*/ 0 h 1152"/>
                  <a:gd name="connsiteX0-281" fmla="*/ 614 w 1302"/>
                  <a:gd name="connsiteY0-282" fmla="*/ 0 h 1152"/>
                  <a:gd name="connsiteX1-283" fmla="*/ 6 w 1302"/>
                  <a:gd name="connsiteY1-284" fmla="*/ 106 h 1152"/>
                  <a:gd name="connsiteX2-285" fmla="*/ 5 w 1302"/>
                  <a:gd name="connsiteY2-286" fmla="*/ 792 h 1152"/>
                  <a:gd name="connsiteX3-287" fmla="*/ 622 w 1302"/>
                  <a:gd name="connsiteY3-288" fmla="*/ 1152 h 1152"/>
                  <a:gd name="connsiteX4-289" fmla="*/ 1227 w 1302"/>
                  <a:gd name="connsiteY4-290" fmla="*/ 798 h 1152"/>
                  <a:gd name="connsiteX5-291" fmla="*/ 1109 w 1302"/>
                  <a:gd name="connsiteY5-292" fmla="*/ 182 h 1152"/>
                  <a:gd name="connsiteX6-293" fmla="*/ 614 w 1302"/>
                  <a:gd name="connsiteY6-294" fmla="*/ 0 h 1152"/>
                  <a:gd name="connsiteX0-295" fmla="*/ 614 w 1227"/>
                  <a:gd name="connsiteY0-296" fmla="*/ 0 h 1152"/>
                  <a:gd name="connsiteX1-297" fmla="*/ 6 w 1227"/>
                  <a:gd name="connsiteY1-298" fmla="*/ 106 h 1152"/>
                  <a:gd name="connsiteX2-299" fmla="*/ 5 w 1227"/>
                  <a:gd name="connsiteY2-300" fmla="*/ 792 h 1152"/>
                  <a:gd name="connsiteX3-301" fmla="*/ 622 w 1227"/>
                  <a:gd name="connsiteY3-302" fmla="*/ 1152 h 1152"/>
                  <a:gd name="connsiteX4-303" fmla="*/ 1227 w 1227"/>
                  <a:gd name="connsiteY4-304" fmla="*/ 798 h 1152"/>
                  <a:gd name="connsiteX5-305" fmla="*/ 1109 w 1227"/>
                  <a:gd name="connsiteY5-306" fmla="*/ 182 h 1152"/>
                  <a:gd name="connsiteX6-307" fmla="*/ 614 w 1227"/>
                  <a:gd name="connsiteY6-308" fmla="*/ 0 h 1152"/>
                  <a:gd name="connsiteX0-309" fmla="*/ 614 w 1227"/>
                  <a:gd name="connsiteY0-310" fmla="*/ 0 h 1152"/>
                  <a:gd name="connsiteX1-311" fmla="*/ 6 w 1227"/>
                  <a:gd name="connsiteY1-312" fmla="*/ 106 h 1152"/>
                  <a:gd name="connsiteX2-313" fmla="*/ 5 w 1227"/>
                  <a:gd name="connsiteY2-314" fmla="*/ 792 h 1152"/>
                  <a:gd name="connsiteX3-315" fmla="*/ 622 w 1227"/>
                  <a:gd name="connsiteY3-316" fmla="*/ 1152 h 1152"/>
                  <a:gd name="connsiteX4-317" fmla="*/ 1227 w 1227"/>
                  <a:gd name="connsiteY4-318" fmla="*/ 798 h 1152"/>
                  <a:gd name="connsiteX5-319" fmla="*/ 1109 w 1227"/>
                  <a:gd name="connsiteY5-320" fmla="*/ 182 h 1152"/>
                  <a:gd name="connsiteX6-321" fmla="*/ 614 w 1227"/>
                  <a:gd name="connsiteY6-322" fmla="*/ 0 h 1152"/>
                  <a:gd name="connsiteX0-323" fmla="*/ 614 w 1227"/>
                  <a:gd name="connsiteY0-324" fmla="*/ 0 h 1152"/>
                  <a:gd name="connsiteX1-325" fmla="*/ 6 w 1227"/>
                  <a:gd name="connsiteY1-326" fmla="*/ 106 h 1152"/>
                  <a:gd name="connsiteX2-327" fmla="*/ 5 w 1227"/>
                  <a:gd name="connsiteY2-328" fmla="*/ 792 h 1152"/>
                  <a:gd name="connsiteX3-329" fmla="*/ 622 w 1227"/>
                  <a:gd name="connsiteY3-330" fmla="*/ 1152 h 1152"/>
                  <a:gd name="connsiteX4-331" fmla="*/ 1227 w 1227"/>
                  <a:gd name="connsiteY4-332" fmla="*/ 798 h 1152"/>
                  <a:gd name="connsiteX5-333" fmla="*/ 1109 w 1227"/>
                  <a:gd name="connsiteY5-334" fmla="*/ 182 h 1152"/>
                  <a:gd name="connsiteX6-335" fmla="*/ 614 w 1227"/>
                  <a:gd name="connsiteY6-336" fmla="*/ 0 h 1152"/>
                  <a:gd name="connsiteX0-337" fmla="*/ 614 w 1227"/>
                  <a:gd name="connsiteY0-338" fmla="*/ 0 h 1152"/>
                  <a:gd name="connsiteX1-339" fmla="*/ 6 w 1227"/>
                  <a:gd name="connsiteY1-340" fmla="*/ 106 h 1152"/>
                  <a:gd name="connsiteX2-341" fmla="*/ 5 w 1227"/>
                  <a:gd name="connsiteY2-342" fmla="*/ 792 h 1152"/>
                  <a:gd name="connsiteX3-343" fmla="*/ 622 w 1227"/>
                  <a:gd name="connsiteY3-344" fmla="*/ 1152 h 1152"/>
                  <a:gd name="connsiteX4-345" fmla="*/ 1227 w 1227"/>
                  <a:gd name="connsiteY4-346" fmla="*/ 798 h 1152"/>
                  <a:gd name="connsiteX5-347" fmla="*/ 1109 w 1227"/>
                  <a:gd name="connsiteY5-348" fmla="*/ 182 h 1152"/>
                  <a:gd name="connsiteX6-349" fmla="*/ 614 w 1227"/>
                  <a:gd name="connsiteY6-350" fmla="*/ 0 h 1152"/>
                  <a:gd name="connsiteX0-351" fmla="*/ 614 w 1227"/>
                  <a:gd name="connsiteY0-352" fmla="*/ 0 h 1152"/>
                  <a:gd name="connsiteX1-353" fmla="*/ 6 w 1227"/>
                  <a:gd name="connsiteY1-354" fmla="*/ 106 h 1152"/>
                  <a:gd name="connsiteX2-355" fmla="*/ 5 w 1227"/>
                  <a:gd name="connsiteY2-356" fmla="*/ 792 h 1152"/>
                  <a:gd name="connsiteX3-357" fmla="*/ 622 w 1227"/>
                  <a:gd name="connsiteY3-358" fmla="*/ 1152 h 1152"/>
                  <a:gd name="connsiteX4-359" fmla="*/ 1227 w 1227"/>
                  <a:gd name="connsiteY4-360" fmla="*/ 798 h 1152"/>
                  <a:gd name="connsiteX5-361" fmla="*/ 1109 w 1227"/>
                  <a:gd name="connsiteY5-362" fmla="*/ 182 h 1152"/>
                  <a:gd name="connsiteX6-363" fmla="*/ 614 w 1227"/>
                  <a:gd name="connsiteY6-364" fmla="*/ 0 h 1152"/>
                  <a:gd name="connsiteX0-365" fmla="*/ 614 w 1227"/>
                  <a:gd name="connsiteY0-366" fmla="*/ 0 h 1152"/>
                  <a:gd name="connsiteX1-367" fmla="*/ 6 w 1227"/>
                  <a:gd name="connsiteY1-368" fmla="*/ 106 h 1152"/>
                  <a:gd name="connsiteX2-369" fmla="*/ 5 w 1227"/>
                  <a:gd name="connsiteY2-370" fmla="*/ 792 h 1152"/>
                  <a:gd name="connsiteX3-371" fmla="*/ 622 w 1227"/>
                  <a:gd name="connsiteY3-372" fmla="*/ 1152 h 1152"/>
                  <a:gd name="connsiteX4-373" fmla="*/ 1227 w 1227"/>
                  <a:gd name="connsiteY4-374" fmla="*/ 798 h 1152"/>
                  <a:gd name="connsiteX5-375" fmla="*/ 1109 w 1227"/>
                  <a:gd name="connsiteY5-376" fmla="*/ 182 h 1152"/>
                  <a:gd name="connsiteX6-377" fmla="*/ 614 w 1227"/>
                  <a:gd name="connsiteY6-378" fmla="*/ 0 h 1152"/>
                  <a:gd name="connsiteX0-379" fmla="*/ 614 w 1227"/>
                  <a:gd name="connsiteY0-380" fmla="*/ 0 h 1152"/>
                  <a:gd name="connsiteX1-381" fmla="*/ 6 w 1227"/>
                  <a:gd name="connsiteY1-382" fmla="*/ 106 h 1152"/>
                  <a:gd name="connsiteX2-383" fmla="*/ 5 w 1227"/>
                  <a:gd name="connsiteY2-384" fmla="*/ 792 h 1152"/>
                  <a:gd name="connsiteX3-385" fmla="*/ 622 w 1227"/>
                  <a:gd name="connsiteY3-386" fmla="*/ 1152 h 1152"/>
                  <a:gd name="connsiteX4-387" fmla="*/ 1227 w 1227"/>
                  <a:gd name="connsiteY4-388" fmla="*/ 798 h 1152"/>
                  <a:gd name="connsiteX5-389" fmla="*/ 1109 w 1227"/>
                  <a:gd name="connsiteY5-390" fmla="*/ 182 h 1152"/>
                  <a:gd name="connsiteX6-391" fmla="*/ 614 w 1227"/>
                  <a:gd name="connsiteY6-392" fmla="*/ 0 h 1152"/>
                  <a:gd name="connsiteX0-393" fmla="*/ 614 w 1227"/>
                  <a:gd name="connsiteY0-394" fmla="*/ 0 h 1152"/>
                  <a:gd name="connsiteX1-395" fmla="*/ 6 w 1227"/>
                  <a:gd name="connsiteY1-396" fmla="*/ 106 h 1152"/>
                  <a:gd name="connsiteX2-397" fmla="*/ 5 w 1227"/>
                  <a:gd name="connsiteY2-398" fmla="*/ 792 h 1152"/>
                  <a:gd name="connsiteX3-399" fmla="*/ 622 w 1227"/>
                  <a:gd name="connsiteY3-400" fmla="*/ 1152 h 1152"/>
                  <a:gd name="connsiteX4-401" fmla="*/ 1227 w 1227"/>
                  <a:gd name="connsiteY4-402" fmla="*/ 798 h 1152"/>
                  <a:gd name="connsiteX5-403" fmla="*/ 1109 w 1227"/>
                  <a:gd name="connsiteY5-404" fmla="*/ 182 h 1152"/>
                  <a:gd name="connsiteX6-405" fmla="*/ 614 w 1227"/>
                  <a:gd name="connsiteY6-406" fmla="*/ 0 h 11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227" h="1152">
                    <a:moveTo>
                      <a:pt x="614" y="0"/>
                    </a:moveTo>
                    <a:lnTo>
                      <a:pt x="6" y="106"/>
                    </a:lnTo>
                    <a:cubicBezTo>
                      <a:pt x="0" y="410"/>
                      <a:pt x="4" y="519"/>
                      <a:pt x="5" y="792"/>
                    </a:cubicBezTo>
                    <a:lnTo>
                      <a:pt x="622" y="1152"/>
                    </a:lnTo>
                    <a:lnTo>
                      <a:pt x="1227" y="798"/>
                    </a:lnTo>
                    <a:cubicBezTo>
                      <a:pt x="1193" y="632"/>
                      <a:pt x="1132" y="306"/>
                      <a:pt x="1109" y="182"/>
                    </a:cubicBezTo>
                    <a:lnTo>
                      <a:pt x="614" y="0"/>
                    </a:lnTo>
                    <a:close/>
                  </a:path>
                </a:pathLst>
              </a:cu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zh-CN">
                  <a:solidFill>
                    <a:prstClr val="black"/>
                  </a:solidFill>
                  <a:latin typeface="+mn-lt"/>
                  <a:ea typeface="+mn-ea"/>
                </a:endParaRPr>
              </a:p>
            </p:txBody>
          </p:sp>
          <p:sp>
            <p:nvSpPr>
              <p:cNvPr id="28" name="矩形 27"/>
              <p:cNvSpPr/>
              <p:nvPr/>
            </p:nvSpPr>
            <p:spPr>
              <a:xfrm>
                <a:off x="4117825" y="4313124"/>
                <a:ext cx="46028" cy="46003"/>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29" name="矩形 28"/>
              <p:cNvSpPr/>
              <p:nvPr/>
            </p:nvSpPr>
            <p:spPr>
              <a:xfrm>
                <a:off x="3379791" y="4739833"/>
                <a:ext cx="46027" cy="46002"/>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30" name="矩形 29"/>
              <p:cNvSpPr/>
              <p:nvPr/>
            </p:nvSpPr>
            <p:spPr>
              <a:xfrm>
                <a:off x="3974979" y="3565987"/>
                <a:ext cx="46028" cy="46002"/>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31" name="矩形 30"/>
              <p:cNvSpPr/>
              <p:nvPr/>
            </p:nvSpPr>
            <p:spPr>
              <a:xfrm>
                <a:off x="3381378" y="3340735"/>
                <a:ext cx="46028" cy="46002"/>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32" name="矩形 31"/>
              <p:cNvSpPr/>
              <p:nvPr/>
            </p:nvSpPr>
            <p:spPr>
              <a:xfrm>
                <a:off x="2625885" y="3464465"/>
                <a:ext cx="46028" cy="46002"/>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33" name="矩形 32"/>
              <p:cNvSpPr/>
              <p:nvPr/>
            </p:nvSpPr>
            <p:spPr>
              <a:xfrm>
                <a:off x="2629059" y="4314711"/>
                <a:ext cx="46028" cy="46002"/>
              </a:xfrm>
              <a:prstGeom prst="rect">
                <a:avLst/>
              </a:prstGeom>
              <a:gradFill flip="none" rotWithShape="1">
                <a:gsLst>
                  <a:gs pos="13000">
                    <a:srgbClr val="4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43" name="组合 42"/>
          <p:cNvGrpSpPr/>
          <p:nvPr/>
        </p:nvGrpSpPr>
        <p:grpSpPr bwMode="auto">
          <a:xfrm>
            <a:off x="6359525" y="3473450"/>
            <a:ext cx="1589088" cy="827088"/>
            <a:chOff x="6360270" y="3472855"/>
            <a:chExt cx="1589087" cy="827087"/>
          </a:xfrm>
        </p:grpSpPr>
        <p:pic>
          <p:nvPicPr>
            <p:cNvPr id="26644" name="图片 55" descr="5-1.png"/>
            <p:cNvPicPr>
              <a:picLocks noChangeAspect="1"/>
            </p:cNvPicPr>
            <p:nvPr/>
          </p:nvPicPr>
          <p:blipFill>
            <a:blip r:embed="rId1">
              <a:extLst>
                <a:ext uri="{28A0092B-C50C-407E-A947-70E740481C1C}">
                  <a14:useLocalDpi xmlns:a14="http://schemas.microsoft.com/office/drawing/2010/main" val="0"/>
                </a:ext>
              </a:extLst>
            </a:blip>
            <a:srcRect l="12636" t="65372" r="54306" b="11662"/>
            <a:stretch>
              <a:fillRect/>
            </a:stretch>
          </p:blipFill>
          <p:spPr bwMode="auto">
            <a:xfrm>
              <a:off x="6360270" y="3472855"/>
              <a:ext cx="1589087"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45" name="组合 101"/>
            <p:cNvGrpSpPr/>
            <p:nvPr/>
          </p:nvGrpSpPr>
          <p:grpSpPr bwMode="auto">
            <a:xfrm>
              <a:off x="6544420" y="3614142"/>
              <a:ext cx="1377950" cy="307975"/>
              <a:chOff x="6566784" y="4023612"/>
              <a:chExt cx="1377508" cy="307777"/>
            </a:xfrm>
          </p:grpSpPr>
          <p:sp>
            <p:nvSpPr>
              <p:cNvPr id="35" name="矩形 34"/>
              <p:cNvSpPr/>
              <p:nvPr/>
            </p:nvSpPr>
            <p:spPr>
              <a:xfrm>
                <a:off x="6566784" y="4131494"/>
                <a:ext cx="107915" cy="107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650" name="Text Box 33"/>
              <p:cNvSpPr txBox="1">
                <a:spLocks noChangeArrowheads="1"/>
              </p:cNvSpPr>
              <p:nvPr/>
            </p:nvSpPr>
            <p:spPr bwMode="gray">
              <a:xfrm>
                <a:off x="6632988" y="4023612"/>
                <a:ext cx="13113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solidFill>
                      <a:srgbClr val="1C1C1C"/>
                    </a:solidFill>
                    <a:ea typeface="微软雅黑" panose="020B0503020204020204" pitchFamily="34" charset="-122"/>
                  </a:rPr>
                  <a:t>点击添加文本</a:t>
                </a:r>
                <a:endParaRPr lang="zh-CN" altLang="en-US" sz="1400">
                  <a:solidFill>
                    <a:srgbClr val="1C1C1C"/>
                  </a:solidFill>
                  <a:ea typeface="微软雅黑" panose="020B0503020204020204" pitchFamily="34" charset="-122"/>
                </a:endParaRPr>
              </a:p>
            </p:txBody>
          </p:sp>
        </p:grpSp>
        <p:grpSp>
          <p:nvGrpSpPr>
            <p:cNvPr id="26646" name="组合 100"/>
            <p:cNvGrpSpPr/>
            <p:nvPr/>
          </p:nvGrpSpPr>
          <p:grpSpPr bwMode="auto">
            <a:xfrm>
              <a:off x="6544420" y="3893542"/>
              <a:ext cx="1377950" cy="307975"/>
              <a:chOff x="6566784" y="4416737"/>
              <a:chExt cx="1377508" cy="307777"/>
            </a:xfrm>
          </p:grpSpPr>
          <p:sp>
            <p:nvSpPr>
              <p:cNvPr id="38" name="矩形 37"/>
              <p:cNvSpPr>
                <a:spLocks noChangeAspect="1"/>
              </p:cNvSpPr>
              <p:nvPr/>
            </p:nvSpPr>
            <p:spPr>
              <a:xfrm>
                <a:off x="6566784" y="4524618"/>
                <a:ext cx="107915" cy="10788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648" name="Text Box 33"/>
              <p:cNvSpPr txBox="1">
                <a:spLocks noChangeArrowheads="1"/>
              </p:cNvSpPr>
              <p:nvPr/>
            </p:nvSpPr>
            <p:spPr bwMode="gray">
              <a:xfrm>
                <a:off x="6632988" y="4416737"/>
                <a:ext cx="13113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400">
                    <a:solidFill>
                      <a:srgbClr val="1C1C1C"/>
                    </a:solidFill>
                    <a:ea typeface="微软雅黑" panose="020B0503020204020204" pitchFamily="34" charset="-122"/>
                  </a:rPr>
                  <a:t>点击添加文本</a:t>
                </a:r>
                <a:endParaRPr lang="zh-CN" altLang="en-US" sz="1400">
                  <a:solidFill>
                    <a:srgbClr val="1C1C1C"/>
                  </a:solidFill>
                  <a:ea typeface="微软雅黑" panose="020B0503020204020204" pitchFamily="34" charset="-122"/>
                </a:endParaRPr>
              </a:p>
            </p:txBody>
          </p:sp>
        </p:grpSp>
      </p:grpSp>
      <p:sp>
        <p:nvSpPr>
          <p:cNvPr id="40" name="TextBox 39"/>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
        <p:nvSpPr>
          <p:cNvPr id="73" name="Freeform 12"/>
          <p:cNvSpPr/>
          <p:nvPr/>
        </p:nvSpPr>
        <p:spPr bwMode="auto">
          <a:xfrm rot="20184017">
            <a:off x="3236388" y="2512538"/>
            <a:ext cx="997461" cy="993296"/>
          </a:xfrm>
          <a:custGeom>
            <a:avLst/>
            <a:gdLst>
              <a:gd name="connsiteX0" fmla="*/ 2971029 w 2971029"/>
              <a:gd name="connsiteY0" fmla="*/ 374198 h 2533977"/>
              <a:gd name="connsiteX1" fmla="*/ 2596788 w 2971029"/>
              <a:gd name="connsiteY1" fmla="*/ 2515079 h 2533977"/>
              <a:gd name="connsiteX2" fmla="*/ 0 w 2971029"/>
              <a:gd name="connsiteY2" fmla="*/ 2533977 h 2533977"/>
              <a:gd name="connsiteX3" fmla="*/ 2436612 w 2971029"/>
              <a:gd name="connsiteY3" fmla="*/ 26674 h 2533977"/>
              <a:gd name="connsiteX4" fmla="*/ 2435151 w 2971029"/>
              <a:gd name="connsiteY4" fmla="*/ 2 h 2533977"/>
              <a:gd name="connsiteX5" fmla="*/ 2971029 w 2971029"/>
              <a:gd name="connsiteY5" fmla="*/ 374198 h 2533977"/>
              <a:gd name="connsiteX0-1" fmla="*/ 2971029 w 2971029"/>
              <a:gd name="connsiteY0-2" fmla="*/ 408816 h 2568595"/>
              <a:gd name="connsiteX1-3" fmla="*/ 2596788 w 2971029"/>
              <a:gd name="connsiteY1-4" fmla="*/ 2549697 h 2568595"/>
              <a:gd name="connsiteX2-5" fmla="*/ 0 w 2971029"/>
              <a:gd name="connsiteY2-6" fmla="*/ 2568595 h 2568595"/>
              <a:gd name="connsiteX3-7" fmla="*/ 2436612 w 2971029"/>
              <a:gd name="connsiteY3-8" fmla="*/ 61292 h 2568595"/>
              <a:gd name="connsiteX4-9" fmla="*/ 2528192 w 2971029"/>
              <a:gd name="connsiteY4-10" fmla="*/ -1 h 2568595"/>
              <a:gd name="connsiteX5-11" fmla="*/ 2971029 w 2971029"/>
              <a:gd name="connsiteY5-12" fmla="*/ 408816 h 2568595"/>
              <a:gd name="connsiteX0-13" fmla="*/ 3084189 w 3084189"/>
              <a:gd name="connsiteY0-14" fmla="*/ 408816 h 2814524"/>
              <a:gd name="connsiteX1-15" fmla="*/ 2709948 w 3084189"/>
              <a:gd name="connsiteY1-16" fmla="*/ 2549697 h 2814524"/>
              <a:gd name="connsiteX2-17" fmla="*/ 1 w 3084189"/>
              <a:gd name="connsiteY2-18" fmla="*/ 2814524 h 2814524"/>
              <a:gd name="connsiteX3-19" fmla="*/ 2549772 w 3084189"/>
              <a:gd name="connsiteY3-20" fmla="*/ 61292 h 2814524"/>
              <a:gd name="connsiteX4-21" fmla="*/ 2641352 w 3084189"/>
              <a:gd name="connsiteY4-22" fmla="*/ -1 h 2814524"/>
              <a:gd name="connsiteX5-23" fmla="*/ 3084189 w 3084189"/>
              <a:gd name="connsiteY5-24" fmla="*/ 408816 h 28145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84189" h="2814524">
                <a:moveTo>
                  <a:pt x="3084189" y="408816"/>
                </a:moveTo>
                <a:lnTo>
                  <a:pt x="2709948" y="2549697"/>
                </a:lnTo>
                <a:lnTo>
                  <a:pt x="1" y="2814524"/>
                </a:lnTo>
                <a:cubicBezTo>
                  <a:pt x="1370273" y="2677715"/>
                  <a:pt x="2549772" y="1361366"/>
                  <a:pt x="2549772" y="61292"/>
                </a:cubicBezTo>
                <a:cubicBezTo>
                  <a:pt x="2549772" y="52386"/>
                  <a:pt x="2642763" y="8869"/>
                  <a:pt x="2641352" y="-1"/>
                </a:cubicBezTo>
                <a:cubicBezTo>
                  <a:pt x="2654916" y="-685"/>
                  <a:pt x="3070625" y="409500"/>
                  <a:pt x="3084189" y="408816"/>
                </a:cubicBezTo>
                <a:close/>
              </a:path>
            </a:pathLst>
          </a:custGeom>
          <a:gradFill flip="none" rotWithShape="1">
            <a:gsLst>
              <a:gs pos="53000">
                <a:schemeClr val="bg1">
                  <a:alpha val="23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4" name="Freeform 12"/>
          <p:cNvSpPr/>
          <p:nvPr/>
        </p:nvSpPr>
        <p:spPr bwMode="auto">
          <a:xfrm rot="7913887" flipV="1">
            <a:off x="2927930" y="2561969"/>
            <a:ext cx="997565" cy="1243225"/>
          </a:xfrm>
          <a:custGeom>
            <a:avLst/>
            <a:gdLst>
              <a:gd name="connsiteX0" fmla="*/ 2971029 w 2971029"/>
              <a:gd name="connsiteY0" fmla="*/ 374198 h 2533977"/>
              <a:gd name="connsiteX1" fmla="*/ 2596788 w 2971029"/>
              <a:gd name="connsiteY1" fmla="*/ 2515079 h 2533977"/>
              <a:gd name="connsiteX2" fmla="*/ 0 w 2971029"/>
              <a:gd name="connsiteY2" fmla="*/ 2533977 h 2533977"/>
              <a:gd name="connsiteX3" fmla="*/ 2436612 w 2971029"/>
              <a:gd name="connsiteY3" fmla="*/ 26674 h 2533977"/>
              <a:gd name="connsiteX4" fmla="*/ 2435151 w 2971029"/>
              <a:gd name="connsiteY4" fmla="*/ 2 h 2533977"/>
              <a:gd name="connsiteX5" fmla="*/ 2971029 w 2971029"/>
              <a:gd name="connsiteY5" fmla="*/ 374198 h 2533977"/>
              <a:gd name="connsiteX0-1" fmla="*/ 2971029 w 2971029"/>
              <a:gd name="connsiteY0-2" fmla="*/ 408816 h 2568595"/>
              <a:gd name="connsiteX1-3" fmla="*/ 2596788 w 2971029"/>
              <a:gd name="connsiteY1-4" fmla="*/ 2549697 h 2568595"/>
              <a:gd name="connsiteX2-5" fmla="*/ 0 w 2971029"/>
              <a:gd name="connsiteY2-6" fmla="*/ 2568595 h 2568595"/>
              <a:gd name="connsiteX3-7" fmla="*/ 2436612 w 2971029"/>
              <a:gd name="connsiteY3-8" fmla="*/ 61292 h 2568595"/>
              <a:gd name="connsiteX4-9" fmla="*/ 2528192 w 2971029"/>
              <a:gd name="connsiteY4-10" fmla="*/ -1 h 2568595"/>
              <a:gd name="connsiteX5-11" fmla="*/ 2971029 w 2971029"/>
              <a:gd name="connsiteY5-12" fmla="*/ 408816 h 2568595"/>
              <a:gd name="connsiteX0-13" fmla="*/ 3084189 w 3084189"/>
              <a:gd name="connsiteY0-14" fmla="*/ 408816 h 2814524"/>
              <a:gd name="connsiteX1-15" fmla="*/ 2709948 w 3084189"/>
              <a:gd name="connsiteY1-16" fmla="*/ 2549697 h 2814524"/>
              <a:gd name="connsiteX2-17" fmla="*/ 1 w 3084189"/>
              <a:gd name="connsiteY2-18" fmla="*/ 2814524 h 2814524"/>
              <a:gd name="connsiteX3-19" fmla="*/ 2549772 w 3084189"/>
              <a:gd name="connsiteY3-20" fmla="*/ 61292 h 2814524"/>
              <a:gd name="connsiteX4-21" fmla="*/ 2641352 w 3084189"/>
              <a:gd name="connsiteY4-22" fmla="*/ -1 h 2814524"/>
              <a:gd name="connsiteX5-23" fmla="*/ 3084189 w 3084189"/>
              <a:gd name="connsiteY5-24" fmla="*/ 408816 h 2814524"/>
              <a:gd name="connsiteX0-25" fmla="*/ 3144830 w 3144830"/>
              <a:gd name="connsiteY0-26" fmla="*/ 11653 h 2814550"/>
              <a:gd name="connsiteX1-27" fmla="*/ 2709948 w 3144830"/>
              <a:gd name="connsiteY1-28" fmla="*/ 2549723 h 2814550"/>
              <a:gd name="connsiteX2-29" fmla="*/ 1 w 3144830"/>
              <a:gd name="connsiteY2-30" fmla="*/ 2814550 h 2814550"/>
              <a:gd name="connsiteX3-31" fmla="*/ 2549772 w 3144830"/>
              <a:gd name="connsiteY3-32" fmla="*/ 61318 h 2814550"/>
              <a:gd name="connsiteX4-33" fmla="*/ 2641352 w 3144830"/>
              <a:gd name="connsiteY4-34" fmla="*/ 25 h 2814550"/>
              <a:gd name="connsiteX5-35" fmla="*/ 3144830 w 3144830"/>
              <a:gd name="connsiteY5-36" fmla="*/ 11653 h 2814550"/>
              <a:gd name="connsiteX0-37" fmla="*/ 3144830 w 3144830"/>
              <a:gd name="connsiteY0-38" fmla="*/ 359111 h 3162008"/>
              <a:gd name="connsiteX1-39" fmla="*/ 2709948 w 3144830"/>
              <a:gd name="connsiteY1-40" fmla="*/ 2897181 h 3162008"/>
              <a:gd name="connsiteX2-41" fmla="*/ 1 w 3144830"/>
              <a:gd name="connsiteY2-42" fmla="*/ 3162008 h 3162008"/>
              <a:gd name="connsiteX3-43" fmla="*/ 2549772 w 3144830"/>
              <a:gd name="connsiteY3-44" fmla="*/ 408776 h 3162008"/>
              <a:gd name="connsiteX4-45" fmla="*/ 2654793 w 3144830"/>
              <a:gd name="connsiteY4-46" fmla="*/ -1 h 3162008"/>
              <a:gd name="connsiteX5-47" fmla="*/ 3144830 w 3144830"/>
              <a:gd name="connsiteY5-48" fmla="*/ 359111 h 3162008"/>
              <a:gd name="connsiteX0-49" fmla="*/ 3084510 w 3084510"/>
              <a:gd name="connsiteY0-50" fmla="*/ 359111 h 3631822"/>
              <a:gd name="connsiteX1-51" fmla="*/ 2649628 w 3084510"/>
              <a:gd name="connsiteY1-52" fmla="*/ 2897181 h 3631822"/>
              <a:gd name="connsiteX2-53" fmla="*/ 0 w 3084510"/>
              <a:gd name="connsiteY2-54" fmla="*/ 3631822 h 3631822"/>
              <a:gd name="connsiteX3-55" fmla="*/ 2489452 w 3084510"/>
              <a:gd name="connsiteY3-56" fmla="*/ 408776 h 3631822"/>
              <a:gd name="connsiteX4-57" fmla="*/ 2594473 w 3084510"/>
              <a:gd name="connsiteY4-58" fmla="*/ -1 h 3631822"/>
              <a:gd name="connsiteX5-59" fmla="*/ 3084510 w 3084510"/>
              <a:gd name="connsiteY5-60" fmla="*/ 359111 h 3631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84510" h="3631822">
                <a:moveTo>
                  <a:pt x="3084510" y="359111"/>
                </a:moveTo>
                <a:lnTo>
                  <a:pt x="2649628" y="2897181"/>
                </a:lnTo>
                <a:lnTo>
                  <a:pt x="0" y="3631822"/>
                </a:lnTo>
                <a:cubicBezTo>
                  <a:pt x="1370272" y="3495013"/>
                  <a:pt x="2489452" y="1708850"/>
                  <a:pt x="2489452" y="408776"/>
                </a:cubicBezTo>
                <a:cubicBezTo>
                  <a:pt x="2489452" y="399870"/>
                  <a:pt x="2595884" y="8869"/>
                  <a:pt x="2594473" y="-1"/>
                </a:cubicBezTo>
                <a:cubicBezTo>
                  <a:pt x="2608037" y="-685"/>
                  <a:pt x="3070946" y="359795"/>
                  <a:pt x="3084510" y="359111"/>
                </a:cubicBezTo>
                <a:close/>
              </a:path>
            </a:pathLst>
          </a:custGeom>
          <a:gradFill flip="none" rotWithShape="1">
            <a:gsLst>
              <a:gs pos="53000">
                <a:schemeClr val="bg1">
                  <a:alpha val="18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900"/>
                                        <p:tgtEl>
                                          <p:spTgt spid="42"/>
                                        </p:tgtEl>
                                      </p:cBhvr>
                                    </p:animEffect>
                                  </p:childTnLst>
                                </p:cTn>
                              </p:par>
                              <p:par>
                                <p:cTn id="8" presetID="6" presetClass="entr" presetSubtype="3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out)">
                                      <p:cBhvr>
                                        <p:cTn id="10" dur="1000"/>
                                        <p:tgtEl>
                                          <p:spTgt spid="3"/>
                                        </p:tgtEl>
                                      </p:cBhvr>
                                    </p:animEffect>
                                  </p:childTnLst>
                                </p:cTn>
                              </p:par>
                              <p:par>
                                <p:cTn id="11" presetID="14" presetClass="entr" presetSubtype="10" fill="hold" grpId="0" nodeType="withEffect">
                                  <p:stCondLst>
                                    <p:cond delay="3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70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par>
                                <p:cTn id="17" presetID="6" presetClass="entr" presetSubtype="32"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out)">
                                      <p:cBhvr>
                                        <p:cTn id="19" dur="1100"/>
                                        <p:tgtEl>
                                          <p:spTgt spid="5"/>
                                        </p:tgtEl>
                                      </p:cBhvr>
                                    </p:animEffect>
                                  </p:childTnLst>
                                </p:cTn>
                              </p:par>
                              <p:par>
                                <p:cTn id="20" presetID="14" presetClass="entr" presetSubtype="10" fill="hold" grpId="0" nodeType="withEffect">
                                  <p:stCondLst>
                                    <p:cond delay="30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grpId="0" nodeType="withEffect">
                                  <p:stCondLst>
                                    <p:cond delay="110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par>
                                <p:cTn id="26" presetID="6" presetClass="entr" presetSubtype="32"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ircle(out)">
                                      <p:cBhvr>
                                        <p:cTn id="28" dur="1100"/>
                                        <p:tgtEl>
                                          <p:spTgt spid="4"/>
                                        </p:tgtEl>
                                      </p:cBhvr>
                                    </p:animEffect>
                                  </p:childTnLst>
                                </p:cTn>
                              </p:par>
                              <p:par>
                                <p:cTn id="29" presetID="14" presetClass="entr" presetSubtype="10" fill="hold" grpId="0" nodeType="withEffect">
                                  <p:stCondLst>
                                    <p:cond delay="140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par>
                                <p:cTn id="35" presetID="2" presetClass="entr" presetSubtype="4" fill="hold" nodeType="withEffect">
                                  <p:stCondLst>
                                    <p:cond delay="90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ppt_x"/>
                                          </p:val>
                                        </p:tav>
                                        <p:tav tm="100000">
                                          <p:val>
                                            <p:strVal val="#ppt_x"/>
                                          </p:val>
                                        </p:tav>
                                      </p:tavLst>
                                    </p:anim>
                                    <p:anim calcmode="lin" valueType="num">
                                      <p:cBhvr additive="base">
                                        <p:cTn id="3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a:spLocks noChangeArrowheads="1"/>
          </p:cNvSpPr>
          <p:nvPr/>
        </p:nvSpPr>
        <p:spPr bwMode="auto">
          <a:xfrm>
            <a:off x="5465763" y="3795713"/>
            <a:ext cx="3238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Clr>
                <a:srgbClr val="0070C0"/>
              </a:buClr>
              <a:buFontTx/>
              <a:buNone/>
            </a:pPr>
            <a:r>
              <a:rPr lang="zh-CN" altLang="en-US" sz="1000">
                <a:solidFill>
                  <a:srgbClr val="404040"/>
                </a:solidFill>
                <a:latin typeface="微软雅黑" panose="020B0503020204020204" pitchFamily="34" charset="-122"/>
                <a:ea typeface="微软雅黑" panose="020B0503020204020204" pitchFamily="34" charset="-122"/>
              </a:rPr>
              <a:t>上海锐普广告公司是</a:t>
            </a:r>
            <a:r>
              <a:rPr lang="zh-CN" altLang="zh-CN" sz="1000">
                <a:solidFill>
                  <a:srgbClr val="404040"/>
                </a:solidFill>
                <a:latin typeface="微软雅黑" panose="020B0503020204020204" pitchFamily="34" charset="-122"/>
                <a:ea typeface="微软雅黑" panose="020B0503020204020204" pitchFamily="34" charset="-122"/>
              </a:rPr>
              <a:t>国内顶尖的</a:t>
            </a:r>
            <a:r>
              <a:rPr lang="en-US" altLang="zh-CN" sz="1000">
                <a:solidFill>
                  <a:srgbClr val="404040"/>
                </a:solidFill>
                <a:latin typeface="微软雅黑" panose="020B0503020204020204" pitchFamily="34" charset="-122"/>
                <a:ea typeface="微软雅黑" panose="020B0503020204020204" pitchFamily="34" charset="-122"/>
              </a:rPr>
              <a:t>PPT</a:t>
            </a:r>
            <a:r>
              <a:rPr lang="zh-CN" altLang="zh-CN" sz="1000">
                <a:solidFill>
                  <a:srgbClr val="404040"/>
                </a:solidFill>
                <a:latin typeface="微软雅黑" panose="020B0503020204020204" pitchFamily="34" charset="-122"/>
                <a:ea typeface="微软雅黑" panose="020B0503020204020204" pitchFamily="34" charset="-122"/>
              </a:rPr>
              <a:t>制作技术、顶级的</a:t>
            </a:r>
            <a:r>
              <a:rPr lang="en-US" altLang="zh-CN" sz="1000">
                <a:solidFill>
                  <a:srgbClr val="404040"/>
                </a:solidFill>
                <a:latin typeface="微软雅黑" panose="020B0503020204020204" pitchFamily="34" charset="-122"/>
                <a:ea typeface="微软雅黑" panose="020B0503020204020204" pitchFamily="34" charset="-122"/>
              </a:rPr>
              <a:t>PPT</a:t>
            </a:r>
            <a:r>
              <a:rPr lang="zh-CN" altLang="zh-CN" sz="10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000">
                <a:solidFill>
                  <a:srgbClr val="404040"/>
                </a:solidFill>
                <a:latin typeface="微软雅黑" panose="020B0503020204020204" pitchFamily="34" charset="-122"/>
                <a:ea typeface="微软雅黑" panose="020B0503020204020204" pitchFamily="34" charset="-122"/>
              </a:rPr>
              <a:t>PPT</a:t>
            </a:r>
            <a:r>
              <a:rPr lang="zh-CN" altLang="zh-CN" sz="1000">
                <a:solidFill>
                  <a:srgbClr val="404040"/>
                </a:solidFill>
                <a:latin typeface="微软雅黑" panose="020B0503020204020204" pitchFamily="34" charset="-122"/>
                <a:ea typeface="微软雅黑" panose="020B0503020204020204" pitchFamily="34" charset="-122"/>
              </a:rPr>
              <a:t>展示效果，让您的</a:t>
            </a:r>
            <a:r>
              <a:rPr lang="en-US" altLang="zh-CN" sz="1000">
                <a:solidFill>
                  <a:srgbClr val="404040"/>
                </a:solidFill>
                <a:latin typeface="微软雅黑" panose="020B0503020204020204" pitchFamily="34" charset="-122"/>
                <a:ea typeface="微软雅黑" panose="020B0503020204020204" pitchFamily="34" charset="-122"/>
              </a:rPr>
              <a:t>PPT</a:t>
            </a:r>
            <a:r>
              <a:rPr lang="zh-CN" altLang="zh-CN" sz="1000">
                <a:solidFill>
                  <a:srgbClr val="404040"/>
                </a:solidFill>
                <a:latin typeface="微软雅黑" panose="020B0503020204020204" pitchFamily="34" charset="-122"/>
                <a:ea typeface="微软雅黑" panose="020B0503020204020204" pitchFamily="34" charset="-122"/>
              </a:rPr>
              <a:t>创造卓越价值。</a:t>
            </a:r>
            <a:endParaRPr lang="zh-CN" altLang="zh-CN" sz="1000">
              <a:solidFill>
                <a:srgbClr val="404040"/>
              </a:solidFill>
              <a:latin typeface="微软雅黑" panose="020B0503020204020204" pitchFamily="34" charset="-122"/>
              <a:ea typeface="微软雅黑" panose="020B0503020204020204" pitchFamily="34" charset="-122"/>
            </a:endParaRPr>
          </a:p>
        </p:txBody>
      </p:sp>
      <p:grpSp>
        <p:nvGrpSpPr>
          <p:cNvPr id="18" name="组合 17"/>
          <p:cNvGrpSpPr/>
          <p:nvPr/>
        </p:nvGrpSpPr>
        <p:grpSpPr bwMode="auto">
          <a:xfrm>
            <a:off x="2990850" y="771525"/>
            <a:ext cx="4692650" cy="4049713"/>
            <a:chOff x="2990937" y="771550"/>
            <a:chExt cx="4693331" cy="4049243"/>
          </a:xfrm>
        </p:grpSpPr>
        <p:sp>
          <p:nvSpPr>
            <p:cNvPr id="3" name="椭圆 2"/>
            <p:cNvSpPr>
              <a:spLocks noChangeArrowheads="1"/>
            </p:cNvSpPr>
            <p:nvPr/>
          </p:nvSpPr>
          <p:spPr bwMode="auto">
            <a:xfrm>
              <a:off x="2990937" y="4585366"/>
              <a:ext cx="2195456" cy="235427"/>
            </a:xfrm>
            <a:prstGeom prst="ellipse">
              <a:avLst/>
            </a:prstGeom>
            <a:gradFill flip="none" rotWithShape="1">
              <a:gsLst>
                <a:gs pos="18000">
                  <a:schemeClr val="bg1">
                    <a:lumMod val="50000"/>
                    <a:alpha val="55000"/>
                  </a:schemeClr>
                </a:gs>
                <a:gs pos="90000">
                  <a:srgbClr val="FFFFFF">
                    <a:lumMod val="31000"/>
                    <a:lumOff val="69000"/>
                    <a:alpha val="0"/>
                  </a:srgbClr>
                </a:gs>
              </a:gsLst>
              <a:path path="shape">
                <a:fillToRect l="50000" t="50000" r="50000" b="50000"/>
              </a:path>
              <a:tileRect/>
            </a:gradFill>
            <a:ln>
              <a:noFill/>
            </a:ln>
            <a:effectLst>
              <a:glow rad="647700">
                <a:srgbClr val="F79524">
                  <a:alpha val="0"/>
                </a:srgbClr>
              </a:glow>
              <a:outerShdw dist="107763" dir="2700000" algn="ctr" rotWithShape="0">
                <a:srgbClr val="535455"/>
              </a:outerShdw>
              <a:softEdge rad="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微软雅黑" panose="020B0503020204020204" pitchFamily="34" charset="-122"/>
                <a:ea typeface="微软雅黑" panose="020B0503020204020204" pitchFamily="34" charset="-122"/>
              </a:endParaRPr>
            </a:p>
          </p:txBody>
        </p:sp>
        <p:sp>
          <p:nvSpPr>
            <p:cNvPr id="4" name="Freeform 6"/>
            <p:cNvSpPr/>
            <p:nvPr/>
          </p:nvSpPr>
          <p:spPr bwMode="auto">
            <a:xfrm>
              <a:off x="4556439" y="2568391"/>
              <a:ext cx="469968" cy="506354"/>
            </a:xfrm>
            <a:custGeom>
              <a:avLst/>
              <a:gdLst>
                <a:gd name="T0" fmla="*/ 491 w 491"/>
                <a:gd name="T1" fmla="*/ 97 h 529"/>
                <a:gd name="T2" fmla="*/ 151 w 491"/>
                <a:gd name="T3" fmla="*/ 529 h 529"/>
                <a:gd name="T4" fmla="*/ 0 w 491"/>
                <a:gd name="T5" fmla="*/ 529 h 529"/>
                <a:gd name="T6" fmla="*/ 415 w 491"/>
                <a:gd name="T7" fmla="*/ 0 h 529"/>
                <a:gd name="T8" fmla="*/ 491 w 491"/>
                <a:gd name="T9" fmla="*/ 97 h 529"/>
              </a:gdLst>
              <a:ahLst/>
              <a:cxnLst>
                <a:cxn ang="0">
                  <a:pos x="T0" y="T1"/>
                </a:cxn>
                <a:cxn ang="0">
                  <a:pos x="T2" y="T3"/>
                </a:cxn>
                <a:cxn ang="0">
                  <a:pos x="T4" y="T5"/>
                </a:cxn>
                <a:cxn ang="0">
                  <a:pos x="T6" y="T7"/>
                </a:cxn>
                <a:cxn ang="0">
                  <a:pos x="T8" y="T9"/>
                </a:cxn>
              </a:cxnLst>
              <a:rect l="0" t="0" r="r" b="b"/>
              <a:pathLst>
                <a:path w="491" h="529">
                  <a:moveTo>
                    <a:pt x="491" y="97"/>
                  </a:moveTo>
                  <a:lnTo>
                    <a:pt x="151" y="529"/>
                  </a:lnTo>
                  <a:lnTo>
                    <a:pt x="0" y="529"/>
                  </a:lnTo>
                  <a:lnTo>
                    <a:pt x="415" y="0"/>
                  </a:lnTo>
                  <a:lnTo>
                    <a:pt x="491" y="97"/>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5" name="Freeform 7"/>
            <p:cNvSpPr/>
            <p:nvPr/>
          </p:nvSpPr>
          <p:spPr bwMode="auto">
            <a:xfrm>
              <a:off x="4781897" y="3062047"/>
              <a:ext cx="100028" cy="222224"/>
            </a:xfrm>
            <a:custGeom>
              <a:avLst/>
              <a:gdLst>
                <a:gd name="T0" fmla="*/ 14 w 104"/>
                <a:gd name="T1" fmla="*/ 0 h 232"/>
                <a:gd name="T2" fmla="*/ 104 w 104"/>
                <a:gd name="T3" fmla="*/ 38 h 232"/>
                <a:gd name="T4" fmla="*/ 101 w 104"/>
                <a:gd name="T5" fmla="*/ 232 h 232"/>
                <a:gd name="T6" fmla="*/ 0 w 104"/>
                <a:gd name="T7" fmla="*/ 232 h 232"/>
                <a:gd name="T8" fmla="*/ 5 w 104"/>
                <a:gd name="T9" fmla="*/ 7 h 232"/>
                <a:gd name="T10" fmla="*/ 14 w 104"/>
                <a:gd name="T11" fmla="*/ 0 h 232"/>
              </a:gdLst>
              <a:ahLst/>
              <a:cxnLst>
                <a:cxn ang="0">
                  <a:pos x="T0" y="T1"/>
                </a:cxn>
                <a:cxn ang="0">
                  <a:pos x="T2" y="T3"/>
                </a:cxn>
                <a:cxn ang="0">
                  <a:pos x="T4" y="T5"/>
                </a:cxn>
                <a:cxn ang="0">
                  <a:pos x="T6" y="T7"/>
                </a:cxn>
                <a:cxn ang="0">
                  <a:pos x="T8" y="T9"/>
                </a:cxn>
                <a:cxn ang="0">
                  <a:pos x="T10" y="T11"/>
                </a:cxn>
              </a:cxnLst>
              <a:rect l="0" t="0" r="r" b="b"/>
              <a:pathLst>
                <a:path w="104" h="232">
                  <a:moveTo>
                    <a:pt x="14" y="0"/>
                  </a:moveTo>
                  <a:lnTo>
                    <a:pt x="104" y="38"/>
                  </a:lnTo>
                  <a:lnTo>
                    <a:pt x="101" y="232"/>
                  </a:lnTo>
                  <a:lnTo>
                    <a:pt x="0" y="232"/>
                  </a:lnTo>
                  <a:lnTo>
                    <a:pt x="5" y="7"/>
                  </a:lnTo>
                  <a:lnTo>
                    <a:pt x="14" y="0"/>
                  </a:ln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6" name="Freeform 8"/>
            <p:cNvSpPr/>
            <p:nvPr/>
          </p:nvSpPr>
          <p:spPr bwMode="auto">
            <a:xfrm>
              <a:off x="5723421" y="3166810"/>
              <a:ext cx="614451" cy="698419"/>
            </a:xfrm>
            <a:custGeom>
              <a:avLst/>
              <a:gdLst>
                <a:gd name="T0" fmla="*/ 170 w 642"/>
                <a:gd name="T1" fmla="*/ 0 h 730"/>
                <a:gd name="T2" fmla="*/ 170 w 642"/>
                <a:gd name="T3" fmla="*/ 324 h 730"/>
                <a:gd name="T4" fmla="*/ 0 w 642"/>
                <a:gd name="T5" fmla="*/ 324 h 730"/>
                <a:gd name="T6" fmla="*/ 323 w 642"/>
                <a:gd name="T7" fmla="*/ 730 h 730"/>
                <a:gd name="T8" fmla="*/ 642 w 642"/>
                <a:gd name="T9" fmla="*/ 321 h 730"/>
                <a:gd name="T10" fmla="*/ 472 w 642"/>
                <a:gd name="T11" fmla="*/ 324 h 730"/>
                <a:gd name="T12" fmla="*/ 481 w 642"/>
                <a:gd name="T13" fmla="*/ 0 h 730"/>
                <a:gd name="T14" fmla="*/ 170 w 642"/>
                <a:gd name="T15" fmla="*/ 0 h 7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2" h="730">
                  <a:moveTo>
                    <a:pt x="170" y="0"/>
                  </a:moveTo>
                  <a:lnTo>
                    <a:pt x="170" y="324"/>
                  </a:lnTo>
                  <a:lnTo>
                    <a:pt x="0" y="324"/>
                  </a:lnTo>
                  <a:lnTo>
                    <a:pt x="323" y="730"/>
                  </a:lnTo>
                  <a:lnTo>
                    <a:pt x="642" y="321"/>
                  </a:lnTo>
                  <a:lnTo>
                    <a:pt x="472" y="324"/>
                  </a:lnTo>
                  <a:lnTo>
                    <a:pt x="481" y="0"/>
                  </a:lnTo>
                  <a:lnTo>
                    <a:pt x="170" y="0"/>
                  </a:lnTo>
                  <a:close/>
                </a:path>
              </a:pathLst>
            </a:custGeom>
            <a:solidFill>
              <a:schemeClr val="tx1">
                <a:lumMod val="65000"/>
                <a:lumOff val="35000"/>
              </a:schemeClr>
            </a:solidFill>
            <a:ln>
              <a:solidFill>
                <a:schemeClr val="bg1"/>
              </a:solidFill>
            </a:ln>
            <a:effectLst>
              <a:outerShdw blurRad="50800" dist="38100" dir="8100000" algn="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7" name="Freeform 9"/>
            <p:cNvSpPr/>
            <p:nvPr/>
          </p:nvSpPr>
          <p:spPr bwMode="auto">
            <a:xfrm>
              <a:off x="5094680" y="3246176"/>
              <a:ext cx="2235524" cy="53969"/>
            </a:xfrm>
            <a:custGeom>
              <a:avLst/>
              <a:gdLst>
                <a:gd name="T0" fmla="*/ 2336 w 2336"/>
                <a:gd name="T1" fmla="*/ 11 h 56"/>
                <a:gd name="T2" fmla="*/ 2324 w 2336"/>
                <a:gd name="T3" fmla="*/ 0 h 56"/>
                <a:gd name="T4" fmla="*/ 14 w 2336"/>
                <a:gd name="T5" fmla="*/ 16 h 56"/>
                <a:gd name="T6" fmla="*/ 0 w 2336"/>
                <a:gd name="T7" fmla="*/ 28 h 56"/>
                <a:gd name="T8" fmla="*/ 5 w 2336"/>
                <a:gd name="T9" fmla="*/ 35 h 56"/>
                <a:gd name="T10" fmla="*/ 61 w 2336"/>
                <a:gd name="T11" fmla="*/ 56 h 56"/>
                <a:gd name="T12" fmla="*/ 68 w 2336"/>
                <a:gd name="T13" fmla="*/ 52 h 56"/>
                <a:gd name="T14" fmla="*/ 2246 w 2336"/>
                <a:gd name="T15" fmla="*/ 37 h 56"/>
                <a:gd name="T16" fmla="*/ 2336 w 2336"/>
                <a:gd name="T17" fmla="*/ 1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6" h="56">
                  <a:moveTo>
                    <a:pt x="2336" y="11"/>
                  </a:moveTo>
                  <a:lnTo>
                    <a:pt x="2324" y="0"/>
                  </a:lnTo>
                  <a:lnTo>
                    <a:pt x="14" y="16"/>
                  </a:lnTo>
                  <a:lnTo>
                    <a:pt x="0" y="28"/>
                  </a:lnTo>
                  <a:lnTo>
                    <a:pt x="5" y="35"/>
                  </a:lnTo>
                  <a:lnTo>
                    <a:pt x="61" y="56"/>
                  </a:lnTo>
                  <a:lnTo>
                    <a:pt x="68" y="52"/>
                  </a:lnTo>
                  <a:lnTo>
                    <a:pt x="2246" y="37"/>
                  </a:lnTo>
                  <a:lnTo>
                    <a:pt x="2336" y="11"/>
                  </a:lnTo>
                  <a:close/>
                </a:path>
              </a:pathLst>
            </a:custGeom>
            <a:solidFill>
              <a:schemeClr val="tx1">
                <a:lumMod val="75000"/>
                <a:lumOff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8" name="Freeform 10"/>
            <p:cNvSpPr/>
            <p:nvPr/>
          </p:nvSpPr>
          <p:spPr bwMode="auto">
            <a:xfrm>
              <a:off x="4237306" y="3273160"/>
              <a:ext cx="557293" cy="30159"/>
            </a:xfrm>
            <a:custGeom>
              <a:avLst/>
              <a:gdLst>
                <a:gd name="T0" fmla="*/ 0 w 581"/>
                <a:gd name="T1" fmla="*/ 7 h 31"/>
                <a:gd name="T2" fmla="*/ 127 w 581"/>
                <a:gd name="T3" fmla="*/ 31 h 31"/>
                <a:gd name="T4" fmla="*/ 581 w 581"/>
                <a:gd name="T5" fmla="*/ 26 h 31"/>
                <a:gd name="T6" fmla="*/ 576 w 581"/>
                <a:gd name="T7" fmla="*/ 5 h 31"/>
                <a:gd name="T8" fmla="*/ 4 w 581"/>
                <a:gd name="T9" fmla="*/ 0 h 31"/>
                <a:gd name="T10" fmla="*/ 0 w 581"/>
                <a:gd name="T11" fmla="*/ 7 h 31"/>
              </a:gdLst>
              <a:ahLst/>
              <a:cxnLst>
                <a:cxn ang="0">
                  <a:pos x="T0" y="T1"/>
                </a:cxn>
                <a:cxn ang="0">
                  <a:pos x="T2" y="T3"/>
                </a:cxn>
                <a:cxn ang="0">
                  <a:pos x="T4" y="T5"/>
                </a:cxn>
                <a:cxn ang="0">
                  <a:pos x="T6" y="T7"/>
                </a:cxn>
                <a:cxn ang="0">
                  <a:pos x="T8" y="T9"/>
                </a:cxn>
                <a:cxn ang="0">
                  <a:pos x="T10" y="T11"/>
                </a:cxn>
              </a:cxnLst>
              <a:rect l="0" t="0" r="r" b="b"/>
              <a:pathLst>
                <a:path w="581" h="31">
                  <a:moveTo>
                    <a:pt x="0" y="7"/>
                  </a:moveTo>
                  <a:lnTo>
                    <a:pt x="127" y="31"/>
                  </a:lnTo>
                  <a:lnTo>
                    <a:pt x="581" y="26"/>
                  </a:lnTo>
                  <a:lnTo>
                    <a:pt x="576" y="5"/>
                  </a:lnTo>
                  <a:lnTo>
                    <a:pt x="4" y="0"/>
                  </a:lnTo>
                  <a:lnTo>
                    <a:pt x="0" y="7"/>
                  </a:lnTo>
                  <a:close/>
                </a:path>
              </a:pathLst>
            </a:custGeom>
            <a:solidFill>
              <a:schemeClr val="tx1">
                <a:lumMod val="75000"/>
                <a:lumOff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9" name="Freeform 11"/>
            <p:cNvSpPr/>
            <p:nvPr/>
          </p:nvSpPr>
          <p:spPr bwMode="auto">
            <a:xfrm>
              <a:off x="7114273" y="1681082"/>
              <a:ext cx="569995" cy="498417"/>
            </a:xfrm>
            <a:custGeom>
              <a:avLst/>
              <a:gdLst>
                <a:gd name="T0" fmla="*/ 12 w 596"/>
                <a:gd name="T1" fmla="*/ 395 h 520"/>
                <a:gd name="T2" fmla="*/ 274 w 596"/>
                <a:gd name="T3" fmla="*/ 383 h 520"/>
                <a:gd name="T4" fmla="*/ 281 w 596"/>
                <a:gd name="T5" fmla="*/ 520 h 520"/>
                <a:gd name="T6" fmla="*/ 596 w 596"/>
                <a:gd name="T7" fmla="*/ 243 h 520"/>
                <a:gd name="T8" fmla="*/ 253 w 596"/>
                <a:gd name="T9" fmla="*/ 0 h 520"/>
                <a:gd name="T10" fmla="*/ 260 w 596"/>
                <a:gd name="T11" fmla="*/ 137 h 520"/>
                <a:gd name="T12" fmla="*/ 0 w 596"/>
                <a:gd name="T13" fmla="*/ 144 h 520"/>
                <a:gd name="T14" fmla="*/ 12 w 596"/>
                <a:gd name="T15" fmla="*/ 395 h 5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6" h="520">
                  <a:moveTo>
                    <a:pt x="12" y="395"/>
                  </a:moveTo>
                  <a:lnTo>
                    <a:pt x="274" y="383"/>
                  </a:lnTo>
                  <a:lnTo>
                    <a:pt x="281" y="520"/>
                  </a:lnTo>
                  <a:lnTo>
                    <a:pt x="596" y="243"/>
                  </a:lnTo>
                  <a:lnTo>
                    <a:pt x="253" y="0"/>
                  </a:lnTo>
                  <a:lnTo>
                    <a:pt x="260" y="137"/>
                  </a:lnTo>
                  <a:lnTo>
                    <a:pt x="0" y="144"/>
                  </a:lnTo>
                  <a:lnTo>
                    <a:pt x="12" y="395"/>
                  </a:lnTo>
                  <a:close/>
                </a:path>
              </a:pathLst>
            </a:custGeom>
            <a:solidFill>
              <a:schemeClr val="tx1">
                <a:lumMod val="65000"/>
                <a:lumOff val="35000"/>
              </a:schemeClr>
            </a:solidFill>
            <a:ln>
              <a:solidFill>
                <a:schemeClr val="bg1"/>
              </a:solidFill>
            </a:ln>
            <a:effectLst>
              <a:outerShdw blurRad="50800" dist="38100" dir="8100000" algn="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0" name="Freeform 12"/>
            <p:cNvSpPr/>
            <p:nvPr/>
          </p:nvSpPr>
          <p:spPr bwMode="auto">
            <a:xfrm>
              <a:off x="4237545" y="1244517"/>
              <a:ext cx="3093434" cy="2035481"/>
            </a:xfrm>
            <a:custGeom>
              <a:avLst/>
              <a:gdLst>
                <a:gd name="T0" fmla="*/ 3130 w 3231"/>
                <a:gd name="T1" fmla="*/ 0 h 2126"/>
                <a:gd name="T2" fmla="*/ 3231 w 3231"/>
                <a:gd name="T3" fmla="*/ 2102 h 2126"/>
                <a:gd name="T4" fmla="*/ 895 w 3231"/>
                <a:gd name="T5" fmla="*/ 2119 h 2126"/>
                <a:gd name="T6" fmla="*/ 897 w 3231"/>
                <a:gd name="T7" fmla="*/ 1895 h 2126"/>
                <a:gd name="T8" fmla="*/ 1131 w 3231"/>
                <a:gd name="T9" fmla="*/ 1892 h 2126"/>
                <a:gd name="T10" fmla="*/ 748 w 3231"/>
                <a:gd name="T11" fmla="*/ 1403 h 2126"/>
                <a:gd name="T12" fmla="*/ 356 w 3231"/>
                <a:gd name="T13" fmla="*/ 1902 h 2126"/>
                <a:gd name="T14" fmla="*/ 583 w 3231"/>
                <a:gd name="T15" fmla="*/ 1899 h 2126"/>
                <a:gd name="T16" fmla="*/ 576 w 3231"/>
                <a:gd name="T17" fmla="*/ 2124 h 2126"/>
                <a:gd name="T18" fmla="*/ 0 w 3231"/>
                <a:gd name="T19" fmla="*/ 2126 h 2126"/>
                <a:gd name="T20" fmla="*/ 75 w 3231"/>
                <a:gd name="T21" fmla="*/ 154 h 2126"/>
                <a:gd name="T22" fmla="*/ 3130 w 3231"/>
                <a:gd name="T23" fmla="*/ 0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31" h="2126">
                  <a:moveTo>
                    <a:pt x="3130" y="0"/>
                  </a:moveTo>
                  <a:lnTo>
                    <a:pt x="3231" y="2102"/>
                  </a:lnTo>
                  <a:lnTo>
                    <a:pt x="895" y="2119"/>
                  </a:lnTo>
                  <a:lnTo>
                    <a:pt x="897" y="1895"/>
                  </a:lnTo>
                  <a:lnTo>
                    <a:pt x="1131" y="1892"/>
                  </a:lnTo>
                  <a:lnTo>
                    <a:pt x="748" y="1403"/>
                  </a:lnTo>
                  <a:lnTo>
                    <a:pt x="356" y="1902"/>
                  </a:lnTo>
                  <a:lnTo>
                    <a:pt x="583" y="1899"/>
                  </a:lnTo>
                  <a:lnTo>
                    <a:pt x="576" y="2124"/>
                  </a:lnTo>
                  <a:lnTo>
                    <a:pt x="0" y="2126"/>
                  </a:lnTo>
                  <a:lnTo>
                    <a:pt x="75" y="154"/>
                  </a:lnTo>
                  <a:lnTo>
                    <a:pt x="3130" y="0"/>
                  </a:lnTo>
                  <a:close/>
                </a:path>
              </a:pathLst>
            </a:custGeom>
            <a:gradFill flip="none" rotWithShape="1">
              <a:gsLst>
                <a:gs pos="13000">
                  <a:srgbClr val="6C0000"/>
                </a:gs>
                <a:gs pos="100000">
                  <a:srgbClr val="C00000"/>
                </a:gs>
              </a:gsLst>
              <a:path path="circle">
                <a:fillToRect l="100000" t="100000"/>
              </a:path>
              <a:tileRect r="-100000" b="-100000"/>
            </a:gradFill>
            <a:ln w="12700" algn="ctr">
              <a:solidFill>
                <a:schemeClr val="bg1"/>
              </a:solid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11" name="Freeform 13"/>
            <p:cNvSpPr/>
            <p:nvPr/>
          </p:nvSpPr>
          <p:spPr bwMode="auto">
            <a:xfrm>
              <a:off x="4091235" y="4103326"/>
              <a:ext cx="328660" cy="660323"/>
            </a:xfrm>
            <a:custGeom>
              <a:avLst/>
              <a:gdLst>
                <a:gd name="T0" fmla="*/ 4 w 145"/>
                <a:gd name="T1" fmla="*/ 292 h 292"/>
                <a:gd name="T2" fmla="*/ 65 w 145"/>
                <a:gd name="T3" fmla="*/ 256 h 292"/>
                <a:gd name="T4" fmla="*/ 70 w 145"/>
                <a:gd name="T5" fmla="*/ 122 h 292"/>
                <a:gd name="T6" fmla="*/ 145 w 145"/>
                <a:gd name="T7" fmla="*/ 1 h 292"/>
                <a:gd name="T8" fmla="*/ 6 w 145"/>
                <a:gd name="T9" fmla="*/ 142 h 292"/>
                <a:gd name="T10" fmla="*/ 0 w 145"/>
                <a:gd name="T11" fmla="*/ 288 h 292"/>
                <a:gd name="T12" fmla="*/ 4 w 145"/>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145" h="292">
                  <a:moveTo>
                    <a:pt x="4" y="292"/>
                  </a:moveTo>
                  <a:cubicBezTo>
                    <a:pt x="65" y="256"/>
                    <a:pt x="65" y="256"/>
                    <a:pt x="65" y="256"/>
                  </a:cubicBezTo>
                  <a:cubicBezTo>
                    <a:pt x="67" y="212"/>
                    <a:pt x="68" y="167"/>
                    <a:pt x="70" y="122"/>
                  </a:cubicBezTo>
                  <a:cubicBezTo>
                    <a:pt x="72" y="65"/>
                    <a:pt x="103" y="22"/>
                    <a:pt x="145" y="1"/>
                  </a:cubicBezTo>
                  <a:cubicBezTo>
                    <a:pt x="78" y="0"/>
                    <a:pt x="7" y="59"/>
                    <a:pt x="6" y="142"/>
                  </a:cubicBezTo>
                  <a:cubicBezTo>
                    <a:pt x="0" y="288"/>
                    <a:pt x="0" y="288"/>
                    <a:pt x="0" y="288"/>
                  </a:cubicBezTo>
                  <a:lnTo>
                    <a:pt x="4" y="292"/>
                  </a:lnTo>
                  <a:close/>
                </a:path>
              </a:pathLst>
            </a:custGeom>
            <a:gradFill flip="none" rotWithShape="1">
              <a:gsLst>
                <a:gs pos="0">
                  <a:schemeClr val="bg1">
                    <a:lumMod val="75000"/>
                  </a:schemeClr>
                </a:gs>
                <a:gs pos="61000">
                  <a:schemeClr val="bg1">
                    <a:lumMod val="50000"/>
                  </a:schemeClr>
                </a:gs>
              </a:gsLst>
              <a:lin ang="5400000" scaled="0"/>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2" name="Freeform 14"/>
            <p:cNvSpPr/>
            <p:nvPr/>
          </p:nvSpPr>
          <p:spPr bwMode="auto">
            <a:xfrm>
              <a:off x="4670756" y="3273160"/>
              <a:ext cx="489021" cy="803182"/>
            </a:xfrm>
            <a:custGeom>
              <a:avLst/>
              <a:gdLst>
                <a:gd name="T0" fmla="*/ 0 w 216"/>
                <a:gd name="T1" fmla="*/ 355 h 355"/>
                <a:gd name="T2" fmla="*/ 215 w 216"/>
                <a:gd name="T3" fmla="*/ 98 h 355"/>
                <a:gd name="T4" fmla="*/ 216 w 216"/>
                <a:gd name="T5" fmla="*/ 10 h 355"/>
                <a:gd name="T6" fmla="*/ 187 w 216"/>
                <a:gd name="T7" fmla="*/ 0 h 355"/>
                <a:gd name="T8" fmla="*/ 182 w 216"/>
                <a:gd name="T9" fmla="*/ 5 h 355"/>
                <a:gd name="T10" fmla="*/ 181 w 216"/>
                <a:gd name="T11" fmla="*/ 99 h 355"/>
                <a:gd name="T12" fmla="*/ 1 w 216"/>
                <a:gd name="T13" fmla="*/ 351 h 355"/>
                <a:gd name="T14" fmla="*/ 0 w 216"/>
                <a:gd name="T15" fmla="*/ 35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355">
                  <a:moveTo>
                    <a:pt x="0" y="355"/>
                  </a:moveTo>
                  <a:cubicBezTo>
                    <a:pt x="121" y="323"/>
                    <a:pt x="211" y="233"/>
                    <a:pt x="215" y="98"/>
                  </a:cubicBezTo>
                  <a:cubicBezTo>
                    <a:pt x="216" y="10"/>
                    <a:pt x="216" y="10"/>
                    <a:pt x="216" y="10"/>
                  </a:cubicBezTo>
                  <a:cubicBezTo>
                    <a:pt x="187" y="0"/>
                    <a:pt x="187" y="0"/>
                    <a:pt x="187" y="0"/>
                  </a:cubicBezTo>
                  <a:cubicBezTo>
                    <a:pt x="182" y="5"/>
                    <a:pt x="182" y="5"/>
                    <a:pt x="182" y="5"/>
                  </a:cubicBezTo>
                  <a:cubicBezTo>
                    <a:pt x="182" y="36"/>
                    <a:pt x="181" y="68"/>
                    <a:pt x="181" y="99"/>
                  </a:cubicBezTo>
                  <a:cubicBezTo>
                    <a:pt x="175" y="234"/>
                    <a:pt x="83" y="318"/>
                    <a:pt x="1" y="351"/>
                  </a:cubicBezTo>
                  <a:cubicBezTo>
                    <a:pt x="0" y="353"/>
                    <a:pt x="0" y="353"/>
                    <a:pt x="0" y="355"/>
                  </a:cubicBezTo>
                  <a:close/>
                </a:path>
              </a:pathLst>
            </a:custGeom>
            <a:gradFill flip="none" rotWithShape="1">
              <a:gsLst>
                <a:gs pos="2000">
                  <a:schemeClr val="bg1">
                    <a:lumMod val="75000"/>
                  </a:schemeClr>
                </a:gs>
                <a:gs pos="70000">
                  <a:schemeClr val="bg1">
                    <a:lumMod val="50000"/>
                  </a:schemeClr>
                </a:gs>
              </a:gsLst>
              <a:lin ang="5400000" scaled="0"/>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3" name="Freeform 15"/>
            <p:cNvSpPr/>
            <p:nvPr/>
          </p:nvSpPr>
          <p:spPr bwMode="auto">
            <a:xfrm>
              <a:off x="3797504" y="3273160"/>
              <a:ext cx="1297176" cy="1490490"/>
            </a:xfrm>
            <a:custGeom>
              <a:avLst/>
              <a:gdLst>
                <a:gd name="T0" fmla="*/ 0 w 573"/>
                <a:gd name="T1" fmla="*/ 656 h 659"/>
                <a:gd name="T2" fmla="*/ 134 w 573"/>
                <a:gd name="T3" fmla="*/ 659 h 659"/>
                <a:gd name="T4" fmla="*/ 139 w 573"/>
                <a:gd name="T5" fmla="*/ 511 h 659"/>
                <a:gd name="T6" fmla="*/ 272 w 573"/>
                <a:gd name="T7" fmla="*/ 372 h 659"/>
                <a:gd name="T8" fmla="*/ 570 w 573"/>
                <a:gd name="T9" fmla="*/ 91 h 659"/>
                <a:gd name="T10" fmla="*/ 573 w 573"/>
                <a:gd name="T11" fmla="*/ 0 h 659"/>
                <a:gd name="T12" fmla="*/ 438 w 573"/>
                <a:gd name="T13" fmla="*/ 2 h 659"/>
                <a:gd name="T14" fmla="*/ 437 w 573"/>
                <a:gd name="T15" fmla="*/ 83 h 659"/>
                <a:gd name="T16" fmla="*/ 297 w 573"/>
                <a:gd name="T17" fmla="*/ 229 h 659"/>
                <a:gd name="T18" fmla="*/ 7 w 573"/>
                <a:gd name="T19" fmla="*/ 511 h 659"/>
                <a:gd name="T20" fmla="*/ 0 w 573"/>
                <a:gd name="T21" fmla="*/ 65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3" h="659">
                  <a:moveTo>
                    <a:pt x="0" y="656"/>
                  </a:moveTo>
                  <a:cubicBezTo>
                    <a:pt x="134" y="659"/>
                    <a:pt x="134" y="659"/>
                    <a:pt x="134" y="659"/>
                  </a:cubicBezTo>
                  <a:cubicBezTo>
                    <a:pt x="136" y="610"/>
                    <a:pt x="137" y="561"/>
                    <a:pt x="139" y="511"/>
                  </a:cubicBezTo>
                  <a:cubicBezTo>
                    <a:pt x="141" y="437"/>
                    <a:pt x="208" y="370"/>
                    <a:pt x="272" y="372"/>
                  </a:cubicBezTo>
                  <a:cubicBezTo>
                    <a:pt x="435" y="379"/>
                    <a:pt x="566" y="262"/>
                    <a:pt x="570" y="91"/>
                  </a:cubicBezTo>
                  <a:cubicBezTo>
                    <a:pt x="573" y="0"/>
                    <a:pt x="573" y="0"/>
                    <a:pt x="573" y="0"/>
                  </a:cubicBezTo>
                  <a:cubicBezTo>
                    <a:pt x="438" y="2"/>
                    <a:pt x="438" y="2"/>
                    <a:pt x="438" y="2"/>
                  </a:cubicBezTo>
                  <a:cubicBezTo>
                    <a:pt x="438" y="29"/>
                    <a:pt x="437" y="56"/>
                    <a:pt x="437" y="83"/>
                  </a:cubicBezTo>
                  <a:cubicBezTo>
                    <a:pt x="435" y="161"/>
                    <a:pt x="400" y="225"/>
                    <a:pt x="297" y="229"/>
                  </a:cubicBezTo>
                  <a:cubicBezTo>
                    <a:pt x="155" y="234"/>
                    <a:pt x="17" y="328"/>
                    <a:pt x="7" y="511"/>
                  </a:cubicBezTo>
                  <a:lnTo>
                    <a:pt x="0" y="656"/>
                  </a:lnTo>
                  <a:close/>
                </a:path>
              </a:pathLst>
            </a:custGeom>
            <a:gradFill flip="none" rotWithShape="1">
              <a:gsLst>
                <a:gs pos="36000">
                  <a:schemeClr val="bg1">
                    <a:lumMod val="75000"/>
                  </a:schemeClr>
                </a:gs>
                <a:gs pos="70000">
                  <a:schemeClr val="bg1">
                    <a:lumMod val="50000"/>
                  </a:schemeClr>
                </a:gs>
              </a:gsLst>
              <a:lin ang="5400000" scaled="0"/>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 name="Freeform 16"/>
            <p:cNvSpPr/>
            <p:nvPr/>
          </p:nvSpPr>
          <p:spPr bwMode="auto">
            <a:xfrm>
              <a:off x="3773689" y="1558859"/>
              <a:ext cx="703364" cy="617466"/>
            </a:xfrm>
            <a:custGeom>
              <a:avLst/>
              <a:gdLst>
                <a:gd name="T0" fmla="*/ 723 w 735"/>
                <a:gd name="T1" fmla="*/ 468 h 645"/>
                <a:gd name="T2" fmla="*/ 402 w 735"/>
                <a:gd name="T3" fmla="*/ 478 h 645"/>
                <a:gd name="T4" fmla="*/ 395 w 735"/>
                <a:gd name="T5" fmla="*/ 645 h 645"/>
                <a:gd name="T6" fmla="*/ 0 w 735"/>
                <a:gd name="T7" fmla="*/ 319 h 645"/>
                <a:gd name="T8" fmla="*/ 418 w 735"/>
                <a:gd name="T9" fmla="*/ 0 h 645"/>
                <a:gd name="T10" fmla="*/ 411 w 735"/>
                <a:gd name="T11" fmla="*/ 178 h 645"/>
                <a:gd name="T12" fmla="*/ 735 w 735"/>
                <a:gd name="T13" fmla="*/ 161 h 645"/>
                <a:gd name="T14" fmla="*/ 723 w 735"/>
                <a:gd name="T15" fmla="*/ 46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5" h="645">
                  <a:moveTo>
                    <a:pt x="723" y="468"/>
                  </a:moveTo>
                  <a:lnTo>
                    <a:pt x="402" y="478"/>
                  </a:lnTo>
                  <a:lnTo>
                    <a:pt x="395" y="645"/>
                  </a:lnTo>
                  <a:lnTo>
                    <a:pt x="0" y="319"/>
                  </a:lnTo>
                  <a:lnTo>
                    <a:pt x="418" y="0"/>
                  </a:lnTo>
                  <a:lnTo>
                    <a:pt x="411" y="178"/>
                  </a:lnTo>
                  <a:lnTo>
                    <a:pt x="735" y="161"/>
                  </a:lnTo>
                  <a:lnTo>
                    <a:pt x="723" y="468"/>
                  </a:lnTo>
                  <a:close/>
                </a:path>
              </a:pathLst>
            </a:custGeom>
            <a:solidFill>
              <a:schemeClr val="tx1">
                <a:lumMod val="65000"/>
                <a:lumOff val="35000"/>
              </a:schemeClr>
            </a:solidFill>
            <a:ln>
              <a:solidFill>
                <a:schemeClr val="bg1"/>
              </a:solidFill>
            </a:ln>
            <a:effectLst>
              <a:outerShdw blurRad="50800" dist="38100" dir="8100000" algn="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6" name="Freeform 12"/>
            <p:cNvSpPr/>
            <p:nvPr/>
          </p:nvSpPr>
          <p:spPr bwMode="auto">
            <a:xfrm>
              <a:off x="5254785" y="1244517"/>
              <a:ext cx="2076193" cy="2027612"/>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nvGrpSpPr>
            <p:cNvPr id="27683" name="组合 16"/>
            <p:cNvGrpSpPr/>
            <p:nvPr/>
          </p:nvGrpSpPr>
          <p:grpSpPr bwMode="auto">
            <a:xfrm rot="-252717">
              <a:off x="4627561" y="1498312"/>
              <a:ext cx="2468992" cy="1040483"/>
              <a:chOff x="3073379" y="1731005"/>
              <a:chExt cx="3088080" cy="1301379"/>
            </a:xfrm>
          </p:grpSpPr>
          <p:sp>
            <p:nvSpPr>
              <p:cNvPr id="27688" name="矩形 20"/>
              <p:cNvSpPr>
                <a:spLocks noChangeArrowheads="1"/>
              </p:cNvSpPr>
              <p:nvPr/>
            </p:nvSpPr>
            <p:spPr bwMode="auto">
              <a:xfrm>
                <a:off x="3073379" y="2177795"/>
                <a:ext cx="3088080" cy="85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Clr>
                    <a:srgbClr val="0070C0"/>
                  </a:buClr>
                  <a:buFontTx/>
                  <a:buNone/>
                </a:pPr>
                <a:r>
                  <a:rPr lang="zh-CN" altLang="en-US" sz="800">
                    <a:solidFill>
                      <a:srgbClr val="FFFFFF"/>
                    </a:solidFill>
                    <a:latin typeface="微软雅黑" panose="020B0503020204020204" pitchFamily="34" charset="-122"/>
                    <a:ea typeface="微软雅黑" panose="020B0503020204020204" pitchFamily="34" charset="-122"/>
                  </a:rPr>
                  <a:t>是</a:t>
                </a:r>
                <a:r>
                  <a:rPr lang="zh-CN" altLang="zh-CN" sz="800">
                    <a:solidFill>
                      <a:srgbClr val="FFFFFF"/>
                    </a:solidFill>
                    <a:latin typeface="微软雅黑" panose="020B0503020204020204" pitchFamily="34" charset="-122"/>
                    <a:ea typeface="微软雅黑" panose="020B0503020204020204" pitchFamily="34" charset="-122"/>
                  </a:rPr>
                  <a:t>国内顶尖的</a:t>
                </a:r>
                <a:r>
                  <a:rPr lang="en-US" altLang="zh-CN" sz="800">
                    <a:solidFill>
                      <a:srgbClr val="FFFFFF"/>
                    </a:solidFill>
                    <a:latin typeface="微软雅黑" panose="020B0503020204020204" pitchFamily="34" charset="-122"/>
                    <a:ea typeface="微软雅黑" panose="020B0503020204020204" pitchFamily="34" charset="-122"/>
                  </a:rPr>
                  <a:t>PPT</a:t>
                </a:r>
                <a:r>
                  <a:rPr lang="zh-CN" altLang="zh-CN" sz="800">
                    <a:solidFill>
                      <a:srgbClr val="FFFFFF"/>
                    </a:solidFill>
                    <a:latin typeface="微软雅黑" panose="020B0503020204020204" pitchFamily="34" charset="-122"/>
                    <a:ea typeface="微软雅黑" panose="020B0503020204020204" pitchFamily="34" charset="-122"/>
                  </a:rPr>
                  <a:t>制作技术、顶级的</a:t>
                </a:r>
                <a:r>
                  <a:rPr lang="en-US" altLang="zh-CN" sz="800">
                    <a:solidFill>
                      <a:srgbClr val="FFFFFF"/>
                    </a:solidFill>
                    <a:latin typeface="微软雅黑" panose="020B0503020204020204" pitchFamily="34" charset="-122"/>
                    <a:ea typeface="微软雅黑" panose="020B0503020204020204" pitchFamily="34" charset="-122"/>
                  </a:rPr>
                  <a:t>PPT</a:t>
                </a:r>
                <a:r>
                  <a:rPr lang="zh-CN" altLang="zh-CN" sz="800">
                    <a:solidFill>
                      <a:srgbClr val="FFFFFF"/>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800">
                    <a:solidFill>
                      <a:srgbClr val="FFFFFF"/>
                    </a:solidFill>
                    <a:latin typeface="微软雅黑" panose="020B0503020204020204" pitchFamily="34" charset="-122"/>
                    <a:ea typeface="微软雅黑" panose="020B0503020204020204" pitchFamily="34" charset="-122"/>
                  </a:rPr>
                  <a:t>PPT</a:t>
                </a:r>
                <a:r>
                  <a:rPr lang="zh-CN" altLang="zh-CN" sz="800">
                    <a:solidFill>
                      <a:srgbClr val="FFFFFF"/>
                    </a:solidFill>
                    <a:latin typeface="微软雅黑" panose="020B0503020204020204" pitchFamily="34" charset="-122"/>
                    <a:ea typeface="微软雅黑" panose="020B0503020204020204" pitchFamily="34" charset="-122"/>
                  </a:rPr>
                  <a:t>展示效果，让您的</a:t>
                </a:r>
                <a:r>
                  <a:rPr lang="en-US" altLang="zh-CN" sz="800">
                    <a:solidFill>
                      <a:srgbClr val="FFFFFF"/>
                    </a:solidFill>
                    <a:latin typeface="微软雅黑" panose="020B0503020204020204" pitchFamily="34" charset="-122"/>
                    <a:ea typeface="微软雅黑" panose="020B0503020204020204" pitchFamily="34" charset="-122"/>
                  </a:rPr>
                  <a:t>PPT</a:t>
                </a:r>
                <a:r>
                  <a:rPr lang="zh-CN" altLang="zh-CN" sz="800">
                    <a:solidFill>
                      <a:srgbClr val="FFFFFF"/>
                    </a:solidFill>
                    <a:latin typeface="微软雅黑" panose="020B0503020204020204" pitchFamily="34" charset="-122"/>
                    <a:ea typeface="微软雅黑" panose="020B0503020204020204" pitchFamily="34" charset="-122"/>
                  </a:rPr>
                  <a:t>创造卓越价值。</a:t>
                </a:r>
                <a:endParaRPr lang="zh-CN" altLang="zh-CN" sz="800">
                  <a:solidFill>
                    <a:srgbClr val="FFFFFF"/>
                  </a:solidFill>
                  <a:latin typeface="微软雅黑" panose="020B0503020204020204" pitchFamily="34" charset="-122"/>
                  <a:ea typeface="微软雅黑" panose="020B0503020204020204" pitchFamily="34" charset="-122"/>
                </a:endParaRPr>
              </a:p>
            </p:txBody>
          </p:sp>
          <p:sp>
            <p:nvSpPr>
              <p:cNvPr id="27689" name="矩形 21"/>
              <p:cNvSpPr>
                <a:spLocks noChangeArrowheads="1"/>
              </p:cNvSpPr>
              <p:nvPr/>
            </p:nvSpPr>
            <p:spPr bwMode="auto">
              <a:xfrm>
                <a:off x="3084430" y="1731005"/>
                <a:ext cx="2960727" cy="51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Clr>
                    <a:srgbClr val="0070C0"/>
                  </a:buClr>
                  <a:buFontTx/>
                  <a:buNone/>
                </a:pPr>
                <a:r>
                  <a:rPr lang="zh-CN" altLang="zh-CN" sz="1400" b="1">
                    <a:solidFill>
                      <a:srgbClr val="FFFFFF"/>
                    </a:solidFill>
                    <a:latin typeface="微软雅黑" panose="020B0503020204020204" pitchFamily="34" charset="-122"/>
                    <a:ea typeface="微软雅黑" panose="020B0503020204020204" pitchFamily="34" charset="-122"/>
                  </a:rPr>
                  <a:t>上海锐普广告有限公司</a:t>
                </a:r>
                <a:endParaRPr lang="zh-CN" altLang="zh-CN" sz="1400" b="1">
                  <a:solidFill>
                    <a:srgbClr val="FFFFFF"/>
                  </a:solidFill>
                  <a:latin typeface="微软雅黑" panose="020B0503020204020204" pitchFamily="34" charset="-122"/>
                  <a:ea typeface="微软雅黑" panose="020B0503020204020204" pitchFamily="34" charset="-122"/>
                </a:endParaRPr>
              </a:p>
            </p:txBody>
          </p:sp>
        </p:grpSp>
        <p:sp>
          <p:nvSpPr>
            <p:cNvPr id="34" name="Freeform 12"/>
            <p:cNvSpPr/>
            <p:nvPr/>
          </p:nvSpPr>
          <p:spPr bwMode="auto">
            <a:xfrm rot="16200000">
              <a:off x="5251405" y="1251935"/>
              <a:ext cx="2076193" cy="2027612"/>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1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5" name="Freeform 17"/>
            <p:cNvSpPr/>
            <p:nvPr/>
          </p:nvSpPr>
          <p:spPr bwMode="auto">
            <a:xfrm>
              <a:off x="6163222" y="771550"/>
              <a:ext cx="616039" cy="703181"/>
            </a:xfrm>
            <a:custGeom>
              <a:avLst/>
              <a:gdLst>
                <a:gd name="T0" fmla="*/ 487 w 643"/>
                <a:gd name="T1" fmla="*/ 723 h 735"/>
                <a:gd name="T2" fmla="*/ 473 w 643"/>
                <a:gd name="T3" fmla="*/ 400 h 735"/>
                <a:gd name="T4" fmla="*/ 643 w 643"/>
                <a:gd name="T5" fmla="*/ 390 h 735"/>
                <a:gd name="T6" fmla="*/ 300 w 643"/>
                <a:gd name="T7" fmla="*/ 0 h 735"/>
                <a:gd name="T8" fmla="*/ 0 w 643"/>
                <a:gd name="T9" fmla="*/ 423 h 735"/>
                <a:gd name="T10" fmla="*/ 170 w 643"/>
                <a:gd name="T11" fmla="*/ 414 h 735"/>
                <a:gd name="T12" fmla="*/ 175 w 643"/>
                <a:gd name="T13" fmla="*/ 735 h 735"/>
                <a:gd name="T14" fmla="*/ 487 w 643"/>
                <a:gd name="T15" fmla="*/ 723 h 7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735">
                  <a:moveTo>
                    <a:pt x="487" y="723"/>
                  </a:moveTo>
                  <a:lnTo>
                    <a:pt x="473" y="400"/>
                  </a:lnTo>
                  <a:lnTo>
                    <a:pt x="643" y="390"/>
                  </a:lnTo>
                  <a:lnTo>
                    <a:pt x="300" y="0"/>
                  </a:lnTo>
                  <a:lnTo>
                    <a:pt x="0" y="423"/>
                  </a:lnTo>
                  <a:lnTo>
                    <a:pt x="170" y="414"/>
                  </a:lnTo>
                  <a:lnTo>
                    <a:pt x="175" y="735"/>
                  </a:lnTo>
                  <a:lnTo>
                    <a:pt x="487" y="723"/>
                  </a:lnTo>
                  <a:close/>
                </a:path>
              </a:pathLst>
            </a:custGeom>
            <a:solidFill>
              <a:schemeClr val="tx1">
                <a:lumMod val="65000"/>
                <a:lumOff val="35000"/>
              </a:schemeClr>
            </a:solidFill>
            <a:ln>
              <a:solidFill>
                <a:schemeClr val="bg1"/>
              </a:solidFill>
            </a:ln>
            <a:effectLst>
              <a:outerShdw blurRad="50800" dist="38100" dir="8100000" algn="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sp>
        <p:nvSpPr>
          <p:cNvPr id="23" name="TextBox 22"/>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27" name="组合 26"/>
          <p:cNvGrpSpPr/>
          <p:nvPr/>
        </p:nvGrpSpPr>
        <p:grpSpPr bwMode="auto">
          <a:xfrm>
            <a:off x="889000" y="1765300"/>
            <a:ext cx="2468563" cy="374650"/>
            <a:chOff x="797256" y="1258087"/>
            <a:chExt cx="2712940" cy="461337"/>
          </a:xfrm>
        </p:grpSpPr>
        <p:sp>
          <p:nvSpPr>
            <p:cNvPr id="28" name="矩形 27"/>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TextBox 28"/>
            <p:cNvSpPr txBox="1"/>
            <p:nvPr/>
          </p:nvSpPr>
          <p:spPr bwMode="auto">
            <a:xfrm>
              <a:off x="989168" y="1291320"/>
              <a:ext cx="2521028" cy="33818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30"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bwMode="auto">
          <a:xfrm>
            <a:off x="903288" y="2139950"/>
            <a:ext cx="2300287" cy="2030413"/>
            <a:chOff x="903784" y="2139702"/>
            <a:chExt cx="2300065" cy="2031325"/>
          </a:xfrm>
        </p:grpSpPr>
        <p:sp>
          <p:nvSpPr>
            <p:cNvPr id="27655" name="矩形 32"/>
            <p:cNvSpPr>
              <a:spLocks noChangeArrowheads="1"/>
            </p:cNvSpPr>
            <p:nvPr/>
          </p:nvSpPr>
          <p:spPr bwMode="auto">
            <a:xfrm>
              <a:off x="904539" y="2139702"/>
              <a:ext cx="229931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Clr>
                  <a:srgbClr val="0070C0"/>
                </a:buClr>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上海锐普广告公司是</a:t>
              </a:r>
              <a:r>
                <a:rPr lang="zh-CN" altLang="zh-CN" sz="1200">
                  <a:solidFill>
                    <a:srgbClr val="000000"/>
                  </a:solidFill>
                  <a:latin typeface="微软雅黑" panose="020B0503020204020204" pitchFamily="34" charset="-122"/>
                  <a:ea typeface="微软雅黑" panose="020B0503020204020204" pitchFamily="34" charset="-122"/>
                </a:rPr>
                <a:t>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展示效果，让您的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创造卓越价值。</a:t>
              </a:r>
              <a:endParaRPr lang="zh-CN" altLang="zh-CN" sz="1200">
                <a:solidFill>
                  <a:srgbClr val="000000"/>
                </a:solidFill>
                <a:latin typeface="微软雅黑" panose="020B0503020204020204" pitchFamily="34" charset="-122"/>
                <a:ea typeface="微软雅黑" panose="020B0503020204020204" pitchFamily="34" charset="-122"/>
              </a:endParaRPr>
            </a:p>
          </p:txBody>
        </p:sp>
        <p:grpSp>
          <p:nvGrpSpPr>
            <p:cNvPr id="27656" name="组合 30"/>
            <p:cNvGrpSpPr/>
            <p:nvPr/>
          </p:nvGrpSpPr>
          <p:grpSpPr bwMode="auto">
            <a:xfrm>
              <a:off x="903784" y="2311064"/>
              <a:ext cx="45719" cy="54187"/>
              <a:chOff x="1852566" y="482802"/>
              <a:chExt cx="406057" cy="481329"/>
            </a:xfrm>
          </p:grpSpPr>
          <p:sp>
            <p:nvSpPr>
              <p:cNvPr id="27657" name="等腰三角形 31"/>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5" name="等腰三角形 34"/>
              <p:cNvSpPr/>
              <p:nvPr/>
            </p:nvSpPr>
            <p:spPr>
              <a:xfrm rot="16200000" flipH="1">
                <a:off x="1817160" y="519675"/>
                <a:ext cx="479658" cy="408846"/>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00" fill="hold"/>
                                        <p:tgtEl>
                                          <p:spTgt spid="18"/>
                                        </p:tgtEl>
                                        <p:attrNameLst>
                                          <p:attrName>ppt_x</p:attrName>
                                        </p:attrNameLst>
                                      </p:cBhvr>
                                      <p:tavLst>
                                        <p:tav tm="0">
                                          <p:val>
                                            <p:strVal val="#ppt_x"/>
                                          </p:val>
                                        </p:tav>
                                        <p:tav tm="100000">
                                          <p:val>
                                            <p:strVal val="#ppt_x"/>
                                          </p:val>
                                        </p:tav>
                                      </p:tavLst>
                                    </p:anim>
                                    <p:anim calcmode="lin" valueType="num">
                                      <p:cBhvr additive="base">
                                        <p:cTn id="8" dur="700" fill="hold"/>
                                        <p:tgtEl>
                                          <p:spTgt spid="18"/>
                                        </p:tgtEl>
                                        <p:attrNameLst>
                                          <p:attrName>ppt_y</p:attrName>
                                        </p:attrNameLst>
                                      </p:cBhvr>
                                      <p:tavLst>
                                        <p:tav tm="0">
                                          <p:val>
                                            <p:strVal val="1+#ppt_h/2"/>
                                          </p:val>
                                        </p:tav>
                                        <p:tav tm="100000">
                                          <p:val>
                                            <p:strVal val="#ppt_y"/>
                                          </p:val>
                                        </p:tav>
                                      </p:tavLst>
                                    </p:anim>
                                  </p:childTnLst>
                                </p:cTn>
                              </p:par>
                              <p:par>
                                <p:cTn id="9" presetID="14" presetClass="entr" presetSubtype="10" fill="hold" grpId="0" nodeType="withEffect">
                                  <p:stCondLst>
                                    <p:cond delay="250"/>
                                  </p:stCondLst>
                                  <p:childTnLst>
                                    <p:set>
                                      <p:cBhvr>
                                        <p:cTn id="10" dur="1" fill="hold">
                                          <p:stCondLst>
                                            <p:cond delay="0"/>
                                          </p:stCondLst>
                                        </p:cTn>
                                        <p:tgtEl>
                                          <p:spTgt spid="19"/>
                                        </p:tgtEl>
                                        <p:attrNameLst>
                                          <p:attrName>style.visibility</p:attrName>
                                        </p:attrNameLst>
                                      </p:cBhvr>
                                      <p:to>
                                        <p:strVal val="visible"/>
                                      </p:to>
                                    </p:set>
                                    <p:animEffect transition="in" filter="randombar(horizontal)">
                                      <p:cBhvr>
                                        <p:cTn id="11" dur="750"/>
                                        <p:tgtEl>
                                          <p:spTgt spid="19"/>
                                        </p:tgtEl>
                                      </p:cBhvr>
                                    </p:animEffect>
                                  </p:childTnLst>
                                </p:cTn>
                              </p:par>
                              <p:par>
                                <p:cTn id="12" presetID="2" presetClass="entr" presetSubtype="8" fill="hold" nodeType="withEffect">
                                  <p:stCondLst>
                                    <p:cond delay="50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800" fill="hold"/>
                                        <p:tgtEl>
                                          <p:spTgt spid="27"/>
                                        </p:tgtEl>
                                        <p:attrNameLst>
                                          <p:attrName>ppt_x</p:attrName>
                                        </p:attrNameLst>
                                      </p:cBhvr>
                                      <p:tavLst>
                                        <p:tav tm="0">
                                          <p:val>
                                            <p:strVal val="0-#ppt_w/2"/>
                                          </p:val>
                                        </p:tav>
                                        <p:tav tm="100000">
                                          <p:val>
                                            <p:strVal val="#ppt_x"/>
                                          </p:val>
                                        </p:tav>
                                      </p:tavLst>
                                    </p:anim>
                                    <p:anim calcmode="lin" valueType="num">
                                      <p:cBhvr additive="base">
                                        <p:cTn id="15" dur="800" fill="hold"/>
                                        <p:tgtEl>
                                          <p:spTgt spid="27"/>
                                        </p:tgtEl>
                                        <p:attrNameLst>
                                          <p:attrName>ppt_y</p:attrName>
                                        </p:attrNameLst>
                                      </p:cBhvr>
                                      <p:tavLst>
                                        <p:tav tm="0">
                                          <p:val>
                                            <p:strVal val="#ppt_y"/>
                                          </p:val>
                                        </p:tav>
                                        <p:tav tm="100000">
                                          <p:val>
                                            <p:strVal val="#ppt_y"/>
                                          </p:val>
                                        </p:tav>
                                      </p:tavLst>
                                    </p:anim>
                                  </p:childTnLst>
                                </p:cTn>
                              </p:par>
                              <p:par>
                                <p:cTn id="16" presetID="22" presetClass="entr" presetSubtype="1" fill="hold" nodeType="withEffect">
                                  <p:stCondLst>
                                    <p:cond delay="75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900113" y="1949450"/>
            <a:ext cx="5451475" cy="2709863"/>
            <a:chOff x="1152972" y="1949858"/>
            <a:chExt cx="5451202" cy="2710124"/>
          </a:xfrm>
        </p:grpSpPr>
        <p:sp>
          <p:nvSpPr>
            <p:cNvPr id="9" name="矩形 8"/>
            <p:cNvSpPr/>
            <p:nvPr/>
          </p:nvSpPr>
          <p:spPr bwMode="auto">
            <a:xfrm>
              <a:off x="1683170" y="2907213"/>
              <a:ext cx="79371" cy="79383"/>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bwMode="auto">
            <a:xfrm>
              <a:off x="1675233" y="3021524"/>
              <a:ext cx="44606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692" name="矩形 48"/>
            <p:cNvSpPr>
              <a:spLocks noChangeArrowheads="1"/>
            </p:cNvSpPr>
            <p:nvPr/>
          </p:nvSpPr>
          <p:spPr bwMode="auto">
            <a:xfrm>
              <a:off x="1736636" y="2797957"/>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微软雅黑" panose="020B0503020204020204" pitchFamily="34" charset="-122"/>
                  <a:ea typeface="微软雅黑" panose="020B0503020204020204" pitchFamily="34" charset="-122"/>
                </a:rPr>
                <a:t>15%</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1760954" y="3982054"/>
              <a:ext cx="80959" cy="79383"/>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bwMode="auto">
            <a:xfrm flipH="1">
              <a:off x="1760954" y="4086839"/>
              <a:ext cx="3476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695" name="矩形 67"/>
            <p:cNvSpPr>
              <a:spLocks noChangeArrowheads="1"/>
            </p:cNvSpPr>
            <p:nvPr/>
          </p:nvSpPr>
          <p:spPr bwMode="auto">
            <a:xfrm>
              <a:off x="1786589" y="3864038"/>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微软雅黑" panose="020B0503020204020204" pitchFamily="34" charset="-122"/>
                  <a:ea typeface="微软雅黑" panose="020B0503020204020204" pitchFamily="34" charset="-122"/>
                </a:rPr>
                <a:t>10%</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28696" name="矩形 42"/>
            <p:cNvSpPr>
              <a:spLocks noChangeArrowheads="1"/>
            </p:cNvSpPr>
            <p:nvPr/>
          </p:nvSpPr>
          <p:spPr bwMode="auto">
            <a:xfrm>
              <a:off x="1727172" y="2260022"/>
              <a:ext cx="4106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微软雅黑" panose="020B0503020204020204" pitchFamily="34" charset="-122"/>
                  <a:ea typeface="微软雅黑" panose="020B0503020204020204" pitchFamily="34" charset="-122"/>
                </a:rPr>
                <a:t>5%</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1691107" y="2362648"/>
              <a:ext cx="80959" cy="79383"/>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bwMode="auto">
            <a:xfrm>
              <a:off x="1691107" y="2496011"/>
              <a:ext cx="44765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699" name="矩形 17"/>
            <p:cNvSpPr>
              <a:spLocks noChangeArrowheads="1"/>
            </p:cNvSpPr>
            <p:nvPr/>
          </p:nvSpPr>
          <p:spPr bwMode="auto">
            <a:xfrm>
              <a:off x="1240669" y="3435183"/>
              <a:ext cx="79533" cy="79533"/>
            </a:xfrm>
            <a:prstGeom prst="rect">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8700" name="矩形 60"/>
            <p:cNvSpPr>
              <a:spLocks noChangeArrowheads="1"/>
            </p:cNvSpPr>
            <p:nvPr/>
          </p:nvSpPr>
          <p:spPr bwMode="auto">
            <a:xfrm>
              <a:off x="1240669" y="3320949"/>
              <a:ext cx="5400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微软雅黑" panose="020B0503020204020204" pitchFamily="34" charset="-122"/>
                  <a:ea typeface="微软雅黑" panose="020B0503020204020204" pitchFamily="34" charset="-122"/>
                </a:rPr>
                <a:t>55%</a:t>
              </a:r>
              <a:endParaRPr lang="zh-CN" altLang="en-US" sz="1200">
                <a:solidFill>
                  <a:srgbClr val="000000"/>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bwMode="auto">
            <a:xfrm>
              <a:off x="1245042" y="3558151"/>
              <a:ext cx="86038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702" name="Freeform 9"/>
            <p:cNvSpPr/>
            <p:nvPr/>
          </p:nvSpPr>
          <p:spPr bwMode="auto">
            <a:xfrm>
              <a:off x="2532081"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Line 10"/>
            <p:cNvSpPr>
              <a:spLocks noChangeShapeType="1"/>
            </p:cNvSpPr>
            <p:nvPr/>
          </p:nvSpPr>
          <p:spPr bwMode="auto">
            <a:xfrm>
              <a:off x="2532440"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04" name="Freeform 11"/>
            <p:cNvSpPr/>
            <p:nvPr/>
          </p:nvSpPr>
          <p:spPr bwMode="auto">
            <a:xfrm>
              <a:off x="2809121"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Line 12"/>
            <p:cNvSpPr>
              <a:spLocks noChangeShapeType="1"/>
            </p:cNvSpPr>
            <p:nvPr/>
          </p:nvSpPr>
          <p:spPr bwMode="auto">
            <a:xfrm>
              <a:off x="2808651"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06" name="Freeform 13"/>
            <p:cNvSpPr/>
            <p:nvPr/>
          </p:nvSpPr>
          <p:spPr bwMode="auto">
            <a:xfrm>
              <a:off x="3080860"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Line 14"/>
            <p:cNvSpPr>
              <a:spLocks noChangeShapeType="1"/>
            </p:cNvSpPr>
            <p:nvPr/>
          </p:nvSpPr>
          <p:spPr bwMode="auto">
            <a:xfrm>
              <a:off x="3080100"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08" name="Freeform 15"/>
            <p:cNvSpPr/>
            <p:nvPr/>
          </p:nvSpPr>
          <p:spPr bwMode="auto">
            <a:xfrm>
              <a:off x="3357899"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Line 16"/>
            <p:cNvSpPr>
              <a:spLocks noChangeShapeType="1"/>
            </p:cNvSpPr>
            <p:nvPr/>
          </p:nvSpPr>
          <p:spPr bwMode="auto">
            <a:xfrm>
              <a:off x="3357899"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10" name="Freeform 17"/>
            <p:cNvSpPr/>
            <p:nvPr/>
          </p:nvSpPr>
          <p:spPr bwMode="auto">
            <a:xfrm>
              <a:off x="3634940"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 name="Line 18"/>
            <p:cNvSpPr>
              <a:spLocks noChangeShapeType="1"/>
            </p:cNvSpPr>
            <p:nvPr/>
          </p:nvSpPr>
          <p:spPr bwMode="auto">
            <a:xfrm>
              <a:off x="3635698"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12" name="Freeform 19"/>
            <p:cNvSpPr/>
            <p:nvPr/>
          </p:nvSpPr>
          <p:spPr bwMode="auto">
            <a:xfrm>
              <a:off x="3906677"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Line 20"/>
            <p:cNvSpPr>
              <a:spLocks noChangeShapeType="1"/>
            </p:cNvSpPr>
            <p:nvPr/>
          </p:nvSpPr>
          <p:spPr bwMode="auto">
            <a:xfrm>
              <a:off x="3907146"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14" name="Freeform 21"/>
            <p:cNvSpPr/>
            <p:nvPr/>
          </p:nvSpPr>
          <p:spPr bwMode="auto">
            <a:xfrm>
              <a:off x="4183718"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Line 22"/>
            <p:cNvSpPr>
              <a:spLocks noChangeShapeType="1"/>
            </p:cNvSpPr>
            <p:nvPr/>
          </p:nvSpPr>
          <p:spPr bwMode="auto">
            <a:xfrm>
              <a:off x="4183357"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16" name="Freeform 23"/>
            <p:cNvSpPr/>
            <p:nvPr/>
          </p:nvSpPr>
          <p:spPr bwMode="auto">
            <a:xfrm>
              <a:off x="4460758"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Line 24"/>
            <p:cNvSpPr>
              <a:spLocks noChangeShapeType="1"/>
            </p:cNvSpPr>
            <p:nvPr/>
          </p:nvSpPr>
          <p:spPr bwMode="auto">
            <a:xfrm>
              <a:off x="4461156"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18" name="Freeform 25"/>
            <p:cNvSpPr/>
            <p:nvPr/>
          </p:nvSpPr>
          <p:spPr bwMode="auto">
            <a:xfrm>
              <a:off x="4737798"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Line 26"/>
            <p:cNvSpPr>
              <a:spLocks noChangeShapeType="1"/>
            </p:cNvSpPr>
            <p:nvPr/>
          </p:nvSpPr>
          <p:spPr bwMode="auto">
            <a:xfrm>
              <a:off x="4737367"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20" name="Freeform 27"/>
            <p:cNvSpPr/>
            <p:nvPr/>
          </p:nvSpPr>
          <p:spPr bwMode="auto">
            <a:xfrm>
              <a:off x="5010862"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Line 28"/>
            <p:cNvSpPr>
              <a:spLocks noChangeShapeType="1"/>
            </p:cNvSpPr>
            <p:nvPr/>
          </p:nvSpPr>
          <p:spPr bwMode="auto">
            <a:xfrm>
              <a:off x="5010404"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22" name="Freeform 29"/>
            <p:cNvSpPr/>
            <p:nvPr/>
          </p:nvSpPr>
          <p:spPr bwMode="auto">
            <a:xfrm>
              <a:off x="5286576"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Line 30"/>
            <p:cNvSpPr>
              <a:spLocks noChangeShapeType="1"/>
            </p:cNvSpPr>
            <p:nvPr/>
          </p:nvSpPr>
          <p:spPr bwMode="auto">
            <a:xfrm>
              <a:off x="5286615"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24" name="Freeform 31"/>
            <p:cNvSpPr/>
            <p:nvPr/>
          </p:nvSpPr>
          <p:spPr bwMode="auto">
            <a:xfrm>
              <a:off x="5563616"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 name="Line 32"/>
            <p:cNvSpPr>
              <a:spLocks noChangeShapeType="1"/>
            </p:cNvSpPr>
            <p:nvPr/>
          </p:nvSpPr>
          <p:spPr bwMode="auto">
            <a:xfrm>
              <a:off x="5562826"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26" name="Freeform 33"/>
            <p:cNvSpPr/>
            <p:nvPr/>
          </p:nvSpPr>
          <p:spPr bwMode="auto">
            <a:xfrm>
              <a:off x="5836680"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Line 34"/>
            <p:cNvSpPr>
              <a:spLocks noChangeShapeType="1"/>
            </p:cNvSpPr>
            <p:nvPr/>
          </p:nvSpPr>
          <p:spPr bwMode="auto">
            <a:xfrm>
              <a:off x="5837449"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28" name="Freeform 35"/>
            <p:cNvSpPr/>
            <p:nvPr/>
          </p:nvSpPr>
          <p:spPr bwMode="auto">
            <a:xfrm>
              <a:off x="6113720"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 name="Line 36"/>
            <p:cNvSpPr>
              <a:spLocks noChangeShapeType="1"/>
            </p:cNvSpPr>
            <p:nvPr/>
          </p:nvSpPr>
          <p:spPr bwMode="auto">
            <a:xfrm>
              <a:off x="6113661" y="2148315"/>
              <a:ext cx="0" cy="2511667"/>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30" name="Freeform 37"/>
            <p:cNvSpPr/>
            <p:nvPr/>
          </p:nvSpPr>
          <p:spPr bwMode="auto">
            <a:xfrm>
              <a:off x="6390760" y="2148063"/>
              <a:ext cx="0" cy="2511919"/>
            </a:xfrm>
            <a:custGeom>
              <a:avLst/>
              <a:gdLst>
                <a:gd name="T0" fmla="*/ 0 h 1895"/>
                <a:gd name="T1" fmla="*/ 2147483646 h 1895"/>
                <a:gd name="T2" fmla="*/ 0 h 1895"/>
                <a:gd name="T3" fmla="*/ 0 60000 65536"/>
                <a:gd name="T4" fmla="*/ 0 60000 65536"/>
                <a:gd name="T5" fmla="*/ 0 60000 65536"/>
              </a:gdLst>
              <a:ahLst/>
              <a:cxnLst>
                <a:cxn ang="T3">
                  <a:pos x="0" y="T0"/>
                </a:cxn>
                <a:cxn ang="T4">
                  <a:pos x="0" y="T1"/>
                </a:cxn>
                <a:cxn ang="T5">
                  <a:pos x="0" y="T2"/>
                </a:cxn>
              </a:cxnLst>
              <a:rect l="0" t="0" r="r" b="b"/>
              <a:pathLst>
                <a:path h="1895">
                  <a:moveTo>
                    <a:pt x="0" y="0"/>
                  </a:moveTo>
                  <a:lnTo>
                    <a:pt x="0" y="18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731" name="Freeform 39"/>
            <p:cNvSpPr/>
            <p:nvPr/>
          </p:nvSpPr>
          <p:spPr bwMode="auto">
            <a:xfrm>
              <a:off x="2045604" y="2210363"/>
              <a:ext cx="4558570" cy="0"/>
            </a:xfrm>
            <a:custGeom>
              <a:avLst/>
              <a:gdLst>
                <a:gd name="T0" fmla="*/ 0 w 3439"/>
                <a:gd name="T1" fmla="*/ 2147483646 w 3439"/>
                <a:gd name="T2" fmla="*/ 0 w 3439"/>
                <a:gd name="T3" fmla="*/ 0 60000 65536"/>
                <a:gd name="T4" fmla="*/ 0 60000 65536"/>
                <a:gd name="T5" fmla="*/ 0 60000 65536"/>
              </a:gdLst>
              <a:ahLst/>
              <a:cxnLst>
                <a:cxn ang="T3">
                  <a:pos x="T0" y="0"/>
                </a:cxn>
                <a:cxn ang="T4">
                  <a:pos x="T1" y="0"/>
                </a:cxn>
                <a:cxn ang="T5">
                  <a:pos x="T2" y="0"/>
                </a:cxn>
              </a:cxnLst>
              <a:rect l="0" t="0" r="r" b="b"/>
              <a:pathLst>
                <a:path w="3439">
                  <a:moveTo>
                    <a:pt x="0" y="0"/>
                  </a:moveTo>
                  <a:lnTo>
                    <a:pt x="343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 name="Line 40"/>
            <p:cNvSpPr>
              <a:spLocks noChangeShapeType="1"/>
            </p:cNvSpPr>
            <p:nvPr/>
          </p:nvSpPr>
          <p:spPr bwMode="auto">
            <a:xfrm>
              <a:off x="2045102" y="2210233"/>
              <a:ext cx="4301910" cy="0"/>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8733" name="Freeform 41"/>
            <p:cNvSpPr/>
            <p:nvPr/>
          </p:nvSpPr>
          <p:spPr bwMode="auto">
            <a:xfrm>
              <a:off x="2255041" y="1953206"/>
              <a:ext cx="0" cy="2706775"/>
            </a:xfrm>
            <a:custGeom>
              <a:avLst/>
              <a:gdLst>
                <a:gd name="T0" fmla="*/ 0 h 2042"/>
                <a:gd name="T1" fmla="*/ 2147483646 h 2042"/>
                <a:gd name="T2" fmla="*/ 0 h 2042"/>
                <a:gd name="T3" fmla="*/ 0 60000 65536"/>
                <a:gd name="T4" fmla="*/ 0 60000 65536"/>
                <a:gd name="T5" fmla="*/ 0 60000 65536"/>
              </a:gdLst>
              <a:ahLst/>
              <a:cxnLst>
                <a:cxn ang="T3">
                  <a:pos x="0" y="T0"/>
                </a:cxn>
                <a:cxn ang="T4">
                  <a:pos x="0" y="T1"/>
                </a:cxn>
                <a:cxn ang="T5">
                  <a:pos x="0" y="T2"/>
                </a:cxn>
              </a:cxnLst>
              <a:rect l="0" t="0" r="r" b="b"/>
              <a:pathLst>
                <a:path h="2042">
                  <a:moveTo>
                    <a:pt x="0" y="0"/>
                  </a:moveTo>
                  <a:lnTo>
                    <a:pt x="0" y="204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Line 42"/>
            <p:cNvSpPr>
              <a:spLocks noChangeShapeType="1"/>
            </p:cNvSpPr>
            <p:nvPr/>
          </p:nvSpPr>
          <p:spPr bwMode="auto">
            <a:xfrm>
              <a:off x="2254642" y="1953033"/>
              <a:ext cx="0" cy="2706949"/>
            </a:xfrm>
            <a:prstGeom prst="line">
              <a:avLst/>
            </a:prstGeom>
            <a:noFill/>
            <a:ln w="8"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8735" name="Rectangle 43"/>
            <p:cNvSpPr>
              <a:spLocks noChangeArrowheads="1"/>
            </p:cNvSpPr>
            <p:nvPr/>
          </p:nvSpPr>
          <p:spPr bwMode="auto">
            <a:xfrm>
              <a:off x="2457832" y="1949858"/>
              <a:ext cx="169853"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36" name="AutoShape 88"/>
            <p:cNvSpPr>
              <a:spLocks noChangeAspect="1" noChangeArrowheads="1" noTextEdit="1"/>
            </p:cNvSpPr>
            <p:nvPr/>
          </p:nvSpPr>
          <p:spPr bwMode="auto">
            <a:xfrm>
              <a:off x="2253715" y="2350872"/>
              <a:ext cx="3860004" cy="18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Rectangle 116"/>
            <p:cNvSpPr>
              <a:spLocks noChangeArrowheads="1"/>
            </p:cNvSpPr>
            <p:nvPr/>
          </p:nvSpPr>
          <p:spPr bwMode="auto">
            <a:xfrm>
              <a:off x="2260992" y="2351535"/>
              <a:ext cx="269861" cy="287365"/>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57" name="Rectangle 117"/>
            <p:cNvSpPr>
              <a:spLocks noChangeArrowheads="1"/>
            </p:cNvSpPr>
            <p:nvPr/>
          </p:nvSpPr>
          <p:spPr bwMode="auto">
            <a:xfrm>
              <a:off x="2297502" y="2351535"/>
              <a:ext cx="234938" cy="287365"/>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58" name="Rectangle 118"/>
            <p:cNvSpPr>
              <a:spLocks noChangeArrowheads="1"/>
            </p:cNvSpPr>
            <p:nvPr/>
          </p:nvSpPr>
          <p:spPr bwMode="auto">
            <a:xfrm>
              <a:off x="2260992" y="2351535"/>
              <a:ext cx="60322" cy="287365"/>
            </a:xfrm>
            <a:prstGeom prst="rect">
              <a:avLst/>
            </a:prstGeom>
            <a:solidFill>
              <a:schemeClr val="tx1">
                <a:lumMod val="75000"/>
                <a:lumOff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59" name="Rectangle 113"/>
            <p:cNvSpPr>
              <a:spLocks noChangeArrowheads="1"/>
            </p:cNvSpPr>
            <p:nvPr/>
          </p:nvSpPr>
          <p:spPr bwMode="auto">
            <a:xfrm>
              <a:off x="2260992" y="3404148"/>
              <a:ext cx="2755762" cy="287366"/>
            </a:xfrm>
            <a:prstGeom prst="rect">
              <a:avLst/>
            </a:prstGeom>
            <a:gradFill flip="none" rotWithShape="1">
              <a:gsLst>
                <a:gs pos="13000">
                  <a:srgbClr val="6C0000"/>
                </a:gs>
                <a:gs pos="100000">
                  <a:srgbClr val="C00000"/>
                </a:gs>
              </a:gsLst>
              <a:path path="circle">
                <a:fillToRect l="100000" t="100000"/>
              </a:path>
              <a:tileRect r="-100000" b="-100000"/>
            </a:gradFill>
            <a:ln w="12700" algn="ctr">
              <a:no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61" name="Rectangle 116"/>
            <p:cNvSpPr>
              <a:spLocks noChangeArrowheads="1"/>
            </p:cNvSpPr>
            <p:nvPr/>
          </p:nvSpPr>
          <p:spPr bwMode="auto">
            <a:xfrm>
              <a:off x="2260343" y="3404022"/>
              <a:ext cx="1846195" cy="287993"/>
            </a:xfrm>
            <a:prstGeom prst="rect">
              <a:avLst/>
            </a:prstGeom>
            <a:gradFill flip="none" rotWithShape="1">
              <a:gsLst>
                <a:gs pos="13000">
                  <a:srgbClr val="6C0000"/>
                </a:gs>
                <a:gs pos="100000">
                  <a:srgbClr val="C00000"/>
                </a:gs>
              </a:gsLst>
              <a:path path="circle">
                <a:fillToRect l="100000" t="100000"/>
              </a:path>
              <a:tileRect r="-100000" b="-100000"/>
            </a:gradFill>
            <a:ln w="12700" algn="ctr">
              <a:no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62" name="Rectangle 117"/>
            <p:cNvSpPr>
              <a:spLocks noChangeArrowheads="1"/>
            </p:cNvSpPr>
            <p:nvPr/>
          </p:nvSpPr>
          <p:spPr bwMode="auto">
            <a:xfrm>
              <a:off x="2442536" y="3404022"/>
              <a:ext cx="1166017" cy="287993"/>
            </a:xfrm>
            <a:prstGeom prst="rect">
              <a:avLst/>
            </a:prstGeom>
            <a:gradFill flip="none" rotWithShape="1">
              <a:gsLst>
                <a:gs pos="13000">
                  <a:srgbClr val="6C0000"/>
                </a:gs>
                <a:gs pos="100000">
                  <a:srgbClr val="C00000"/>
                </a:gs>
              </a:gsLst>
              <a:path path="circle">
                <a:fillToRect l="100000" t="100000"/>
              </a:path>
              <a:tileRect r="-100000" b="-100000"/>
            </a:gradFill>
            <a:ln w="12700" algn="ctr">
              <a:noFill/>
              <a:round/>
            </a:ln>
            <a:effectLst/>
          </p:spPr>
          <p:txBody>
            <a:bodyPr anchor="ct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28749" name="Rectangle 118"/>
            <p:cNvSpPr>
              <a:spLocks noChangeArrowheads="1"/>
            </p:cNvSpPr>
            <p:nvPr/>
          </p:nvSpPr>
          <p:spPr bwMode="auto">
            <a:xfrm>
              <a:off x="2260343" y="3404022"/>
              <a:ext cx="306350" cy="28799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64" name="Rectangle 116"/>
            <p:cNvSpPr>
              <a:spLocks noChangeArrowheads="1"/>
            </p:cNvSpPr>
            <p:nvPr/>
          </p:nvSpPr>
          <p:spPr bwMode="auto">
            <a:xfrm>
              <a:off x="2260992" y="2877047"/>
              <a:ext cx="547660" cy="287366"/>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65" name="Rectangle 117"/>
            <p:cNvSpPr>
              <a:spLocks noChangeArrowheads="1"/>
            </p:cNvSpPr>
            <p:nvPr/>
          </p:nvSpPr>
          <p:spPr bwMode="auto">
            <a:xfrm>
              <a:off x="2318139" y="2877047"/>
              <a:ext cx="373043" cy="287366"/>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66" name="Rectangle 118"/>
            <p:cNvSpPr>
              <a:spLocks noChangeArrowheads="1"/>
            </p:cNvSpPr>
            <p:nvPr/>
          </p:nvSpPr>
          <p:spPr bwMode="auto">
            <a:xfrm>
              <a:off x="2260992" y="2877047"/>
              <a:ext cx="96832" cy="287366"/>
            </a:xfrm>
            <a:prstGeom prst="rect">
              <a:avLst/>
            </a:prstGeom>
            <a:solidFill>
              <a:schemeClr val="tx1">
                <a:lumMod val="75000"/>
                <a:lumOff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69" name="Rectangle 116"/>
            <p:cNvSpPr>
              <a:spLocks noChangeArrowheads="1"/>
            </p:cNvSpPr>
            <p:nvPr/>
          </p:nvSpPr>
          <p:spPr bwMode="auto">
            <a:xfrm>
              <a:off x="2260992" y="3982054"/>
              <a:ext cx="395267" cy="288953"/>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70" name="Rectangle 117"/>
            <p:cNvSpPr>
              <a:spLocks noChangeArrowheads="1"/>
            </p:cNvSpPr>
            <p:nvPr/>
          </p:nvSpPr>
          <p:spPr bwMode="auto">
            <a:xfrm>
              <a:off x="2299090" y="3982054"/>
              <a:ext cx="249225" cy="288953"/>
            </a:xfrm>
            <a:prstGeom prst="rect">
              <a:avLst/>
            </a:pr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71" name="Rectangle 118"/>
            <p:cNvSpPr>
              <a:spLocks noChangeArrowheads="1"/>
            </p:cNvSpPr>
            <p:nvPr/>
          </p:nvSpPr>
          <p:spPr bwMode="auto">
            <a:xfrm>
              <a:off x="2260992" y="3982054"/>
              <a:ext cx="65084" cy="288953"/>
            </a:xfrm>
            <a:prstGeom prst="rect">
              <a:avLst/>
            </a:prstGeom>
            <a:solidFill>
              <a:schemeClr val="tx1">
                <a:lumMod val="75000"/>
                <a:lumOff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28756" name="Rectangle 43"/>
            <p:cNvSpPr>
              <a:spLocks noChangeArrowheads="1"/>
            </p:cNvSpPr>
            <p:nvPr/>
          </p:nvSpPr>
          <p:spPr bwMode="auto">
            <a:xfrm>
              <a:off x="2659434"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15%</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57" name="Rectangle 43"/>
            <p:cNvSpPr>
              <a:spLocks noChangeArrowheads="1"/>
            </p:cNvSpPr>
            <p:nvPr/>
          </p:nvSpPr>
          <p:spPr bwMode="auto">
            <a:xfrm>
              <a:off x="2938820"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20%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58" name="Rectangle 43"/>
            <p:cNvSpPr>
              <a:spLocks noChangeArrowheads="1"/>
            </p:cNvSpPr>
            <p:nvPr/>
          </p:nvSpPr>
          <p:spPr bwMode="auto">
            <a:xfrm>
              <a:off x="3218206"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2</a:t>
              </a: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59" name="Rectangle 43"/>
            <p:cNvSpPr>
              <a:spLocks noChangeArrowheads="1"/>
            </p:cNvSpPr>
            <p:nvPr/>
          </p:nvSpPr>
          <p:spPr bwMode="auto">
            <a:xfrm>
              <a:off x="3497592"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30%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0" name="Rectangle 43"/>
            <p:cNvSpPr>
              <a:spLocks noChangeArrowheads="1"/>
            </p:cNvSpPr>
            <p:nvPr/>
          </p:nvSpPr>
          <p:spPr bwMode="auto">
            <a:xfrm>
              <a:off x="3776978"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35%</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1" name="Rectangle 43"/>
            <p:cNvSpPr>
              <a:spLocks noChangeArrowheads="1"/>
            </p:cNvSpPr>
            <p:nvPr/>
          </p:nvSpPr>
          <p:spPr bwMode="auto">
            <a:xfrm>
              <a:off x="4056364"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40%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2" name="Rectangle 43"/>
            <p:cNvSpPr>
              <a:spLocks noChangeArrowheads="1"/>
            </p:cNvSpPr>
            <p:nvPr/>
          </p:nvSpPr>
          <p:spPr bwMode="auto">
            <a:xfrm>
              <a:off x="4335750"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4</a:t>
              </a: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3" name="Rectangle 43"/>
            <p:cNvSpPr>
              <a:spLocks noChangeArrowheads="1"/>
            </p:cNvSpPr>
            <p:nvPr/>
          </p:nvSpPr>
          <p:spPr bwMode="auto">
            <a:xfrm>
              <a:off x="4615136"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4" name="Rectangle 43"/>
            <p:cNvSpPr>
              <a:spLocks noChangeArrowheads="1"/>
            </p:cNvSpPr>
            <p:nvPr/>
          </p:nvSpPr>
          <p:spPr bwMode="auto">
            <a:xfrm>
              <a:off x="4894522"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5%</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5" name="Rectangle 43"/>
            <p:cNvSpPr>
              <a:spLocks noChangeArrowheads="1"/>
            </p:cNvSpPr>
            <p:nvPr/>
          </p:nvSpPr>
          <p:spPr bwMode="auto">
            <a:xfrm>
              <a:off x="5173908"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60%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6" name="Rectangle 43"/>
            <p:cNvSpPr>
              <a:spLocks noChangeArrowheads="1"/>
            </p:cNvSpPr>
            <p:nvPr/>
          </p:nvSpPr>
          <p:spPr bwMode="auto">
            <a:xfrm>
              <a:off x="5453294"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6</a:t>
              </a: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7" name="Rectangle 43"/>
            <p:cNvSpPr>
              <a:spLocks noChangeArrowheads="1"/>
            </p:cNvSpPr>
            <p:nvPr/>
          </p:nvSpPr>
          <p:spPr bwMode="auto">
            <a:xfrm>
              <a:off x="5732680"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70%</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28768" name="Rectangle 43"/>
            <p:cNvSpPr>
              <a:spLocks noChangeArrowheads="1"/>
            </p:cNvSpPr>
            <p:nvPr/>
          </p:nvSpPr>
          <p:spPr bwMode="auto">
            <a:xfrm>
              <a:off x="6012066" y="1949858"/>
              <a:ext cx="236526" cy="13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900">
                  <a:solidFill>
                    <a:srgbClr val="0D0D0D"/>
                  </a:solidFill>
                  <a:latin typeface="微软雅黑" panose="020B0503020204020204" pitchFamily="34" charset="-122"/>
                  <a:ea typeface="微软雅黑" panose="020B0503020204020204" pitchFamily="34" charset="-122"/>
                </a:rPr>
                <a:t>7</a:t>
              </a:r>
              <a:r>
                <a:rPr lang="zh-CN" altLang="zh-CN" sz="900">
                  <a:solidFill>
                    <a:srgbClr val="0D0D0D"/>
                  </a:solidFill>
                  <a:latin typeface="微软雅黑" panose="020B0503020204020204" pitchFamily="34" charset="-122"/>
                  <a:ea typeface="微软雅黑" panose="020B0503020204020204" pitchFamily="34" charset="-122"/>
                </a:rPr>
                <a:t>5</a:t>
              </a:r>
              <a:r>
                <a:rPr lang="en-US" altLang="zh-CN" sz="900">
                  <a:solidFill>
                    <a:srgbClr val="0D0D0D"/>
                  </a:solidFill>
                  <a:latin typeface="微软雅黑" panose="020B0503020204020204" pitchFamily="34" charset="-122"/>
                  <a:ea typeface="微软雅黑" panose="020B0503020204020204" pitchFamily="34" charset="-122"/>
                </a:rPr>
                <a:t>%</a:t>
              </a:r>
              <a:endParaRPr lang="en-US" altLang="zh-CN" sz="900">
                <a:solidFill>
                  <a:srgbClr val="0D0D0D"/>
                </a:solidFill>
                <a:latin typeface="微软雅黑" panose="020B0503020204020204" pitchFamily="34" charset="-122"/>
                <a:ea typeface="微软雅黑" panose="020B0503020204020204" pitchFamily="34" charset="-122"/>
              </a:endParaRPr>
            </a:p>
          </p:txBody>
        </p:sp>
        <p:sp>
          <p:nvSpPr>
            <p:cNvPr id="85" name="TextBox 72"/>
            <p:cNvSpPr txBox="1">
              <a:spLocks noChangeArrowheads="1"/>
            </p:cNvSpPr>
            <p:nvPr/>
          </p:nvSpPr>
          <p:spPr bwMode="auto">
            <a:xfrm>
              <a:off x="1595862" y="2438855"/>
              <a:ext cx="822284" cy="276252"/>
            </a:xfrm>
            <a:prstGeom prst="rect">
              <a:avLst/>
            </a:prstGeom>
            <a:noFill/>
            <a:ln w="12700">
              <a:noFill/>
              <a:miter lim="800000"/>
            </a:ln>
          </p:spPr>
          <p:txBody>
            <a:bodyPr>
              <a:spAutoFit/>
            </a:bodyPr>
            <a:lstStyle>
              <a:defPPr>
                <a:defRPr lang="zh-CN"/>
              </a:defPPr>
              <a:lvl1pPr fontAlgn="base">
                <a:spcBef>
                  <a:spcPct val="0"/>
                </a:spcBef>
                <a:spcAft>
                  <a:spcPct val="0"/>
                </a:spcAft>
                <a:defRPr sz="11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lnSpc>
                  <a:spcPct val="150000"/>
                </a:lnSpc>
                <a:defRPr/>
              </a:pPr>
              <a:r>
                <a:rPr lang="zh-CN" altLang="en-US" sz="900" kern="0" dirty="0">
                  <a:solidFill>
                    <a:prstClr val="black">
                      <a:lumMod val="95000"/>
                      <a:lumOff val="5000"/>
                    </a:prstClr>
                  </a:solidFill>
                </a:rPr>
                <a:t>添加标题</a:t>
              </a:r>
              <a:endParaRPr lang="en-US" altLang="zh-CN" sz="900" kern="0" dirty="0">
                <a:solidFill>
                  <a:prstClr val="black">
                    <a:lumMod val="95000"/>
                    <a:lumOff val="5000"/>
                  </a:prstClr>
                </a:solidFill>
              </a:endParaRPr>
            </a:p>
          </p:txBody>
        </p:sp>
        <p:sp>
          <p:nvSpPr>
            <p:cNvPr id="86" name="TextBox 72"/>
            <p:cNvSpPr txBox="1">
              <a:spLocks noChangeArrowheads="1"/>
            </p:cNvSpPr>
            <p:nvPr/>
          </p:nvSpPr>
          <p:spPr bwMode="auto">
            <a:xfrm>
              <a:off x="1595862" y="2965956"/>
              <a:ext cx="822284" cy="276252"/>
            </a:xfrm>
            <a:prstGeom prst="rect">
              <a:avLst/>
            </a:prstGeom>
            <a:noFill/>
            <a:ln w="12700">
              <a:noFill/>
              <a:miter lim="800000"/>
            </a:ln>
          </p:spPr>
          <p:txBody>
            <a:bodyPr>
              <a:spAutoFit/>
            </a:bodyPr>
            <a:lstStyle>
              <a:defPPr>
                <a:defRPr lang="zh-CN"/>
              </a:defPPr>
              <a:lvl1pPr fontAlgn="base">
                <a:spcBef>
                  <a:spcPct val="0"/>
                </a:spcBef>
                <a:spcAft>
                  <a:spcPct val="0"/>
                </a:spcAft>
                <a:defRPr sz="11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lnSpc>
                  <a:spcPct val="150000"/>
                </a:lnSpc>
                <a:defRPr/>
              </a:pPr>
              <a:r>
                <a:rPr lang="zh-CN" altLang="en-US" sz="900" kern="0" dirty="0">
                  <a:solidFill>
                    <a:prstClr val="black">
                      <a:lumMod val="95000"/>
                      <a:lumOff val="5000"/>
                    </a:prstClr>
                  </a:solidFill>
                </a:rPr>
                <a:t>添加标题</a:t>
              </a:r>
              <a:endParaRPr lang="en-US" altLang="zh-CN" sz="900" kern="0" dirty="0">
                <a:solidFill>
                  <a:prstClr val="black">
                    <a:lumMod val="95000"/>
                    <a:lumOff val="5000"/>
                  </a:prstClr>
                </a:solidFill>
              </a:endParaRPr>
            </a:p>
          </p:txBody>
        </p:sp>
        <p:sp>
          <p:nvSpPr>
            <p:cNvPr id="87" name="TextBox 72"/>
            <p:cNvSpPr txBox="1">
              <a:spLocks noChangeArrowheads="1"/>
            </p:cNvSpPr>
            <p:nvPr/>
          </p:nvSpPr>
          <p:spPr bwMode="auto">
            <a:xfrm>
              <a:off x="1152972" y="3510521"/>
              <a:ext cx="822284" cy="274663"/>
            </a:xfrm>
            <a:prstGeom prst="rect">
              <a:avLst/>
            </a:prstGeom>
            <a:noFill/>
            <a:ln w="12700">
              <a:noFill/>
              <a:miter lim="800000"/>
            </a:ln>
          </p:spPr>
          <p:txBody>
            <a:bodyPr>
              <a:spAutoFit/>
            </a:bodyPr>
            <a:lstStyle>
              <a:defPPr>
                <a:defRPr lang="zh-CN"/>
              </a:defPPr>
              <a:lvl1pPr fontAlgn="base">
                <a:spcBef>
                  <a:spcPct val="0"/>
                </a:spcBef>
                <a:spcAft>
                  <a:spcPct val="0"/>
                </a:spcAft>
                <a:defRPr sz="11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lnSpc>
                  <a:spcPct val="150000"/>
                </a:lnSpc>
                <a:defRPr/>
              </a:pPr>
              <a:r>
                <a:rPr lang="zh-CN" altLang="en-US" sz="900" kern="0" dirty="0">
                  <a:solidFill>
                    <a:prstClr val="black">
                      <a:lumMod val="95000"/>
                      <a:lumOff val="5000"/>
                    </a:prstClr>
                  </a:solidFill>
                </a:rPr>
                <a:t>添加标题</a:t>
              </a:r>
              <a:endParaRPr lang="en-US" altLang="zh-CN" sz="900" kern="0" dirty="0">
                <a:solidFill>
                  <a:prstClr val="black">
                    <a:lumMod val="95000"/>
                    <a:lumOff val="5000"/>
                  </a:prstClr>
                </a:solidFill>
              </a:endParaRPr>
            </a:p>
          </p:txBody>
        </p:sp>
        <p:sp>
          <p:nvSpPr>
            <p:cNvPr id="88" name="TextBox 72"/>
            <p:cNvSpPr txBox="1">
              <a:spLocks noChangeArrowheads="1"/>
            </p:cNvSpPr>
            <p:nvPr/>
          </p:nvSpPr>
          <p:spPr bwMode="auto">
            <a:xfrm>
              <a:off x="1595862" y="4032859"/>
              <a:ext cx="822284" cy="276252"/>
            </a:xfrm>
            <a:prstGeom prst="rect">
              <a:avLst/>
            </a:prstGeom>
            <a:noFill/>
            <a:ln w="12700">
              <a:noFill/>
              <a:miter lim="800000"/>
            </a:ln>
          </p:spPr>
          <p:txBody>
            <a:bodyPr>
              <a:spAutoFit/>
            </a:bodyPr>
            <a:lstStyle>
              <a:defPPr>
                <a:defRPr lang="zh-CN"/>
              </a:defPPr>
              <a:lvl1pPr fontAlgn="base">
                <a:spcBef>
                  <a:spcPct val="0"/>
                </a:spcBef>
                <a:spcAft>
                  <a:spcPct val="0"/>
                </a:spcAft>
                <a:defRPr sz="11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lnSpc>
                  <a:spcPct val="150000"/>
                </a:lnSpc>
                <a:defRPr/>
              </a:pPr>
              <a:r>
                <a:rPr lang="zh-CN" altLang="en-US" sz="900" kern="0" dirty="0">
                  <a:solidFill>
                    <a:prstClr val="black">
                      <a:lumMod val="95000"/>
                      <a:lumOff val="5000"/>
                    </a:prstClr>
                  </a:solidFill>
                </a:rPr>
                <a:t>添加标题</a:t>
              </a:r>
              <a:endParaRPr lang="en-US" altLang="zh-CN" sz="900" kern="0" dirty="0">
                <a:solidFill>
                  <a:prstClr val="black">
                    <a:lumMod val="95000"/>
                    <a:lumOff val="5000"/>
                  </a:prstClr>
                </a:solidFill>
              </a:endParaRPr>
            </a:p>
          </p:txBody>
        </p:sp>
      </p:grpSp>
      <p:sp>
        <p:nvSpPr>
          <p:cNvPr id="97" name="TextBox 96"/>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91" name="组合 90"/>
          <p:cNvGrpSpPr/>
          <p:nvPr/>
        </p:nvGrpSpPr>
        <p:grpSpPr bwMode="auto">
          <a:xfrm>
            <a:off x="955675" y="798513"/>
            <a:ext cx="2468563" cy="373062"/>
            <a:chOff x="797256" y="1258087"/>
            <a:chExt cx="2712940" cy="461337"/>
          </a:xfrm>
        </p:grpSpPr>
        <p:sp>
          <p:nvSpPr>
            <p:cNvPr id="92" name="矩形 91"/>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3" name="TextBox 92"/>
            <p:cNvSpPr txBox="1"/>
            <p:nvPr/>
          </p:nvSpPr>
          <p:spPr bwMode="auto">
            <a:xfrm>
              <a:off x="989168" y="1291460"/>
              <a:ext cx="2521028" cy="337660"/>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98"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bwMode="auto">
          <a:xfrm>
            <a:off x="971550" y="1158875"/>
            <a:ext cx="6804025" cy="647700"/>
            <a:chOff x="1223438" y="1159511"/>
            <a:chExt cx="6804946" cy="646331"/>
          </a:xfrm>
        </p:grpSpPr>
        <p:sp>
          <p:nvSpPr>
            <p:cNvPr id="28681" name="矩形 1"/>
            <p:cNvSpPr>
              <a:spLocks noChangeArrowheads="1"/>
            </p:cNvSpPr>
            <p:nvPr/>
          </p:nvSpPr>
          <p:spPr bwMode="auto">
            <a:xfrm>
              <a:off x="1259956" y="1159511"/>
              <a:ext cx="67684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Clr>
                  <a:srgbClr val="0070C0"/>
                </a:buClr>
                <a:buFontTx/>
                <a:buNone/>
              </a:pPr>
              <a:r>
                <a:rPr lang="zh-CN" altLang="zh-CN" sz="1200">
                  <a:solidFill>
                    <a:srgbClr val="0D0D0D"/>
                  </a:solidFill>
                  <a:latin typeface="微软雅黑" panose="020B0503020204020204" pitchFamily="34" charset="-122"/>
                  <a:ea typeface="微软雅黑" panose="020B0503020204020204" pitchFamily="34" charset="-122"/>
                </a:rPr>
                <a:t>拥有国内顶尖的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制作技术、顶级的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展示效果，让您的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创造卓越价值。</a:t>
              </a:r>
              <a:endParaRPr lang="zh-CN" altLang="zh-CN" sz="1200">
                <a:solidFill>
                  <a:srgbClr val="0D0D0D"/>
                </a:solidFill>
                <a:latin typeface="微软雅黑" panose="020B0503020204020204" pitchFamily="34" charset="-122"/>
                <a:ea typeface="微软雅黑" panose="020B0503020204020204" pitchFamily="34" charset="-122"/>
              </a:endParaRPr>
            </a:p>
          </p:txBody>
        </p:sp>
        <p:grpSp>
          <p:nvGrpSpPr>
            <p:cNvPr id="28682" name="组合 98"/>
            <p:cNvGrpSpPr/>
            <p:nvPr/>
          </p:nvGrpSpPr>
          <p:grpSpPr bwMode="auto">
            <a:xfrm>
              <a:off x="1223438" y="1341052"/>
              <a:ext cx="45719" cy="54187"/>
              <a:chOff x="1852566" y="482802"/>
              <a:chExt cx="406057" cy="481329"/>
            </a:xfrm>
          </p:grpSpPr>
          <p:sp>
            <p:nvSpPr>
              <p:cNvPr id="28683" name="等腰三角形 99"/>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01" name="等腰三角形 100"/>
              <p:cNvSpPr/>
              <p:nvPr/>
            </p:nvSpPr>
            <p:spPr>
              <a:xfrm rot="16200000" flipH="1">
                <a:off x="1817818" y="523196"/>
                <a:ext cx="478430" cy="408944"/>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
        <p:nvSpPr>
          <p:cNvPr id="100" name="矩形 12"/>
          <p:cNvSpPr/>
          <p:nvPr/>
        </p:nvSpPr>
        <p:spPr bwMode="auto">
          <a:xfrm flipH="1">
            <a:off x="2944768" y="3397666"/>
            <a:ext cx="1812449" cy="319843"/>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0"/>
                </a:schemeClr>
              </a:gs>
              <a:gs pos="100000">
                <a:srgbClr val="FFFFFF">
                  <a:alpha val="20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par>
                                <p:cTn id="8" presetID="12" presetClass="entr" presetSubtype="1"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p:tgtEl>
                                          <p:spTgt spid="4"/>
                                        </p:tgtEl>
                                        <p:attrNameLst>
                                          <p:attrName>ppt_y</p:attrName>
                                        </p:attrNameLst>
                                      </p:cBhvr>
                                      <p:tavLst>
                                        <p:tav tm="0">
                                          <p:val>
                                            <p:strVal val="#ppt_y-#ppt_h*1.125000"/>
                                          </p:val>
                                        </p:tav>
                                        <p:tav tm="100000">
                                          <p:val>
                                            <p:strVal val="#ppt_y"/>
                                          </p:val>
                                        </p:tav>
                                      </p:tavLst>
                                    </p:anim>
                                    <p:animEffect transition="in" filter="wipe(down)">
                                      <p:cBhvr>
                                        <p:cTn id="11" dur="500"/>
                                        <p:tgtEl>
                                          <p:spTgt spid="4"/>
                                        </p:tgtEl>
                                      </p:cBhvr>
                                    </p:animEffect>
                                  </p:childTnLst>
                                </p:cTn>
                              </p:par>
                              <p:par>
                                <p:cTn id="12" presetID="53" presetClass="entr" presetSubtype="16" fill="hold" nodeType="withEffect">
                                  <p:stCondLst>
                                    <p:cond delay="50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形状 1"/>
          <p:cNvSpPr/>
          <p:nvPr/>
        </p:nvSpPr>
        <p:spPr>
          <a:xfrm>
            <a:off x="1377117" y="2254139"/>
            <a:ext cx="1613755" cy="1613755"/>
          </a:xfrm>
          <a:prstGeom prst="leftCircularArrow">
            <a:avLst>
              <a:gd name="adj1" fmla="val 3021"/>
              <a:gd name="adj2" fmla="val 370612"/>
              <a:gd name="adj3" fmla="val 2146122"/>
              <a:gd name="adj4" fmla="val 9024489"/>
              <a:gd name="adj5" fmla="val 3525"/>
            </a:avLst>
          </a:prstGeom>
          <a:solidFill>
            <a:schemeClr val="tx1">
              <a:lumMod val="65000"/>
              <a:lumOff val="35000"/>
            </a:schemeClr>
          </a:solidFill>
          <a:ln w="3175">
            <a:solidFill>
              <a:schemeClr val="bg1"/>
            </a:solidFill>
          </a:ln>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 name="环形箭头 2"/>
          <p:cNvSpPr/>
          <p:nvPr/>
        </p:nvSpPr>
        <p:spPr>
          <a:xfrm>
            <a:off x="3244639" y="1203598"/>
            <a:ext cx="1803243" cy="1803243"/>
          </a:xfrm>
          <a:prstGeom prst="circularArrow">
            <a:avLst>
              <a:gd name="adj1" fmla="val 2704"/>
              <a:gd name="adj2" fmla="val 329210"/>
              <a:gd name="adj3" fmla="val 19495279"/>
              <a:gd name="adj4" fmla="val 12575511"/>
              <a:gd name="adj5" fmla="val 3154"/>
            </a:avLst>
          </a:prstGeom>
          <a:solidFill>
            <a:schemeClr val="tx1">
              <a:lumMod val="65000"/>
              <a:lumOff val="35000"/>
            </a:schemeClr>
          </a:solidFill>
          <a:ln w="3175">
            <a:solidFill>
              <a:schemeClr val="bg1"/>
            </a:solidFill>
          </a:ln>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4" name="形状 3"/>
          <p:cNvSpPr/>
          <p:nvPr/>
        </p:nvSpPr>
        <p:spPr>
          <a:xfrm>
            <a:off x="5136876" y="2254139"/>
            <a:ext cx="1613755" cy="1613755"/>
          </a:xfrm>
          <a:prstGeom prst="leftCircularArrow">
            <a:avLst>
              <a:gd name="adj1" fmla="val 3021"/>
              <a:gd name="adj2" fmla="val 370612"/>
              <a:gd name="adj3" fmla="val 2146122"/>
              <a:gd name="adj4" fmla="val 9024489"/>
              <a:gd name="adj5" fmla="val 3525"/>
            </a:avLst>
          </a:prstGeom>
          <a:solidFill>
            <a:schemeClr val="tx1">
              <a:lumMod val="65000"/>
              <a:lumOff val="35000"/>
            </a:schemeClr>
          </a:solidFill>
          <a:ln w="3175">
            <a:solidFill>
              <a:schemeClr val="bg1"/>
            </a:solidFill>
          </a:ln>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63" name="TextBox 62"/>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5" name="组合 4"/>
          <p:cNvGrpSpPr/>
          <p:nvPr/>
        </p:nvGrpSpPr>
        <p:grpSpPr bwMode="auto">
          <a:xfrm>
            <a:off x="539750" y="1947863"/>
            <a:ext cx="1482725" cy="1571625"/>
            <a:chOff x="873226" y="1948161"/>
            <a:chExt cx="1482953" cy="1570729"/>
          </a:xfrm>
        </p:grpSpPr>
        <p:sp>
          <p:nvSpPr>
            <p:cNvPr id="6" name="任意多边形 5"/>
            <p:cNvSpPr/>
            <p:nvPr/>
          </p:nvSpPr>
          <p:spPr>
            <a:xfrm>
              <a:off x="873226" y="1948161"/>
              <a:ext cx="1482953" cy="1223264"/>
            </a:xfrm>
            <a:custGeom>
              <a:avLst/>
              <a:gdLst>
                <a:gd name="connsiteX0" fmla="*/ 0 w 1729442"/>
                <a:gd name="connsiteY0" fmla="*/ 142643 h 1426428"/>
                <a:gd name="connsiteX1" fmla="*/ 142643 w 1729442"/>
                <a:gd name="connsiteY1" fmla="*/ 0 h 1426428"/>
                <a:gd name="connsiteX2" fmla="*/ 1586799 w 1729442"/>
                <a:gd name="connsiteY2" fmla="*/ 0 h 1426428"/>
                <a:gd name="connsiteX3" fmla="*/ 1729442 w 1729442"/>
                <a:gd name="connsiteY3" fmla="*/ 142643 h 1426428"/>
                <a:gd name="connsiteX4" fmla="*/ 1729442 w 1729442"/>
                <a:gd name="connsiteY4" fmla="*/ 1283785 h 1426428"/>
                <a:gd name="connsiteX5" fmla="*/ 1586799 w 1729442"/>
                <a:gd name="connsiteY5" fmla="*/ 1426428 h 1426428"/>
                <a:gd name="connsiteX6" fmla="*/ 142643 w 1729442"/>
                <a:gd name="connsiteY6" fmla="*/ 1426428 h 1426428"/>
                <a:gd name="connsiteX7" fmla="*/ 0 w 1729442"/>
                <a:gd name="connsiteY7" fmla="*/ 1283785 h 1426428"/>
                <a:gd name="connsiteX8" fmla="*/ 0 w 1729442"/>
                <a:gd name="connsiteY8" fmla="*/ 142643 h 142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9442" h="1426428">
                  <a:moveTo>
                    <a:pt x="0" y="142643"/>
                  </a:moveTo>
                  <a:cubicBezTo>
                    <a:pt x="0" y="63863"/>
                    <a:pt x="63863" y="0"/>
                    <a:pt x="142643" y="0"/>
                  </a:cubicBezTo>
                  <a:lnTo>
                    <a:pt x="1586799" y="0"/>
                  </a:lnTo>
                  <a:cubicBezTo>
                    <a:pt x="1665579" y="0"/>
                    <a:pt x="1729442" y="63863"/>
                    <a:pt x="1729442" y="142643"/>
                  </a:cubicBezTo>
                  <a:lnTo>
                    <a:pt x="1729442" y="1283785"/>
                  </a:lnTo>
                  <a:cubicBezTo>
                    <a:pt x="1729442" y="1362565"/>
                    <a:pt x="1665579" y="1426428"/>
                    <a:pt x="1586799" y="1426428"/>
                  </a:cubicBezTo>
                  <a:lnTo>
                    <a:pt x="142643" y="1426428"/>
                  </a:lnTo>
                  <a:cubicBezTo>
                    <a:pt x="63863" y="1426428"/>
                    <a:pt x="0" y="1362565"/>
                    <a:pt x="0" y="1283785"/>
                  </a:cubicBezTo>
                  <a:lnTo>
                    <a:pt x="0" y="142643"/>
                  </a:lnTo>
                  <a:close/>
                </a:path>
              </a:pathLst>
            </a:cu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fontAlgn="auto" hangingPunct="1">
                <a:spcBef>
                  <a:spcPts val="0"/>
                </a:spcBef>
                <a:spcAft>
                  <a:spcPts val="0"/>
                </a:spcAft>
                <a:defRPr/>
              </a:pPr>
              <a:endParaRPr lang="en-US" dirty="0">
                <a:solidFill>
                  <a:prstClr val="white"/>
                </a:solidFill>
              </a:endParaRPr>
            </a:p>
          </p:txBody>
        </p:sp>
        <p:sp>
          <p:nvSpPr>
            <p:cNvPr id="7" name="TextBox 11"/>
            <p:cNvSpPr txBox="1">
              <a:spLocks noChangeArrowheads="1"/>
            </p:cNvSpPr>
            <p:nvPr/>
          </p:nvSpPr>
          <p:spPr bwMode="auto">
            <a:xfrm flipH="1">
              <a:off x="973254" y="2276586"/>
              <a:ext cx="1238440" cy="46170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    </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29741" name="组合 25"/>
            <p:cNvGrpSpPr/>
            <p:nvPr/>
          </p:nvGrpSpPr>
          <p:grpSpPr bwMode="auto">
            <a:xfrm>
              <a:off x="1041187" y="3152857"/>
              <a:ext cx="1313805" cy="366033"/>
              <a:chOff x="1024940" y="1293738"/>
              <a:chExt cx="2261232" cy="399146"/>
            </a:xfrm>
          </p:grpSpPr>
          <p:grpSp>
            <p:nvGrpSpPr>
              <p:cNvPr id="29742" name="组合 26"/>
              <p:cNvGrpSpPr/>
              <p:nvPr/>
            </p:nvGrpSpPr>
            <p:grpSpPr bwMode="auto">
              <a:xfrm>
                <a:off x="1024940" y="1293738"/>
                <a:ext cx="2106900" cy="360040"/>
                <a:chOff x="1187624" y="1424290"/>
                <a:chExt cx="3024336" cy="360040"/>
              </a:xfrm>
            </p:grpSpPr>
            <p:sp>
              <p:nvSpPr>
                <p:cNvPr id="29" name="矩形 28"/>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28" name="TextBox 27"/>
              <p:cNvSpPr txBox="1"/>
              <p:nvPr/>
            </p:nvSpPr>
            <p:spPr bwMode="auto">
              <a:xfrm>
                <a:off x="1244143" y="1300145"/>
                <a:ext cx="2041341" cy="392739"/>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nvGrpSpPr>
          <p:cNvPr id="8" name="组合 7"/>
          <p:cNvGrpSpPr/>
          <p:nvPr/>
        </p:nvGrpSpPr>
        <p:grpSpPr bwMode="auto">
          <a:xfrm>
            <a:off x="2419350" y="1635125"/>
            <a:ext cx="1482725" cy="1536700"/>
            <a:chOff x="2753105" y="1635646"/>
            <a:chExt cx="1482953" cy="1535641"/>
          </a:xfrm>
        </p:grpSpPr>
        <p:sp>
          <p:nvSpPr>
            <p:cNvPr id="9" name="任意多边形 8"/>
            <p:cNvSpPr/>
            <p:nvPr/>
          </p:nvSpPr>
          <p:spPr>
            <a:xfrm>
              <a:off x="2753105" y="1948168"/>
              <a:ext cx="1482953" cy="1223119"/>
            </a:xfrm>
            <a:custGeom>
              <a:avLst/>
              <a:gdLst>
                <a:gd name="connsiteX0" fmla="*/ 0 w 1729442"/>
                <a:gd name="connsiteY0" fmla="*/ 142643 h 1426428"/>
                <a:gd name="connsiteX1" fmla="*/ 142643 w 1729442"/>
                <a:gd name="connsiteY1" fmla="*/ 0 h 1426428"/>
                <a:gd name="connsiteX2" fmla="*/ 1586799 w 1729442"/>
                <a:gd name="connsiteY2" fmla="*/ 0 h 1426428"/>
                <a:gd name="connsiteX3" fmla="*/ 1729442 w 1729442"/>
                <a:gd name="connsiteY3" fmla="*/ 142643 h 1426428"/>
                <a:gd name="connsiteX4" fmla="*/ 1729442 w 1729442"/>
                <a:gd name="connsiteY4" fmla="*/ 1283785 h 1426428"/>
                <a:gd name="connsiteX5" fmla="*/ 1586799 w 1729442"/>
                <a:gd name="connsiteY5" fmla="*/ 1426428 h 1426428"/>
                <a:gd name="connsiteX6" fmla="*/ 142643 w 1729442"/>
                <a:gd name="connsiteY6" fmla="*/ 1426428 h 1426428"/>
                <a:gd name="connsiteX7" fmla="*/ 0 w 1729442"/>
                <a:gd name="connsiteY7" fmla="*/ 1283785 h 1426428"/>
                <a:gd name="connsiteX8" fmla="*/ 0 w 1729442"/>
                <a:gd name="connsiteY8" fmla="*/ 142643 h 142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9442" h="1426428">
                  <a:moveTo>
                    <a:pt x="0" y="142643"/>
                  </a:moveTo>
                  <a:cubicBezTo>
                    <a:pt x="0" y="63863"/>
                    <a:pt x="63863" y="0"/>
                    <a:pt x="142643" y="0"/>
                  </a:cubicBezTo>
                  <a:lnTo>
                    <a:pt x="1586799" y="0"/>
                  </a:lnTo>
                  <a:cubicBezTo>
                    <a:pt x="1665579" y="0"/>
                    <a:pt x="1729442" y="63863"/>
                    <a:pt x="1729442" y="142643"/>
                  </a:cubicBezTo>
                  <a:lnTo>
                    <a:pt x="1729442" y="1283785"/>
                  </a:lnTo>
                  <a:cubicBezTo>
                    <a:pt x="1729442" y="1362565"/>
                    <a:pt x="1665579" y="1426428"/>
                    <a:pt x="1586799" y="1426428"/>
                  </a:cubicBezTo>
                  <a:lnTo>
                    <a:pt x="142643" y="1426428"/>
                  </a:lnTo>
                  <a:cubicBezTo>
                    <a:pt x="63863" y="1426428"/>
                    <a:pt x="0" y="1362565"/>
                    <a:pt x="0" y="1283785"/>
                  </a:cubicBezTo>
                  <a:lnTo>
                    <a:pt x="0" y="142643"/>
                  </a:lnTo>
                  <a:close/>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fontAlgn="auto" hangingPunct="1">
                <a:spcBef>
                  <a:spcPts val="0"/>
                </a:spcBef>
                <a:spcAft>
                  <a:spcPts val="0"/>
                </a:spcAft>
                <a:defRPr/>
              </a:pPr>
              <a:endParaRPr lang="en-US" dirty="0">
                <a:solidFill>
                  <a:prstClr val="white"/>
                </a:solidFill>
              </a:endParaRPr>
            </a:p>
          </p:txBody>
        </p:sp>
        <p:sp>
          <p:nvSpPr>
            <p:cNvPr id="10" name="TextBox 11"/>
            <p:cNvSpPr txBox="1">
              <a:spLocks noChangeArrowheads="1"/>
            </p:cNvSpPr>
            <p:nvPr/>
          </p:nvSpPr>
          <p:spPr bwMode="auto">
            <a:xfrm flipH="1">
              <a:off x="2875362" y="2298764"/>
              <a:ext cx="1238440" cy="46164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    </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29732" name="组合 30"/>
            <p:cNvGrpSpPr/>
            <p:nvPr/>
          </p:nvGrpSpPr>
          <p:grpSpPr bwMode="auto">
            <a:xfrm>
              <a:off x="2966144" y="1635646"/>
              <a:ext cx="1224136" cy="330171"/>
              <a:chOff x="1024940" y="1293738"/>
              <a:chExt cx="2106900" cy="360040"/>
            </a:xfrm>
          </p:grpSpPr>
          <p:grpSp>
            <p:nvGrpSpPr>
              <p:cNvPr id="29733" name="组合 31"/>
              <p:cNvGrpSpPr/>
              <p:nvPr/>
            </p:nvGrpSpPr>
            <p:grpSpPr bwMode="auto">
              <a:xfrm>
                <a:off x="1024940" y="1293738"/>
                <a:ext cx="2106900" cy="360040"/>
                <a:chOff x="1187624" y="1424290"/>
                <a:chExt cx="3024336" cy="360040"/>
              </a:xfrm>
            </p:grpSpPr>
            <p:sp>
              <p:nvSpPr>
                <p:cNvPr id="34" name="矩形 33"/>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5"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33" name="TextBox 32"/>
              <p:cNvSpPr txBox="1"/>
              <p:nvPr/>
            </p:nvSpPr>
            <p:spPr bwMode="auto">
              <a:xfrm>
                <a:off x="1243074" y="1300658"/>
                <a:ext cx="1795396" cy="335604"/>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nvGrpSpPr>
          <p:cNvPr id="11" name="组合 10"/>
          <p:cNvGrpSpPr/>
          <p:nvPr/>
        </p:nvGrpSpPr>
        <p:grpSpPr bwMode="auto">
          <a:xfrm>
            <a:off x="4298950" y="1947863"/>
            <a:ext cx="1595438" cy="1473200"/>
            <a:chOff x="4632984" y="1948161"/>
            <a:chExt cx="1595200" cy="1473056"/>
          </a:xfrm>
        </p:grpSpPr>
        <p:sp>
          <p:nvSpPr>
            <p:cNvPr id="12" name="任意多边形 11"/>
            <p:cNvSpPr/>
            <p:nvPr/>
          </p:nvSpPr>
          <p:spPr>
            <a:xfrm>
              <a:off x="4632984" y="1948161"/>
              <a:ext cx="1482504" cy="1223842"/>
            </a:xfrm>
            <a:custGeom>
              <a:avLst/>
              <a:gdLst>
                <a:gd name="connsiteX0" fmla="*/ 0 w 1729442"/>
                <a:gd name="connsiteY0" fmla="*/ 142643 h 1426428"/>
                <a:gd name="connsiteX1" fmla="*/ 142643 w 1729442"/>
                <a:gd name="connsiteY1" fmla="*/ 0 h 1426428"/>
                <a:gd name="connsiteX2" fmla="*/ 1586799 w 1729442"/>
                <a:gd name="connsiteY2" fmla="*/ 0 h 1426428"/>
                <a:gd name="connsiteX3" fmla="*/ 1729442 w 1729442"/>
                <a:gd name="connsiteY3" fmla="*/ 142643 h 1426428"/>
                <a:gd name="connsiteX4" fmla="*/ 1729442 w 1729442"/>
                <a:gd name="connsiteY4" fmla="*/ 1283785 h 1426428"/>
                <a:gd name="connsiteX5" fmla="*/ 1586799 w 1729442"/>
                <a:gd name="connsiteY5" fmla="*/ 1426428 h 1426428"/>
                <a:gd name="connsiteX6" fmla="*/ 142643 w 1729442"/>
                <a:gd name="connsiteY6" fmla="*/ 1426428 h 1426428"/>
                <a:gd name="connsiteX7" fmla="*/ 0 w 1729442"/>
                <a:gd name="connsiteY7" fmla="*/ 1283785 h 1426428"/>
                <a:gd name="connsiteX8" fmla="*/ 0 w 1729442"/>
                <a:gd name="connsiteY8" fmla="*/ 142643 h 142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9442" h="1426428">
                  <a:moveTo>
                    <a:pt x="0" y="142643"/>
                  </a:moveTo>
                  <a:cubicBezTo>
                    <a:pt x="0" y="63863"/>
                    <a:pt x="63863" y="0"/>
                    <a:pt x="142643" y="0"/>
                  </a:cubicBezTo>
                  <a:lnTo>
                    <a:pt x="1586799" y="0"/>
                  </a:lnTo>
                  <a:cubicBezTo>
                    <a:pt x="1665579" y="0"/>
                    <a:pt x="1729442" y="63863"/>
                    <a:pt x="1729442" y="142643"/>
                  </a:cubicBezTo>
                  <a:lnTo>
                    <a:pt x="1729442" y="1283785"/>
                  </a:lnTo>
                  <a:cubicBezTo>
                    <a:pt x="1729442" y="1362565"/>
                    <a:pt x="1665579" y="1426428"/>
                    <a:pt x="1586799" y="1426428"/>
                  </a:cubicBezTo>
                  <a:lnTo>
                    <a:pt x="142643" y="1426428"/>
                  </a:lnTo>
                  <a:cubicBezTo>
                    <a:pt x="63863" y="1426428"/>
                    <a:pt x="0" y="1362565"/>
                    <a:pt x="0" y="1283785"/>
                  </a:cubicBezTo>
                  <a:lnTo>
                    <a:pt x="0" y="142643"/>
                  </a:lnTo>
                  <a:close/>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fontAlgn="auto" hangingPunct="1">
                <a:spcBef>
                  <a:spcPts val="0"/>
                </a:spcBef>
                <a:spcAft>
                  <a:spcPts val="0"/>
                </a:spcAft>
                <a:defRPr/>
              </a:pPr>
              <a:endParaRPr lang="en-US" dirty="0">
                <a:solidFill>
                  <a:prstClr val="white"/>
                </a:solidFill>
              </a:endParaRPr>
            </a:p>
          </p:txBody>
        </p:sp>
        <p:sp>
          <p:nvSpPr>
            <p:cNvPr id="13" name="TextBox 11"/>
            <p:cNvSpPr txBox="1">
              <a:spLocks noChangeArrowheads="1"/>
            </p:cNvSpPr>
            <p:nvPr/>
          </p:nvSpPr>
          <p:spPr bwMode="auto">
            <a:xfrm flipH="1">
              <a:off x="4755204" y="2281503"/>
              <a:ext cx="1238065" cy="46191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    </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29723" name="组合 35"/>
            <p:cNvGrpSpPr/>
            <p:nvPr/>
          </p:nvGrpSpPr>
          <p:grpSpPr bwMode="auto">
            <a:xfrm>
              <a:off x="5004048" y="3091046"/>
              <a:ext cx="1224136" cy="330171"/>
              <a:chOff x="1024940" y="1293738"/>
              <a:chExt cx="2106900" cy="360040"/>
            </a:xfrm>
          </p:grpSpPr>
          <p:grpSp>
            <p:nvGrpSpPr>
              <p:cNvPr id="29724" name="组合 36"/>
              <p:cNvGrpSpPr/>
              <p:nvPr/>
            </p:nvGrpSpPr>
            <p:grpSpPr bwMode="auto">
              <a:xfrm>
                <a:off x="1024940" y="1293738"/>
                <a:ext cx="2106900" cy="360040"/>
                <a:chOff x="1187624" y="1424290"/>
                <a:chExt cx="3024336" cy="360040"/>
              </a:xfrm>
            </p:grpSpPr>
            <p:sp>
              <p:nvSpPr>
                <p:cNvPr id="39" name="矩形 38"/>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38" name="TextBox 37"/>
              <p:cNvSpPr txBox="1"/>
              <p:nvPr/>
            </p:nvSpPr>
            <p:spPr bwMode="auto">
              <a:xfrm>
                <a:off x="1244104" y="1300665"/>
                <a:ext cx="1794852" cy="33580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nvGrpSpPr>
          <p:cNvPr id="14" name="组合 13"/>
          <p:cNvGrpSpPr/>
          <p:nvPr/>
        </p:nvGrpSpPr>
        <p:grpSpPr bwMode="auto">
          <a:xfrm>
            <a:off x="6180138" y="1676400"/>
            <a:ext cx="1587500" cy="1495425"/>
            <a:chOff x="6512863" y="1677174"/>
            <a:chExt cx="1587529" cy="1494113"/>
          </a:xfrm>
        </p:grpSpPr>
        <p:sp>
          <p:nvSpPr>
            <p:cNvPr id="15" name="任意多边形 14"/>
            <p:cNvSpPr/>
            <p:nvPr/>
          </p:nvSpPr>
          <p:spPr>
            <a:xfrm>
              <a:off x="6512863" y="1948399"/>
              <a:ext cx="1482752" cy="1222888"/>
            </a:xfrm>
            <a:custGeom>
              <a:avLst/>
              <a:gdLst>
                <a:gd name="connsiteX0" fmla="*/ 0 w 1729442"/>
                <a:gd name="connsiteY0" fmla="*/ 142643 h 1426428"/>
                <a:gd name="connsiteX1" fmla="*/ 142643 w 1729442"/>
                <a:gd name="connsiteY1" fmla="*/ 0 h 1426428"/>
                <a:gd name="connsiteX2" fmla="*/ 1586799 w 1729442"/>
                <a:gd name="connsiteY2" fmla="*/ 0 h 1426428"/>
                <a:gd name="connsiteX3" fmla="*/ 1729442 w 1729442"/>
                <a:gd name="connsiteY3" fmla="*/ 142643 h 1426428"/>
                <a:gd name="connsiteX4" fmla="*/ 1729442 w 1729442"/>
                <a:gd name="connsiteY4" fmla="*/ 1283785 h 1426428"/>
                <a:gd name="connsiteX5" fmla="*/ 1586799 w 1729442"/>
                <a:gd name="connsiteY5" fmla="*/ 1426428 h 1426428"/>
                <a:gd name="connsiteX6" fmla="*/ 142643 w 1729442"/>
                <a:gd name="connsiteY6" fmla="*/ 1426428 h 1426428"/>
                <a:gd name="connsiteX7" fmla="*/ 0 w 1729442"/>
                <a:gd name="connsiteY7" fmla="*/ 1283785 h 1426428"/>
                <a:gd name="connsiteX8" fmla="*/ 0 w 1729442"/>
                <a:gd name="connsiteY8" fmla="*/ 142643 h 142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9442" h="1426428">
                  <a:moveTo>
                    <a:pt x="0" y="142643"/>
                  </a:moveTo>
                  <a:cubicBezTo>
                    <a:pt x="0" y="63863"/>
                    <a:pt x="63863" y="0"/>
                    <a:pt x="142643" y="0"/>
                  </a:cubicBezTo>
                  <a:lnTo>
                    <a:pt x="1586799" y="0"/>
                  </a:lnTo>
                  <a:cubicBezTo>
                    <a:pt x="1665579" y="0"/>
                    <a:pt x="1729442" y="63863"/>
                    <a:pt x="1729442" y="142643"/>
                  </a:cubicBezTo>
                  <a:lnTo>
                    <a:pt x="1729442" y="1283785"/>
                  </a:lnTo>
                  <a:cubicBezTo>
                    <a:pt x="1729442" y="1362565"/>
                    <a:pt x="1665579" y="1426428"/>
                    <a:pt x="1586799" y="1426428"/>
                  </a:cubicBezTo>
                  <a:lnTo>
                    <a:pt x="142643" y="1426428"/>
                  </a:lnTo>
                  <a:cubicBezTo>
                    <a:pt x="63863" y="1426428"/>
                    <a:pt x="0" y="1362565"/>
                    <a:pt x="0" y="1283785"/>
                  </a:cubicBezTo>
                  <a:lnTo>
                    <a:pt x="0" y="142643"/>
                  </a:lnTo>
                  <a:close/>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fontAlgn="auto" hangingPunct="1">
                <a:spcBef>
                  <a:spcPts val="0"/>
                </a:spcBef>
                <a:spcAft>
                  <a:spcPts val="0"/>
                </a:spcAft>
                <a:defRPr/>
              </a:pPr>
              <a:endParaRPr lang="en-US" dirty="0">
                <a:solidFill>
                  <a:prstClr val="white"/>
                </a:solidFill>
              </a:endParaRPr>
            </a:p>
          </p:txBody>
        </p:sp>
        <p:sp>
          <p:nvSpPr>
            <p:cNvPr id="16" name="TextBox 11"/>
            <p:cNvSpPr txBox="1">
              <a:spLocks noChangeArrowheads="1"/>
            </p:cNvSpPr>
            <p:nvPr/>
          </p:nvSpPr>
          <p:spPr bwMode="auto">
            <a:xfrm flipH="1">
              <a:off x="6627165" y="2329065"/>
              <a:ext cx="1238273" cy="46155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    </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smtClean="0">
                  <a:solidFill>
                    <a:prstClr val="black">
                      <a:lumMod val="95000"/>
                      <a:lumOff val="5000"/>
                    </a:prstClr>
                  </a:solidFill>
                  <a:latin typeface="微软雅黑" panose="020B0503020204020204" pitchFamily="34" charset="-122"/>
                  <a:ea typeface="微软雅黑" panose="020B0503020204020204" pitchFamily="34" charset="-122"/>
                </a:rPr>
                <a:t>点击添加文本</a:t>
              </a:r>
              <a:endParaRPr lang="en-US" altLang="zh-CN" sz="1200" kern="0"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29714" name="组合 40"/>
            <p:cNvGrpSpPr/>
            <p:nvPr/>
          </p:nvGrpSpPr>
          <p:grpSpPr bwMode="auto">
            <a:xfrm>
              <a:off x="6876256" y="1677174"/>
              <a:ext cx="1224136" cy="330171"/>
              <a:chOff x="1024940" y="1293738"/>
              <a:chExt cx="2106900" cy="360040"/>
            </a:xfrm>
          </p:grpSpPr>
          <p:grpSp>
            <p:nvGrpSpPr>
              <p:cNvPr id="29715" name="组合 41"/>
              <p:cNvGrpSpPr/>
              <p:nvPr/>
            </p:nvGrpSpPr>
            <p:grpSpPr bwMode="auto">
              <a:xfrm>
                <a:off x="1024940" y="1293738"/>
                <a:ext cx="2106900" cy="360040"/>
                <a:chOff x="1187624" y="1424290"/>
                <a:chExt cx="3024336" cy="360040"/>
              </a:xfrm>
            </p:grpSpPr>
            <p:sp>
              <p:nvSpPr>
                <p:cNvPr id="47" name="矩形 46"/>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6" name="TextBox 45"/>
              <p:cNvSpPr txBox="1"/>
              <p:nvPr/>
            </p:nvSpPr>
            <p:spPr bwMode="auto">
              <a:xfrm>
                <a:off x="1243788" y="1300656"/>
                <a:ext cx="1795153" cy="335541"/>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8" fill="hold" nodeType="withEffect">
                                  <p:stCondLst>
                                    <p:cond delay="25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4"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8" fill="hold" nodeType="withEffect">
                                  <p:stCondLst>
                                    <p:cond delay="75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1" fill="hold" nodeType="with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8" fill="hold" nodeType="withEffect">
                                  <p:stCondLst>
                                    <p:cond delay="125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par>
                                <p:cTn id="23" presetID="22" presetClass="entr" presetSubtype="4" fill="hold" nodeType="withEffect">
                                  <p:stCondLst>
                                    <p:cond delay="150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bwMode="auto">
          <a:xfrm>
            <a:off x="3162300" y="2444750"/>
            <a:ext cx="3300413" cy="422275"/>
            <a:chOff x="2777341" y="1366666"/>
            <a:chExt cx="3300683" cy="422903"/>
          </a:xfrm>
        </p:grpSpPr>
        <p:cxnSp>
          <p:nvCxnSpPr>
            <p:cNvPr id="58" name="直接连接符 57"/>
            <p:cNvCxnSpPr/>
            <p:nvPr/>
          </p:nvCxnSpPr>
          <p:spPr>
            <a:xfrm flipH="1">
              <a:off x="2920228" y="1438210"/>
              <a:ext cx="242908" cy="34182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913877" y="1780030"/>
              <a:ext cx="309270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291733" y="1419132"/>
              <a:ext cx="2786291" cy="370437"/>
            </a:xfrm>
            <a:prstGeom prst="rect">
              <a:avLst/>
            </a:prstGeom>
            <a:noFill/>
          </p:spPr>
          <p:txBody>
            <a:bodyPr>
              <a:spAutoFit/>
            </a:bodyPr>
            <a:lstStyle>
              <a:defPPr>
                <a:defRPr lang="zh-CN"/>
              </a:defPPr>
              <a:lvl1pPr>
                <a:defRPr b="1" spc="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lumMod val="65000"/>
                      <a:lumOff val="35000"/>
                    </a:prstClr>
                  </a:solidFill>
                </a:rPr>
                <a:t>点击此处添加标题</a:t>
              </a:r>
              <a:endParaRPr lang="zh-CN" altLang="en-US" dirty="0">
                <a:solidFill>
                  <a:prstClr val="black">
                    <a:lumMod val="65000"/>
                    <a:lumOff val="35000"/>
                  </a:prstClr>
                </a:solidFill>
              </a:endParaRPr>
            </a:p>
          </p:txBody>
        </p:sp>
        <p:sp>
          <p:nvSpPr>
            <p:cNvPr id="61" name="等腰三角形 60"/>
            <p:cNvSpPr/>
            <p:nvPr/>
          </p:nvSpPr>
          <p:spPr>
            <a:xfrm rot="10800000" flipH="1">
              <a:off x="2882125" y="1438210"/>
              <a:ext cx="249258" cy="351359"/>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746" name="TextBox 61"/>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3</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bwMode="auto">
          <a:xfrm>
            <a:off x="3763963" y="2967038"/>
            <a:ext cx="3302000" cy="423862"/>
            <a:chOff x="2777341" y="1366666"/>
            <a:chExt cx="3300683" cy="422903"/>
          </a:xfrm>
        </p:grpSpPr>
        <p:cxnSp>
          <p:nvCxnSpPr>
            <p:cNvPr id="52" name="直接连接符 51"/>
            <p:cNvCxnSpPr/>
            <p:nvPr/>
          </p:nvCxnSpPr>
          <p:spPr>
            <a:xfrm flipH="1">
              <a:off x="2920159" y="1437941"/>
              <a:ext cx="242790" cy="34212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913812" y="1780066"/>
              <a:ext cx="309121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291486" y="1418934"/>
              <a:ext cx="2786538" cy="370635"/>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30740" name="等腰三角形 54"/>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0741" name="TextBox 55"/>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4</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212725" y="123825"/>
            <a:ext cx="1406525"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过渡页</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27" name="组合 26"/>
          <p:cNvGrpSpPr/>
          <p:nvPr/>
        </p:nvGrpSpPr>
        <p:grpSpPr bwMode="auto">
          <a:xfrm>
            <a:off x="2051050" y="1392238"/>
            <a:ext cx="3302000" cy="423862"/>
            <a:chOff x="2777341" y="1366666"/>
            <a:chExt cx="3300683" cy="422903"/>
          </a:xfrm>
        </p:grpSpPr>
        <p:cxnSp>
          <p:nvCxnSpPr>
            <p:cNvPr id="28" name="直接连接符 27"/>
            <p:cNvCxnSpPr/>
            <p:nvPr/>
          </p:nvCxnSpPr>
          <p:spPr>
            <a:xfrm flipH="1">
              <a:off x="2920159" y="1437941"/>
              <a:ext cx="242791" cy="34212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913812" y="1780066"/>
              <a:ext cx="309121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91486" y="1418934"/>
              <a:ext cx="2786538" cy="370635"/>
            </a:xfrm>
            <a:prstGeom prst="rect">
              <a:avLst/>
            </a:prstGeom>
            <a:noFill/>
          </p:spPr>
          <p:txBody>
            <a:bodyPr>
              <a:spAutoFit/>
            </a:bodyPr>
            <a:lstStyle>
              <a:defPPr>
                <a:defRPr lang="zh-CN"/>
              </a:defPPr>
              <a:lvl1pPr>
                <a:defRPr b="1" spc="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lumMod val="65000"/>
                      <a:lumOff val="35000"/>
                    </a:prstClr>
                  </a:solidFill>
                </a:rPr>
                <a:t>点击此处添加标题</a:t>
              </a:r>
              <a:endParaRPr lang="zh-CN" altLang="en-US" dirty="0">
                <a:solidFill>
                  <a:prstClr val="black">
                    <a:lumMod val="65000"/>
                    <a:lumOff val="35000"/>
                  </a:prstClr>
                </a:solidFill>
              </a:endParaRPr>
            </a:p>
          </p:txBody>
        </p:sp>
        <p:sp>
          <p:nvSpPr>
            <p:cNvPr id="31" name="等腰三角形 30"/>
            <p:cNvSpPr/>
            <p:nvPr/>
          </p:nvSpPr>
          <p:spPr>
            <a:xfrm rot="10800000" flipH="1">
              <a:off x="2882074" y="1437941"/>
              <a:ext cx="249139" cy="351628"/>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736" name="TextBox 31"/>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1</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bwMode="auto">
          <a:xfrm>
            <a:off x="2601913" y="1917700"/>
            <a:ext cx="3300412" cy="422275"/>
            <a:chOff x="2777341" y="1366666"/>
            <a:chExt cx="3300683" cy="422903"/>
          </a:xfrm>
        </p:grpSpPr>
        <p:cxnSp>
          <p:nvCxnSpPr>
            <p:cNvPr id="34" name="直接连接符 33"/>
            <p:cNvCxnSpPr/>
            <p:nvPr/>
          </p:nvCxnSpPr>
          <p:spPr>
            <a:xfrm flipH="1">
              <a:off x="2920228" y="1438210"/>
              <a:ext cx="242907" cy="34182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13877" y="1780030"/>
              <a:ext cx="309270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91733" y="1419132"/>
              <a:ext cx="2786291" cy="370437"/>
            </a:xfrm>
            <a:prstGeom prst="rect">
              <a:avLst/>
            </a:prstGeom>
            <a:noFill/>
          </p:spPr>
          <p:txBody>
            <a:bodyPr>
              <a:spAutoFit/>
            </a:bodyPr>
            <a:lstStyle>
              <a:defPPr>
                <a:defRPr lang="zh-CN"/>
              </a:defPPr>
              <a:lvl1pPr>
                <a:defRPr b="1" spc="6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lumMod val="65000"/>
                      <a:lumOff val="35000"/>
                    </a:prstClr>
                  </a:solidFill>
                </a:rPr>
                <a:t>点击此处添加标题</a:t>
              </a:r>
              <a:endParaRPr lang="zh-CN" altLang="en-US" dirty="0">
                <a:solidFill>
                  <a:prstClr val="black">
                    <a:lumMod val="65000"/>
                    <a:lumOff val="35000"/>
                  </a:prstClr>
                </a:solidFill>
              </a:endParaRPr>
            </a:p>
          </p:txBody>
        </p:sp>
        <p:sp>
          <p:nvSpPr>
            <p:cNvPr id="37" name="等腰三角形 36"/>
            <p:cNvSpPr/>
            <p:nvPr/>
          </p:nvSpPr>
          <p:spPr>
            <a:xfrm rot="10800000" flipH="1">
              <a:off x="2882125" y="1438210"/>
              <a:ext cx="249257" cy="351359"/>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731" name="TextBox 37"/>
            <p:cNvSpPr txBox="1">
              <a:spLocks noChangeArrowheads="1"/>
            </p:cNvSpPr>
            <p:nvPr/>
          </p:nvSpPr>
          <p:spPr bwMode="auto">
            <a:xfrm>
              <a:off x="277734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2</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xit" presetSubtype="0" decel="100000" fill="hold" nodeType="withEffect">
                                  <p:stCondLst>
                                    <p:cond delay="0"/>
                                  </p:stCondLst>
                                  <p:childTnLst>
                                    <p:anim calcmode="lin" valueType="num">
                                      <p:cBhvr>
                                        <p:cTn id="6" dur="500"/>
                                        <p:tgtEl>
                                          <p:spTgt spid="27"/>
                                        </p:tgtEl>
                                        <p:attrNameLst>
                                          <p:attrName>ppt_h</p:attrName>
                                        </p:attrNameLst>
                                      </p:cBhvr>
                                      <p:tavLst>
                                        <p:tav tm="0">
                                          <p:val>
                                            <p:strVal val="ppt_h"/>
                                          </p:val>
                                        </p:tav>
                                        <p:tav tm="50000">
                                          <p:val>
                                            <p:strVal val="ppt_h/20"/>
                                          </p:val>
                                        </p:tav>
                                        <p:tav tm="100000">
                                          <p:val>
                                            <p:strVal val="ppt_h/20"/>
                                          </p:val>
                                        </p:tav>
                                      </p:tavLst>
                                    </p:anim>
                                    <p:anim calcmode="lin" valueType="num">
                                      <p:cBhvr>
                                        <p:cTn id="7" dur="500"/>
                                        <p:tgtEl>
                                          <p:spTgt spid="27"/>
                                        </p:tgtEl>
                                        <p:attrNameLst>
                                          <p:attrName>ppt_w</p:attrName>
                                        </p:attrNameLst>
                                      </p:cBhvr>
                                      <p:tavLst>
                                        <p:tav tm="0">
                                          <p:val>
                                            <p:strVal val="ppt_w"/>
                                          </p:val>
                                        </p:tav>
                                        <p:tav tm="50000">
                                          <p:val>
                                            <p:strVal val="ppt_w+.3"/>
                                          </p:val>
                                        </p:tav>
                                        <p:tav tm="100000">
                                          <p:val>
                                            <p:strVal val="ppt_w+.3"/>
                                          </p:val>
                                        </p:tav>
                                      </p:tavLst>
                                    </p:anim>
                                    <p:anim calcmode="lin" valueType="num">
                                      <p:cBhvr>
                                        <p:cTn id="8" dur="500"/>
                                        <p:tgtEl>
                                          <p:spTgt spid="27"/>
                                        </p:tgtEl>
                                        <p:attrNameLst>
                                          <p:attrName>ppt_x</p:attrName>
                                        </p:attrNameLst>
                                      </p:cBhvr>
                                      <p:tavLst>
                                        <p:tav tm="0">
                                          <p:val>
                                            <p:strVal val="ppt_x"/>
                                          </p:val>
                                        </p:tav>
                                        <p:tav tm="50000">
                                          <p:val>
                                            <p:strVal val="ppt_x"/>
                                          </p:val>
                                        </p:tav>
                                        <p:tav tm="100000">
                                          <p:val>
                                            <p:strVal val="ppt_x-.3"/>
                                          </p:val>
                                        </p:tav>
                                      </p:tavLst>
                                    </p:anim>
                                    <p:anim calcmode="lin" valueType="num">
                                      <p:cBhvr>
                                        <p:cTn id="9" dur="500"/>
                                        <p:tgtEl>
                                          <p:spTgt spid="27"/>
                                        </p:tgtEl>
                                        <p:attrNameLst>
                                          <p:attrName>ppt_y</p:attrName>
                                        </p:attrNameLst>
                                      </p:cBhvr>
                                      <p:tavLst>
                                        <p:tav tm="0">
                                          <p:val>
                                            <p:strVal val="ppt_y"/>
                                          </p:val>
                                        </p:tav>
                                        <p:tav tm="100000">
                                          <p:val>
                                            <p:strVal val="ppt_y"/>
                                          </p:val>
                                        </p:tav>
                                      </p:tavLst>
                                    </p:anim>
                                    <p:set>
                                      <p:cBhvr>
                                        <p:cTn id="10" dur="1" fill="hold">
                                          <p:stCondLst>
                                            <p:cond delay="499"/>
                                          </p:stCondLst>
                                        </p:cTn>
                                        <p:tgtEl>
                                          <p:spTgt spid="27"/>
                                        </p:tgtEl>
                                        <p:attrNameLst>
                                          <p:attrName>style.visibility</p:attrName>
                                        </p:attrNameLst>
                                      </p:cBhvr>
                                      <p:to>
                                        <p:strVal val="hidden"/>
                                      </p:to>
                                    </p:set>
                                  </p:childTnLst>
                                </p:cTn>
                              </p:par>
                              <p:par>
                                <p:cTn id="11" presetID="39" presetClass="exit" presetSubtype="0" decel="100000" fill="hold" nodeType="withEffect">
                                  <p:stCondLst>
                                    <p:cond delay="250"/>
                                  </p:stCondLst>
                                  <p:childTnLst>
                                    <p:anim calcmode="lin" valueType="num">
                                      <p:cBhvr>
                                        <p:cTn id="12" dur="500"/>
                                        <p:tgtEl>
                                          <p:spTgt spid="33"/>
                                        </p:tgtEl>
                                        <p:attrNameLst>
                                          <p:attrName>ppt_h</p:attrName>
                                        </p:attrNameLst>
                                      </p:cBhvr>
                                      <p:tavLst>
                                        <p:tav tm="0">
                                          <p:val>
                                            <p:strVal val="ppt_h"/>
                                          </p:val>
                                        </p:tav>
                                        <p:tav tm="50000">
                                          <p:val>
                                            <p:strVal val="ppt_h/20"/>
                                          </p:val>
                                        </p:tav>
                                        <p:tav tm="100000">
                                          <p:val>
                                            <p:strVal val="ppt_h/20"/>
                                          </p:val>
                                        </p:tav>
                                      </p:tavLst>
                                    </p:anim>
                                    <p:anim calcmode="lin" valueType="num">
                                      <p:cBhvr>
                                        <p:cTn id="13" dur="500"/>
                                        <p:tgtEl>
                                          <p:spTgt spid="33"/>
                                        </p:tgtEl>
                                        <p:attrNameLst>
                                          <p:attrName>ppt_w</p:attrName>
                                        </p:attrNameLst>
                                      </p:cBhvr>
                                      <p:tavLst>
                                        <p:tav tm="0">
                                          <p:val>
                                            <p:strVal val="ppt_w"/>
                                          </p:val>
                                        </p:tav>
                                        <p:tav tm="50000">
                                          <p:val>
                                            <p:strVal val="ppt_w+.3"/>
                                          </p:val>
                                        </p:tav>
                                        <p:tav tm="100000">
                                          <p:val>
                                            <p:strVal val="ppt_w+.3"/>
                                          </p:val>
                                        </p:tav>
                                      </p:tavLst>
                                    </p:anim>
                                    <p:anim calcmode="lin" valueType="num">
                                      <p:cBhvr>
                                        <p:cTn id="14" dur="500"/>
                                        <p:tgtEl>
                                          <p:spTgt spid="33"/>
                                        </p:tgtEl>
                                        <p:attrNameLst>
                                          <p:attrName>ppt_x</p:attrName>
                                        </p:attrNameLst>
                                      </p:cBhvr>
                                      <p:tavLst>
                                        <p:tav tm="0">
                                          <p:val>
                                            <p:strVal val="ppt_x"/>
                                          </p:val>
                                        </p:tav>
                                        <p:tav tm="50000">
                                          <p:val>
                                            <p:strVal val="ppt_x"/>
                                          </p:val>
                                        </p:tav>
                                        <p:tav tm="100000">
                                          <p:val>
                                            <p:strVal val="ppt_x-.3"/>
                                          </p:val>
                                        </p:tav>
                                      </p:tavLst>
                                    </p:anim>
                                    <p:anim calcmode="lin" valueType="num">
                                      <p:cBhvr>
                                        <p:cTn id="15" dur="500"/>
                                        <p:tgtEl>
                                          <p:spTgt spid="33"/>
                                        </p:tgtEl>
                                        <p:attrNameLst>
                                          <p:attrName>ppt_y</p:attrName>
                                        </p:attrNameLst>
                                      </p:cBhvr>
                                      <p:tavLst>
                                        <p:tav tm="0">
                                          <p:val>
                                            <p:strVal val="ppt_y"/>
                                          </p:val>
                                        </p:tav>
                                        <p:tav tm="100000">
                                          <p:val>
                                            <p:strVal val="ppt_y"/>
                                          </p:val>
                                        </p:tav>
                                      </p:tavLst>
                                    </p:anim>
                                    <p:set>
                                      <p:cBhvr>
                                        <p:cTn id="16" dur="1" fill="hold">
                                          <p:stCondLst>
                                            <p:cond delay="499"/>
                                          </p:stCondLst>
                                        </p:cTn>
                                        <p:tgtEl>
                                          <p:spTgt spid="33"/>
                                        </p:tgtEl>
                                        <p:attrNameLst>
                                          <p:attrName>style.visibility</p:attrName>
                                        </p:attrNameLst>
                                      </p:cBhvr>
                                      <p:to>
                                        <p:strVal val="hidden"/>
                                      </p:to>
                                    </p:set>
                                  </p:childTnLst>
                                </p:cTn>
                              </p:par>
                              <p:par>
                                <p:cTn id="17" presetID="39" presetClass="exit" presetSubtype="0" decel="100000" fill="hold" nodeType="withEffect">
                                  <p:stCondLst>
                                    <p:cond delay="500"/>
                                  </p:stCondLst>
                                  <p:childTnLst>
                                    <p:anim calcmode="lin" valueType="num">
                                      <p:cBhvr>
                                        <p:cTn id="18" dur="500"/>
                                        <p:tgtEl>
                                          <p:spTgt spid="57"/>
                                        </p:tgtEl>
                                        <p:attrNameLst>
                                          <p:attrName>ppt_h</p:attrName>
                                        </p:attrNameLst>
                                      </p:cBhvr>
                                      <p:tavLst>
                                        <p:tav tm="0">
                                          <p:val>
                                            <p:strVal val="ppt_h"/>
                                          </p:val>
                                        </p:tav>
                                        <p:tav tm="50000">
                                          <p:val>
                                            <p:strVal val="ppt_h/20"/>
                                          </p:val>
                                        </p:tav>
                                        <p:tav tm="100000">
                                          <p:val>
                                            <p:strVal val="ppt_h/20"/>
                                          </p:val>
                                        </p:tav>
                                      </p:tavLst>
                                    </p:anim>
                                    <p:anim calcmode="lin" valueType="num">
                                      <p:cBhvr>
                                        <p:cTn id="19" dur="500"/>
                                        <p:tgtEl>
                                          <p:spTgt spid="57"/>
                                        </p:tgtEl>
                                        <p:attrNameLst>
                                          <p:attrName>ppt_w</p:attrName>
                                        </p:attrNameLst>
                                      </p:cBhvr>
                                      <p:tavLst>
                                        <p:tav tm="0">
                                          <p:val>
                                            <p:strVal val="ppt_w"/>
                                          </p:val>
                                        </p:tav>
                                        <p:tav tm="50000">
                                          <p:val>
                                            <p:strVal val="ppt_w+.3"/>
                                          </p:val>
                                        </p:tav>
                                        <p:tav tm="100000">
                                          <p:val>
                                            <p:strVal val="ppt_w+.3"/>
                                          </p:val>
                                        </p:tav>
                                      </p:tavLst>
                                    </p:anim>
                                    <p:anim calcmode="lin" valueType="num">
                                      <p:cBhvr>
                                        <p:cTn id="20" dur="500"/>
                                        <p:tgtEl>
                                          <p:spTgt spid="57"/>
                                        </p:tgtEl>
                                        <p:attrNameLst>
                                          <p:attrName>ppt_x</p:attrName>
                                        </p:attrNameLst>
                                      </p:cBhvr>
                                      <p:tavLst>
                                        <p:tav tm="0">
                                          <p:val>
                                            <p:strVal val="ppt_x"/>
                                          </p:val>
                                        </p:tav>
                                        <p:tav tm="50000">
                                          <p:val>
                                            <p:strVal val="ppt_x"/>
                                          </p:val>
                                        </p:tav>
                                        <p:tav tm="100000">
                                          <p:val>
                                            <p:strVal val="ppt_x-.3"/>
                                          </p:val>
                                        </p:tav>
                                      </p:tavLst>
                                    </p:anim>
                                    <p:anim calcmode="lin" valueType="num">
                                      <p:cBhvr>
                                        <p:cTn id="21" dur="500"/>
                                        <p:tgtEl>
                                          <p:spTgt spid="57"/>
                                        </p:tgtEl>
                                        <p:attrNameLst>
                                          <p:attrName>ppt_y</p:attrName>
                                        </p:attrNameLst>
                                      </p:cBhvr>
                                      <p:tavLst>
                                        <p:tav tm="0">
                                          <p:val>
                                            <p:strVal val="ppt_y"/>
                                          </p:val>
                                        </p:tav>
                                        <p:tav tm="100000">
                                          <p:val>
                                            <p:strVal val="ppt_y"/>
                                          </p:val>
                                        </p:tav>
                                      </p:tavLst>
                                    </p:anim>
                                    <p:set>
                                      <p:cBhvr>
                                        <p:cTn id="22" dur="1" fill="hold">
                                          <p:stCondLst>
                                            <p:cond delay="499"/>
                                          </p:stCondLst>
                                        </p:cTn>
                                        <p:tgtEl>
                                          <p:spTgt spid="57"/>
                                        </p:tgtEl>
                                        <p:attrNameLst>
                                          <p:attrName>style.visibility</p:attrName>
                                        </p:attrNameLst>
                                      </p:cBhvr>
                                      <p:to>
                                        <p:strVal val="hidden"/>
                                      </p:to>
                                    </p:set>
                                  </p:childTnLst>
                                </p:cTn>
                              </p:par>
                              <p:par>
                                <p:cTn id="23" presetID="42" presetClass="path" presetSubtype="0" accel="50000" decel="50000" fill="hold" nodeType="withEffect">
                                  <p:stCondLst>
                                    <p:cond delay="900"/>
                                  </p:stCondLst>
                                  <p:childTnLst>
                                    <p:animMotion origin="layout" path="M -8.33333E-7 1.16121E-6 L -8.33333E-7 -0.22421 " pathEditMode="relative" rAng="0" ptsTypes="AA">
                                      <p:cBhvr>
                                        <p:cTn id="24" dur="600" fill="hold"/>
                                        <p:tgtEl>
                                          <p:spTgt spid="51"/>
                                        </p:tgtEl>
                                        <p:attrNameLst>
                                          <p:attrName>ppt_x</p:attrName>
                                          <p:attrName>ppt_y</p:attrName>
                                        </p:attrNameLst>
                                      </p:cBhvr>
                                      <p:rCtr x="0" y="-112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4" name="组合 3"/>
          <p:cNvGrpSpPr/>
          <p:nvPr/>
        </p:nvGrpSpPr>
        <p:grpSpPr bwMode="auto">
          <a:xfrm>
            <a:off x="933450" y="2660650"/>
            <a:ext cx="2990850" cy="1423988"/>
            <a:chOff x="933541" y="2661088"/>
            <a:chExt cx="2990387" cy="1422830"/>
          </a:xfrm>
        </p:grpSpPr>
        <p:sp>
          <p:nvSpPr>
            <p:cNvPr id="31786" name="矩形 1"/>
            <p:cNvSpPr>
              <a:spLocks noChangeArrowheads="1"/>
            </p:cNvSpPr>
            <p:nvPr/>
          </p:nvSpPr>
          <p:spPr bwMode="auto">
            <a:xfrm>
              <a:off x="963070" y="3068255"/>
              <a:ext cx="296085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上海锐普广告有限公司以不同于传统的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制作模式创造全新的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体验。 这里有中国最大的原创</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素材站</a:t>
              </a:r>
              <a:r>
                <a:rPr lang="en-US" altLang="zh-CN" sz="1200">
                  <a:solidFill>
                    <a:srgbClr val="000000"/>
                  </a:solidFill>
                  <a:latin typeface="微软雅黑" panose="020B0503020204020204" pitchFamily="34" charset="-122"/>
                  <a:ea typeface="微软雅黑" panose="020B0503020204020204" pitchFamily="34" charset="-122"/>
                </a:rPr>
                <a:t>,</a:t>
              </a:r>
              <a:r>
                <a:rPr lang="zh-CN" altLang="en-US" sz="1200">
                  <a:solidFill>
                    <a:srgbClr val="000000"/>
                  </a:solidFill>
                  <a:latin typeface="微软雅黑" panose="020B0503020204020204" pitchFamily="34" charset="-122"/>
                  <a:ea typeface="微软雅黑" panose="020B0503020204020204" pitchFamily="34" charset="-122"/>
                </a:rPr>
                <a:t>这里有中国最强的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制作团队，这里有人人都能快速提升的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培训。</a:t>
              </a:r>
              <a:endParaRPr lang="zh-CN" altLang="en-US" sz="1200">
                <a:solidFill>
                  <a:srgbClr val="000000"/>
                </a:solidFill>
              </a:endParaRPr>
            </a:p>
          </p:txBody>
        </p:sp>
        <p:grpSp>
          <p:nvGrpSpPr>
            <p:cNvPr id="31787" name="组合 32"/>
            <p:cNvGrpSpPr/>
            <p:nvPr/>
          </p:nvGrpSpPr>
          <p:grpSpPr bwMode="auto">
            <a:xfrm>
              <a:off x="933541" y="2661088"/>
              <a:ext cx="2468310" cy="374400"/>
              <a:chOff x="797256" y="1258087"/>
              <a:chExt cx="2712940" cy="461337"/>
            </a:xfrm>
          </p:grpSpPr>
          <p:sp>
            <p:nvSpPr>
              <p:cNvPr id="34" name="矩形 33"/>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5" name="TextBox 34"/>
              <p:cNvSpPr txBox="1"/>
              <p:nvPr/>
            </p:nvSpPr>
            <p:spPr bwMode="auto">
              <a:xfrm>
                <a:off x="989158" y="1291315"/>
                <a:ext cx="2520896" cy="33813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36"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31788" name="组合 36"/>
            <p:cNvGrpSpPr/>
            <p:nvPr/>
          </p:nvGrpSpPr>
          <p:grpSpPr bwMode="auto">
            <a:xfrm>
              <a:off x="944931" y="3184685"/>
              <a:ext cx="45719" cy="54187"/>
              <a:chOff x="1852566" y="482802"/>
              <a:chExt cx="406057" cy="481329"/>
            </a:xfrm>
          </p:grpSpPr>
          <p:sp>
            <p:nvSpPr>
              <p:cNvPr id="31789" name="等腰三角形 37"/>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9" name="等腰三角形 38"/>
              <p:cNvSpPr/>
              <p:nvPr/>
            </p:nvSpPr>
            <p:spPr>
              <a:xfrm rot="16200000" flipH="1">
                <a:off x="1814969" y="516607"/>
                <a:ext cx="479057" cy="408819"/>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40" name="组合 39"/>
          <p:cNvGrpSpPr/>
          <p:nvPr/>
        </p:nvGrpSpPr>
        <p:grpSpPr bwMode="auto">
          <a:xfrm>
            <a:off x="1116013" y="842963"/>
            <a:ext cx="7031037" cy="2836862"/>
            <a:chOff x="1691680" y="915566"/>
            <a:chExt cx="7031739" cy="2836814"/>
          </a:xfrm>
        </p:grpSpPr>
        <p:sp>
          <p:nvSpPr>
            <p:cNvPr id="41" name="Freeform 8"/>
            <p:cNvSpPr/>
            <p:nvPr/>
          </p:nvSpPr>
          <p:spPr bwMode="auto">
            <a:xfrm>
              <a:off x="4678065" y="1736289"/>
              <a:ext cx="1301880" cy="550854"/>
            </a:xfrm>
            <a:custGeom>
              <a:avLst/>
              <a:gdLst>
                <a:gd name="T0" fmla="*/ 33 w 71"/>
                <a:gd name="T1" fmla="*/ 17 h 30"/>
                <a:gd name="T2" fmla="*/ 56 w 71"/>
                <a:gd name="T3" fmla="*/ 30 h 30"/>
                <a:gd name="T4" fmla="*/ 71 w 71"/>
                <a:gd name="T5" fmla="*/ 21 h 30"/>
                <a:gd name="T6" fmla="*/ 33 w 71"/>
                <a:gd name="T7" fmla="*/ 0 h 30"/>
                <a:gd name="T8" fmla="*/ 0 w 71"/>
                <a:gd name="T9" fmla="*/ 16 h 30"/>
                <a:gd name="T10" fmla="*/ 13 w 71"/>
                <a:gd name="T11" fmla="*/ 27 h 30"/>
                <a:gd name="T12" fmla="*/ 33 w 71"/>
                <a:gd name="T13" fmla="*/ 17 h 30"/>
              </a:gdLst>
              <a:ahLst/>
              <a:cxnLst>
                <a:cxn ang="0">
                  <a:pos x="T0" y="T1"/>
                </a:cxn>
                <a:cxn ang="0">
                  <a:pos x="T2" y="T3"/>
                </a:cxn>
                <a:cxn ang="0">
                  <a:pos x="T4" y="T5"/>
                </a:cxn>
                <a:cxn ang="0">
                  <a:pos x="T6" y="T7"/>
                </a:cxn>
                <a:cxn ang="0">
                  <a:pos x="T8" y="T9"/>
                </a:cxn>
                <a:cxn ang="0">
                  <a:pos x="T10" y="T11"/>
                </a:cxn>
                <a:cxn ang="0">
                  <a:pos x="T12" y="T13"/>
                </a:cxn>
              </a:cxnLst>
              <a:rect l="0" t="0" r="r" b="b"/>
              <a:pathLst>
                <a:path w="71" h="30">
                  <a:moveTo>
                    <a:pt x="33" y="17"/>
                  </a:moveTo>
                  <a:cubicBezTo>
                    <a:pt x="43" y="17"/>
                    <a:pt x="51" y="22"/>
                    <a:pt x="56" y="30"/>
                  </a:cubicBezTo>
                  <a:cubicBezTo>
                    <a:pt x="71" y="21"/>
                    <a:pt x="71" y="21"/>
                    <a:pt x="71" y="21"/>
                  </a:cubicBezTo>
                  <a:cubicBezTo>
                    <a:pt x="63" y="9"/>
                    <a:pt x="49" y="0"/>
                    <a:pt x="33" y="0"/>
                  </a:cubicBezTo>
                  <a:cubicBezTo>
                    <a:pt x="20" y="0"/>
                    <a:pt x="8" y="6"/>
                    <a:pt x="0" y="16"/>
                  </a:cubicBezTo>
                  <a:cubicBezTo>
                    <a:pt x="13" y="27"/>
                    <a:pt x="13" y="27"/>
                    <a:pt x="13" y="27"/>
                  </a:cubicBezTo>
                  <a:cubicBezTo>
                    <a:pt x="18" y="21"/>
                    <a:pt x="25" y="17"/>
                    <a:pt x="33" y="17"/>
                  </a:cubicBezTo>
                  <a:close/>
                </a:path>
              </a:pathLst>
            </a:custGeom>
            <a:gradFill flip="none" rotWithShape="1">
              <a:gsLst>
                <a:gs pos="0">
                  <a:schemeClr val="bg1">
                    <a:lumMod val="75000"/>
                  </a:schemeClr>
                </a:gs>
                <a:gs pos="14000">
                  <a:schemeClr val="bg1">
                    <a:lumMod val="65000"/>
                  </a:schemeClr>
                </a:gs>
                <a:gs pos="70000">
                  <a:schemeClr val="tx1">
                    <a:lumMod val="50000"/>
                    <a:lumOff val="50000"/>
                  </a:schemeClr>
                </a:gs>
                <a:gs pos="100000">
                  <a:schemeClr val="tx1">
                    <a:lumMod val="65000"/>
                    <a:lumOff val="35000"/>
                  </a:schemeClr>
                </a:gs>
              </a:gsLst>
              <a:lin ang="2700000" scaled="1"/>
              <a:tileRect/>
            </a:gradFill>
            <a:ln>
              <a:noFill/>
            </a:ln>
            <a:effectLst/>
          </p:spPr>
          <p:txBody>
            <a:bodyPr/>
            <a:lstStyle/>
            <a:p>
              <a:pPr eaLnBrk="1" hangingPunct="1">
                <a:defRPr/>
              </a:pPr>
              <a:endParaRPr lang="zh-CN" altLang="en-US">
                <a:solidFill>
                  <a:prstClr val="black"/>
                </a:solidFill>
                <a:latin typeface="+mn-lt"/>
                <a:ea typeface="+mn-ea"/>
              </a:endParaRPr>
            </a:p>
          </p:txBody>
        </p:sp>
        <p:sp>
          <p:nvSpPr>
            <p:cNvPr id="46" name="Freeform 9"/>
            <p:cNvSpPr/>
            <p:nvPr/>
          </p:nvSpPr>
          <p:spPr bwMode="auto">
            <a:xfrm>
              <a:off x="5028938" y="2706236"/>
              <a:ext cx="1006575" cy="620701"/>
            </a:xfrm>
            <a:custGeom>
              <a:avLst/>
              <a:gdLst>
                <a:gd name="T0" fmla="*/ 38 w 55"/>
                <a:gd name="T1" fmla="*/ 0 h 34"/>
                <a:gd name="T2" fmla="*/ 14 w 55"/>
                <a:gd name="T3" fmla="*/ 16 h 34"/>
                <a:gd name="T4" fmla="*/ 6 w 55"/>
                <a:gd name="T5" fmla="*/ 14 h 34"/>
                <a:gd name="T6" fmla="*/ 0 w 55"/>
                <a:gd name="T7" fmla="*/ 31 h 34"/>
                <a:gd name="T8" fmla="*/ 14 w 55"/>
                <a:gd name="T9" fmla="*/ 34 h 34"/>
                <a:gd name="T10" fmla="*/ 55 w 55"/>
                <a:gd name="T11" fmla="*/ 6 h 34"/>
                <a:gd name="T12" fmla="*/ 38 w 55"/>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55" h="34">
                  <a:moveTo>
                    <a:pt x="38" y="0"/>
                  </a:moveTo>
                  <a:cubicBezTo>
                    <a:pt x="34" y="9"/>
                    <a:pt x="25" y="16"/>
                    <a:pt x="14" y="16"/>
                  </a:cubicBezTo>
                  <a:cubicBezTo>
                    <a:pt x="11" y="16"/>
                    <a:pt x="8" y="15"/>
                    <a:pt x="6" y="14"/>
                  </a:cubicBezTo>
                  <a:cubicBezTo>
                    <a:pt x="0" y="31"/>
                    <a:pt x="0" y="31"/>
                    <a:pt x="0" y="31"/>
                  </a:cubicBezTo>
                  <a:cubicBezTo>
                    <a:pt x="4" y="33"/>
                    <a:pt x="9" y="34"/>
                    <a:pt x="14" y="34"/>
                  </a:cubicBezTo>
                  <a:cubicBezTo>
                    <a:pt x="32" y="34"/>
                    <a:pt x="48" y="22"/>
                    <a:pt x="55" y="6"/>
                  </a:cubicBezTo>
                  <a:lnTo>
                    <a:pt x="38" y="0"/>
                  </a:lnTo>
                  <a:close/>
                </a:path>
              </a:pathLst>
            </a:custGeom>
            <a:gradFill flip="none" rotWithShape="1">
              <a:gsLst>
                <a:gs pos="0">
                  <a:schemeClr val="bg1">
                    <a:lumMod val="75000"/>
                  </a:schemeClr>
                </a:gs>
                <a:gs pos="14000">
                  <a:schemeClr val="bg1">
                    <a:lumMod val="65000"/>
                  </a:schemeClr>
                </a:gs>
                <a:gs pos="70000">
                  <a:schemeClr val="tx1">
                    <a:lumMod val="50000"/>
                    <a:lumOff val="50000"/>
                  </a:schemeClr>
                </a:gs>
                <a:gs pos="100000">
                  <a:schemeClr val="tx1">
                    <a:lumMod val="65000"/>
                    <a:lumOff val="35000"/>
                  </a:schemeClr>
                </a:gs>
              </a:gsLst>
              <a:lin ang="2700000" scaled="1"/>
              <a:tileRect/>
            </a:gradFill>
            <a:ln>
              <a:noFill/>
            </a:ln>
            <a:effectLst/>
          </p:spPr>
          <p:txBody>
            <a:bodyPr/>
            <a:lstStyle/>
            <a:p>
              <a:pPr eaLnBrk="1" hangingPunct="1">
                <a:defRPr/>
              </a:pPr>
              <a:endParaRPr lang="zh-CN" altLang="en-US">
                <a:solidFill>
                  <a:prstClr val="black"/>
                </a:solidFill>
                <a:latin typeface="+mn-lt"/>
                <a:ea typeface="+mn-ea"/>
              </a:endParaRPr>
            </a:p>
          </p:txBody>
        </p:sp>
        <p:sp>
          <p:nvSpPr>
            <p:cNvPr id="47" name="Freeform 10"/>
            <p:cNvSpPr/>
            <p:nvPr/>
          </p:nvSpPr>
          <p:spPr bwMode="auto">
            <a:xfrm>
              <a:off x="5702105" y="2115696"/>
              <a:ext cx="403265" cy="712775"/>
            </a:xfrm>
            <a:custGeom>
              <a:avLst/>
              <a:gdLst>
                <a:gd name="T0" fmla="*/ 4 w 22"/>
                <a:gd name="T1" fmla="*/ 23 h 39"/>
                <a:gd name="T2" fmla="*/ 1 w 22"/>
                <a:gd name="T3" fmla="*/ 33 h 39"/>
                <a:gd name="T4" fmla="*/ 18 w 22"/>
                <a:gd name="T5" fmla="*/ 39 h 39"/>
                <a:gd name="T6" fmla="*/ 22 w 22"/>
                <a:gd name="T7" fmla="*/ 23 h 39"/>
                <a:gd name="T8" fmla="*/ 15 w 22"/>
                <a:gd name="T9" fmla="*/ 0 h 39"/>
                <a:gd name="T10" fmla="*/ 0 w 22"/>
                <a:gd name="T11" fmla="*/ 9 h 39"/>
                <a:gd name="T12" fmla="*/ 4 w 22"/>
                <a:gd name="T13" fmla="*/ 23 h 39"/>
              </a:gdLst>
              <a:ahLst/>
              <a:cxnLst>
                <a:cxn ang="0">
                  <a:pos x="T0" y="T1"/>
                </a:cxn>
                <a:cxn ang="0">
                  <a:pos x="T2" y="T3"/>
                </a:cxn>
                <a:cxn ang="0">
                  <a:pos x="T4" y="T5"/>
                </a:cxn>
                <a:cxn ang="0">
                  <a:pos x="T6" y="T7"/>
                </a:cxn>
                <a:cxn ang="0">
                  <a:pos x="T8" y="T9"/>
                </a:cxn>
                <a:cxn ang="0">
                  <a:pos x="T10" y="T11"/>
                </a:cxn>
                <a:cxn ang="0">
                  <a:pos x="T12" y="T13"/>
                </a:cxn>
              </a:cxnLst>
              <a:rect l="0" t="0" r="r" b="b"/>
              <a:pathLst>
                <a:path w="22" h="39">
                  <a:moveTo>
                    <a:pt x="4" y="23"/>
                  </a:moveTo>
                  <a:cubicBezTo>
                    <a:pt x="4" y="26"/>
                    <a:pt x="3" y="30"/>
                    <a:pt x="1" y="33"/>
                  </a:cubicBezTo>
                  <a:cubicBezTo>
                    <a:pt x="18" y="39"/>
                    <a:pt x="18" y="39"/>
                    <a:pt x="18" y="39"/>
                  </a:cubicBezTo>
                  <a:cubicBezTo>
                    <a:pt x="20" y="34"/>
                    <a:pt x="22" y="28"/>
                    <a:pt x="22" y="23"/>
                  </a:cubicBezTo>
                  <a:cubicBezTo>
                    <a:pt x="22" y="14"/>
                    <a:pt x="19" y="6"/>
                    <a:pt x="15" y="0"/>
                  </a:cubicBezTo>
                  <a:cubicBezTo>
                    <a:pt x="0" y="9"/>
                    <a:pt x="0" y="9"/>
                    <a:pt x="0" y="9"/>
                  </a:cubicBezTo>
                  <a:cubicBezTo>
                    <a:pt x="2" y="13"/>
                    <a:pt x="4" y="18"/>
                    <a:pt x="4" y="23"/>
                  </a:cubicBezTo>
                  <a:close/>
                </a:path>
              </a:pathLst>
            </a:custGeom>
            <a:gradFill flip="none" rotWithShape="1">
              <a:gsLst>
                <a:gs pos="0">
                  <a:schemeClr val="bg1">
                    <a:lumMod val="75000"/>
                  </a:schemeClr>
                </a:gs>
                <a:gs pos="14000">
                  <a:schemeClr val="bg1">
                    <a:lumMod val="65000"/>
                  </a:schemeClr>
                </a:gs>
                <a:gs pos="70000">
                  <a:schemeClr val="tx1">
                    <a:lumMod val="50000"/>
                    <a:lumOff val="50000"/>
                  </a:schemeClr>
                </a:gs>
                <a:gs pos="100000">
                  <a:schemeClr val="tx1">
                    <a:lumMod val="65000"/>
                    <a:lumOff val="35000"/>
                  </a:schemeClr>
                </a:gs>
              </a:gsLst>
              <a:lin ang="2700000" scaled="1"/>
              <a:tileRect/>
            </a:gradFill>
            <a:ln>
              <a:noFill/>
            </a:ln>
            <a:effectLst/>
          </p:spPr>
          <p:txBody>
            <a:bodyPr/>
            <a:lstStyle/>
            <a:p>
              <a:pPr eaLnBrk="1" hangingPunct="1">
                <a:defRPr/>
              </a:pPr>
              <a:endParaRPr lang="zh-CN" altLang="en-US">
                <a:solidFill>
                  <a:prstClr val="black"/>
                </a:solidFill>
                <a:latin typeface="+mn-lt"/>
                <a:ea typeface="+mn-ea"/>
              </a:endParaRPr>
            </a:p>
          </p:txBody>
        </p:sp>
        <p:sp>
          <p:nvSpPr>
            <p:cNvPr id="31752" name="Freeform 16"/>
            <p:cNvSpPr/>
            <p:nvPr/>
          </p:nvSpPr>
          <p:spPr bwMode="auto">
            <a:xfrm>
              <a:off x="5958564" y="1941582"/>
              <a:ext cx="565560" cy="534571"/>
            </a:xfrm>
            <a:custGeom>
              <a:avLst/>
              <a:gdLst>
                <a:gd name="T0" fmla="*/ 2147483646 w 73"/>
                <a:gd name="T1" fmla="*/ 2147483646 h 69"/>
                <a:gd name="T2" fmla="*/ 0 w 73"/>
                <a:gd name="T3" fmla="*/ 2147483646 h 69"/>
                <a:gd name="T4" fmla="*/ 0 w 73"/>
                <a:gd name="T5" fmla="*/ 2147483646 h 69"/>
                <a:gd name="T6" fmla="*/ 2147483646 w 73"/>
                <a:gd name="T7" fmla="*/ 0 h 69"/>
                <a:gd name="T8" fmla="*/ 2147483646 w 73"/>
                <a:gd name="T9" fmla="*/ 2147483646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69">
                  <a:moveTo>
                    <a:pt x="73" y="3"/>
                  </a:moveTo>
                  <a:lnTo>
                    <a:pt x="0" y="69"/>
                  </a:lnTo>
                  <a:lnTo>
                    <a:pt x="0" y="67"/>
                  </a:lnTo>
                  <a:lnTo>
                    <a:pt x="73" y="0"/>
                  </a:lnTo>
                  <a:lnTo>
                    <a:pt x="73" y="3"/>
                  </a:lnTo>
                  <a:close/>
                </a:path>
              </a:pathLst>
            </a:custGeom>
            <a:solidFill>
              <a:srgbClr val="93939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3" name="Rectangle 17"/>
            <p:cNvSpPr>
              <a:spLocks noChangeArrowheads="1"/>
            </p:cNvSpPr>
            <p:nvPr/>
          </p:nvSpPr>
          <p:spPr bwMode="auto">
            <a:xfrm>
              <a:off x="6524119" y="1941582"/>
              <a:ext cx="1526234" cy="2324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54" name="Oval 18"/>
            <p:cNvSpPr>
              <a:spLocks noChangeArrowheads="1"/>
            </p:cNvSpPr>
            <p:nvPr/>
          </p:nvSpPr>
          <p:spPr bwMode="auto">
            <a:xfrm>
              <a:off x="5888835" y="2398674"/>
              <a:ext cx="123958" cy="131708"/>
            </a:xfrm>
            <a:prstGeom prst="ellipse">
              <a:avLst/>
            </a:prstGeom>
            <a:solidFill>
              <a:srgbClr val="575757"/>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55" name="Freeform 19"/>
            <p:cNvSpPr/>
            <p:nvPr/>
          </p:nvSpPr>
          <p:spPr bwMode="auto">
            <a:xfrm>
              <a:off x="5408499" y="1174590"/>
              <a:ext cx="317644" cy="681768"/>
            </a:xfrm>
            <a:custGeom>
              <a:avLst/>
              <a:gdLst>
                <a:gd name="T0" fmla="*/ 2147483646 w 41"/>
                <a:gd name="T1" fmla="*/ 2147483646 h 88"/>
                <a:gd name="T2" fmla="*/ 2147483646 w 41"/>
                <a:gd name="T3" fmla="*/ 2147483646 h 88"/>
                <a:gd name="T4" fmla="*/ 0 w 41"/>
                <a:gd name="T5" fmla="*/ 2147483646 h 88"/>
                <a:gd name="T6" fmla="*/ 2147483646 w 41"/>
                <a:gd name="T7" fmla="*/ 0 h 88"/>
                <a:gd name="T8" fmla="*/ 2147483646 w 41"/>
                <a:gd name="T9" fmla="*/ 2147483646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88">
                  <a:moveTo>
                    <a:pt x="41" y="2"/>
                  </a:moveTo>
                  <a:lnTo>
                    <a:pt x="3" y="88"/>
                  </a:lnTo>
                  <a:lnTo>
                    <a:pt x="0" y="88"/>
                  </a:lnTo>
                  <a:lnTo>
                    <a:pt x="38" y="0"/>
                  </a:lnTo>
                  <a:lnTo>
                    <a:pt x="41" y="2"/>
                  </a:lnTo>
                  <a:close/>
                </a:path>
              </a:pathLst>
            </a:custGeom>
            <a:solidFill>
              <a:srgbClr val="93939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Rectangle 20"/>
            <p:cNvSpPr>
              <a:spLocks noChangeArrowheads="1"/>
            </p:cNvSpPr>
            <p:nvPr/>
          </p:nvSpPr>
          <p:spPr bwMode="auto">
            <a:xfrm>
              <a:off x="5702898" y="1174590"/>
              <a:ext cx="1518484" cy="3873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57" name="Oval 21"/>
            <p:cNvSpPr>
              <a:spLocks noChangeArrowheads="1"/>
            </p:cNvSpPr>
            <p:nvPr/>
          </p:nvSpPr>
          <p:spPr bwMode="auto">
            <a:xfrm>
              <a:off x="5354269" y="1794379"/>
              <a:ext cx="131708" cy="131708"/>
            </a:xfrm>
            <a:prstGeom prst="ellipse">
              <a:avLst/>
            </a:prstGeom>
            <a:solidFill>
              <a:srgbClr val="575757"/>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58" name="Rectangle 23"/>
            <p:cNvSpPr>
              <a:spLocks noChangeArrowheads="1"/>
            </p:cNvSpPr>
            <p:nvPr/>
          </p:nvSpPr>
          <p:spPr bwMode="auto">
            <a:xfrm>
              <a:off x="2479994" y="1887348"/>
              <a:ext cx="1518484" cy="2324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59" name="Freeform 25"/>
            <p:cNvSpPr/>
            <p:nvPr/>
          </p:nvSpPr>
          <p:spPr bwMode="auto">
            <a:xfrm>
              <a:off x="5578941" y="3150171"/>
              <a:ext cx="635284" cy="457097"/>
            </a:xfrm>
            <a:custGeom>
              <a:avLst/>
              <a:gdLst>
                <a:gd name="T0" fmla="*/ 2147483646 w 82"/>
                <a:gd name="T1" fmla="*/ 2147483646 h 59"/>
                <a:gd name="T2" fmla="*/ 0 w 82"/>
                <a:gd name="T3" fmla="*/ 2147483646 h 59"/>
                <a:gd name="T4" fmla="*/ 2147483646 w 82"/>
                <a:gd name="T5" fmla="*/ 0 h 59"/>
                <a:gd name="T6" fmla="*/ 2147483646 w 82"/>
                <a:gd name="T7" fmla="*/ 2147483646 h 59"/>
                <a:gd name="T8" fmla="*/ 2147483646 w 82"/>
                <a:gd name="T9" fmla="*/ 2147483646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59">
                  <a:moveTo>
                    <a:pt x="80" y="59"/>
                  </a:moveTo>
                  <a:lnTo>
                    <a:pt x="0" y="3"/>
                  </a:lnTo>
                  <a:lnTo>
                    <a:pt x="2" y="0"/>
                  </a:lnTo>
                  <a:lnTo>
                    <a:pt x="82" y="57"/>
                  </a:lnTo>
                  <a:lnTo>
                    <a:pt x="80" y="59"/>
                  </a:lnTo>
                  <a:close/>
                </a:path>
              </a:pathLst>
            </a:custGeom>
            <a:solidFill>
              <a:srgbClr val="93939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0" name="Rectangle 26"/>
            <p:cNvSpPr>
              <a:spLocks noChangeArrowheads="1"/>
            </p:cNvSpPr>
            <p:nvPr/>
          </p:nvSpPr>
          <p:spPr bwMode="auto">
            <a:xfrm>
              <a:off x="6198730" y="3576274"/>
              <a:ext cx="1518484" cy="30989"/>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1761" name="Oval 27"/>
            <p:cNvSpPr>
              <a:spLocks noChangeArrowheads="1"/>
            </p:cNvSpPr>
            <p:nvPr/>
          </p:nvSpPr>
          <p:spPr bwMode="auto">
            <a:xfrm>
              <a:off x="5524711" y="3080442"/>
              <a:ext cx="123958" cy="123958"/>
            </a:xfrm>
            <a:prstGeom prst="ellipse">
              <a:avLst/>
            </a:prstGeom>
            <a:solidFill>
              <a:srgbClr val="575757"/>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61" name="TextBox 60"/>
            <p:cNvSpPr txBox="1"/>
            <p:nvPr/>
          </p:nvSpPr>
          <p:spPr bwMode="auto">
            <a:xfrm>
              <a:off x="5948192" y="915566"/>
              <a:ext cx="1081196" cy="276220"/>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200" spc="200" dirty="0" smtClean="0">
                  <a:solidFill>
                    <a:prstClr val="black"/>
                  </a:solidFill>
                </a:rPr>
                <a:t>添加</a:t>
              </a:r>
              <a:r>
                <a:rPr lang="zh-CN" altLang="en-US" sz="1200" spc="200" dirty="0">
                  <a:solidFill>
                    <a:prstClr val="black"/>
                  </a:solidFill>
                </a:rPr>
                <a:t>标题</a:t>
              </a:r>
              <a:endParaRPr lang="zh-CN" altLang="en-US" sz="1200" spc="200" dirty="0">
                <a:solidFill>
                  <a:prstClr val="black"/>
                </a:solidFill>
              </a:endParaRPr>
            </a:p>
          </p:txBody>
        </p:sp>
        <p:sp>
          <p:nvSpPr>
            <p:cNvPr id="62" name="TextBox 61"/>
            <p:cNvSpPr txBox="1"/>
            <p:nvPr/>
          </p:nvSpPr>
          <p:spPr bwMode="auto">
            <a:xfrm>
              <a:off x="2707781" y="1637866"/>
              <a:ext cx="1081195" cy="276220"/>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200" spc="200" dirty="0" smtClean="0">
                  <a:solidFill>
                    <a:prstClr val="black"/>
                  </a:solidFill>
                </a:rPr>
                <a:t>添加</a:t>
              </a:r>
              <a:r>
                <a:rPr lang="zh-CN" altLang="en-US" sz="1200" spc="200" dirty="0">
                  <a:solidFill>
                    <a:prstClr val="black"/>
                  </a:solidFill>
                </a:rPr>
                <a:t>标题</a:t>
              </a:r>
              <a:endParaRPr lang="zh-CN" altLang="en-US" sz="1200" spc="200" dirty="0">
                <a:solidFill>
                  <a:prstClr val="black"/>
                </a:solidFill>
              </a:endParaRPr>
            </a:p>
          </p:txBody>
        </p:sp>
        <p:sp>
          <p:nvSpPr>
            <p:cNvPr id="63" name="TextBox 62"/>
            <p:cNvSpPr txBox="1"/>
            <p:nvPr/>
          </p:nvSpPr>
          <p:spPr bwMode="auto">
            <a:xfrm>
              <a:off x="6811878" y="1690253"/>
              <a:ext cx="1081196" cy="277807"/>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200" spc="200" dirty="0" smtClean="0">
                  <a:solidFill>
                    <a:prstClr val="black"/>
                  </a:solidFill>
                </a:rPr>
                <a:t>添加</a:t>
              </a:r>
              <a:r>
                <a:rPr lang="zh-CN" altLang="en-US" sz="1200" spc="200" dirty="0">
                  <a:solidFill>
                    <a:prstClr val="black"/>
                  </a:solidFill>
                </a:rPr>
                <a:t>标题</a:t>
              </a:r>
              <a:endParaRPr lang="zh-CN" altLang="en-US" sz="1200" spc="200" dirty="0">
                <a:solidFill>
                  <a:prstClr val="black"/>
                </a:solidFill>
              </a:endParaRPr>
            </a:p>
          </p:txBody>
        </p:sp>
        <p:sp>
          <p:nvSpPr>
            <p:cNvPr id="64" name="TextBox 63"/>
            <p:cNvSpPr txBox="1"/>
            <p:nvPr/>
          </p:nvSpPr>
          <p:spPr bwMode="auto">
            <a:xfrm>
              <a:off x="6441954" y="3306301"/>
              <a:ext cx="1081195" cy="276220"/>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200" spc="200" dirty="0" smtClean="0">
                  <a:solidFill>
                    <a:prstClr val="black"/>
                  </a:solidFill>
                </a:rPr>
                <a:t>添加</a:t>
              </a:r>
              <a:r>
                <a:rPr lang="zh-CN" altLang="en-US" sz="1200" spc="200" dirty="0">
                  <a:solidFill>
                    <a:prstClr val="black"/>
                  </a:solidFill>
                </a:rPr>
                <a:t>标题</a:t>
              </a:r>
              <a:endParaRPr lang="zh-CN" altLang="en-US" sz="1200" spc="200" dirty="0">
                <a:solidFill>
                  <a:prstClr val="black"/>
                </a:solidFill>
              </a:endParaRPr>
            </a:p>
          </p:txBody>
        </p:sp>
        <p:sp>
          <p:nvSpPr>
            <p:cNvPr id="31766" name="TextBox 64"/>
            <p:cNvSpPr txBox="1">
              <a:spLocks noChangeArrowheads="1"/>
            </p:cNvSpPr>
            <p:nvPr/>
          </p:nvSpPr>
          <p:spPr bwMode="auto">
            <a:xfrm>
              <a:off x="1691680" y="1652487"/>
              <a:ext cx="9580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C00000"/>
                  </a:solidFill>
                </a:rPr>
                <a:t>53%</a:t>
              </a:r>
              <a:endParaRPr lang="zh-CN" altLang="en-US" sz="2800">
                <a:solidFill>
                  <a:srgbClr val="C00000"/>
                </a:solidFill>
              </a:endParaRPr>
            </a:p>
          </p:txBody>
        </p:sp>
        <p:sp>
          <p:nvSpPr>
            <p:cNvPr id="31767" name="TextBox 65"/>
            <p:cNvSpPr txBox="1">
              <a:spLocks noChangeArrowheads="1"/>
            </p:cNvSpPr>
            <p:nvPr/>
          </p:nvSpPr>
          <p:spPr bwMode="auto">
            <a:xfrm>
              <a:off x="7238841" y="1011860"/>
              <a:ext cx="670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latin typeface="微软雅黑" panose="020B0503020204020204" pitchFamily="34" charset="-122"/>
                  <a:ea typeface="微软雅黑" panose="020B0503020204020204" pitchFamily="34" charset="-122"/>
                </a:rPr>
                <a:t>15%</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31768" name="TextBox 66"/>
            <p:cNvSpPr txBox="1">
              <a:spLocks noChangeArrowheads="1"/>
            </p:cNvSpPr>
            <p:nvPr/>
          </p:nvSpPr>
          <p:spPr bwMode="auto">
            <a:xfrm>
              <a:off x="8053378" y="1794379"/>
              <a:ext cx="670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latin typeface="微软雅黑" panose="020B0503020204020204" pitchFamily="34" charset="-122"/>
                  <a:ea typeface="微软雅黑" panose="020B0503020204020204" pitchFamily="34" charset="-122"/>
                </a:rPr>
                <a:t>7%</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31769" name="TextBox 67"/>
            <p:cNvSpPr txBox="1">
              <a:spLocks noChangeArrowheads="1"/>
            </p:cNvSpPr>
            <p:nvPr/>
          </p:nvSpPr>
          <p:spPr bwMode="auto">
            <a:xfrm>
              <a:off x="7737407" y="3444603"/>
              <a:ext cx="6700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latin typeface="微软雅黑" panose="020B0503020204020204" pitchFamily="34" charset="-122"/>
                  <a:ea typeface="微软雅黑" panose="020B0503020204020204" pitchFamily="34" charset="-122"/>
                </a:rPr>
                <a:t>25%</a:t>
              </a:r>
              <a:endParaRPr lang="zh-CN" altLang="en-US" sz="1400">
                <a:solidFill>
                  <a:srgbClr val="000000"/>
                </a:solidFill>
                <a:latin typeface="微软雅黑" panose="020B0503020204020204" pitchFamily="34" charset="-122"/>
                <a:ea typeface="微软雅黑" panose="020B0503020204020204" pitchFamily="34" charset="-122"/>
              </a:endParaRPr>
            </a:p>
          </p:txBody>
        </p:sp>
        <p:grpSp>
          <p:nvGrpSpPr>
            <p:cNvPr id="31770" name="组合 68"/>
            <p:cNvGrpSpPr/>
            <p:nvPr/>
          </p:nvGrpSpPr>
          <p:grpSpPr bwMode="auto">
            <a:xfrm>
              <a:off x="4765750" y="2684898"/>
              <a:ext cx="374684" cy="395544"/>
              <a:chOff x="3079354" y="1306839"/>
              <a:chExt cx="374684" cy="395544"/>
            </a:xfrm>
          </p:grpSpPr>
          <p:sp>
            <p:nvSpPr>
              <p:cNvPr id="87" name="椭圆 86"/>
              <p:cNvSpPr/>
              <p:nvPr/>
            </p:nvSpPr>
            <p:spPr>
              <a:xfrm rot="16832238" flipH="1">
                <a:off x="3079803" y="1381339"/>
                <a:ext cx="320669" cy="322294"/>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8" name="椭圆 87"/>
              <p:cNvSpPr/>
              <p:nvPr/>
            </p:nvSpPr>
            <p:spPr>
              <a:xfrm rot="16832238" flipH="1">
                <a:off x="3219511" y="1306732"/>
                <a:ext cx="233359" cy="234973"/>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sp>
          <p:nvSpPr>
            <p:cNvPr id="86" name="椭圆 85"/>
            <p:cNvSpPr/>
            <p:nvPr/>
          </p:nvSpPr>
          <p:spPr>
            <a:xfrm rot="16832238" flipH="1">
              <a:off x="5774357" y="1730719"/>
              <a:ext cx="233358" cy="234973"/>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4" name="椭圆 83"/>
            <p:cNvSpPr/>
            <p:nvPr/>
          </p:nvSpPr>
          <p:spPr>
            <a:xfrm rot="16832238" flipH="1">
              <a:off x="6078394" y="2437939"/>
              <a:ext cx="233359" cy="233386"/>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31773" name="组合 71"/>
            <p:cNvGrpSpPr/>
            <p:nvPr/>
          </p:nvGrpSpPr>
          <p:grpSpPr bwMode="auto">
            <a:xfrm>
              <a:off x="5166393" y="3006628"/>
              <a:ext cx="374684" cy="395544"/>
              <a:chOff x="3079354" y="1306839"/>
              <a:chExt cx="374684" cy="395544"/>
            </a:xfrm>
          </p:grpSpPr>
          <p:sp>
            <p:nvSpPr>
              <p:cNvPr id="81" name="椭圆 80"/>
              <p:cNvSpPr/>
              <p:nvPr/>
            </p:nvSpPr>
            <p:spPr>
              <a:xfrm rot="16832238" flipH="1">
                <a:off x="3080838" y="1380278"/>
                <a:ext cx="320669" cy="322295"/>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2" name="椭圆 81"/>
              <p:cNvSpPr/>
              <p:nvPr/>
            </p:nvSpPr>
            <p:spPr>
              <a:xfrm rot="16832238" flipH="1">
                <a:off x="3220546" y="1305672"/>
                <a:ext cx="233359" cy="234973"/>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grpSp>
          <p:nvGrpSpPr>
            <p:cNvPr id="31774" name="组合 72"/>
            <p:cNvGrpSpPr/>
            <p:nvPr/>
          </p:nvGrpSpPr>
          <p:grpSpPr bwMode="auto">
            <a:xfrm>
              <a:off x="4518617" y="1779879"/>
              <a:ext cx="691547" cy="1501005"/>
              <a:chOff x="4499041" y="1785188"/>
              <a:chExt cx="691547" cy="1501005"/>
            </a:xfrm>
          </p:grpSpPr>
          <p:sp>
            <p:nvSpPr>
              <p:cNvPr id="31780" name="Freeform 11"/>
              <p:cNvSpPr/>
              <p:nvPr/>
            </p:nvSpPr>
            <p:spPr bwMode="auto">
              <a:xfrm>
                <a:off x="4499041" y="2004002"/>
                <a:ext cx="643034" cy="1282191"/>
              </a:xfrm>
              <a:custGeom>
                <a:avLst/>
                <a:gdLst>
                  <a:gd name="T0" fmla="*/ 2147483646 w 35"/>
                  <a:gd name="T1" fmla="*/ 2147483646 h 69"/>
                  <a:gd name="T2" fmla="*/ 2147483646 w 35"/>
                  <a:gd name="T3" fmla="*/ 2147483646 h 69"/>
                  <a:gd name="T4" fmla="*/ 2147483646 w 35"/>
                  <a:gd name="T5" fmla="*/ 0 h 69"/>
                  <a:gd name="T6" fmla="*/ 0 w 35"/>
                  <a:gd name="T7" fmla="*/ 2147483646 h 69"/>
                  <a:gd name="T8" fmla="*/ 2147483646 w 35"/>
                  <a:gd name="T9" fmla="*/ 2147483646 h 69"/>
                  <a:gd name="T10" fmla="*/ 2147483646 w 35"/>
                  <a:gd name="T11" fmla="*/ 2147483646 h 69"/>
                  <a:gd name="T12" fmla="*/ 2147483646 w 35"/>
                  <a:gd name="T13" fmla="*/ 2147483646 h 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69">
                    <a:moveTo>
                      <a:pt x="17" y="28"/>
                    </a:moveTo>
                    <a:cubicBezTo>
                      <a:pt x="17" y="21"/>
                      <a:pt x="19" y="15"/>
                      <a:pt x="23" y="11"/>
                    </a:cubicBezTo>
                    <a:cubicBezTo>
                      <a:pt x="10" y="0"/>
                      <a:pt x="10" y="0"/>
                      <a:pt x="10" y="0"/>
                    </a:cubicBezTo>
                    <a:cubicBezTo>
                      <a:pt x="4" y="7"/>
                      <a:pt x="0" y="17"/>
                      <a:pt x="0" y="28"/>
                    </a:cubicBezTo>
                    <a:cubicBezTo>
                      <a:pt x="0" y="46"/>
                      <a:pt x="12" y="63"/>
                      <a:pt x="29" y="69"/>
                    </a:cubicBezTo>
                    <a:cubicBezTo>
                      <a:pt x="35" y="52"/>
                      <a:pt x="35" y="52"/>
                      <a:pt x="35" y="52"/>
                    </a:cubicBezTo>
                    <a:cubicBezTo>
                      <a:pt x="24" y="49"/>
                      <a:pt x="17" y="39"/>
                      <a:pt x="17" y="28"/>
                    </a:cubicBez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81" name="Freeform 13"/>
              <p:cNvSpPr/>
              <p:nvPr/>
            </p:nvSpPr>
            <p:spPr bwMode="auto">
              <a:xfrm rot="-595696">
                <a:off x="4675564" y="1785188"/>
                <a:ext cx="515024" cy="418438"/>
              </a:xfrm>
              <a:custGeom>
                <a:avLst/>
                <a:gdLst>
                  <a:gd name="T0" fmla="*/ 2147483646 w 178"/>
                  <a:gd name="T1" fmla="*/ 2147483646 h 151"/>
                  <a:gd name="T2" fmla="*/ 2147483646 w 178"/>
                  <a:gd name="T3" fmla="*/ 0 h 151"/>
                  <a:gd name="T4" fmla="*/ 0 w 178"/>
                  <a:gd name="T5" fmla="*/ 2147483646 h 151"/>
                  <a:gd name="T6" fmla="*/ 2147483646 w 178"/>
                  <a:gd name="T7" fmla="*/ 2147483646 h 151"/>
                  <a:gd name="T8" fmla="*/ 2147483646 w 178"/>
                  <a:gd name="T9" fmla="*/ 2147483646 h 1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 h="151">
                    <a:moveTo>
                      <a:pt x="178" y="112"/>
                    </a:moveTo>
                    <a:cubicBezTo>
                      <a:pt x="178" y="0"/>
                      <a:pt x="178" y="0"/>
                      <a:pt x="178" y="0"/>
                    </a:cubicBezTo>
                    <a:cubicBezTo>
                      <a:pt x="115" y="0"/>
                      <a:pt x="52" y="21"/>
                      <a:pt x="0" y="65"/>
                    </a:cubicBezTo>
                    <a:cubicBezTo>
                      <a:pt x="72" y="151"/>
                      <a:pt x="72" y="151"/>
                      <a:pt x="72" y="151"/>
                    </a:cubicBezTo>
                    <a:cubicBezTo>
                      <a:pt x="103" y="125"/>
                      <a:pt x="141" y="112"/>
                      <a:pt x="178" y="112"/>
                    </a:cubicBez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31775" name="Freeform 22"/>
            <p:cNvSpPr/>
            <p:nvPr/>
          </p:nvSpPr>
          <p:spPr bwMode="auto">
            <a:xfrm>
              <a:off x="3982983" y="1887348"/>
              <a:ext cx="658529" cy="751497"/>
            </a:xfrm>
            <a:custGeom>
              <a:avLst/>
              <a:gdLst>
                <a:gd name="T0" fmla="*/ 0 w 85"/>
                <a:gd name="T1" fmla="*/ 2147483646 h 97"/>
                <a:gd name="T2" fmla="*/ 2147483646 w 85"/>
                <a:gd name="T3" fmla="*/ 2147483646 h 97"/>
                <a:gd name="T4" fmla="*/ 2147483646 w 85"/>
                <a:gd name="T5" fmla="*/ 2147483646 h 97"/>
                <a:gd name="T6" fmla="*/ 2147483646 w 85"/>
                <a:gd name="T7" fmla="*/ 0 h 97"/>
                <a:gd name="T8" fmla="*/ 0 w 85"/>
                <a:gd name="T9" fmla="*/ 2147483646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97">
                  <a:moveTo>
                    <a:pt x="0" y="3"/>
                  </a:moveTo>
                  <a:lnTo>
                    <a:pt x="85" y="97"/>
                  </a:lnTo>
                  <a:lnTo>
                    <a:pt x="85" y="95"/>
                  </a:lnTo>
                  <a:lnTo>
                    <a:pt x="2" y="0"/>
                  </a:lnTo>
                  <a:lnTo>
                    <a:pt x="0" y="3"/>
                  </a:lnTo>
                  <a:close/>
                </a:path>
              </a:pathLst>
            </a:cu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1776" name="组合 75"/>
            <p:cNvGrpSpPr/>
            <p:nvPr/>
          </p:nvGrpSpPr>
          <p:grpSpPr bwMode="auto">
            <a:xfrm>
              <a:off x="4440822" y="1906792"/>
              <a:ext cx="492134" cy="554076"/>
              <a:chOff x="3079354" y="1148307"/>
              <a:chExt cx="492134" cy="554076"/>
            </a:xfrm>
          </p:grpSpPr>
          <p:sp>
            <p:nvSpPr>
              <p:cNvPr id="77" name="椭圆 76"/>
              <p:cNvSpPr/>
              <p:nvPr/>
            </p:nvSpPr>
            <p:spPr>
              <a:xfrm rot="16832238" flipH="1">
                <a:off x="3080055" y="1379417"/>
                <a:ext cx="322257" cy="322294"/>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78" name="椭圆 77"/>
              <p:cNvSpPr/>
              <p:nvPr/>
            </p:nvSpPr>
            <p:spPr>
              <a:xfrm rot="16832238" flipH="1">
                <a:off x="3337250" y="1147650"/>
                <a:ext cx="234946" cy="234973"/>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sp>
          <p:nvSpPr>
            <p:cNvPr id="31777" name="Oval 24"/>
            <p:cNvSpPr>
              <a:spLocks noChangeArrowheads="1"/>
            </p:cNvSpPr>
            <p:nvPr/>
          </p:nvSpPr>
          <p:spPr bwMode="auto">
            <a:xfrm>
              <a:off x="4587278" y="2569116"/>
              <a:ext cx="131708" cy="147202"/>
            </a:xfrm>
            <a:prstGeom prst="ellipse">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42" presetClass="entr" presetSubtype="0"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700"/>
                                        <p:tgtEl>
                                          <p:spTgt spid="40"/>
                                        </p:tgtEl>
                                      </p:cBhvr>
                                    </p:animEffect>
                                    <p:anim calcmode="lin" valueType="num">
                                      <p:cBhvr>
                                        <p:cTn id="13" dur="700" fill="hold"/>
                                        <p:tgtEl>
                                          <p:spTgt spid="40"/>
                                        </p:tgtEl>
                                        <p:attrNameLst>
                                          <p:attrName>ppt_x</p:attrName>
                                        </p:attrNameLst>
                                      </p:cBhvr>
                                      <p:tavLst>
                                        <p:tav tm="0">
                                          <p:val>
                                            <p:strVal val="#ppt_x"/>
                                          </p:val>
                                        </p:tav>
                                        <p:tav tm="100000">
                                          <p:val>
                                            <p:strVal val="#ppt_x"/>
                                          </p:val>
                                        </p:tav>
                                      </p:tavLst>
                                    </p:anim>
                                    <p:anim calcmode="lin" valueType="num">
                                      <p:cBhvr>
                                        <p:cTn id="14" dur="7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pic>
        <p:nvPicPr>
          <p:cNvPr id="22" name="Picture 2" descr="C:\Documents and Settings\Administrator\桌面\shutterstock_87226030.jpg"/>
          <p:cNvPicPr>
            <a:picLocks noChangeAspect="1" noChangeArrowheads="1"/>
          </p:cNvPicPr>
          <p:nvPr/>
        </p:nvPicPr>
        <p:blipFill>
          <a:blip r:embed="rId1"/>
          <a:srcRect/>
          <a:stretch>
            <a:fillRect/>
          </a:stretch>
        </p:blipFill>
        <p:spPr bwMode="auto">
          <a:xfrm>
            <a:off x="971550" y="1131888"/>
            <a:ext cx="3365500" cy="3278187"/>
          </a:xfrm>
          <a:prstGeom prst="rect">
            <a:avLst/>
          </a:prstGeom>
          <a:noFill/>
          <a:ln w="3175">
            <a:solidFill>
              <a:srgbClr val="C00000"/>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4510088" y="3162300"/>
            <a:ext cx="2468562" cy="374650"/>
            <a:chOff x="797256" y="1258087"/>
            <a:chExt cx="2712940" cy="461337"/>
          </a:xfrm>
        </p:grpSpPr>
        <p:sp>
          <p:nvSpPr>
            <p:cNvPr id="9" name="矩形 8"/>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TextBox 9"/>
            <p:cNvSpPr txBox="1"/>
            <p:nvPr/>
          </p:nvSpPr>
          <p:spPr bwMode="auto">
            <a:xfrm>
              <a:off x="989168" y="1291320"/>
              <a:ext cx="2521028" cy="33818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11"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bwMode="auto">
          <a:xfrm>
            <a:off x="4543425" y="3613150"/>
            <a:ext cx="3557588" cy="830263"/>
            <a:chOff x="4543864" y="3583876"/>
            <a:chExt cx="3556528" cy="830997"/>
          </a:xfrm>
        </p:grpSpPr>
        <p:sp>
          <p:nvSpPr>
            <p:cNvPr id="32774" name="矩形 22"/>
            <p:cNvSpPr>
              <a:spLocks noChangeArrowheads="1"/>
            </p:cNvSpPr>
            <p:nvPr/>
          </p:nvSpPr>
          <p:spPr bwMode="auto">
            <a:xfrm>
              <a:off x="4543864" y="3583876"/>
              <a:ext cx="35565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200">
                  <a:solidFill>
                    <a:srgbClr val="0D0D0D"/>
                  </a:solidFill>
                  <a:latin typeface="微软雅黑" panose="020B0503020204020204" pitchFamily="34" charset="-122"/>
                  <a:ea typeface="微软雅黑" panose="020B0503020204020204" pitchFamily="34" charset="-122"/>
                </a:rPr>
                <a:t>上海锐普广告有限公司以不同于传统的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制作模式创造全新的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体验。 这里有中国最大的原创</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素材站</a:t>
              </a:r>
              <a:r>
                <a:rPr lang="en-US" altLang="zh-CN" sz="1200">
                  <a:solidFill>
                    <a:srgbClr val="0D0D0D"/>
                  </a:solidFill>
                  <a:latin typeface="微软雅黑" panose="020B0503020204020204" pitchFamily="34" charset="-122"/>
                  <a:ea typeface="微软雅黑" panose="020B0503020204020204" pitchFamily="34" charset="-122"/>
                </a:rPr>
                <a:t>,</a:t>
              </a:r>
              <a:r>
                <a:rPr lang="zh-CN" altLang="en-US" sz="1200">
                  <a:solidFill>
                    <a:srgbClr val="0D0D0D"/>
                  </a:solidFill>
                  <a:latin typeface="微软雅黑" panose="020B0503020204020204" pitchFamily="34" charset="-122"/>
                  <a:ea typeface="微软雅黑" panose="020B0503020204020204" pitchFamily="34" charset="-122"/>
                </a:rPr>
                <a:t>这里有中国最强的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制作团队，这里有人人都能快速提升的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培训。</a:t>
              </a:r>
              <a:endParaRPr lang="zh-CN" altLang="en-US" sz="1200">
                <a:solidFill>
                  <a:srgbClr val="0D0D0D"/>
                </a:solidFill>
              </a:endParaRPr>
            </a:p>
          </p:txBody>
        </p:sp>
        <p:grpSp>
          <p:nvGrpSpPr>
            <p:cNvPr id="32775" name="组合 11"/>
            <p:cNvGrpSpPr/>
            <p:nvPr/>
          </p:nvGrpSpPr>
          <p:grpSpPr bwMode="auto">
            <a:xfrm>
              <a:off x="4550664" y="3694074"/>
              <a:ext cx="45719" cy="54187"/>
              <a:chOff x="1852566" y="482802"/>
              <a:chExt cx="406057" cy="481329"/>
            </a:xfrm>
          </p:grpSpPr>
          <p:sp>
            <p:nvSpPr>
              <p:cNvPr id="32776" name="等腰三角形 12"/>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4" name="等腰三角形 13"/>
              <p:cNvSpPr/>
              <p:nvPr/>
            </p:nvSpPr>
            <p:spPr>
              <a:xfrm rot="16200000" flipH="1">
                <a:off x="1812995" y="513354"/>
                <a:ext cx="479871" cy="408765"/>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12" presetClass="entr" presetSubtype="1" fill="hold" nodeType="withEffect">
                                  <p:stCondLst>
                                    <p:cond delay="5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dow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40" name="组合 39"/>
          <p:cNvGrpSpPr/>
          <p:nvPr/>
        </p:nvGrpSpPr>
        <p:grpSpPr bwMode="auto">
          <a:xfrm>
            <a:off x="1095375" y="1089025"/>
            <a:ext cx="1435100" cy="496888"/>
            <a:chOff x="953605" y="2943641"/>
            <a:chExt cx="1436291" cy="496934"/>
          </a:xfrm>
        </p:grpSpPr>
        <p:sp>
          <p:nvSpPr>
            <p:cNvPr id="33853" name="AutoShape 833"/>
            <p:cNvSpPr>
              <a:spLocks noChangeArrowheads="1"/>
            </p:cNvSpPr>
            <p:nvPr/>
          </p:nvSpPr>
          <p:spPr bwMode="auto">
            <a:xfrm>
              <a:off x="953605" y="2943641"/>
              <a:ext cx="1436291" cy="215444"/>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点击此处添加文本</a:t>
              </a:r>
              <a:endParaRPr lang="zh-CN" altLang="en-US" sz="1400">
                <a:solidFill>
                  <a:srgbClr val="000000"/>
                </a:solidFill>
                <a:ea typeface="微软雅黑" panose="020B0503020204020204" pitchFamily="34" charset="-122"/>
              </a:endParaRPr>
            </a:p>
          </p:txBody>
        </p:sp>
        <p:sp>
          <p:nvSpPr>
            <p:cNvPr id="33854" name="AutoShape 833"/>
            <p:cNvSpPr>
              <a:spLocks noChangeArrowheads="1"/>
            </p:cNvSpPr>
            <p:nvPr/>
          </p:nvSpPr>
          <p:spPr bwMode="auto">
            <a:xfrm>
              <a:off x="953605" y="3225131"/>
              <a:ext cx="1436291" cy="215444"/>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点击此处添加文本</a:t>
              </a:r>
              <a:endParaRPr lang="zh-CN" altLang="en-US" sz="1400">
                <a:solidFill>
                  <a:srgbClr val="000000"/>
                </a:solidFill>
                <a:ea typeface="微软雅黑" panose="020B0503020204020204" pitchFamily="34" charset="-122"/>
              </a:endParaRPr>
            </a:p>
          </p:txBody>
        </p:sp>
      </p:grpSp>
      <p:grpSp>
        <p:nvGrpSpPr>
          <p:cNvPr id="43" name="组合 42"/>
          <p:cNvGrpSpPr/>
          <p:nvPr/>
        </p:nvGrpSpPr>
        <p:grpSpPr bwMode="auto">
          <a:xfrm>
            <a:off x="5392738" y="2359025"/>
            <a:ext cx="1435100" cy="496888"/>
            <a:chOff x="953605" y="2943641"/>
            <a:chExt cx="1436291" cy="496934"/>
          </a:xfrm>
        </p:grpSpPr>
        <p:sp>
          <p:nvSpPr>
            <p:cNvPr id="33851" name="AutoShape 833"/>
            <p:cNvSpPr>
              <a:spLocks noChangeArrowheads="1"/>
            </p:cNvSpPr>
            <p:nvPr/>
          </p:nvSpPr>
          <p:spPr bwMode="auto">
            <a:xfrm>
              <a:off x="953605" y="2943641"/>
              <a:ext cx="1436291" cy="215444"/>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点击此处添加文本</a:t>
              </a:r>
              <a:endParaRPr lang="zh-CN" altLang="en-US" sz="1400">
                <a:solidFill>
                  <a:srgbClr val="000000"/>
                </a:solidFill>
                <a:ea typeface="微软雅黑" panose="020B0503020204020204" pitchFamily="34" charset="-122"/>
              </a:endParaRPr>
            </a:p>
          </p:txBody>
        </p:sp>
        <p:sp>
          <p:nvSpPr>
            <p:cNvPr id="33852" name="AutoShape 833"/>
            <p:cNvSpPr>
              <a:spLocks noChangeArrowheads="1"/>
            </p:cNvSpPr>
            <p:nvPr/>
          </p:nvSpPr>
          <p:spPr bwMode="auto">
            <a:xfrm>
              <a:off x="953605" y="3225131"/>
              <a:ext cx="1436291" cy="215444"/>
            </a:xfrm>
            <a:prstGeom prst="homePlate">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点击此处添加文本</a:t>
              </a:r>
              <a:endParaRPr lang="zh-CN" altLang="en-US" sz="1400">
                <a:solidFill>
                  <a:srgbClr val="000000"/>
                </a:solidFill>
                <a:ea typeface="微软雅黑" panose="020B0503020204020204" pitchFamily="34" charset="-122"/>
              </a:endParaRPr>
            </a:p>
          </p:txBody>
        </p:sp>
      </p:grpSp>
      <p:grpSp>
        <p:nvGrpSpPr>
          <p:cNvPr id="9" name="组合 8"/>
          <p:cNvGrpSpPr/>
          <p:nvPr/>
        </p:nvGrpSpPr>
        <p:grpSpPr bwMode="auto">
          <a:xfrm>
            <a:off x="342900" y="3379788"/>
            <a:ext cx="7521575" cy="701675"/>
            <a:chOff x="776645" y="3379078"/>
            <a:chExt cx="7520721" cy="701800"/>
          </a:xfrm>
        </p:grpSpPr>
        <p:sp>
          <p:nvSpPr>
            <p:cNvPr id="33841" name="矩形 27"/>
            <p:cNvSpPr>
              <a:spLocks noChangeArrowheads="1"/>
            </p:cNvSpPr>
            <p:nvPr/>
          </p:nvSpPr>
          <p:spPr bwMode="auto">
            <a:xfrm>
              <a:off x="831353" y="3744183"/>
              <a:ext cx="7466013"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a:t>
              </a:r>
              <a:endParaRPr lang="zh-CN" altLang="zh-CN" sz="1200">
                <a:solidFill>
                  <a:srgbClr val="000000"/>
                </a:solidFill>
                <a:latin typeface="微软雅黑" panose="020B0503020204020204" pitchFamily="34" charset="-122"/>
                <a:ea typeface="微软雅黑" panose="020B0503020204020204" pitchFamily="34" charset="-122"/>
              </a:endParaRPr>
            </a:p>
          </p:txBody>
        </p:sp>
        <p:grpSp>
          <p:nvGrpSpPr>
            <p:cNvPr id="33842" name="组合 51"/>
            <p:cNvGrpSpPr/>
            <p:nvPr/>
          </p:nvGrpSpPr>
          <p:grpSpPr bwMode="auto">
            <a:xfrm>
              <a:off x="776645" y="3379078"/>
              <a:ext cx="2468310" cy="374400"/>
              <a:chOff x="797256" y="1258087"/>
              <a:chExt cx="2712940" cy="461337"/>
            </a:xfrm>
          </p:grpSpPr>
          <p:sp>
            <p:nvSpPr>
              <p:cNvPr id="53" name="矩形 52"/>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4" name="TextBox 53"/>
              <p:cNvSpPr txBox="1"/>
              <p:nvPr/>
            </p:nvSpPr>
            <p:spPr bwMode="auto">
              <a:xfrm>
                <a:off x="989166" y="1291346"/>
                <a:ext cx="2521000" cy="338470"/>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55"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33843" name="组合 55"/>
            <p:cNvGrpSpPr/>
            <p:nvPr/>
          </p:nvGrpSpPr>
          <p:grpSpPr bwMode="auto">
            <a:xfrm>
              <a:off x="799009" y="3914290"/>
              <a:ext cx="45719" cy="54187"/>
              <a:chOff x="1852566" y="482802"/>
              <a:chExt cx="406057" cy="481329"/>
            </a:xfrm>
          </p:grpSpPr>
          <p:sp>
            <p:nvSpPr>
              <p:cNvPr id="33844" name="等腰三角形 56"/>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58" name="等腰三角形 57"/>
              <p:cNvSpPr/>
              <p:nvPr/>
            </p:nvSpPr>
            <p:spPr>
              <a:xfrm rot="16200000" flipH="1">
                <a:off x="1815956" y="516996"/>
                <a:ext cx="479534" cy="408846"/>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8" name="组合 7"/>
          <p:cNvGrpSpPr/>
          <p:nvPr/>
        </p:nvGrpSpPr>
        <p:grpSpPr bwMode="auto">
          <a:xfrm>
            <a:off x="3176588" y="1077913"/>
            <a:ext cx="4840287" cy="1085850"/>
            <a:chOff x="3609206" y="1078061"/>
            <a:chExt cx="4840288" cy="1085850"/>
          </a:xfrm>
        </p:grpSpPr>
        <p:grpSp>
          <p:nvGrpSpPr>
            <p:cNvPr id="33826" name="组合 1"/>
            <p:cNvGrpSpPr/>
            <p:nvPr/>
          </p:nvGrpSpPr>
          <p:grpSpPr bwMode="auto">
            <a:xfrm>
              <a:off x="3609206" y="1078061"/>
              <a:ext cx="4563194" cy="905938"/>
              <a:chOff x="3609206" y="1078061"/>
              <a:chExt cx="4563194" cy="905938"/>
            </a:xfrm>
          </p:grpSpPr>
          <p:sp>
            <p:nvSpPr>
              <p:cNvPr id="6" name="矩形 18"/>
              <p:cNvSpPr/>
              <p:nvPr/>
            </p:nvSpPr>
            <p:spPr bwMode="auto">
              <a:xfrm flipH="1">
                <a:off x="3609206" y="1078061"/>
                <a:ext cx="4464050" cy="895107"/>
              </a:xfrm>
              <a:custGeom>
                <a:avLst/>
                <a:gdLst/>
                <a:ahLst/>
                <a:cxnLst/>
                <a:rect l="l" t="t" r="r" b="b"/>
                <a:pathLst>
                  <a:path w="4909516" h="984232">
                    <a:moveTo>
                      <a:pt x="4048265" y="0"/>
                    </a:moveTo>
                    <a:lnTo>
                      <a:pt x="0" y="0"/>
                    </a:lnTo>
                    <a:lnTo>
                      <a:pt x="0" y="984232"/>
                    </a:lnTo>
                    <a:lnTo>
                      <a:pt x="4909516" y="984232"/>
                    </a:lnTo>
                    <a:cubicBezTo>
                      <a:pt x="4858501" y="872397"/>
                      <a:pt x="4854566" y="760561"/>
                      <a:pt x="4834537" y="644605"/>
                    </a:cubicBezTo>
                    <a:lnTo>
                      <a:pt x="4779308" y="628650"/>
                    </a:lnTo>
                    <a:lnTo>
                      <a:pt x="4379258" y="161925"/>
                    </a:lnTo>
                    <a:lnTo>
                      <a:pt x="4093508" y="9525"/>
                    </a:lnTo>
                    <a:close/>
                  </a:path>
                </a:pathLst>
              </a:custGeom>
              <a:gradFill flip="none" rotWithShape="1">
                <a:gsLst>
                  <a:gs pos="15000">
                    <a:srgbClr val="6C0000"/>
                  </a:gs>
                  <a:gs pos="100000">
                    <a:srgbClr val="C00000"/>
                  </a:gs>
                  <a:gs pos="1000">
                    <a:srgbClr val="C00000"/>
                  </a:gs>
                </a:gsLst>
                <a:path path="circle">
                  <a:fillToRect l="100000" b="100000"/>
                </a:path>
                <a:tileRect t="-100000" r="-100000"/>
              </a:gradFill>
              <a:ln w="19050">
                <a:solidFill>
                  <a:schemeClr val="bg1"/>
                </a:solidFill>
              </a:ln>
              <a:effectLst>
                <a:outerShdw blurRad="76200" dir="13500000" sy="23000" kx="1200000" algn="br" rotWithShape="0">
                  <a:prstClr val="black">
                    <a:alpha val="20000"/>
                  </a:prstClr>
                </a:outerShdw>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bwMode="auto">
              <a:xfrm>
                <a:off x="5361806" y="1276498"/>
                <a:ext cx="2498726" cy="419100"/>
              </a:xfrm>
              <a:prstGeom prst="rect">
                <a:avLst/>
              </a:prstGeom>
              <a:noFill/>
            </p:spPr>
            <p:txBody>
              <a:bodyPr>
                <a:spAutoFit/>
              </a:bodyPr>
              <a:lstStyle/>
              <a:p>
                <a:pPr eaLnBrk="1" fontAlgn="auto" hangingPunct="1">
                  <a:spcBef>
                    <a:spcPts val="0"/>
                  </a:spcBef>
                  <a:spcAft>
                    <a:spcPts val="0"/>
                  </a:spcAft>
                  <a:defRPr/>
                </a:pPr>
                <a:r>
                  <a:rPr lang="zh-CN" altLang="en-US" sz="1200" spc="15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点击添加文本内容，点击添加文本内容，点击添加文本内容</a:t>
                </a:r>
                <a:endParaRPr lang="zh-CN" altLang="en-US" sz="1200" spc="15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33834" name="组合 47"/>
              <p:cNvGrpSpPr/>
              <p:nvPr/>
            </p:nvGrpSpPr>
            <p:grpSpPr bwMode="auto">
              <a:xfrm>
                <a:off x="4788024" y="1196760"/>
                <a:ext cx="3384376" cy="787239"/>
                <a:chOff x="4788024" y="1196760"/>
                <a:chExt cx="3384376" cy="787239"/>
              </a:xfrm>
            </p:grpSpPr>
            <p:sp>
              <p:nvSpPr>
                <p:cNvPr id="47" name="Freeform 12"/>
                <p:cNvSpPr/>
                <p:nvPr/>
              </p:nvSpPr>
              <p:spPr bwMode="auto">
                <a:xfrm flipH="1">
                  <a:off x="4788024" y="1202073"/>
                  <a:ext cx="2928846" cy="781926"/>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6" name="Freeform 12"/>
                <p:cNvSpPr/>
                <p:nvPr/>
              </p:nvSpPr>
              <p:spPr bwMode="auto">
                <a:xfrm>
                  <a:off x="6067629" y="1196760"/>
                  <a:ext cx="2104771" cy="781926"/>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33827" name="组合 21"/>
            <p:cNvGrpSpPr/>
            <p:nvPr/>
          </p:nvGrpSpPr>
          <p:grpSpPr bwMode="auto">
            <a:xfrm>
              <a:off x="7369994" y="1576536"/>
              <a:ext cx="1079500" cy="587375"/>
              <a:chOff x="7701291" y="2240204"/>
              <a:chExt cx="1187195" cy="646331"/>
            </a:xfrm>
          </p:grpSpPr>
          <p:sp>
            <p:nvSpPr>
              <p:cNvPr id="23" name="椭圆 22"/>
              <p:cNvSpPr/>
              <p:nvPr/>
            </p:nvSpPr>
            <p:spPr>
              <a:xfrm>
                <a:off x="8047594" y="2294294"/>
                <a:ext cx="482722" cy="482722"/>
              </a:xfrm>
              <a:prstGeom prst="ellipse">
                <a:avLst/>
              </a:prstGeom>
              <a:solidFill>
                <a:schemeClr val="bg1"/>
              </a:solidFill>
              <a:ln w="3175">
                <a:noFill/>
              </a:ln>
              <a:effectLst>
                <a:innerShdw blurRad="635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3831" name="矩形 18"/>
              <p:cNvSpPr>
                <a:spLocks noChangeArrowheads="1"/>
              </p:cNvSpPr>
              <p:nvPr/>
            </p:nvSpPr>
            <p:spPr bwMode="auto">
              <a:xfrm rot="566606">
                <a:off x="7701291" y="2240204"/>
                <a:ext cx="11871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a:solidFill>
                      <a:srgbClr val="FF0000"/>
                    </a:solidFill>
                    <a:latin typeface="微软雅黑" panose="020B0503020204020204" pitchFamily="34" charset="-122"/>
                    <a:ea typeface="微软雅黑" panose="020B0503020204020204" pitchFamily="34" charset="-122"/>
                  </a:rPr>
                  <a:t>√</a:t>
                </a:r>
                <a:endParaRPr lang="zh-CN" altLang="en-US" sz="3600">
                  <a:solidFill>
                    <a:srgbClr val="FF0000"/>
                  </a:solidFill>
                  <a:latin typeface="微软雅黑" panose="020B0503020204020204" pitchFamily="34" charset="-122"/>
                  <a:ea typeface="微软雅黑" panose="020B0503020204020204" pitchFamily="34" charset="-122"/>
                </a:endParaRPr>
              </a:p>
            </p:txBody>
          </p:sp>
        </p:grpSp>
      </p:grpSp>
      <p:grpSp>
        <p:nvGrpSpPr>
          <p:cNvPr id="5" name="组合 4"/>
          <p:cNvGrpSpPr/>
          <p:nvPr/>
        </p:nvGrpSpPr>
        <p:grpSpPr bwMode="auto">
          <a:xfrm>
            <a:off x="34925" y="1708150"/>
            <a:ext cx="4692650" cy="1217613"/>
            <a:chOff x="467544" y="1708299"/>
            <a:chExt cx="4692650" cy="1217611"/>
          </a:xfrm>
        </p:grpSpPr>
        <p:grpSp>
          <p:nvGrpSpPr>
            <p:cNvPr id="33812" name="组合 2"/>
            <p:cNvGrpSpPr/>
            <p:nvPr/>
          </p:nvGrpSpPr>
          <p:grpSpPr bwMode="auto">
            <a:xfrm>
              <a:off x="731195" y="2047285"/>
              <a:ext cx="4428999" cy="878625"/>
              <a:chOff x="731195" y="2047285"/>
              <a:chExt cx="4428999" cy="878625"/>
            </a:xfrm>
          </p:grpSpPr>
          <p:grpSp>
            <p:nvGrpSpPr>
              <p:cNvPr id="11" name="组合 10"/>
              <p:cNvGrpSpPr/>
              <p:nvPr/>
            </p:nvGrpSpPr>
            <p:grpSpPr bwMode="auto">
              <a:xfrm>
                <a:off x="807269" y="2047285"/>
                <a:ext cx="4352925" cy="878625"/>
                <a:chOff x="721146" y="2618738"/>
                <a:chExt cx="4787359" cy="966631"/>
              </a:xfrm>
              <a:solidFill>
                <a:schemeClr val="bg1">
                  <a:lumMod val="65000"/>
                </a:schemeClr>
              </a:solidFill>
            </p:grpSpPr>
            <p:sp>
              <p:nvSpPr>
                <p:cNvPr id="12" name="矩形 20"/>
                <p:cNvSpPr/>
                <p:nvPr/>
              </p:nvSpPr>
              <p:spPr bwMode="auto">
                <a:xfrm flipH="1">
                  <a:off x="721146" y="2618738"/>
                  <a:ext cx="4787359" cy="966631"/>
                </a:xfrm>
                <a:custGeom>
                  <a:avLst/>
                  <a:gdLst>
                    <a:gd name="connsiteX0" fmla="*/ 0 w 4773443"/>
                    <a:gd name="connsiteY0" fmla="*/ 0 h 966631"/>
                    <a:gd name="connsiteX1" fmla="*/ 4773443 w 4773443"/>
                    <a:gd name="connsiteY1" fmla="*/ 0 h 966631"/>
                    <a:gd name="connsiteX2" fmla="*/ 4773443 w 4773443"/>
                    <a:gd name="connsiteY2" fmla="*/ 966631 h 966631"/>
                    <a:gd name="connsiteX3" fmla="*/ 744365 w 4773443"/>
                    <a:gd name="connsiteY3" fmla="*/ 966631 h 966631"/>
                    <a:gd name="connsiteX4" fmla="*/ 123390 w 4773443"/>
                    <a:gd name="connsiteY4" fmla="*/ 600814 h 966631"/>
                    <a:gd name="connsiteX5" fmla="*/ 0 w 4773443"/>
                    <a:gd name="connsiteY5" fmla="*/ 0 h 966631"/>
                    <a:gd name="connsiteX0-1" fmla="*/ 0 w 4773443"/>
                    <a:gd name="connsiteY0-2" fmla="*/ 0 h 966631"/>
                    <a:gd name="connsiteX1-3" fmla="*/ 4773443 w 4773443"/>
                    <a:gd name="connsiteY1-4" fmla="*/ 0 h 966631"/>
                    <a:gd name="connsiteX2-5" fmla="*/ 4773443 w 4773443"/>
                    <a:gd name="connsiteY2-6" fmla="*/ 966631 h 966631"/>
                    <a:gd name="connsiteX3-7" fmla="*/ 744365 w 4773443"/>
                    <a:gd name="connsiteY3-8" fmla="*/ 966631 h 966631"/>
                    <a:gd name="connsiteX4-9" fmla="*/ 300673 w 4773443"/>
                    <a:gd name="connsiteY4-10" fmla="*/ 600814 h 966631"/>
                    <a:gd name="connsiteX5-11" fmla="*/ 0 w 4773443"/>
                    <a:gd name="connsiteY5-12" fmla="*/ 0 h 9666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773443" h="966631">
                      <a:moveTo>
                        <a:pt x="0" y="0"/>
                      </a:moveTo>
                      <a:lnTo>
                        <a:pt x="4773443" y="0"/>
                      </a:lnTo>
                      <a:lnTo>
                        <a:pt x="4773443" y="966631"/>
                      </a:lnTo>
                      <a:lnTo>
                        <a:pt x="744365" y="966631"/>
                      </a:lnTo>
                      <a:lnTo>
                        <a:pt x="300673" y="600814"/>
                      </a:lnTo>
                      <a:cubicBezTo>
                        <a:pt x="107143" y="324343"/>
                        <a:pt x="193530" y="276471"/>
                        <a:pt x="0" y="0"/>
                      </a:cubicBezTo>
                      <a:close/>
                    </a:path>
                  </a:pathLst>
                </a:cu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矩形 12"/>
                <p:cNvSpPr/>
                <p:nvPr/>
              </p:nvSpPr>
              <p:spPr>
                <a:xfrm>
                  <a:off x="1107437" y="2736194"/>
                  <a:ext cx="2503205" cy="461590"/>
                </a:xfrm>
                <a:prstGeom prst="rect">
                  <a:avLst/>
                </a:prstGeom>
                <a:noFill/>
              </p:spPr>
              <p:txBody>
                <a:bodyPr>
                  <a:spAutoFit/>
                </a:bodyPr>
                <a:lstStyle/>
                <a:p>
                  <a:pPr eaLnBrk="1" fontAlgn="auto" hangingPunct="1">
                    <a:spcBef>
                      <a:spcPts val="0"/>
                    </a:spcBef>
                    <a:spcAft>
                      <a:spcPts val="0"/>
                    </a:spcAft>
                    <a:defRPr/>
                  </a:pPr>
                  <a:r>
                    <a:rPr lang="zh-CN" altLang="en-US" sz="1200" spc="15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点击添加文本内容，点击添加文本内容，点击添加文本内容</a:t>
                  </a:r>
                  <a:endParaRPr lang="zh-CN" altLang="en-US" sz="1200" spc="15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33819" name="组合 48"/>
              <p:cNvGrpSpPr/>
              <p:nvPr/>
            </p:nvGrpSpPr>
            <p:grpSpPr bwMode="auto">
              <a:xfrm>
                <a:off x="731195" y="2131118"/>
                <a:ext cx="3384376" cy="787239"/>
                <a:chOff x="4788024" y="1196760"/>
                <a:chExt cx="3384376" cy="787239"/>
              </a:xfrm>
            </p:grpSpPr>
            <p:sp>
              <p:nvSpPr>
                <p:cNvPr id="50" name="Freeform 12"/>
                <p:cNvSpPr/>
                <p:nvPr/>
              </p:nvSpPr>
              <p:spPr bwMode="auto">
                <a:xfrm flipH="1">
                  <a:off x="4788024" y="1202073"/>
                  <a:ext cx="2928846" cy="781926"/>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1" name="Freeform 12"/>
                <p:cNvSpPr/>
                <p:nvPr/>
              </p:nvSpPr>
              <p:spPr bwMode="auto">
                <a:xfrm>
                  <a:off x="6067629" y="1196760"/>
                  <a:ext cx="2104771" cy="781926"/>
                </a:xfrm>
                <a:custGeom>
                  <a:avLst/>
                  <a:gdLst/>
                  <a:ahLst/>
                  <a:cxnLst/>
                  <a:rect l="l" t="t" r="r" b="b"/>
                  <a:pathLst>
                    <a:path w="2596788" h="2536026">
                      <a:moveTo>
                        <a:pt x="2475842" y="0"/>
                      </a:moveTo>
                      <a:lnTo>
                        <a:pt x="2596788" y="2517128"/>
                      </a:lnTo>
                      <a:lnTo>
                        <a:pt x="0" y="2536026"/>
                      </a:lnTo>
                      <a:cubicBezTo>
                        <a:pt x="1370272" y="2399217"/>
                        <a:pt x="2436612" y="1328797"/>
                        <a:pt x="2436612" y="28723"/>
                      </a:cubicBezTo>
                      <a:cubicBezTo>
                        <a:pt x="2436612" y="19817"/>
                        <a:pt x="2436562" y="10921"/>
                        <a:pt x="2435151" y="2051"/>
                      </a:cubicBez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33813" name="组合 24"/>
            <p:cNvGrpSpPr/>
            <p:nvPr/>
          </p:nvGrpSpPr>
          <p:grpSpPr bwMode="auto">
            <a:xfrm>
              <a:off x="467544" y="1708299"/>
              <a:ext cx="1008062" cy="831850"/>
              <a:chOff x="683568" y="2151113"/>
              <a:chExt cx="1008063" cy="831850"/>
            </a:xfrm>
          </p:grpSpPr>
          <p:sp>
            <p:nvSpPr>
              <p:cNvPr id="26" name="椭圆 25"/>
              <p:cNvSpPr/>
              <p:nvPr/>
            </p:nvSpPr>
            <p:spPr bwMode="auto">
              <a:xfrm>
                <a:off x="928205" y="2317401"/>
                <a:ext cx="495276" cy="495808"/>
              </a:xfrm>
              <a:prstGeom prst="ellipse">
                <a:avLst/>
              </a:prstGeom>
              <a:solidFill>
                <a:schemeClr val="bg1"/>
              </a:solid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3817" name="矩形 29"/>
              <p:cNvSpPr>
                <a:spLocks noChangeArrowheads="1"/>
              </p:cNvSpPr>
              <p:nvPr/>
            </p:nvSpPr>
            <p:spPr bwMode="auto">
              <a:xfrm>
                <a:off x="683568" y="2151113"/>
                <a:ext cx="10080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a:solidFill>
                      <a:srgbClr val="FF0000"/>
                    </a:solidFill>
                    <a:latin typeface="微软雅黑" panose="020B0503020204020204" pitchFamily="34" charset="-122"/>
                    <a:ea typeface="微软雅黑" panose="020B0503020204020204" pitchFamily="34" charset="-122"/>
                  </a:rPr>
                  <a:t>×</a:t>
                </a:r>
                <a:endParaRPr lang="zh-CN" altLang="en-US" sz="4800">
                  <a:solidFill>
                    <a:srgbClr val="FF0000"/>
                  </a:solidFill>
                  <a:latin typeface="微软雅黑" panose="020B0503020204020204" pitchFamily="34" charset="-122"/>
                  <a:ea typeface="微软雅黑" panose="020B0503020204020204" pitchFamily="34" charset="-122"/>
                </a:endParaRPr>
              </a:p>
            </p:txBody>
          </p:sp>
        </p:grpSp>
      </p:grpSp>
      <p:grpSp>
        <p:nvGrpSpPr>
          <p:cNvPr id="14" name="组合 13"/>
          <p:cNvGrpSpPr/>
          <p:nvPr/>
        </p:nvGrpSpPr>
        <p:grpSpPr bwMode="auto">
          <a:xfrm>
            <a:off x="2928938" y="987425"/>
            <a:ext cx="2035175" cy="2036763"/>
            <a:chOff x="3699818" y="1060376"/>
            <a:chExt cx="2239963" cy="2239963"/>
          </a:xfrm>
        </p:grpSpPr>
        <p:sp>
          <p:nvSpPr>
            <p:cNvPr id="15" name="椭圆 14"/>
            <p:cNvSpPr/>
            <p:nvPr/>
          </p:nvSpPr>
          <p:spPr>
            <a:xfrm>
              <a:off x="3699818" y="1060376"/>
              <a:ext cx="2239963" cy="2239963"/>
            </a:xfrm>
            <a:prstGeom prst="ellipse">
              <a:avLst/>
            </a:prstGeom>
            <a:solidFill>
              <a:schemeClr val="bg1">
                <a:lumMod val="65000"/>
                <a:alpha val="53000"/>
              </a:schemeClr>
            </a:solidFill>
            <a:ln w="63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3802" name="组合 11"/>
            <p:cNvGrpSpPr/>
            <p:nvPr/>
          </p:nvGrpSpPr>
          <p:grpSpPr bwMode="auto">
            <a:xfrm>
              <a:off x="3822056" y="1160389"/>
              <a:ext cx="1995487" cy="2047875"/>
              <a:chOff x="4016545" y="2222070"/>
              <a:chExt cx="2921320" cy="2997962"/>
            </a:xfrm>
          </p:grpSpPr>
          <p:sp>
            <p:nvSpPr>
              <p:cNvPr id="20" name="空心弧 19"/>
              <p:cNvSpPr/>
              <p:nvPr/>
            </p:nvSpPr>
            <p:spPr bwMode="auto">
              <a:xfrm>
                <a:off x="4023210" y="2222070"/>
                <a:ext cx="2914655" cy="2915646"/>
              </a:xfrm>
              <a:prstGeom prst="blockArc">
                <a:avLst>
                  <a:gd name="adj1" fmla="val 10800000"/>
                  <a:gd name="adj2" fmla="val 21559587"/>
                  <a:gd name="adj3" fmla="val 12064"/>
                </a:avLst>
              </a:prstGeom>
              <a:solidFill>
                <a:schemeClr val="tx1">
                  <a:lumMod val="65000"/>
                  <a:lumOff val="35000"/>
                </a:schemeClr>
              </a:solidFill>
              <a:ln>
                <a:noFill/>
              </a:ln>
              <a:scene3d>
                <a:camera prst="orthographicFront"/>
                <a:lightRig rig="threePt" dir="t"/>
              </a:scene3d>
              <a:sp3d extrusionH="127000" contourW="6350">
                <a:extrusionClr>
                  <a:srgbClr val="FFC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21" name="空心弧 20"/>
              <p:cNvSpPr/>
              <p:nvPr/>
            </p:nvSpPr>
            <p:spPr bwMode="auto">
              <a:xfrm flipV="1">
                <a:off x="4016545" y="2304386"/>
                <a:ext cx="2914655" cy="2915646"/>
              </a:xfrm>
              <a:prstGeom prst="blockArc">
                <a:avLst>
                  <a:gd name="adj1" fmla="val 10800000"/>
                  <a:gd name="adj2" fmla="val 21559587"/>
                  <a:gd name="adj3" fmla="val 12064"/>
                </a:avLst>
              </a:prstGeom>
              <a:gradFill flip="none" rotWithShape="1">
                <a:gsLst>
                  <a:gs pos="15000">
                    <a:srgbClr val="6C0000"/>
                  </a:gs>
                  <a:gs pos="100000">
                    <a:srgbClr val="C00000"/>
                  </a:gs>
                  <a:gs pos="1000">
                    <a:srgbClr val="C00000"/>
                  </a:gs>
                </a:gsLst>
                <a:path path="circle">
                  <a:fillToRect l="100000" b="100000"/>
                </a:path>
                <a:tileRect t="-100000" r="-100000"/>
              </a:gradFill>
              <a:ln w="19050">
                <a:solidFill>
                  <a:schemeClr val="bg1"/>
                </a:soli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3803" name="组合 14"/>
            <p:cNvGrpSpPr/>
            <p:nvPr/>
          </p:nvGrpSpPr>
          <p:grpSpPr bwMode="auto">
            <a:xfrm>
              <a:off x="4134793" y="1500114"/>
              <a:ext cx="1368425" cy="1368425"/>
              <a:chOff x="3826508" y="1889724"/>
              <a:chExt cx="1367932" cy="1368804"/>
            </a:xfrm>
          </p:grpSpPr>
          <p:sp>
            <p:nvSpPr>
              <p:cNvPr id="18" name="椭圆 17"/>
              <p:cNvSpPr/>
              <p:nvPr/>
            </p:nvSpPr>
            <p:spPr bwMode="auto">
              <a:xfrm>
                <a:off x="3826508" y="1889724"/>
                <a:ext cx="1367932" cy="1368804"/>
              </a:xfrm>
              <a:prstGeom prst="ellipse">
                <a:avLst/>
              </a:prstGeom>
              <a:solidFill>
                <a:schemeClr val="bg1"/>
              </a:solidFill>
              <a:ln w="6350">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3807" name="矩形 15"/>
              <p:cNvSpPr>
                <a:spLocks noChangeArrowheads="1"/>
              </p:cNvSpPr>
              <p:nvPr/>
            </p:nvSpPr>
            <p:spPr bwMode="auto">
              <a:xfrm>
                <a:off x="3897683" y="2386227"/>
                <a:ext cx="1296757" cy="30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b="1">
                    <a:solidFill>
                      <a:srgbClr val="000000"/>
                    </a:solidFill>
                    <a:latin typeface="微软雅黑" panose="020B0503020204020204" pitchFamily="34" charset="-122"/>
                    <a:ea typeface="微软雅黑" panose="020B0503020204020204" pitchFamily="34" charset="-122"/>
                  </a:rPr>
                  <a:t>点击添加标题</a:t>
                </a:r>
                <a:endParaRPr lang="zh-CN" altLang="en-US" sz="1400" b="1">
                  <a:solidFill>
                    <a:srgbClr val="000000"/>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900"/>
                                        <p:tgtEl>
                                          <p:spTgt spid="14"/>
                                        </p:tgtEl>
                                      </p:cBhvr>
                                    </p:animEffect>
                                  </p:childTnLst>
                                </p:cTn>
                              </p:par>
                              <p:par>
                                <p:cTn id="8" presetID="22" presetClass="entr" presetSubtype="8" fill="hold" nodeType="withEffect">
                                  <p:stCondLst>
                                    <p:cond delay="9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2" fill="hold" nodeType="withEffect">
                                  <p:stCondLst>
                                    <p:cond delay="90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par>
                                <p:cTn id="14" presetID="14" presetClass="entr" presetSubtype="10" fill="hold" nodeType="withEffect">
                                  <p:stCondLst>
                                    <p:cond delay="1300"/>
                                  </p:stCondLst>
                                  <p:childTnLst>
                                    <p:set>
                                      <p:cBhvr>
                                        <p:cTn id="15" dur="1" fill="hold">
                                          <p:stCondLst>
                                            <p:cond delay="0"/>
                                          </p:stCondLst>
                                        </p:cTn>
                                        <p:tgtEl>
                                          <p:spTgt spid="40"/>
                                        </p:tgtEl>
                                        <p:attrNameLst>
                                          <p:attrName>style.visibility</p:attrName>
                                        </p:attrNameLst>
                                      </p:cBhvr>
                                      <p:to>
                                        <p:strVal val="visible"/>
                                      </p:to>
                                    </p:set>
                                    <p:animEffect transition="in" filter="randombar(horizontal)">
                                      <p:cBhvr>
                                        <p:cTn id="16" dur="500"/>
                                        <p:tgtEl>
                                          <p:spTgt spid="40"/>
                                        </p:tgtEl>
                                      </p:cBhvr>
                                    </p:animEffect>
                                  </p:childTnLst>
                                </p:cTn>
                              </p:par>
                              <p:par>
                                <p:cTn id="17" presetID="14" presetClass="entr" presetSubtype="10" fill="hold" nodeType="withEffect">
                                  <p:stCondLst>
                                    <p:cond delay="1500"/>
                                  </p:stCondLst>
                                  <p:childTnLst>
                                    <p:set>
                                      <p:cBhvr>
                                        <p:cTn id="18" dur="1" fill="hold">
                                          <p:stCondLst>
                                            <p:cond delay="0"/>
                                          </p:stCondLst>
                                        </p:cTn>
                                        <p:tgtEl>
                                          <p:spTgt spid="43"/>
                                        </p:tgtEl>
                                        <p:attrNameLst>
                                          <p:attrName>style.visibility</p:attrName>
                                        </p:attrNameLst>
                                      </p:cBhvr>
                                      <p:to>
                                        <p:strVal val="visible"/>
                                      </p:to>
                                    </p:set>
                                    <p:animEffect transition="in" filter="randombar(horizontal)">
                                      <p:cBhvr>
                                        <p:cTn id="19" dur="500"/>
                                        <p:tgtEl>
                                          <p:spTgt spid="43"/>
                                        </p:tgtEl>
                                      </p:cBhvr>
                                    </p:animEffect>
                                  </p:childTnLst>
                                </p:cTn>
                              </p:par>
                              <p:par>
                                <p:cTn id="20" presetID="2" presetClass="entr" presetSubtype="4" fill="hold" nodeType="withEffect">
                                  <p:stCondLst>
                                    <p:cond delay="17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3" name="组合 2"/>
          <p:cNvGrpSpPr/>
          <p:nvPr/>
        </p:nvGrpSpPr>
        <p:grpSpPr bwMode="auto">
          <a:xfrm>
            <a:off x="684213" y="2227263"/>
            <a:ext cx="1152525" cy="2173287"/>
            <a:chOff x="2344779" y="2199235"/>
            <a:chExt cx="1153139" cy="2172715"/>
          </a:xfrm>
        </p:grpSpPr>
        <p:grpSp>
          <p:nvGrpSpPr>
            <p:cNvPr id="34855" name="组合 53"/>
            <p:cNvGrpSpPr/>
            <p:nvPr/>
          </p:nvGrpSpPr>
          <p:grpSpPr bwMode="auto">
            <a:xfrm>
              <a:off x="2448775" y="2199235"/>
              <a:ext cx="958245" cy="400651"/>
              <a:chOff x="2838542" y="1507366"/>
              <a:chExt cx="1574842" cy="604888"/>
            </a:xfrm>
          </p:grpSpPr>
          <p:pic>
            <p:nvPicPr>
              <p:cNvPr id="34858" name="图片 22" descr="1-3.png"/>
              <p:cNvPicPr>
                <a:picLocks noChangeAspect="1"/>
              </p:cNvPicPr>
              <p:nvPr/>
            </p:nvPicPr>
            <p:blipFill>
              <a:blip r:embed="rId1">
                <a:extLst>
                  <a:ext uri="{28A0092B-C50C-407E-A947-70E740481C1C}">
                    <a14:useLocalDpi xmlns:a14="http://schemas.microsoft.com/office/drawing/2010/main" val="0"/>
                  </a:ext>
                </a:extLst>
              </a:blip>
              <a:srcRect l="26102" t="15408" r="53896" b="72124"/>
              <a:stretch>
                <a:fillRect/>
              </a:stretch>
            </p:blipFill>
            <p:spPr bwMode="auto">
              <a:xfrm>
                <a:off x="2838542" y="1507366"/>
                <a:ext cx="1574842" cy="6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9" name="Rectangle 5"/>
              <p:cNvSpPr>
                <a:spLocks noChangeArrowheads="1"/>
              </p:cNvSpPr>
              <p:nvPr/>
            </p:nvSpPr>
            <p:spPr bwMode="gray">
              <a:xfrm>
                <a:off x="2930874" y="1637556"/>
                <a:ext cx="1421714" cy="372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ea typeface="微软雅黑" panose="020B0503020204020204" pitchFamily="34" charset="-122"/>
                  </a:rPr>
                  <a:t>添加标题</a:t>
                </a:r>
                <a:endParaRPr lang="zh-CN" altLang="en-US" sz="1200">
                  <a:solidFill>
                    <a:srgbClr val="FFFFFF"/>
                  </a:solidFill>
                  <a:ea typeface="微软雅黑" panose="020B0503020204020204" pitchFamily="34" charset="-122"/>
                </a:endParaRPr>
              </a:p>
            </p:txBody>
          </p:sp>
        </p:grpSp>
        <p:pic>
          <p:nvPicPr>
            <p:cNvPr id="34856" name="图片 13" descr="5-3.png"/>
            <p:cNvPicPr preferRelativeResize="0"/>
            <p:nvPr/>
          </p:nvPicPr>
          <p:blipFill>
            <a:blip r:embed="rId2">
              <a:extLst>
                <a:ext uri="{28A0092B-C50C-407E-A947-70E740481C1C}">
                  <a14:useLocalDpi xmlns:a14="http://schemas.microsoft.com/office/drawing/2010/main" val="0"/>
                </a:ext>
              </a:extLst>
            </a:blip>
            <a:srcRect l="56250" t="33331" r="22220" b="30739"/>
            <a:stretch>
              <a:fillRect/>
            </a:stretch>
          </p:blipFill>
          <p:spPr bwMode="auto">
            <a:xfrm>
              <a:off x="2344779" y="2490678"/>
              <a:ext cx="1153139" cy="188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矩形 75"/>
            <p:cNvSpPr/>
            <p:nvPr/>
          </p:nvSpPr>
          <p:spPr>
            <a:xfrm>
              <a:off x="2403547" y="2629334"/>
              <a:ext cx="1022895" cy="1477574"/>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bwMode="auto">
          <a:xfrm>
            <a:off x="1716088" y="2227263"/>
            <a:ext cx="1003300" cy="1957387"/>
            <a:chOff x="3376227" y="2199236"/>
            <a:chExt cx="1003589" cy="1956690"/>
          </a:xfrm>
        </p:grpSpPr>
        <p:grpSp>
          <p:nvGrpSpPr>
            <p:cNvPr id="34850" name="组合 60"/>
            <p:cNvGrpSpPr/>
            <p:nvPr/>
          </p:nvGrpSpPr>
          <p:grpSpPr bwMode="auto">
            <a:xfrm>
              <a:off x="3392951" y="2199236"/>
              <a:ext cx="922094" cy="401368"/>
              <a:chOff x="3392951" y="2199236"/>
              <a:chExt cx="922094" cy="401368"/>
            </a:xfrm>
          </p:grpSpPr>
          <p:pic>
            <p:nvPicPr>
              <p:cNvPr id="34853" name="图片 23" descr="5-12.png"/>
              <p:cNvPicPr>
                <a:picLocks noChangeAspect="1"/>
              </p:cNvPicPr>
              <p:nvPr/>
            </p:nvPicPr>
            <p:blipFill>
              <a:blip r:embed="rId3">
                <a:extLst>
                  <a:ext uri="{28A0092B-C50C-407E-A947-70E740481C1C}">
                    <a14:useLocalDpi xmlns:a14="http://schemas.microsoft.com/office/drawing/2010/main" val="0"/>
                  </a:ext>
                </a:extLst>
              </a:blip>
              <a:srcRect l="47533" t="15581" r="32336" b="71777"/>
              <a:stretch>
                <a:fillRect/>
              </a:stretch>
            </p:blipFill>
            <p:spPr bwMode="auto">
              <a:xfrm>
                <a:off x="3392951" y="2199236"/>
                <a:ext cx="922094" cy="40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4" name="Rectangle 5"/>
              <p:cNvSpPr>
                <a:spLocks noChangeArrowheads="1"/>
              </p:cNvSpPr>
              <p:nvPr/>
            </p:nvSpPr>
            <p:spPr bwMode="gray">
              <a:xfrm>
                <a:off x="3419872" y="2283718"/>
                <a:ext cx="865071" cy="24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ea typeface="微软雅黑" panose="020B0503020204020204" pitchFamily="34" charset="-122"/>
                  </a:rPr>
                  <a:t>添加标题</a:t>
                </a:r>
                <a:endParaRPr lang="zh-CN" altLang="en-US" sz="1200">
                  <a:solidFill>
                    <a:srgbClr val="FFFFFF"/>
                  </a:solidFill>
                  <a:ea typeface="微软雅黑" panose="020B0503020204020204" pitchFamily="34" charset="-122"/>
                </a:endParaRPr>
              </a:p>
            </p:txBody>
          </p:sp>
        </p:grpSp>
        <p:pic>
          <p:nvPicPr>
            <p:cNvPr id="34851" name="图片 13" descr="5-3.png"/>
            <p:cNvPicPr preferRelativeResize="0"/>
            <p:nvPr/>
          </p:nvPicPr>
          <p:blipFill>
            <a:blip r:embed="rId4">
              <a:extLst>
                <a:ext uri="{28A0092B-C50C-407E-A947-70E740481C1C}">
                  <a14:useLocalDpi xmlns:a14="http://schemas.microsoft.com/office/drawing/2010/main" val="0"/>
                </a:ext>
              </a:extLst>
            </a:blip>
            <a:srcRect l="56250" t="33331" r="22220" b="30739"/>
            <a:stretch>
              <a:fillRect/>
            </a:stretch>
          </p:blipFill>
          <p:spPr bwMode="auto">
            <a:xfrm>
              <a:off x="3376227" y="2490678"/>
              <a:ext cx="1003589" cy="1665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矩形 76"/>
            <p:cNvSpPr/>
            <p:nvPr/>
          </p:nvSpPr>
          <p:spPr>
            <a:xfrm>
              <a:off x="3431805" y="2635643"/>
              <a:ext cx="849558" cy="1247331"/>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bwMode="auto">
          <a:xfrm>
            <a:off x="2606675" y="2235200"/>
            <a:ext cx="1003300" cy="1762125"/>
            <a:chOff x="4267049" y="2206337"/>
            <a:chExt cx="1003589" cy="1761701"/>
          </a:xfrm>
        </p:grpSpPr>
        <p:grpSp>
          <p:nvGrpSpPr>
            <p:cNvPr id="34845" name="组合 61"/>
            <p:cNvGrpSpPr/>
            <p:nvPr/>
          </p:nvGrpSpPr>
          <p:grpSpPr bwMode="auto">
            <a:xfrm>
              <a:off x="4309388" y="2206337"/>
              <a:ext cx="922094" cy="401368"/>
              <a:chOff x="3392951" y="2199236"/>
              <a:chExt cx="922094" cy="401368"/>
            </a:xfrm>
          </p:grpSpPr>
          <p:pic>
            <p:nvPicPr>
              <p:cNvPr id="34848" name="图片 23" descr="5-12.png"/>
              <p:cNvPicPr>
                <a:picLocks noChangeAspect="1"/>
              </p:cNvPicPr>
              <p:nvPr/>
            </p:nvPicPr>
            <p:blipFill>
              <a:blip r:embed="rId3">
                <a:extLst>
                  <a:ext uri="{28A0092B-C50C-407E-A947-70E740481C1C}">
                    <a14:useLocalDpi xmlns:a14="http://schemas.microsoft.com/office/drawing/2010/main" val="0"/>
                  </a:ext>
                </a:extLst>
              </a:blip>
              <a:srcRect l="47533" t="15581" r="32336" b="71777"/>
              <a:stretch>
                <a:fillRect/>
              </a:stretch>
            </p:blipFill>
            <p:spPr bwMode="auto">
              <a:xfrm>
                <a:off x="3392951" y="2199236"/>
                <a:ext cx="922094" cy="40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9" name="Rectangle 5"/>
              <p:cNvSpPr>
                <a:spLocks noChangeArrowheads="1"/>
              </p:cNvSpPr>
              <p:nvPr/>
            </p:nvSpPr>
            <p:spPr bwMode="gray">
              <a:xfrm>
                <a:off x="3419872" y="2283718"/>
                <a:ext cx="865071" cy="24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ea typeface="微软雅黑" panose="020B0503020204020204" pitchFamily="34" charset="-122"/>
                  </a:rPr>
                  <a:t>添加标题</a:t>
                </a:r>
                <a:endParaRPr lang="zh-CN" altLang="en-US" sz="1200">
                  <a:solidFill>
                    <a:srgbClr val="FFFFFF"/>
                  </a:solidFill>
                  <a:ea typeface="微软雅黑" panose="020B0503020204020204" pitchFamily="34" charset="-122"/>
                </a:endParaRPr>
              </a:p>
            </p:txBody>
          </p:sp>
        </p:grpSp>
        <p:pic>
          <p:nvPicPr>
            <p:cNvPr id="34846" name="图片 13" descr="5-3.png"/>
            <p:cNvPicPr preferRelativeResize="0"/>
            <p:nvPr/>
          </p:nvPicPr>
          <p:blipFill>
            <a:blip r:embed="rId5">
              <a:extLst>
                <a:ext uri="{28A0092B-C50C-407E-A947-70E740481C1C}">
                  <a14:useLocalDpi xmlns:a14="http://schemas.microsoft.com/office/drawing/2010/main" val="0"/>
                </a:ext>
              </a:extLst>
            </a:blip>
            <a:srcRect l="56250" t="33331" r="22220" b="30739"/>
            <a:stretch>
              <a:fillRect/>
            </a:stretch>
          </p:blipFill>
          <p:spPr bwMode="auto">
            <a:xfrm>
              <a:off x="4267049" y="2505312"/>
              <a:ext cx="1003589" cy="146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矩形 77"/>
            <p:cNvSpPr/>
            <p:nvPr/>
          </p:nvSpPr>
          <p:spPr>
            <a:xfrm>
              <a:off x="4352799" y="2636446"/>
              <a:ext cx="847969" cy="1015756"/>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bwMode="auto">
          <a:xfrm>
            <a:off x="3494088" y="2235200"/>
            <a:ext cx="1003300" cy="1517650"/>
            <a:chOff x="5155117" y="2206337"/>
            <a:chExt cx="1003589" cy="1517541"/>
          </a:xfrm>
        </p:grpSpPr>
        <p:grpSp>
          <p:nvGrpSpPr>
            <p:cNvPr id="34840" name="组合 64"/>
            <p:cNvGrpSpPr/>
            <p:nvPr/>
          </p:nvGrpSpPr>
          <p:grpSpPr bwMode="auto">
            <a:xfrm>
              <a:off x="5195865" y="2206337"/>
              <a:ext cx="922094" cy="401368"/>
              <a:chOff x="3392951" y="2199236"/>
              <a:chExt cx="922094" cy="401368"/>
            </a:xfrm>
          </p:grpSpPr>
          <p:pic>
            <p:nvPicPr>
              <p:cNvPr id="34843" name="图片 23" descr="5-12.png"/>
              <p:cNvPicPr>
                <a:picLocks noChangeAspect="1"/>
              </p:cNvPicPr>
              <p:nvPr/>
            </p:nvPicPr>
            <p:blipFill>
              <a:blip r:embed="rId3">
                <a:extLst>
                  <a:ext uri="{28A0092B-C50C-407E-A947-70E740481C1C}">
                    <a14:useLocalDpi xmlns:a14="http://schemas.microsoft.com/office/drawing/2010/main" val="0"/>
                  </a:ext>
                </a:extLst>
              </a:blip>
              <a:srcRect l="47533" t="15581" r="32336" b="71777"/>
              <a:stretch>
                <a:fillRect/>
              </a:stretch>
            </p:blipFill>
            <p:spPr bwMode="auto">
              <a:xfrm>
                <a:off x="3392951" y="2199236"/>
                <a:ext cx="922094" cy="40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4" name="Rectangle 5"/>
              <p:cNvSpPr>
                <a:spLocks noChangeArrowheads="1"/>
              </p:cNvSpPr>
              <p:nvPr/>
            </p:nvSpPr>
            <p:spPr bwMode="gray">
              <a:xfrm>
                <a:off x="3419872" y="2283718"/>
                <a:ext cx="865071" cy="24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ea typeface="微软雅黑" panose="020B0503020204020204" pitchFamily="34" charset="-122"/>
                  </a:rPr>
                  <a:t>添加标题</a:t>
                </a:r>
                <a:endParaRPr lang="zh-CN" altLang="en-US" sz="1200">
                  <a:solidFill>
                    <a:srgbClr val="FFFFFF"/>
                  </a:solidFill>
                  <a:ea typeface="微软雅黑" panose="020B0503020204020204" pitchFamily="34" charset="-122"/>
                </a:endParaRPr>
              </a:p>
            </p:txBody>
          </p:sp>
        </p:grpSp>
        <p:pic>
          <p:nvPicPr>
            <p:cNvPr id="34841" name="图片 13" descr="5-3.png"/>
            <p:cNvPicPr preferRelativeResize="0"/>
            <p:nvPr/>
          </p:nvPicPr>
          <p:blipFill>
            <a:blip r:embed="rId6">
              <a:extLst>
                <a:ext uri="{28A0092B-C50C-407E-A947-70E740481C1C}">
                  <a14:useLocalDpi xmlns:a14="http://schemas.microsoft.com/office/drawing/2010/main" val="0"/>
                </a:ext>
              </a:extLst>
            </a:blip>
            <a:srcRect l="56250" t="33331" r="22220" b="30739"/>
            <a:stretch>
              <a:fillRect/>
            </a:stretch>
          </p:blipFill>
          <p:spPr bwMode="auto">
            <a:xfrm>
              <a:off x="5155117" y="2505312"/>
              <a:ext cx="1003589" cy="121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矩形 78"/>
            <p:cNvSpPr/>
            <p:nvPr/>
          </p:nvSpPr>
          <p:spPr>
            <a:xfrm>
              <a:off x="5232926" y="2636519"/>
              <a:ext cx="847969" cy="784169"/>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bwMode="auto">
          <a:xfrm>
            <a:off x="4386263" y="2235200"/>
            <a:ext cx="950912" cy="1322388"/>
            <a:chOff x="6047625" y="2206337"/>
            <a:chExt cx="950230" cy="1322619"/>
          </a:xfrm>
        </p:grpSpPr>
        <p:grpSp>
          <p:nvGrpSpPr>
            <p:cNvPr id="34835" name="组合 67"/>
            <p:cNvGrpSpPr/>
            <p:nvPr/>
          </p:nvGrpSpPr>
          <p:grpSpPr bwMode="auto">
            <a:xfrm>
              <a:off x="6061692" y="2206337"/>
              <a:ext cx="922094" cy="401368"/>
              <a:chOff x="3392951" y="2199236"/>
              <a:chExt cx="922094" cy="401368"/>
            </a:xfrm>
          </p:grpSpPr>
          <p:pic>
            <p:nvPicPr>
              <p:cNvPr id="34838" name="图片 23" descr="5-12.png"/>
              <p:cNvPicPr>
                <a:picLocks noChangeAspect="1"/>
              </p:cNvPicPr>
              <p:nvPr/>
            </p:nvPicPr>
            <p:blipFill>
              <a:blip r:embed="rId7">
                <a:extLst>
                  <a:ext uri="{28A0092B-C50C-407E-A947-70E740481C1C}">
                    <a14:useLocalDpi xmlns:a14="http://schemas.microsoft.com/office/drawing/2010/main" val="0"/>
                  </a:ext>
                </a:extLst>
              </a:blip>
              <a:srcRect l="47533" t="15581" r="32336" b="71777"/>
              <a:stretch>
                <a:fillRect/>
              </a:stretch>
            </p:blipFill>
            <p:spPr bwMode="auto">
              <a:xfrm>
                <a:off x="3392951" y="2199236"/>
                <a:ext cx="922094" cy="40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9" name="Rectangle 5"/>
              <p:cNvSpPr>
                <a:spLocks noChangeArrowheads="1"/>
              </p:cNvSpPr>
              <p:nvPr/>
            </p:nvSpPr>
            <p:spPr bwMode="gray">
              <a:xfrm>
                <a:off x="3419872" y="2283718"/>
                <a:ext cx="865071" cy="246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ea typeface="微软雅黑" panose="020B0503020204020204" pitchFamily="34" charset="-122"/>
                  </a:rPr>
                  <a:t>添加标题</a:t>
                </a:r>
                <a:endParaRPr lang="zh-CN" altLang="en-US" sz="1200">
                  <a:solidFill>
                    <a:srgbClr val="FFFFFF"/>
                  </a:solidFill>
                  <a:ea typeface="微软雅黑" panose="020B0503020204020204" pitchFamily="34" charset="-122"/>
                </a:endParaRPr>
              </a:p>
            </p:txBody>
          </p:sp>
        </p:grpSp>
        <p:pic>
          <p:nvPicPr>
            <p:cNvPr id="34836" name="图片 13" descr="5-3.png"/>
            <p:cNvPicPr preferRelativeResize="0"/>
            <p:nvPr/>
          </p:nvPicPr>
          <p:blipFill>
            <a:blip r:embed="rId8">
              <a:extLst>
                <a:ext uri="{28A0092B-C50C-407E-A947-70E740481C1C}">
                  <a14:useLocalDpi xmlns:a14="http://schemas.microsoft.com/office/drawing/2010/main" val="0"/>
                </a:ext>
              </a:extLst>
            </a:blip>
            <a:srcRect l="56250" t="33331" r="22220" b="30739"/>
            <a:stretch>
              <a:fillRect/>
            </a:stretch>
          </p:blipFill>
          <p:spPr bwMode="auto">
            <a:xfrm>
              <a:off x="6047625" y="2526414"/>
              <a:ext cx="950230" cy="1002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矩形 79"/>
            <p:cNvSpPr/>
            <p:nvPr/>
          </p:nvSpPr>
          <p:spPr>
            <a:xfrm>
              <a:off x="6120598" y="2646152"/>
              <a:ext cx="755108" cy="554134"/>
            </a:xfrm>
            <a:prstGeom prst="rect">
              <a:avLst/>
            </a:prstGeom>
          </p:spPr>
          <p:txBody>
            <a:bodyPr>
              <a:spAutoFit/>
            </a:bodyPr>
            <a:lstStyle/>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    </a:t>
              </a:r>
              <a:endParaRPr lang="en-US" altLang="zh-CN" sz="1000" kern="0" dirty="0">
                <a:solidFill>
                  <a:prstClr val="black"/>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000" kern="0" dirty="0">
                  <a:solidFill>
                    <a:prstClr val="black"/>
                  </a:solidFill>
                  <a:latin typeface="微软雅黑" panose="020B0503020204020204" pitchFamily="34" charset="-122"/>
                  <a:ea typeface="微软雅黑" panose="020B0503020204020204" pitchFamily="34" charset="-122"/>
                </a:rPr>
                <a:t>添加文本</a:t>
              </a:r>
              <a:endParaRPr lang="en-US" altLang="zh-CN" sz="1000" kern="0" dirty="0">
                <a:solidFill>
                  <a:prstClr val="black"/>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bwMode="auto">
          <a:xfrm>
            <a:off x="860425" y="887413"/>
            <a:ext cx="2468563" cy="374650"/>
            <a:chOff x="797256" y="1258087"/>
            <a:chExt cx="2712940" cy="461337"/>
          </a:xfrm>
        </p:grpSpPr>
        <p:sp>
          <p:nvSpPr>
            <p:cNvPr id="33" name="矩形 32"/>
            <p:cNvSpPr/>
            <p:nvPr/>
          </p:nvSpPr>
          <p:spPr>
            <a:xfrm>
              <a:off x="797256" y="1258087"/>
              <a:ext cx="2498791" cy="461337"/>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TextBox 33"/>
            <p:cNvSpPr txBox="1"/>
            <p:nvPr/>
          </p:nvSpPr>
          <p:spPr bwMode="auto">
            <a:xfrm>
              <a:off x="989168" y="1291318"/>
              <a:ext cx="2521028" cy="338184"/>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a:t>
              </a:r>
              <a:r>
                <a:rPr lang="zh-CN" altLang="en-US" spc="200" dirty="0">
                  <a:solidFill>
                    <a:prstClr val="white"/>
                  </a:solidFill>
                </a:rPr>
                <a:t>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sp>
          <p:nvSpPr>
            <p:cNvPr id="35" name="矩形 12"/>
            <p:cNvSpPr/>
            <p:nvPr/>
          </p:nvSpPr>
          <p:spPr>
            <a:xfrm>
              <a:off x="813834" y="1319027"/>
              <a:ext cx="1991874" cy="395525"/>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bwMode="auto">
          <a:xfrm>
            <a:off x="847725" y="1244600"/>
            <a:ext cx="6934200" cy="923925"/>
            <a:chOff x="950264" y="1244600"/>
            <a:chExt cx="6934104" cy="923925"/>
          </a:xfrm>
        </p:grpSpPr>
        <p:sp>
          <p:nvSpPr>
            <p:cNvPr id="34826" name="矩形 41"/>
            <p:cNvSpPr>
              <a:spLocks noChangeArrowheads="1"/>
            </p:cNvSpPr>
            <p:nvPr/>
          </p:nvSpPr>
          <p:spPr bwMode="auto">
            <a:xfrm>
              <a:off x="970902" y="1244600"/>
              <a:ext cx="6913466"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zh-CN" sz="1200">
                  <a:solidFill>
                    <a:srgbClr val="0D0D0D"/>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设计机构。拥有国内顶尖的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制作技术、顶级的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展示效果，让您的</a:t>
              </a:r>
              <a:r>
                <a:rPr lang="en-US" altLang="zh-CN" sz="1200">
                  <a:solidFill>
                    <a:srgbClr val="0D0D0D"/>
                  </a:solidFill>
                  <a:latin typeface="微软雅黑" panose="020B0503020204020204" pitchFamily="34" charset="-122"/>
                  <a:ea typeface="微软雅黑" panose="020B0503020204020204" pitchFamily="34" charset="-122"/>
                </a:rPr>
                <a:t>PPT</a:t>
              </a:r>
              <a:r>
                <a:rPr lang="zh-CN" altLang="zh-CN" sz="1200">
                  <a:solidFill>
                    <a:srgbClr val="0D0D0D"/>
                  </a:solidFill>
                  <a:latin typeface="微软雅黑" panose="020B0503020204020204" pitchFamily="34" charset="-122"/>
                  <a:ea typeface="微软雅黑" panose="020B0503020204020204" pitchFamily="34" charset="-122"/>
                </a:rPr>
                <a:t>创造卓越价值。</a:t>
              </a:r>
              <a:endParaRPr lang="zh-CN" altLang="zh-CN" sz="1200">
                <a:solidFill>
                  <a:srgbClr val="0D0D0D"/>
                </a:solidFill>
                <a:latin typeface="微软雅黑" panose="020B0503020204020204" pitchFamily="34" charset="-122"/>
                <a:ea typeface="微软雅黑" panose="020B0503020204020204" pitchFamily="34" charset="-122"/>
              </a:endParaRPr>
            </a:p>
          </p:txBody>
        </p:sp>
        <p:grpSp>
          <p:nvGrpSpPr>
            <p:cNvPr id="34827" name="组合 35"/>
            <p:cNvGrpSpPr/>
            <p:nvPr/>
          </p:nvGrpSpPr>
          <p:grpSpPr bwMode="auto">
            <a:xfrm>
              <a:off x="950264" y="1410097"/>
              <a:ext cx="45719" cy="54187"/>
              <a:chOff x="1852566" y="482802"/>
              <a:chExt cx="406057" cy="481329"/>
            </a:xfrm>
          </p:grpSpPr>
          <p:sp>
            <p:nvSpPr>
              <p:cNvPr id="34828" name="等腰三角形 36"/>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8" name="等腰三角形 37"/>
              <p:cNvSpPr/>
              <p:nvPr/>
            </p:nvSpPr>
            <p:spPr>
              <a:xfrm rot="16200000" flipH="1">
                <a:off x="1817279" y="514562"/>
                <a:ext cx="479446" cy="408881"/>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53" presetClass="entr" presetSubtype="16" fill="hold" nodeType="withEffect">
                                  <p:stCondLst>
                                    <p:cond delay="25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par>
                                <p:cTn id="13" presetID="2" presetClass="entr" presetSubtype="4" fill="hold" nodeType="withEffect">
                                  <p:stCondLst>
                                    <p:cond delay="7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0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3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6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8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25" y="123825"/>
            <a:ext cx="903288"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目录</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20" name="组合 19"/>
          <p:cNvGrpSpPr/>
          <p:nvPr/>
        </p:nvGrpSpPr>
        <p:grpSpPr bwMode="auto">
          <a:xfrm>
            <a:off x="2043113" y="1392238"/>
            <a:ext cx="3309937" cy="423862"/>
            <a:chOff x="2769403" y="1366666"/>
            <a:chExt cx="3308621" cy="422903"/>
          </a:xfrm>
        </p:grpSpPr>
        <p:cxnSp>
          <p:nvCxnSpPr>
            <p:cNvPr id="7" name="直接连接符 6"/>
            <p:cNvCxnSpPr/>
            <p:nvPr/>
          </p:nvCxnSpPr>
          <p:spPr>
            <a:xfrm flipH="1">
              <a:off x="2920155" y="1437941"/>
              <a:ext cx="242791" cy="34212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913808" y="1780066"/>
              <a:ext cx="30912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91482" y="1418934"/>
              <a:ext cx="2786542" cy="370635"/>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8217" name="等腰三角形 14"/>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8218" name="TextBox 4"/>
            <p:cNvSpPr txBox="1">
              <a:spLocks noChangeArrowheads="1"/>
            </p:cNvSpPr>
            <p:nvPr/>
          </p:nvSpPr>
          <p:spPr bwMode="auto">
            <a:xfrm>
              <a:off x="2769403"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1</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bwMode="auto">
          <a:xfrm>
            <a:off x="2595563" y="1917700"/>
            <a:ext cx="3306762" cy="422275"/>
            <a:chOff x="2770991" y="1366666"/>
            <a:chExt cx="3307033" cy="422903"/>
          </a:xfrm>
        </p:grpSpPr>
        <p:cxnSp>
          <p:nvCxnSpPr>
            <p:cNvPr id="22" name="直接连接符 21"/>
            <p:cNvCxnSpPr/>
            <p:nvPr/>
          </p:nvCxnSpPr>
          <p:spPr>
            <a:xfrm flipH="1">
              <a:off x="2920228" y="1438210"/>
              <a:ext cx="242907" cy="34182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913878" y="1780030"/>
              <a:ext cx="309270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91734" y="1419132"/>
              <a:ext cx="2786290" cy="370437"/>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8212" name="等腰三角形 24"/>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8213" name="TextBox 25"/>
            <p:cNvSpPr txBox="1">
              <a:spLocks noChangeArrowheads="1"/>
            </p:cNvSpPr>
            <p:nvPr/>
          </p:nvSpPr>
          <p:spPr bwMode="auto">
            <a:xfrm>
              <a:off x="2770991"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2</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bwMode="auto">
          <a:xfrm>
            <a:off x="3152775" y="2443163"/>
            <a:ext cx="3309938" cy="422275"/>
            <a:chOff x="2767816" y="1366666"/>
            <a:chExt cx="3310208" cy="422903"/>
          </a:xfrm>
        </p:grpSpPr>
        <p:cxnSp>
          <p:nvCxnSpPr>
            <p:cNvPr id="28" name="直接连接符 27"/>
            <p:cNvCxnSpPr/>
            <p:nvPr/>
          </p:nvCxnSpPr>
          <p:spPr>
            <a:xfrm flipH="1">
              <a:off x="2920228" y="1438209"/>
              <a:ext cx="242908" cy="34182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913878" y="1780030"/>
              <a:ext cx="30927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91734" y="1419131"/>
              <a:ext cx="2786290" cy="370438"/>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8207" name="等腰三角形 30"/>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8208" name="TextBox 31"/>
            <p:cNvSpPr txBox="1">
              <a:spLocks noChangeArrowheads="1"/>
            </p:cNvSpPr>
            <p:nvPr/>
          </p:nvSpPr>
          <p:spPr bwMode="auto">
            <a:xfrm>
              <a:off x="2767816" y="136666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3</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bwMode="auto">
          <a:xfrm>
            <a:off x="3770313" y="2944813"/>
            <a:ext cx="3303587" cy="446087"/>
            <a:chOff x="2774166" y="1344441"/>
            <a:chExt cx="3303858" cy="445128"/>
          </a:xfrm>
        </p:grpSpPr>
        <p:cxnSp>
          <p:nvCxnSpPr>
            <p:cNvPr id="34" name="直接连接符 33"/>
            <p:cNvCxnSpPr/>
            <p:nvPr/>
          </p:nvCxnSpPr>
          <p:spPr>
            <a:xfrm flipH="1">
              <a:off x="2920228" y="1437902"/>
              <a:ext cx="242907" cy="34216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913877" y="1780064"/>
              <a:ext cx="30927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91733" y="1418893"/>
              <a:ext cx="2786291" cy="370676"/>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8202" name="等腰三角形 36"/>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8203" name="TextBox 37"/>
            <p:cNvSpPr txBox="1">
              <a:spLocks noChangeArrowheads="1"/>
            </p:cNvSpPr>
            <p:nvPr/>
          </p:nvSpPr>
          <p:spPr bwMode="auto">
            <a:xfrm>
              <a:off x="2774166" y="1344441"/>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4</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00" fill="hold"/>
                                        <p:tgtEl>
                                          <p:spTgt spid="20"/>
                                        </p:tgtEl>
                                        <p:attrNameLst>
                                          <p:attrName>ppt_w</p:attrName>
                                        </p:attrNameLst>
                                      </p:cBhvr>
                                      <p:tavLst>
                                        <p:tav tm="0">
                                          <p:val>
                                            <p:strVal val="#ppt_w*0.05"/>
                                          </p:val>
                                        </p:tav>
                                        <p:tav tm="100000">
                                          <p:val>
                                            <p:strVal val="#ppt_w"/>
                                          </p:val>
                                        </p:tav>
                                      </p:tavLst>
                                    </p:anim>
                                    <p:anim calcmode="lin" valueType="num">
                                      <p:cBhvr>
                                        <p:cTn id="8" dur="700" fill="hold"/>
                                        <p:tgtEl>
                                          <p:spTgt spid="20"/>
                                        </p:tgtEl>
                                        <p:attrNameLst>
                                          <p:attrName>ppt_h</p:attrName>
                                        </p:attrNameLst>
                                      </p:cBhvr>
                                      <p:tavLst>
                                        <p:tav tm="0">
                                          <p:val>
                                            <p:strVal val="#ppt_h"/>
                                          </p:val>
                                        </p:tav>
                                        <p:tav tm="100000">
                                          <p:val>
                                            <p:strVal val="#ppt_h"/>
                                          </p:val>
                                        </p:tav>
                                      </p:tavLst>
                                    </p:anim>
                                    <p:anim calcmode="lin" valueType="num">
                                      <p:cBhvr>
                                        <p:cTn id="9" dur="700" fill="hold"/>
                                        <p:tgtEl>
                                          <p:spTgt spid="20"/>
                                        </p:tgtEl>
                                        <p:attrNameLst>
                                          <p:attrName>ppt_x</p:attrName>
                                        </p:attrNameLst>
                                      </p:cBhvr>
                                      <p:tavLst>
                                        <p:tav tm="0">
                                          <p:val>
                                            <p:strVal val="#ppt_x-.2"/>
                                          </p:val>
                                        </p:tav>
                                        <p:tav tm="100000">
                                          <p:val>
                                            <p:strVal val="#ppt_x"/>
                                          </p:val>
                                        </p:tav>
                                      </p:tavLst>
                                    </p:anim>
                                    <p:anim calcmode="lin" valueType="num">
                                      <p:cBhvr>
                                        <p:cTn id="10" dur="700" fill="hold"/>
                                        <p:tgtEl>
                                          <p:spTgt spid="20"/>
                                        </p:tgtEl>
                                        <p:attrNameLst>
                                          <p:attrName>ppt_y</p:attrName>
                                        </p:attrNameLst>
                                      </p:cBhvr>
                                      <p:tavLst>
                                        <p:tav tm="0">
                                          <p:val>
                                            <p:strVal val="#ppt_y"/>
                                          </p:val>
                                        </p:tav>
                                        <p:tav tm="100000">
                                          <p:val>
                                            <p:strVal val="#ppt_y"/>
                                          </p:val>
                                        </p:tav>
                                      </p:tavLst>
                                    </p:anim>
                                    <p:animEffect transition="in" filter="fade">
                                      <p:cBhvr>
                                        <p:cTn id="11" dur="700"/>
                                        <p:tgtEl>
                                          <p:spTgt spid="20"/>
                                        </p:tgtEl>
                                      </p:cBhvr>
                                    </p:animEffect>
                                  </p:childTnLst>
                                </p:cTn>
                              </p:par>
                              <p:par>
                                <p:cTn id="12" presetID="54" presetClass="entr" presetSubtype="0" accel="100000" fill="hold" nodeType="withEffect">
                                  <p:stCondLst>
                                    <p:cond delay="250"/>
                                  </p:stCondLst>
                                  <p:childTnLst>
                                    <p:set>
                                      <p:cBhvr>
                                        <p:cTn id="13" dur="1" fill="hold">
                                          <p:stCondLst>
                                            <p:cond delay="0"/>
                                          </p:stCondLst>
                                        </p:cTn>
                                        <p:tgtEl>
                                          <p:spTgt spid="21"/>
                                        </p:tgtEl>
                                        <p:attrNameLst>
                                          <p:attrName>style.visibility</p:attrName>
                                        </p:attrNameLst>
                                      </p:cBhvr>
                                      <p:to>
                                        <p:strVal val="visible"/>
                                      </p:to>
                                    </p:set>
                                    <p:anim calcmode="lin" valueType="num">
                                      <p:cBhvr>
                                        <p:cTn id="14" dur="750" fill="hold"/>
                                        <p:tgtEl>
                                          <p:spTgt spid="21"/>
                                        </p:tgtEl>
                                        <p:attrNameLst>
                                          <p:attrName>ppt_w</p:attrName>
                                        </p:attrNameLst>
                                      </p:cBhvr>
                                      <p:tavLst>
                                        <p:tav tm="0">
                                          <p:val>
                                            <p:strVal val="#ppt_w*0.05"/>
                                          </p:val>
                                        </p:tav>
                                        <p:tav tm="100000">
                                          <p:val>
                                            <p:strVal val="#ppt_w"/>
                                          </p:val>
                                        </p:tav>
                                      </p:tavLst>
                                    </p:anim>
                                    <p:anim calcmode="lin" valueType="num">
                                      <p:cBhvr>
                                        <p:cTn id="15" dur="750" fill="hold"/>
                                        <p:tgtEl>
                                          <p:spTgt spid="21"/>
                                        </p:tgtEl>
                                        <p:attrNameLst>
                                          <p:attrName>ppt_h</p:attrName>
                                        </p:attrNameLst>
                                      </p:cBhvr>
                                      <p:tavLst>
                                        <p:tav tm="0">
                                          <p:val>
                                            <p:strVal val="#ppt_h"/>
                                          </p:val>
                                        </p:tav>
                                        <p:tav tm="100000">
                                          <p:val>
                                            <p:strVal val="#ppt_h"/>
                                          </p:val>
                                        </p:tav>
                                      </p:tavLst>
                                    </p:anim>
                                    <p:anim calcmode="lin" valueType="num">
                                      <p:cBhvr>
                                        <p:cTn id="16" dur="750" fill="hold"/>
                                        <p:tgtEl>
                                          <p:spTgt spid="21"/>
                                        </p:tgtEl>
                                        <p:attrNameLst>
                                          <p:attrName>ppt_x</p:attrName>
                                        </p:attrNameLst>
                                      </p:cBhvr>
                                      <p:tavLst>
                                        <p:tav tm="0">
                                          <p:val>
                                            <p:strVal val="#ppt_x-.2"/>
                                          </p:val>
                                        </p:tav>
                                        <p:tav tm="100000">
                                          <p:val>
                                            <p:strVal val="#ppt_x"/>
                                          </p:val>
                                        </p:tav>
                                      </p:tavLst>
                                    </p:anim>
                                    <p:anim calcmode="lin" valueType="num">
                                      <p:cBhvr>
                                        <p:cTn id="17" dur="750" fill="hold"/>
                                        <p:tgtEl>
                                          <p:spTgt spid="21"/>
                                        </p:tgtEl>
                                        <p:attrNameLst>
                                          <p:attrName>ppt_y</p:attrName>
                                        </p:attrNameLst>
                                      </p:cBhvr>
                                      <p:tavLst>
                                        <p:tav tm="0">
                                          <p:val>
                                            <p:strVal val="#ppt_y"/>
                                          </p:val>
                                        </p:tav>
                                        <p:tav tm="100000">
                                          <p:val>
                                            <p:strVal val="#ppt_y"/>
                                          </p:val>
                                        </p:tav>
                                      </p:tavLst>
                                    </p:anim>
                                    <p:animEffect transition="in" filter="fade">
                                      <p:cBhvr>
                                        <p:cTn id="18" dur="750"/>
                                        <p:tgtEl>
                                          <p:spTgt spid="21"/>
                                        </p:tgtEl>
                                      </p:cBhvr>
                                    </p:animEffect>
                                  </p:childTnLst>
                                </p:cTn>
                              </p:par>
                              <p:par>
                                <p:cTn id="19" presetID="54" presetClass="entr" presetSubtype="0" accel="100000" fill="hold" nodeType="withEffect">
                                  <p:stCondLst>
                                    <p:cond delay="500"/>
                                  </p:stCondLst>
                                  <p:childTnLst>
                                    <p:set>
                                      <p:cBhvr>
                                        <p:cTn id="20" dur="1" fill="hold">
                                          <p:stCondLst>
                                            <p:cond delay="0"/>
                                          </p:stCondLst>
                                        </p:cTn>
                                        <p:tgtEl>
                                          <p:spTgt spid="27"/>
                                        </p:tgtEl>
                                        <p:attrNameLst>
                                          <p:attrName>style.visibility</p:attrName>
                                        </p:attrNameLst>
                                      </p:cBhvr>
                                      <p:to>
                                        <p:strVal val="visible"/>
                                      </p:to>
                                    </p:set>
                                    <p:anim calcmode="lin" valueType="num">
                                      <p:cBhvr>
                                        <p:cTn id="21" dur="800" fill="hold"/>
                                        <p:tgtEl>
                                          <p:spTgt spid="27"/>
                                        </p:tgtEl>
                                        <p:attrNameLst>
                                          <p:attrName>ppt_w</p:attrName>
                                        </p:attrNameLst>
                                      </p:cBhvr>
                                      <p:tavLst>
                                        <p:tav tm="0">
                                          <p:val>
                                            <p:strVal val="#ppt_w*0.05"/>
                                          </p:val>
                                        </p:tav>
                                        <p:tav tm="100000">
                                          <p:val>
                                            <p:strVal val="#ppt_w"/>
                                          </p:val>
                                        </p:tav>
                                      </p:tavLst>
                                    </p:anim>
                                    <p:anim calcmode="lin" valueType="num">
                                      <p:cBhvr>
                                        <p:cTn id="22" dur="800" fill="hold"/>
                                        <p:tgtEl>
                                          <p:spTgt spid="27"/>
                                        </p:tgtEl>
                                        <p:attrNameLst>
                                          <p:attrName>ppt_h</p:attrName>
                                        </p:attrNameLst>
                                      </p:cBhvr>
                                      <p:tavLst>
                                        <p:tav tm="0">
                                          <p:val>
                                            <p:strVal val="#ppt_h"/>
                                          </p:val>
                                        </p:tav>
                                        <p:tav tm="100000">
                                          <p:val>
                                            <p:strVal val="#ppt_h"/>
                                          </p:val>
                                        </p:tav>
                                      </p:tavLst>
                                    </p:anim>
                                    <p:anim calcmode="lin" valueType="num">
                                      <p:cBhvr>
                                        <p:cTn id="23" dur="800" fill="hold"/>
                                        <p:tgtEl>
                                          <p:spTgt spid="27"/>
                                        </p:tgtEl>
                                        <p:attrNameLst>
                                          <p:attrName>ppt_x</p:attrName>
                                        </p:attrNameLst>
                                      </p:cBhvr>
                                      <p:tavLst>
                                        <p:tav tm="0">
                                          <p:val>
                                            <p:strVal val="#ppt_x-.2"/>
                                          </p:val>
                                        </p:tav>
                                        <p:tav tm="100000">
                                          <p:val>
                                            <p:strVal val="#ppt_x"/>
                                          </p:val>
                                        </p:tav>
                                      </p:tavLst>
                                    </p:anim>
                                    <p:anim calcmode="lin" valueType="num">
                                      <p:cBhvr>
                                        <p:cTn id="24" dur="800" fill="hold"/>
                                        <p:tgtEl>
                                          <p:spTgt spid="27"/>
                                        </p:tgtEl>
                                        <p:attrNameLst>
                                          <p:attrName>ppt_y</p:attrName>
                                        </p:attrNameLst>
                                      </p:cBhvr>
                                      <p:tavLst>
                                        <p:tav tm="0">
                                          <p:val>
                                            <p:strVal val="#ppt_y"/>
                                          </p:val>
                                        </p:tav>
                                        <p:tav tm="100000">
                                          <p:val>
                                            <p:strVal val="#ppt_y"/>
                                          </p:val>
                                        </p:tav>
                                      </p:tavLst>
                                    </p:anim>
                                    <p:animEffect transition="in" filter="fade">
                                      <p:cBhvr>
                                        <p:cTn id="25" dur="800"/>
                                        <p:tgtEl>
                                          <p:spTgt spid="27"/>
                                        </p:tgtEl>
                                      </p:cBhvr>
                                    </p:animEffect>
                                  </p:childTnLst>
                                </p:cTn>
                              </p:par>
                              <p:par>
                                <p:cTn id="26" presetID="54" presetClass="entr" presetSubtype="0" accel="100000" fill="hold" nodeType="withEffect">
                                  <p:stCondLst>
                                    <p:cond delay="750"/>
                                  </p:stCondLst>
                                  <p:childTnLst>
                                    <p:set>
                                      <p:cBhvr>
                                        <p:cTn id="27" dur="1" fill="hold">
                                          <p:stCondLst>
                                            <p:cond delay="0"/>
                                          </p:stCondLst>
                                        </p:cTn>
                                        <p:tgtEl>
                                          <p:spTgt spid="33"/>
                                        </p:tgtEl>
                                        <p:attrNameLst>
                                          <p:attrName>style.visibility</p:attrName>
                                        </p:attrNameLst>
                                      </p:cBhvr>
                                      <p:to>
                                        <p:strVal val="visible"/>
                                      </p:to>
                                    </p:set>
                                    <p:anim calcmode="lin" valueType="num">
                                      <p:cBhvr>
                                        <p:cTn id="28" dur="850" fill="hold"/>
                                        <p:tgtEl>
                                          <p:spTgt spid="33"/>
                                        </p:tgtEl>
                                        <p:attrNameLst>
                                          <p:attrName>ppt_w</p:attrName>
                                        </p:attrNameLst>
                                      </p:cBhvr>
                                      <p:tavLst>
                                        <p:tav tm="0">
                                          <p:val>
                                            <p:strVal val="#ppt_w*0.05"/>
                                          </p:val>
                                        </p:tav>
                                        <p:tav tm="100000">
                                          <p:val>
                                            <p:strVal val="#ppt_w"/>
                                          </p:val>
                                        </p:tav>
                                      </p:tavLst>
                                    </p:anim>
                                    <p:anim calcmode="lin" valueType="num">
                                      <p:cBhvr>
                                        <p:cTn id="29" dur="850" fill="hold"/>
                                        <p:tgtEl>
                                          <p:spTgt spid="33"/>
                                        </p:tgtEl>
                                        <p:attrNameLst>
                                          <p:attrName>ppt_h</p:attrName>
                                        </p:attrNameLst>
                                      </p:cBhvr>
                                      <p:tavLst>
                                        <p:tav tm="0">
                                          <p:val>
                                            <p:strVal val="#ppt_h"/>
                                          </p:val>
                                        </p:tav>
                                        <p:tav tm="100000">
                                          <p:val>
                                            <p:strVal val="#ppt_h"/>
                                          </p:val>
                                        </p:tav>
                                      </p:tavLst>
                                    </p:anim>
                                    <p:anim calcmode="lin" valueType="num">
                                      <p:cBhvr>
                                        <p:cTn id="30" dur="850" fill="hold"/>
                                        <p:tgtEl>
                                          <p:spTgt spid="33"/>
                                        </p:tgtEl>
                                        <p:attrNameLst>
                                          <p:attrName>ppt_x</p:attrName>
                                        </p:attrNameLst>
                                      </p:cBhvr>
                                      <p:tavLst>
                                        <p:tav tm="0">
                                          <p:val>
                                            <p:strVal val="#ppt_x-.2"/>
                                          </p:val>
                                        </p:tav>
                                        <p:tav tm="100000">
                                          <p:val>
                                            <p:strVal val="#ppt_x"/>
                                          </p:val>
                                        </p:tav>
                                      </p:tavLst>
                                    </p:anim>
                                    <p:anim calcmode="lin" valueType="num">
                                      <p:cBhvr>
                                        <p:cTn id="31" dur="850" fill="hold"/>
                                        <p:tgtEl>
                                          <p:spTgt spid="33"/>
                                        </p:tgtEl>
                                        <p:attrNameLst>
                                          <p:attrName>ppt_y</p:attrName>
                                        </p:attrNameLst>
                                      </p:cBhvr>
                                      <p:tavLst>
                                        <p:tav tm="0">
                                          <p:val>
                                            <p:strVal val="#ppt_y"/>
                                          </p:val>
                                        </p:tav>
                                        <p:tav tm="100000">
                                          <p:val>
                                            <p:strVal val="#ppt_y"/>
                                          </p:val>
                                        </p:tav>
                                      </p:tavLst>
                                    </p:anim>
                                    <p:animEffect transition="in" filter="fade">
                                      <p:cBhvr>
                                        <p:cTn id="32" dur="8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353"/>
          <p:cNvPicPr>
            <a:picLocks noChangeAspect="1" noChangeArrowheads="1"/>
          </p:cNvPicPr>
          <p:nvPr/>
        </p:nvPicPr>
        <p:blipFill>
          <a:blip r:embed="rId1">
            <a:extLst>
              <a:ext uri="{28A0092B-C50C-407E-A947-70E740481C1C}">
                <a14:useLocalDpi xmlns:a14="http://schemas.microsoft.com/office/drawing/2010/main" val="0"/>
              </a:ext>
            </a:extLst>
          </a:blip>
          <a:srcRect t="11177" b="12119"/>
          <a:stretch>
            <a:fillRect/>
          </a:stretch>
        </p:blipFill>
        <p:spPr bwMode="auto">
          <a:xfrm>
            <a:off x="2774950" y="-9525"/>
            <a:ext cx="4249738"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rot="20367778">
            <a:off x="-2473325" y="-1139825"/>
            <a:ext cx="11523663" cy="3254375"/>
          </a:xfrm>
          <a:custGeom>
            <a:avLst/>
            <a:gdLst/>
            <a:ahLst/>
            <a:cxnLst/>
            <a:rect l="l" t="t" r="r" b="b"/>
            <a:pathLst>
              <a:path w="11522177" h="3253582">
                <a:moveTo>
                  <a:pt x="0" y="3217533"/>
                </a:moveTo>
                <a:lnTo>
                  <a:pt x="96229" y="3253582"/>
                </a:lnTo>
                <a:lnTo>
                  <a:pt x="0" y="3253582"/>
                </a:lnTo>
                <a:close/>
                <a:moveTo>
                  <a:pt x="2837194" y="0"/>
                </a:moveTo>
                <a:lnTo>
                  <a:pt x="11522177" y="3253582"/>
                </a:lnTo>
                <a:lnTo>
                  <a:pt x="1602464" y="3253582"/>
                </a:lnTo>
                <a:lnTo>
                  <a:pt x="1622388" y="3200398"/>
                </a:lnTo>
                <a:lnTo>
                  <a:pt x="1636303" y="320561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67" name="Picture 3" descr="C:\Users\Administrator.MICROSO-BQCPAHA\Pictures\图片1.png"/>
          <p:cNvPicPr>
            <a:picLocks noChangeAspect="1" noChangeArrowheads="1"/>
          </p:cNvPicPr>
          <p:nvPr/>
        </p:nvPicPr>
        <p:blipFill rotWithShape="1">
          <a:blip r:embed="rId2">
            <a:duotone>
              <a:prstClr val="black"/>
              <a:schemeClr val="tx1">
                <a:lumMod val="95000"/>
                <a:lumOff val="5000"/>
                <a:tint val="45000"/>
                <a:satMod val="400000"/>
              </a:schemeClr>
            </a:duotone>
            <a:extLst>
              <a:ext uri="{28A0092B-C50C-407E-A947-70E740481C1C}">
                <a14:useLocalDpi xmlns:a14="http://schemas.microsoft.com/office/drawing/2010/main" val="0"/>
              </a:ext>
            </a:extLst>
          </a:blip>
          <a:srcRect l="11890" t="16547"/>
          <a:stretch>
            <a:fillRect/>
          </a:stretch>
        </p:blipFill>
        <p:spPr bwMode="auto">
          <a:xfrm>
            <a:off x="-10524" y="0"/>
            <a:ext cx="8486188" cy="3154362"/>
          </a:xfrm>
          <a:prstGeom prst="rect">
            <a:avLst/>
          </a:prstGeom>
          <a:solidFill>
            <a:schemeClr val="tx1">
              <a:lumMod val="75000"/>
              <a:lumOff val="25000"/>
              <a:alpha val="0"/>
            </a:schemeClr>
          </a:solidFill>
        </p:spPr>
      </p:pic>
      <p:sp>
        <p:nvSpPr>
          <p:cNvPr id="35845" name="AutoShape 3"/>
          <p:cNvSpPr>
            <a:spLocks noChangeAspect="1" noChangeArrowheads="1" noTextEdit="1"/>
          </p:cNvSpPr>
          <p:nvPr/>
        </p:nvSpPr>
        <p:spPr bwMode="auto">
          <a:xfrm>
            <a:off x="-3175" y="-230188"/>
            <a:ext cx="9155113" cy="4327526"/>
          </a:xfrm>
          <a:custGeom>
            <a:avLst/>
            <a:gdLst>
              <a:gd name="T0" fmla="*/ 0 w 9155113"/>
              <a:gd name="T1" fmla="*/ 0 h 4327526"/>
              <a:gd name="T2" fmla="*/ 9155113 w 9155113"/>
              <a:gd name="T3" fmla="*/ 0 h 4327526"/>
              <a:gd name="T4" fmla="*/ 9155113 w 9155113"/>
              <a:gd name="T5" fmla="*/ 4327526 h 4327526"/>
              <a:gd name="T6" fmla="*/ 0 w 9155113"/>
              <a:gd name="T7" fmla="*/ 4327526 h 4327526"/>
              <a:gd name="T8" fmla="*/ 0 w 9155113"/>
              <a:gd name="T9" fmla="*/ 0 h 43275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55113" h="4327526">
                <a:moveTo>
                  <a:pt x="0" y="0"/>
                </a:moveTo>
                <a:lnTo>
                  <a:pt x="9155113" y="0"/>
                </a:lnTo>
                <a:lnTo>
                  <a:pt x="9155113" y="4327526"/>
                </a:lnTo>
                <a:lnTo>
                  <a:pt x="0" y="432752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 name="Freeform 5"/>
          <p:cNvSpPr/>
          <p:nvPr/>
        </p:nvSpPr>
        <p:spPr bwMode="auto">
          <a:xfrm>
            <a:off x="-20638" y="17463"/>
            <a:ext cx="9172576" cy="3802062"/>
          </a:xfrm>
          <a:custGeom>
            <a:avLst/>
            <a:gdLst/>
            <a:ahLst/>
            <a:cxnLst/>
            <a:rect l="l" t="t" r="r" b="b"/>
            <a:pathLst>
              <a:path w="9137650" h="3801073">
                <a:moveTo>
                  <a:pt x="9137650" y="0"/>
                </a:moveTo>
                <a:lnTo>
                  <a:pt x="9137650" y="478413"/>
                </a:lnTo>
                <a:lnTo>
                  <a:pt x="0" y="3801073"/>
                </a:lnTo>
                <a:lnTo>
                  <a:pt x="0" y="3322661"/>
                </a:lnTo>
                <a:close/>
              </a:path>
            </a:pathLst>
          </a:custGeom>
          <a:solidFill>
            <a:schemeClr val="tx1">
              <a:lumMod val="85000"/>
              <a:lumOff val="1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0" name="Freeform 367"/>
          <p:cNvSpPr/>
          <p:nvPr/>
        </p:nvSpPr>
        <p:spPr bwMode="auto">
          <a:xfrm>
            <a:off x="6794500" y="2505075"/>
            <a:ext cx="144463" cy="146050"/>
          </a:xfrm>
          <a:custGeom>
            <a:avLst/>
            <a:gdLst>
              <a:gd name="T0" fmla="*/ 17 w 18"/>
              <a:gd name="T1" fmla="*/ 6 h 18"/>
              <a:gd name="T2" fmla="*/ 12 w 18"/>
              <a:gd name="T3" fmla="*/ 16 h 18"/>
              <a:gd name="T4" fmla="*/ 2 w 18"/>
              <a:gd name="T5" fmla="*/ 11 h 18"/>
              <a:gd name="T6" fmla="*/ 7 w 18"/>
              <a:gd name="T7" fmla="*/ 1 h 18"/>
              <a:gd name="T8" fmla="*/ 17 w 18"/>
              <a:gd name="T9" fmla="*/ 6 h 18"/>
            </a:gdLst>
            <a:ahLst/>
            <a:cxnLst>
              <a:cxn ang="0">
                <a:pos x="T0" y="T1"/>
              </a:cxn>
              <a:cxn ang="0">
                <a:pos x="T2" y="T3"/>
              </a:cxn>
              <a:cxn ang="0">
                <a:pos x="T4" y="T5"/>
              </a:cxn>
              <a:cxn ang="0">
                <a:pos x="T6" y="T7"/>
              </a:cxn>
              <a:cxn ang="0">
                <a:pos x="T8" y="T9"/>
              </a:cxn>
            </a:cxnLst>
            <a:rect l="0" t="0" r="r" b="b"/>
            <a:pathLst>
              <a:path w="18" h="18">
                <a:moveTo>
                  <a:pt x="17" y="6"/>
                </a:moveTo>
                <a:cubicBezTo>
                  <a:pt x="18" y="10"/>
                  <a:pt x="16" y="15"/>
                  <a:pt x="12" y="16"/>
                </a:cubicBezTo>
                <a:cubicBezTo>
                  <a:pt x="8" y="18"/>
                  <a:pt x="3" y="15"/>
                  <a:pt x="2" y="11"/>
                </a:cubicBezTo>
                <a:cubicBezTo>
                  <a:pt x="0" y="7"/>
                  <a:pt x="2" y="3"/>
                  <a:pt x="7" y="1"/>
                </a:cubicBezTo>
                <a:cubicBezTo>
                  <a:pt x="11" y="0"/>
                  <a:pt x="15" y="2"/>
                  <a:pt x="17" y="6"/>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1" name="Freeform 368"/>
          <p:cNvSpPr/>
          <p:nvPr/>
        </p:nvSpPr>
        <p:spPr bwMode="auto">
          <a:xfrm>
            <a:off x="6632575" y="3394075"/>
            <a:ext cx="209550" cy="211138"/>
          </a:xfrm>
          <a:custGeom>
            <a:avLst/>
            <a:gdLst>
              <a:gd name="T0" fmla="*/ 23 w 26"/>
              <a:gd name="T1" fmla="*/ 9 h 26"/>
              <a:gd name="T2" fmla="*/ 17 w 26"/>
              <a:gd name="T3" fmla="*/ 24 h 26"/>
              <a:gd name="T4" fmla="*/ 2 w 26"/>
              <a:gd name="T5" fmla="*/ 17 h 26"/>
              <a:gd name="T6" fmla="*/ 9 w 26"/>
              <a:gd name="T7" fmla="*/ 3 h 26"/>
              <a:gd name="T8" fmla="*/ 23 w 26"/>
              <a:gd name="T9" fmla="*/ 9 h 26"/>
            </a:gdLst>
            <a:ahLst/>
            <a:cxnLst>
              <a:cxn ang="0">
                <a:pos x="T0" y="T1"/>
              </a:cxn>
              <a:cxn ang="0">
                <a:pos x="T2" y="T3"/>
              </a:cxn>
              <a:cxn ang="0">
                <a:pos x="T4" y="T5"/>
              </a:cxn>
              <a:cxn ang="0">
                <a:pos x="T6" y="T7"/>
              </a:cxn>
              <a:cxn ang="0">
                <a:pos x="T8" y="T9"/>
              </a:cxn>
            </a:cxnLst>
            <a:rect l="0" t="0" r="r" b="b"/>
            <a:pathLst>
              <a:path w="26" h="26">
                <a:moveTo>
                  <a:pt x="23" y="9"/>
                </a:moveTo>
                <a:cubicBezTo>
                  <a:pt x="26" y="15"/>
                  <a:pt x="23" y="22"/>
                  <a:pt x="17" y="24"/>
                </a:cubicBezTo>
                <a:cubicBezTo>
                  <a:pt x="11" y="26"/>
                  <a:pt x="4" y="23"/>
                  <a:pt x="2" y="17"/>
                </a:cubicBezTo>
                <a:cubicBezTo>
                  <a:pt x="0" y="11"/>
                  <a:pt x="3" y="5"/>
                  <a:pt x="9" y="3"/>
                </a:cubicBezTo>
                <a:cubicBezTo>
                  <a:pt x="15" y="0"/>
                  <a:pt x="21" y="3"/>
                  <a:pt x="23" y="9"/>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Freeform 369"/>
          <p:cNvSpPr/>
          <p:nvPr/>
        </p:nvSpPr>
        <p:spPr bwMode="auto">
          <a:xfrm>
            <a:off x="7288213" y="3952875"/>
            <a:ext cx="290512" cy="290513"/>
          </a:xfrm>
          <a:custGeom>
            <a:avLst/>
            <a:gdLst>
              <a:gd name="T0" fmla="*/ 33 w 36"/>
              <a:gd name="T1" fmla="*/ 12 h 36"/>
              <a:gd name="T2" fmla="*/ 24 w 36"/>
              <a:gd name="T3" fmla="*/ 33 h 36"/>
              <a:gd name="T4" fmla="*/ 3 w 36"/>
              <a:gd name="T5" fmla="*/ 23 h 36"/>
              <a:gd name="T6" fmla="*/ 13 w 36"/>
              <a:gd name="T7" fmla="*/ 3 h 36"/>
              <a:gd name="T8" fmla="*/ 33 w 36"/>
              <a:gd name="T9" fmla="*/ 12 h 36"/>
            </a:gdLst>
            <a:ahLst/>
            <a:cxnLst>
              <a:cxn ang="0">
                <a:pos x="T0" y="T1"/>
              </a:cxn>
              <a:cxn ang="0">
                <a:pos x="T2" y="T3"/>
              </a:cxn>
              <a:cxn ang="0">
                <a:pos x="T4" y="T5"/>
              </a:cxn>
              <a:cxn ang="0">
                <a:pos x="T6" y="T7"/>
              </a:cxn>
              <a:cxn ang="0">
                <a:pos x="T8" y="T9"/>
              </a:cxn>
            </a:cxnLst>
            <a:rect l="0" t="0" r="r" b="b"/>
            <a:pathLst>
              <a:path w="36" h="36">
                <a:moveTo>
                  <a:pt x="33" y="12"/>
                </a:moveTo>
                <a:cubicBezTo>
                  <a:pt x="36" y="21"/>
                  <a:pt x="32" y="30"/>
                  <a:pt x="24" y="33"/>
                </a:cubicBezTo>
                <a:cubicBezTo>
                  <a:pt x="15" y="36"/>
                  <a:pt x="6" y="32"/>
                  <a:pt x="3" y="23"/>
                </a:cubicBezTo>
                <a:cubicBezTo>
                  <a:pt x="0" y="15"/>
                  <a:pt x="4" y="6"/>
                  <a:pt x="13" y="3"/>
                </a:cubicBezTo>
                <a:cubicBezTo>
                  <a:pt x="21" y="0"/>
                  <a:pt x="30" y="4"/>
                  <a:pt x="33" y="12"/>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3" name="Freeform 370"/>
          <p:cNvSpPr>
            <a:spLocks noEditPoints="1"/>
          </p:cNvSpPr>
          <p:nvPr/>
        </p:nvSpPr>
        <p:spPr bwMode="auto">
          <a:xfrm>
            <a:off x="8112125" y="3581400"/>
            <a:ext cx="420688" cy="419100"/>
          </a:xfrm>
          <a:custGeom>
            <a:avLst/>
            <a:gdLst>
              <a:gd name="T0" fmla="*/ 18 w 52"/>
              <a:gd name="T1" fmla="*/ 4 h 52"/>
              <a:gd name="T2" fmla="*/ 4 w 52"/>
              <a:gd name="T3" fmla="*/ 34 h 52"/>
              <a:gd name="T4" fmla="*/ 34 w 52"/>
              <a:gd name="T5" fmla="*/ 48 h 52"/>
              <a:gd name="T6" fmla="*/ 47 w 52"/>
              <a:gd name="T7" fmla="*/ 18 h 52"/>
              <a:gd name="T8" fmla="*/ 18 w 52"/>
              <a:gd name="T9" fmla="*/ 4 h 52"/>
              <a:gd name="T10" fmla="*/ 28 w 52"/>
              <a:gd name="T11" fmla="*/ 31 h 52"/>
              <a:gd name="T12" fmla="*/ 28 w 52"/>
              <a:gd name="T13" fmla="*/ 31 h 52"/>
              <a:gd name="T14" fmla="*/ 28 w 52"/>
              <a:gd name="T15" fmla="*/ 31 h 52"/>
              <a:gd name="T16" fmla="*/ 28 w 52"/>
              <a:gd name="T17" fmla="*/ 31 h 52"/>
              <a:gd name="T18" fmla="*/ 23 w 52"/>
              <a:gd name="T19" fmla="*/ 31 h 52"/>
              <a:gd name="T20" fmla="*/ 21 w 52"/>
              <a:gd name="T21" fmla="*/ 28 h 52"/>
              <a:gd name="T22" fmla="*/ 21 w 52"/>
              <a:gd name="T23" fmla="*/ 24 h 52"/>
              <a:gd name="T24" fmla="*/ 24 w 52"/>
              <a:gd name="T25" fmla="*/ 21 h 52"/>
              <a:gd name="T26" fmla="*/ 24 w 52"/>
              <a:gd name="T27" fmla="*/ 21 h 52"/>
              <a:gd name="T28" fmla="*/ 28 w 52"/>
              <a:gd name="T29" fmla="*/ 21 h 52"/>
              <a:gd name="T30" fmla="*/ 31 w 52"/>
              <a:gd name="T31" fmla="*/ 24 h 52"/>
              <a:gd name="T32" fmla="*/ 28 w 52"/>
              <a:gd name="T33"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2">
                <a:moveTo>
                  <a:pt x="18" y="4"/>
                </a:moveTo>
                <a:cubicBezTo>
                  <a:pt x="6" y="9"/>
                  <a:pt x="0" y="22"/>
                  <a:pt x="4" y="34"/>
                </a:cubicBezTo>
                <a:cubicBezTo>
                  <a:pt x="9" y="46"/>
                  <a:pt x="22" y="52"/>
                  <a:pt x="34" y="48"/>
                </a:cubicBezTo>
                <a:cubicBezTo>
                  <a:pt x="46" y="43"/>
                  <a:pt x="52" y="30"/>
                  <a:pt x="47" y="18"/>
                </a:cubicBezTo>
                <a:cubicBezTo>
                  <a:pt x="43" y="6"/>
                  <a:pt x="30" y="0"/>
                  <a:pt x="18" y="4"/>
                </a:cubicBezTo>
                <a:close/>
                <a:moveTo>
                  <a:pt x="28" y="31"/>
                </a:moveTo>
                <a:cubicBezTo>
                  <a:pt x="28" y="31"/>
                  <a:pt x="28" y="31"/>
                  <a:pt x="28" y="31"/>
                </a:cubicBezTo>
                <a:cubicBezTo>
                  <a:pt x="28" y="31"/>
                  <a:pt x="28" y="31"/>
                  <a:pt x="28" y="31"/>
                </a:cubicBezTo>
                <a:cubicBezTo>
                  <a:pt x="28" y="31"/>
                  <a:pt x="28" y="31"/>
                  <a:pt x="28" y="31"/>
                </a:cubicBezTo>
                <a:cubicBezTo>
                  <a:pt x="26" y="32"/>
                  <a:pt x="24" y="32"/>
                  <a:pt x="23" y="31"/>
                </a:cubicBezTo>
                <a:cubicBezTo>
                  <a:pt x="23" y="31"/>
                  <a:pt x="21" y="30"/>
                  <a:pt x="21" y="28"/>
                </a:cubicBezTo>
                <a:cubicBezTo>
                  <a:pt x="20" y="26"/>
                  <a:pt x="20" y="24"/>
                  <a:pt x="21" y="24"/>
                </a:cubicBezTo>
                <a:cubicBezTo>
                  <a:pt x="21" y="23"/>
                  <a:pt x="22" y="21"/>
                  <a:pt x="24" y="21"/>
                </a:cubicBezTo>
                <a:cubicBezTo>
                  <a:pt x="24" y="21"/>
                  <a:pt x="24" y="21"/>
                  <a:pt x="24" y="21"/>
                </a:cubicBezTo>
                <a:cubicBezTo>
                  <a:pt x="26" y="20"/>
                  <a:pt x="27" y="20"/>
                  <a:pt x="28" y="21"/>
                </a:cubicBezTo>
                <a:cubicBezTo>
                  <a:pt x="29" y="21"/>
                  <a:pt x="31" y="22"/>
                  <a:pt x="31" y="24"/>
                </a:cubicBezTo>
                <a:cubicBezTo>
                  <a:pt x="32" y="27"/>
                  <a:pt x="31" y="30"/>
                  <a:pt x="28" y="31"/>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4" name="Freeform 371"/>
          <p:cNvSpPr>
            <a:spLocks noEditPoints="1"/>
          </p:cNvSpPr>
          <p:nvPr/>
        </p:nvSpPr>
        <p:spPr bwMode="auto">
          <a:xfrm>
            <a:off x="8201025" y="2554288"/>
            <a:ext cx="598488" cy="598487"/>
          </a:xfrm>
          <a:custGeom>
            <a:avLst/>
            <a:gdLst>
              <a:gd name="T0" fmla="*/ 26 w 74"/>
              <a:gd name="T1" fmla="*/ 6 h 74"/>
              <a:gd name="T2" fmla="*/ 6 w 74"/>
              <a:gd name="T3" fmla="*/ 49 h 74"/>
              <a:gd name="T4" fmla="*/ 48 w 74"/>
              <a:gd name="T5" fmla="*/ 68 h 74"/>
              <a:gd name="T6" fmla="*/ 68 w 74"/>
              <a:gd name="T7" fmla="*/ 26 h 74"/>
              <a:gd name="T8" fmla="*/ 26 w 74"/>
              <a:gd name="T9" fmla="*/ 6 h 74"/>
              <a:gd name="T10" fmla="*/ 42 w 74"/>
              <a:gd name="T11" fmla="*/ 52 h 74"/>
              <a:gd name="T12" fmla="*/ 42 w 74"/>
              <a:gd name="T13" fmla="*/ 52 h 74"/>
              <a:gd name="T14" fmla="*/ 31 w 74"/>
              <a:gd name="T15" fmla="*/ 51 h 74"/>
              <a:gd name="T16" fmla="*/ 23 w 74"/>
              <a:gd name="T17" fmla="*/ 43 h 74"/>
              <a:gd name="T18" fmla="*/ 23 w 74"/>
              <a:gd name="T19" fmla="*/ 31 h 74"/>
              <a:gd name="T20" fmla="*/ 32 w 74"/>
              <a:gd name="T21" fmla="*/ 23 h 74"/>
              <a:gd name="T22" fmla="*/ 52 w 74"/>
              <a:gd name="T23" fmla="*/ 32 h 74"/>
              <a:gd name="T24" fmla="*/ 42 w 74"/>
              <a:gd name="T25"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74">
                <a:moveTo>
                  <a:pt x="26" y="6"/>
                </a:moveTo>
                <a:cubicBezTo>
                  <a:pt x="9" y="13"/>
                  <a:pt x="0" y="32"/>
                  <a:pt x="6" y="49"/>
                </a:cubicBezTo>
                <a:cubicBezTo>
                  <a:pt x="13" y="66"/>
                  <a:pt x="31" y="74"/>
                  <a:pt x="48" y="68"/>
                </a:cubicBezTo>
                <a:cubicBezTo>
                  <a:pt x="65" y="62"/>
                  <a:pt x="74" y="43"/>
                  <a:pt x="68" y="26"/>
                </a:cubicBezTo>
                <a:cubicBezTo>
                  <a:pt x="62" y="9"/>
                  <a:pt x="43" y="0"/>
                  <a:pt x="26" y="6"/>
                </a:cubicBezTo>
                <a:close/>
                <a:moveTo>
                  <a:pt x="42" y="52"/>
                </a:moveTo>
                <a:cubicBezTo>
                  <a:pt x="42" y="52"/>
                  <a:pt x="42" y="52"/>
                  <a:pt x="42" y="52"/>
                </a:cubicBezTo>
                <a:cubicBezTo>
                  <a:pt x="39" y="53"/>
                  <a:pt x="34" y="53"/>
                  <a:pt x="31" y="51"/>
                </a:cubicBezTo>
                <a:cubicBezTo>
                  <a:pt x="27" y="50"/>
                  <a:pt x="24" y="47"/>
                  <a:pt x="23" y="43"/>
                </a:cubicBezTo>
                <a:cubicBezTo>
                  <a:pt x="21" y="39"/>
                  <a:pt x="21" y="35"/>
                  <a:pt x="23" y="31"/>
                </a:cubicBezTo>
                <a:cubicBezTo>
                  <a:pt x="25" y="27"/>
                  <a:pt x="28" y="24"/>
                  <a:pt x="32" y="23"/>
                </a:cubicBezTo>
                <a:cubicBezTo>
                  <a:pt x="40" y="20"/>
                  <a:pt x="49" y="24"/>
                  <a:pt x="52" y="32"/>
                </a:cubicBezTo>
                <a:cubicBezTo>
                  <a:pt x="55" y="40"/>
                  <a:pt x="50" y="49"/>
                  <a:pt x="42" y="52"/>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5" name="Freeform 372"/>
          <p:cNvSpPr>
            <a:spLocks noEditPoints="1"/>
          </p:cNvSpPr>
          <p:nvPr/>
        </p:nvSpPr>
        <p:spPr bwMode="auto">
          <a:xfrm>
            <a:off x="7408863" y="1900238"/>
            <a:ext cx="711200" cy="703262"/>
          </a:xfrm>
          <a:custGeom>
            <a:avLst/>
            <a:gdLst>
              <a:gd name="T0" fmla="*/ 31 w 88"/>
              <a:gd name="T1" fmla="*/ 7 h 87"/>
              <a:gd name="T2" fmla="*/ 8 w 88"/>
              <a:gd name="T3" fmla="*/ 56 h 87"/>
              <a:gd name="T4" fmla="*/ 57 w 88"/>
              <a:gd name="T5" fmla="*/ 79 h 87"/>
              <a:gd name="T6" fmla="*/ 80 w 88"/>
              <a:gd name="T7" fmla="*/ 30 h 87"/>
              <a:gd name="T8" fmla="*/ 31 w 88"/>
              <a:gd name="T9" fmla="*/ 7 h 87"/>
              <a:gd name="T10" fmla="*/ 51 w 88"/>
              <a:gd name="T11" fmla="*/ 63 h 87"/>
              <a:gd name="T12" fmla="*/ 35 w 88"/>
              <a:gd name="T13" fmla="*/ 62 h 87"/>
              <a:gd name="T14" fmla="*/ 24 w 88"/>
              <a:gd name="T15" fmla="*/ 50 h 87"/>
              <a:gd name="T16" fmla="*/ 25 w 88"/>
              <a:gd name="T17" fmla="*/ 34 h 87"/>
              <a:gd name="T18" fmla="*/ 37 w 88"/>
              <a:gd name="T19" fmla="*/ 23 h 87"/>
              <a:gd name="T20" fmla="*/ 64 w 88"/>
              <a:gd name="T21" fmla="*/ 36 h 87"/>
              <a:gd name="T22" fmla="*/ 51 w 88"/>
              <a:gd name="T23"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7">
                <a:moveTo>
                  <a:pt x="31" y="7"/>
                </a:moveTo>
                <a:cubicBezTo>
                  <a:pt x="11" y="14"/>
                  <a:pt x="0" y="36"/>
                  <a:pt x="8" y="56"/>
                </a:cubicBezTo>
                <a:cubicBezTo>
                  <a:pt x="15" y="76"/>
                  <a:pt x="37" y="87"/>
                  <a:pt x="57" y="79"/>
                </a:cubicBezTo>
                <a:cubicBezTo>
                  <a:pt x="77" y="72"/>
                  <a:pt x="88" y="50"/>
                  <a:pt x="80" y="30"/>
                </a:cubicBezTo>
                <a:cubicBezTo>
                  <a:pt x="73" y="10"/>
                  <a:pt x="51" y="0"/>
                  <a:pt x="31" y="7"/>
                </a:cubicBezTo>
                <a:close/>
                <a:moveTo>
                  <a:pt x="51" y="63"/>
                </a:moveTo>
                <a:cubicBezTo>
                  <a:pt x="46" y="65"/>
                  <a:pt x="40" y="65"/>
                  <a:pt x="35" y="62"/>
                </a:cubicBezTo>
                <a:cubicBezTo>
                  <a:pt x="30" y="60"/>
                  <a:pt x="26" y="56"/>
                  <a:pt x="24" y="50"/>
                </a:cubicBezTo>
                <a:cubicBezTo>
                  <a:pt x="22" y="45"/>
                  <a:pt x="22" y="39"/>
                  <a:pt x="25" y="34"/>
                </a:cubicBezTo>
                <a:cubicBezTo>
                  <a:pt x="27" y="29"/>
                  <a:pt x="31" y="25"/>
                  <a:pt x="37" y="23"/>
                </a:cubicBezTo>
                <a:cubicBezTo>
                  <a:pt x="48" y="19"/>
                  <a:pt x="60" y="25"/>
                  <a:pt x="64" y="36"/>
                </a:cubicBezTo>
                <a:cubicBezTo>
                  <a:pt x="68" y="47"/>
                  <a:pt x="62" y="59"/>
                  <a:pt x="51" y="63"/>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6" name="Freeform 373"/>
          <p:cNvSpPr>
            <a:spLocks noEditPoints="1"/>
          </p:cNvSpPr>
          <p:nvPr/>
        </p:nvSpPr>
        <p:spPr bwMode="auto">
          <a:xfrm>
            <a:off x="6769100" y="2368550"/>
            <a:ext cx="1666875" cy="1631950"/>
          </a:xfrm>
          <a:custGeom>
            <a:avLst/>
            <a:gdLst>
              <a:gd name="T0" fmla="*/ 173 w 206"/>
              <a:gd name="T1" fmla="*/ 75 h 202"/>
              <a:gd name="T2" fmla="*/ 180 w 206"/>
              <a:gd name="T3" fmla="*/ 33 h 202"/>
              <a:gd name="T4" fmla="*/ 156 w 206"/>
              <a:gd name="T5" fmla="*/ 13 h 202"/>
              <a:gd name="T6" fmla="*/ 116 w 206"/>
              <a:gd name="T7" fmla="*/ 28 h 202"/>
              <a:gd name="T8" fmla="*/ 83 w 206"/>
              <a:gd name="T9" fmla="*/ 0 h 202"/>
              <a:gd name="T10" fmla="*/ 54 w 206"/>
              <a:gd name="T11" fmla="*/ 11 h 202"/>
              <a:gd name="T12" fmla="*/ 46 w 206"/>
              <a:gd name="T13" fmla="*/ 53 h 202"/>
              <a:gd name="T14" fmla="*/ 6 w 206"/>
              <a:gd name="T15" fmla="*/ 68 h 202"/>
              <a:gd name="T16" fmla="*/ 0 w 206"/>
              <a:gd name="T17" fmla="*/ 99 h 202"/>
              <a:gd name="T18" fmla="*/ 33 w 206"/>
              <a:gd name="T19" fmla="*/ 126 h 202"/>
              <a:gd name="T20" fmla="*/ 26 w 206"/>
              <a:gd name="T21" fmla="*/ 169 h 202"/>
              <a:gd name="T22" fmla="*/ 50 w 206"/>
              <a:gd name="T23" fmla="*/ 189 h 202"/>
              <a:gd name="T24" fmla="*/ 90 w 206"/>
              <a:gd name="T25" fmla="*/ 174 h 202"/>
              <a:gd name="T26" fmla="*/ 123 w 206"/>
              <a:gd name="T27" fmla="*/ 202 h 202"/>
              <a:gd name="T28" fmla="*/ 152 w 206"/>
              <a:gd name="T29" fmla="*/ 191 h 202"/>
              <a:gd name="T30" fmla="*/ 160 w 206"/>
              <a:gd name="T31" fmla="*/ 148 h 202"/>
              <a:gd name="T32" fmla="*/ 201 w 206"/>
              <a:gd name="T33" fmla="*/ 134 h 202"/>
              <a:gd name="T34" fmla="*/ 206 w 206"/>
              <a:gd name="T35" fmla="*/ 103 h 202"/>
              <a:gd name="T36" fmla="*/ 173 w 206"/>
              <a:gd name="T37" fmla="*/ 75 h 202"/>
              <a:gd name="T38" fmla="*/ 116 w 206"/>
              <a:gd name="T39" fmla="*/ 137 h 202"/>
              <a:gd name="T40" fmla="*/ 67 w 206"/>
              <a:gd name="T41" fmla="*/ 114 h 202"/>
              <a:gd name="T42" fmla="*/ 90 w 206"/>
              <a:gd name="T43" fmla="*/ 65 h 202"/>
              <a:gd name="T44" fmla="*/ 139 w 206"/>
              <a:gd name="T45" fmla="*/ 88 h 202"/>
              <a:gd name="T46" fmla="*/ 116 w 206"/>
              <a:gd name="T47" fmla="*/ 1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6" h="202">
                <a:moveTo>
                  <a:pt x="173" y="75"/>
                </a:moveTo>
                <a:cubicBezTo>
                  <a:pt x="167" y="60"/>
                  <a:pt x="171" y="44"/>
                  <a:pt x="180" y="33"/>
                </a:cubicBezTo>
                <a:cubicBezTo>
                  <a:pt x="156" y="13"/>
                  <a:pt x="156" y="13"/>
                  <a:pt x="156" y="13"/>
                </a:cubicBezTo>
                <a:cubicBezTo>
                  <a:pt x="147" y="25"/>
                  <a:pt x="132" y="31"/>
                  <a:pt x="116" y="28"/>
                </a:cubicBezTo>
                <a:cubicBezTo>
                  <a:pt x="100" y="25"/>
                  <a:pt x="88" y="14"/>
                  <a:pt x="83" y="0"/>
                </a:cubicBezTo>
                <a:cubicBezTo>
                  <a:pt x="54" y="11"/>
                  <a:pt x="54" y="11"/>
                  <a:pt x="54" y="11"/>
                </a:cubicBezTo>
                <a:cubicBezTo>
                  <a:pt x="59" y="25"/>
                  <a:pt x="57" y="41"/>
                  <a:pt x="46" y="53"/>
                </a:cubicBezTo>
                <a:cubicBezTo>
                  <a:pt x="36" y="66"/>
                  <a:pt x="20" y="71"/>
                  <a:pt x="6" y="68"/>
                </a:cubicBezTo>
                <a:cubicBezTo>
                  <a:pt x="0" y="99"/>
                  <a:pt x="0" y="99"/>
                  <a:pt x="0" y="99"/>
                </a:cubicBezTo>
                <a:cubicBezTo>
                  <a:pt x="15" y="101"/>
                  <a:pt x="28" y="111"/>
                  <a:pt x="33" y="126"/>
                </a:cubicBezTo>
                <a:cubicBezTo>
                  <a:pt x="39" y="141"/>
                  <a:pt x="36" y="157"/>
                  <a:pt x="26" y="169"/>
                </a:cubicBezTo>
                <a:cubicBezTo>
                  <a:pt x="50" y="189"/>
                  <a:pt x="50" y="189"/>
                  <a:pt x="50" y="189"/>
                </a:cubicBezTo>
                <a:cubicBezTo>
                  <a:pt x="59" y="177"/>
                  <a:pt x="75" y="171"/>
                  <a:pt x="90" y="174"/>
                </a:cubicBezTo>
                <a:cubicBezTo>
                  <a:pt x="106" y="177"/>
                  <a:pt x="118" y="188"/>
                  <a:pt x="123" y="202"/>
                </a:cubicBezTo>
                <a:cubicBezTo>
                  <a:pt x="152" y="191"/>
                  <a:pt x="152" y="191"/>
                  <a:pt x="152" y="191"/>
                </a:cubicBezTo>
                <a:cubicBezTo>
                  <a:pt x="147" y="177"/>
                  <a:pt x="150" y="161"/>
                  <a:pt x="160" y="148"/>
                </a:cubicBezTo>
                <a:cubicBezTo>
                  <a:pt x="170" y="136"/>
                  <a:pt x="186" y="131"/>
                  <a:pt x="201" y="134"/>
                </a:cubicBezTo>
                <a:cubicBezTo>
                  <a:pt x="206" y="103"/>
                  <a:pt x="206" y="103"/>
                  <a:pt x="206" y="103"/>
                </a:cubicBezTo>
                <a:cubicBezTo>
                  <a:pt x="191" y="101"/>
                  <a:pt x="178" y="91"/>
                  <a:pt x="173" y="75"/>
                </a:cubicBezTo>
                <a:close/>
                <a:moveTo>
                  <a:pt x="116" y="137"/>
                </a:moveTo>
                <a:cubicBezTo>
                  <a:pt x="96" y="145"/>
                  <a:pt x="74" y="134"/>
                  <a:pt x="67" y="114"/>
                </a:cubicBezTo>
                <a:cubicBezTo>
                  <a:pt x="59" y="94"/>
                  <a:pt x="70" y="72"/>
                  <a:pt x="90" y="65"/>
                </a:cubicBezTo>
                <a:cubicBezTo>
                  <a:pt x="110" y="57"/>
                  <a:pt x="132" y="68"/>
                  <a:pt x="139" y="88"/>
                </a:cubicBezTo>
                <a:cubicBezTo>
                  <a:pt x="147" y="108"/>
                  <a:pt x="136" y="130"/>
                  <a:pt x="116" y="137"/>
                </a:cubicBezTo>
                <a:close/>
              </a:path>
            </a:pathLst>
          </a:cu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7" name="Freeform 377"/>
          <p:cNvSpPr/>
          <p:nvPr/>
        </p:nvSpPr>
        <p:spPr bwMode="auto">
          <a:xfrm>
            <a:off x="-3175" y="0"/>
            <a:ext cx="8997950" cy="3275013"/>
          </a:xfrm>
          <a:custGeom>
            <a:avLst/>
            <a:gdLst>
              <a:gd name="T0" fmla="*/ 8787569 w 8998073"/>
              <a:gd name="T1" fmla="*/ 0 h 3274838"/>
              <a:gd name="T2" fmla="*/ 8997335 w 8998073"/>
              <a:gd name="T3" fmla="*/ 0 h 3274838"/>
              <a:gd name="T4" fmla="*/ 0 w 8998073"/>
              <a:gd name="T5" fmla="*/ 3275888 h 3274838"/>
              <a:gd name="T6" fmla="*/ 0 w 8998073"/>
              <a:gd name="T7" fmla="*/ 3199513 h 3274838"/>
              <a:gd name="T8" fmla="*/ 8787569 w 8998073"/>
              <a:gd name="T9" fmla="*/ 0 h 32748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98073" h="3274838">
                <a:moveTo>
                  <a:pt x="8788289" y="0"/>
                </a:moveTo>
                <a:lnTo>
                  <a:pt x="8998073" y="0"/>
                </a:lnTo>
                <a:lnTo>
                  <a:pt x="0" y="3274838"/>
                </a:lnTo>
                <a:lnTo>
                  <a:pt x="0" y="3198487"/>
                </a:lnTo>
                <a:lnTo>
                  <a:pt x="8788289"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55" name="AutoShape 380"/>
          <p:cNvSpPr>
            <a:spLocks noChangeAspect="1" noChangeArrowheads="1" noTextEdit="1"/>
          </p:cNvSpPr>
          <p:nvPr/>
        </p:nvSpPr>
        <p:spPr bwMode="auto">
          <a:xfrm>
            <a:off x="1588" y="0"/>
            <a:ext cx="849471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 name="Freeform 378"/>
          <p:cNvSpPr/>
          <p:nvPr/>
        </p:nvSpPr>
        <p:spPr bwMode="auto">
          <a:xfrm>
            <a:off x="-11113" y="0"/>
            <a:ext cx="8802688" cy="3203575"/>
          </a:xfrm>
          <a:custGeom>
            <a:avLst/>
            <a:gdLst>
              <a:gd name="T0" fmla="*/ 8588815 w 8801895"/>
              <a:gd name="T1" fmla="*/ 0 h 3203440"/>
              <a:gd name="T2" fmla="*/ 8806653 w 8801895"/>
              <a:gd name="T3" fmla="*/ 0 h 3203440"/>
              <a:gd name="T4" fmla="*/ 0 w 8801895"/>
              <a:gd name="T5" fmla="*/ 3204250 h 3203440"/>
              <a:gd name="T6" fmla="*/ 0 w 8801895"/>
              <a:gd name="T7" fmla="*/ 3124991 h 3203440"/>
              <a:gd name="T8" fmla="*/ 8588815 w 8801895"/>
              <a:gd name="T9" fmla="*/ 0 h 32034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01895" h="3203440">
                <a:moveTo>
                  <a:pt x="8584173" y="0"/>
                </a:moveTo>
                <a:lnTo>
                  <a:pt x="8801895" y="0"/>
                </a:lnTo>
                <a:lnTo>
                  <a:pt x="0" y="3203440"/>
                </a:lnTo>
                <a:lnTo>
                  <a:pt x="0" y="3124199"/>
                </a:lnTo>
                <a:lnTo>
                  <a:pt x="8584173"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0" name="Freeform 582"/>
          <p:cNvSpPr/>
          <p:nvPr/>
        </p:nvSpPr>
        <p:spPr bwMode="auto">
          <a:xfrm>
            <a:off x="-3175" y="2547938"/>
            <a:ext cx="4633913" cy="2595562"/>
          </a:xfrm>
          <a:custGeom>
            <a:avLst/>
            <a:gdLst>
              <a:gd name="T0" fmla="*/ 3687069 w 4634391"/>
              <a:gd name="T1" fmla="*/ 0 h 2595889"/>
              <a:gd name="T2" fmla="*/ 4631523 w 4634391"/>
              <a:gd name="T3" fmla="*/ 2593927 h 2595889"/>
              <a:gd name="T4" fmla="*/ 0 w 4634391"/>
              <a:gd name="T5" fmla="*/ 2593927 h 2595889"/>
              <a:gd name="T6" fmla="*/ 0 w 4634391"/>
              <a:gd name="T7" fmla="*/ 1338625 h 2595889"/>
              <a:gd name="T8" fmla="*/ 3687069 w 4634391"/>
              <a:gd name="T9" fmla="*/ 0 h 25958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4391" h="2595889">
                <a:moveTo>
                  <a:pt x="3689350" y="0"/>
                </a:moveTo>
                <a:lnTo>
                  <a:pt x="4634391" y="2595889"/>
                </a:lnTo>
                <a:lnTo>
                  <a:pt x="0" y="2595889"/>
                </a:lnTo>
                <a:lnTo>
                  <a:pt x="0" y="1339639"/>
                </a:lnTo>
                <a:lnTo>
                  <a:pt x="3689350"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1" name="TextBox 80"/>
          <p:cNvSpPr txBox="1"/>
          <p:nvPr/>
        </p:nvSpPr>
        <p:spPr>
          <a:xfrm rot="20401864">
            <a:off x="1322388" y="2354263"/>
            <a:ext cx="5270500" cy="708025"/>
          </a:xfrm>
          <a:prstGeom prst="rect">
            <a:avLst/>
          </a:prstGeom>
          <a:noFill/>
        </p:spPr>
        <p:txBody>
          <a:bodyPr>
            <a:spAutoFit/>
          </a:bodyPr>
          <a:lstStyle/>
          <a:p>
            <a:pPr eaLnBrk="1" fontAlgn="auto" hangingPunct="1">
              <a:spcBef>
                <a:spcPts val="0"/>
              </a:spcBef>
              <a:spcAft>
                <a:spcPts val="0"/>
              </a:spcAft>
              <a:defRPr/>
            </a:pPr>
            <a:r>
              <a:rPr lang="zh-CN" altLang="en-US" sz="4000" b="1" spc="600" dirty="0">
                <a:solidFill>
                  <a:prstClr val="white">
                    <a:lumMod val="75000"/>
                  </a:prstClr>
                </a:solidFill>
                <a:latin typeface="微软雅黑" panose="020B0503020204020204" pitchFamily="34" charset="-122"/>
                <a:ea typeface="微软雅黑" panose="020B0503020204020204" pitchFamily="34" charset="-122"/>
              </a:rPr>
              <a:t>上海锐普</a:t>
            </a:r>
            <a:r>
              <a:rPr lang="zh-CN" altLang="en-US" sz="4000" b="1" spc="600" dirty="0">
                <a:solidFill>
                  <a:srgbClr val="C00000"/>
                </a:solidFill>
                <a:latin typeface="微软雅黑" panose="020B0503020204020204" pitchFamily="34" charset="-122"/>
                <a:ea typeface="微软雅黑" panose="020B0503020204020204" pitchFamily="34" charset="-122"/>
              </a:rPr>
              <a:t>广告公司</a:t>
            </a:r>
            <a:endParaRPr lang="zh-CN" altLang="en-US" sz="4000" b="1" spc="600" dirty="0">
              <a:solidFill>
                <a:srgbClr val="C00000"/>
              </a:solidFill>
              <a:latin typeface="微软雅黑" panose="020B0503020204020204" pitchFamily="34" charset="-122"/>
              <a:ea typeface="微软雅黑" panose="020B0503020204020204" pitchFamily="34" charset="-122"/>
            </a:endParaRPr>
          </a:p>
        </p:txBody>
      </p:sp>
      <p:sp>
        <p:nvSpPr>
          <p:cNvPr id="82" name="TextBox 75"/>
          <p:cNvSpPr txBox="1">
            <a:spLocks noChangeArrowheads="1"/>
          </p:cNvSpPr>
          <p:nvPr/>
        </p:nvSpPr>
        <p:spPr bwMode="auto">
          <a:xfrm rot="20400687">
            <a:off x="2592388" y="1774825"/>
            <a:ext cx="34718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3200" spc="400" dirty="0">
                <a:solidFill>
                  <a:prstClr val="white"/>
                </a:solidFill>
                <a:latin typeface="微软雅黑" panose="020B0503020204020204" pitchFamily="34" charset="-122"/>
                <a:ea typeface="微软雅黑" panose="020B0503020204020204" pitchFamily="34" charset="-122"/>
              </a:rPr>
              <a:t>P</a:t>
            </a:r>
            <a:r>
              <a:rPr lang="en-US" altLang="zh-CN" sz="3200" spc="400" dirty="0" smtClean="0">
                <a:solidFill>
                  <a:prstClr val="white"/>
                </a:solidFill>
                <a:latin typeface="微软雅黑" panose="020B0503020204020204" pitchFamily="34" charset="-122"/>
                <a:ea typeface="微软雅黑" panose="020B0503020204020204" pitchFamily="34" charset="-122"/>
              </a:rPr>
              <a:t>OWERPOINT</a:t>
            </a:r>
            <a:endParaRPr lang="zh-CN" altLang="en-US" sz="3200" spc="400" dirty="0">
              <a:solidFill>
                <a:prstClr val="white"/>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zh-CN" altLang="en-US" sz="3200" spc="400" dirty="0">
              <a:solidFill>
                <a:prstClr val="white"/>
              </a:solidFill>
              <a:latin typeface="微软雅黑" panose="020B0503020204020204" pitchFamily="34" charset="-122"/>
              <a:ea typeface="微软雅黑" panose="020B0503020204020204" pitchFamily="34" charset="-122"/>
            </a:endParaRPr>
          </a:p>
        </p:txBody>
      </p:sp>
      <p:grpSp>
        <p:nvGrpSpPr>
          <p:cNvPr id="83" name="组合 82"/>
          <p:cNvGrpSpPr/>
          <p:nvPr/>
        </p:nvGrpSpPr>
        <p:grpSpPr bwMode="auto">
          <a:xfrm>
            <a:off x="4356100" y="2495550"/>
            <a:ext cx="1500188" cy="385763"/>
            <a:chOff x="4355929" y="2495618"/>
            <a:chExt cx="1499824" cy="385547"/>
          </a:xfrm>
        </p:grpSpPr>
        <p:grpSp>
          <p:nvGrpSpPr>
            <p:cNvPr id="84" name="组合 83"/>
            <p:cNvGrpSpPr/>
            <p:nvPr/>
          </p:nvGrpSpPr>
          <p:grpSpPr>
            <a:xfrm rot="20357625">
              <a:off x="5648765" y="2495618"/>
              <a:ext cx="206988" cy="45719"/>
              <a:chOff x="8447868" y="4984018"/>
              <a:chExt cx="326008" cy="72008"/>
            </a:xfrm>
            <a:solidFill>
              <a:schemeClr val="bg1">
                <a:lumMod val="95000"/>
              </a:schemeClr>
            </a:solidFill>
          </p:grpSpPr>
          <p:sp>
            <p:nvSpPr>
              <p:cNvPr id="86" name="矩形 85"/>
              <p:cNvSpPr/>
              <p:nvPr/>
            </p:nvSpPr>
            <p:spPr>
              <a:xfrm>
                <a:off x="8447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7" name="矩形 86"/>
              <p:cNvSpPr/>
              <p:nvPr/>
            </p:nvSpPr>
            <p:spPr>
              <a:xfrm>
                <a:off x="8574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8" name="矩形 87"/>
              <p:cNvSpPr/>
              <p:nvPr/>
            </p:nvSpPr>
            <p:spPr>
              <a:xfrm>
                <a:off x="8701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35871" name="TextBox 84"/>
            <p:cNvSpPr txBox="1">
              <a:spLocks noChangeArrowheads="1"/>
            </p:cNvSpPr>
            <p:nvPr/>
          </p:nvSpPr>
          <p:spPr bwMode="auto">
            <a:xfrm rot="-1242375">
              <a:off x="4355929" y="2632067"/>
              <a:ext cx="1455385" cy="2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spcBef>
                  <a:spcPct val="0"/>
                </a:spcBef>
                <a:buFontTx/>
                <a:buNone/>
              </a:pPr>
              <a:r>
                <a:rPr lang="en-US" altLang="zh-CN" sz="1000">
                  <a:solidFill>
                    <a:srgbClr val="F2F2F2"/>
                  </a:solidFill>
                  <a:latin typeface="微软雅黑" panose="020B0503020204020204" pitchFamily="34" charset="-122"/>
                  <a:ea typeface="微软雅黑" panose="020B0503020204020204" pitchFamily="34" charset="-122"/>
                </a:rPr>
                <a:t>www.rapidppt.com</a:t>
              </a:r>
              <a:endParaRPr lang="zh-CN" altLang="en-US" sz="1000">
                <a:solidFill>
                  <a:srgbClr val="F2F2F2"/>
                </a:solidFill>
                <a:latin typeface="微软雅黑" panose="020B0503020204020204" pitchFamily="34" charset="-122"/>
                <a:ea typeface="微软雅黑" panose="020B0503020204020204" pitchFamily="34" charset="-122"/>
              </a:endParaRPr>
            </a:p>
          </p:txBody>
        </p:sp>
      </p:grpSp>
      <p:grpSp>
        <p:nvGrpSpPr>
          <p:cNvPr id="89" name="组合 88"/>
          <p:cNvGrpSpPr/>
          <p:nvPr/>
        </p:nvGrpSpPr>
        <p:grpSpPr bwMode="auto">
          <a:xfrm>
            <a:off x="7540625" y="4897438"/>
            <a:ext cx="1811338" cy="246062"/>
            <a:chOff x="7541385" y="4897606"/>
            <a:chExt cx="1810964" cy="246221"/>
          </a:xfrm>
        </p:grpSpPr>
        <p:sp>
          <p:nvSpPr>
            <p:cNvPr id="90" name="TextBox 89"/>
            <p:cNvSpPr txBox="1"/>
            <p:nvPr/>
          </p:nvSpPr>
          <p:spPr>
            <a:xfrm>
              <a:off x="7581065" y="4897606"/>
              <a:ext cx="1771284" cy="246221"/>
            </a:xfrm>
            <a:prstGeom prst="rect">
              <a:avLst/>
            </a:prstGeom>
            <a:noFill/>
          </p:spPr>
          <p:txBody>
            <a:bodyPr>
              <a:spAutoFit/>
            </a:bodyPr>
            <a:lstStyle/>
            <a:p>
              <a:pPr eaLnBrk="1" fontAlgn="auto" hangingPunct="1">
                <a:spcBef>
                  <a:spcPts val="0"/>
                </a:spcBef>
                <a:spcAft>
                  <a:spcPts val="0"/>
                </a:spcAft>
                <a:defRPr/>
              </a:pPr>
              <a:r>
                <a:rPr lang="zh-CN" altLang="en-US" sz="1000" spc="300" dirty="0">
                  <a:solidFill>
                    <a:prstClr val="black">
                      <a:lumMod val="95000"/>
                      <a:lumOff val="5000"/>
                    </a:prstClr>
                  </a:solidFill>
                  <a:latin typeface="微软雅黑" panose="020B0503020204020204" pitchFamily="34" charset="-122"/>
                  <a:ea typeface="微软雅黑" panose="020B0503020204020204" pitchFamily="34" charset="-122"/>
                </a:rPr>
                <a:t>锐意进取 普及精品</a:t>
              </a:r>
              <a:endParaRPr lang="zh-CN" altLang="en-US" sz="1000" spc="300" dirty="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35867" name="组合 90"/>
            <p:cNvGrpSpPr/>
            <p:nvPr/>
          </p:nvGrpSpPr>
          <p:grpSpPr bwMode="auto">
            <a:xfrm>
              <a:off x="7541385" y="5020716"/>
              <a:ext cx="45719" cy="54187"/>
              <a:chOff x="1852566" y="482802"/>
              <a:chExt cx="406057" cy="481329"/>
            </a:xfrm>
          </p:grpSpPr>
          <p:sp>
            <p:nvSpPr>
              <p:cNvPr id="35868" name="等腰三角形 91"/>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93" name="等腰三角形 92"/>
              <p:cNvSpPr/>
              <p:nvPr/>
            </p:nvSpPr>
            <p:spPr>
              <a:xfrm rot="16200000" flipH="1">
                <a:off x="1767704" y="475944"/>
                <a:ext cx="578533" cy="408810"/>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
        <p:nvSpPr>
          <p:cNvPr id="50" name="TextBox 49"/>
          <p:cNvSpPr txBox="1">
            <a:spLocks noChangeArrowheads="1"/>
          </p:cNvSpPr>
          <p:nvPr/>
        </p:nvSpPr>
        <p:spPr bwMode="auto">
          <a:xfrm rot="-1189585">
            <a:off x="34925" y="790575"/>
            <a:ext cx="76025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0" b="1">
                <a:solidFill>
                  <a:srgbClr val="FFFFFF"/>
                </a:solidFill>
                <a:latin typeface="微软雅黑" panose="020B0503020204020204" pitchFamily="34" charset="-122"/>
                <a:ea typeface="微软雅黑" panose="020B0503020204020204" pitchFamily="34" charset="-122"/>
              </a:rPr>
              <a:t>THANK  YOU !</a:t>
            </a:r>
            <a:endParaRPr lang="zh-CN" altLang="en-US" sz="8000" b="1">
              <a:solidFill>
                <a:srgbClr val="FFFFFF"/>
              </a:solidFill>
              <a:latin typeface="微软雅黑" panose="020B0503020204020204" pitchFamily="34" charset="-122"/>
              <a:ea typeface="微软雅黑" panose="020B0503020204020204" pitchFamily="34" charset="-122"/>
            </a:endParaRPr>
          </a:p>
        </p:txBody>
      </p:sp>
      <p:grpSp>
        <p:nvGrpSpPr>
          <p:cNvPr id="35863" name="组合 51"/>
          <p:cNvGrpSpPr/>
          <p:nvPr/>
        </p:nvGrpSpPr>
        <p:grpSpPr bwMode="auto">
          <a:xfrm>
            <a:off x="4356100" y="2495550"/>
            <a:ext cx="1500188" cy="385763"/>
            <a:chOff x="4355929" y="2495618"/>
            <a:chExt cx="1499824" cy="385547"/>
          </a:xfrm>
        </p:grpSpPr>
        <p:grpSp>
          <p:nvGrpSpPr>
            <p:cNvPr id="53" name="组合 52"/>
            <p:cNvGrpSpPr/>
            <p:nvPr/>
          </p:nvGrpSpPr>
          <p:grpSpPr>
            <a:xfrm rot="20357625">
              <a:off x="5648765" y="2495618"/>
              <a:ext cx="206988" cy="45719"/>
              <a:chOff x="8447868" y="4984018"/>
              <a:chExt cx="326008" cy="72008"/>
            </a:xfrm>
            <a:solidFill>
              <a:schemeClr val="bg1">
                <a:lumMod val="95000"/>
              </a:schemeClr>
            </a:solidFill>
          </p:grpSpPr>
          <p:sp>
            <p:nvSpPr>
              <p:cNvPr id="55" name="矩形 54"/>
              <p:cNvSpPr/>
              <p:nvPr/>
            </p:nvSpPr>
            <p:spPr>
              <a:xfrm>
                <a:off x="8447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矩形 55"/>
              <p:cNvSpPr/>
              <p:nvPr/>
            </p:nvSpPr>
            <p:spPr>
              <a:xfrm>
                <a:off x="8574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矩形 56"/>
              <p:cNvSpPr/>
              <p:nvPr/>
            </p:nvSpPr>
            <p:spPr>
              <a:xfrm>
                <a:off x="8701868" y="4984018"/>
                <a:ext cx="72008" cy="720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35865" name="TextBox 53"/>
            <p:cNvSpPr txBox="1">
              <a:spLocks noChangeArrowheads="1"/>
            </p:cNvSpPr>
            <p:nvPr/>
          </p:nvSpPr>
          <p:spPr bwMode="auto">
            <a:xfrm rot="-1242375">
              <a:off x="4355929" y="2632067"/>
              <a:ext cx="1455385" cy="2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spcBef>
                  <a:spcPct val="0"/>
                </a:spcBef>
                <a:buFontTx/>
                <a:buNone/>
              </a:pPr>
              <a:r>
                <a:rPr lang="en-US" altLang="zh-CN" sz="1000">
                  <a:solidFill>
                    <a:srgbClr val="F2F2F2"/>
                  </a:solidFill>
                  <a:latin typeface="微软雅黑" panose="020B0503020204020204" pitchFamily="34" charset="-122"/>
                  <a:ea typeface="微软雅黑" panose="020B0503020204020204" pitchFamily="34" charset="-122"/>
                </a:rPr>
                <a:t>www.rapidppt.com</a:t>
              </a:r>
              <a:endParaRPr lang="zh-CN" altLang="en-US" sz="1000">
                <a:solidFill>
                  <a:srgbClr val="F2F2F2"/>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6" presetClass="entr" presetSubtype="37"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barn(outVertical)">
                                      <p:cBhvr>
                                        <p:cTn id="10" dur="500"/>
                                        <p:tgtEl>
                                          <p:spTgt spid="69"/>
                                        </p:tgtEl>
                                      </p:cBhvr>
                                    </p:animEffect>
                                  </p:childTnLst>
                                </p:cTn>
                              </p:par>
                              <p:par>
                                <p:cTn id="11" presetID="53" presetClass="entr" presetSubtype="16" fill="hold" grpId="0" nodeType="withEffect">
                                  <p:stCondLst>
                                    <p:cond delay="300"/>
                                  </p:stCondLst>
                                  <p:childTnLst>
                                    <p:set>
                                      <p:cBhvr>
                                        <p:cTn id="12" dur="1" fill="hold">
                                          <p:stCondLst>
                                            <p:cond delay="0"/>
                                          </p:stCondLst>
                                        </p:cTn>
                                        <p:tgtEl>
                                          <p:spTgt spid="50"/>
                                        </p:tgtEl>
                                        <p:attrNameLst>
                                          <p:attrName>style.visibility</p:attrName>
                                        </p:attrNameLst>
                                      </p:cBhvr>
                                      <p:to>
                                        <p:strVal val="visible"/>
                                      </p:to>
                                    </p:set>
                                    <p:anim calcmode="lin" valueType="num">
                                      <p:cBhvr>
                                        <p:cTn id="13" dur="300" fill="hold"/>
                                        <p:tgtEl>
                                          <p:spTgt spid="50"/>
                                        </p:tgtEl>
                                        <p:attrNameLst>
                                          <p:attrName>ppt_w</p:attrName>
                                        </p:attrNameLst>
                                      </p:cBhvr>
                                      <p:tavLst>
                                        <p:tav tm="0">
                                          <p:val>
                                            <p:fltVal val="0"/>
                                          </p:val>
                                        </p:tav>
                                        <p:tav tm="100000">
                                          <p:val>
                                            <p:strVal val="#ppt_w"/>
                                          </p:val>
                                        </p:tav>
                                      </p:tavLst>
                                    </p:anim>
                                    <p:anim calcmode="lin" valueType="num">
                                      <p:cBhvr>
                                        <p:cTn id="14" dur="300" fill="hold"/>
                                        <p:tgtEl>
                                          <p:spTgt spid="50"/>
                                        </p:tgtEl>
                                        <p:attrNameLst>
                                          <p:attrName>ppt_h</p:attrName>
                                        </p:attrNameLst>
                                      </p:cBhvr>
                                      <p:tavLst>
                                        <p:tav tm="0">
                                          <p:val>
                                            <p:fltVal val="0"/>
                                          </p:val>
                                        </p:tav>
                                        <p:tav tm="100000">
                                          <p:val>
                                            <p:strVal val="#ppt_h"/>
                                          </p:val>
                                        </p:tav>
                                      </p:tavLst>
                                    </p:anim>
                                    <p:animEffect transition="in" filter="fade">
                                      <p:cBhvr>
                                        <p:cTn id="15" dur="300"/>
                                        <p:tgtEl>
                                          <p:spTgt spid="50"/>
                                        </p:tgtEl>
                                      </p:cBhvr>
                                    </p:animEffect>
                                  </p:childTnLst>
                                </p:cTn>
                              </p:par>
                              <p:par>
                                <p:cTn id="16" presetID="16" presetClass="entr" presetSubtype="37" fill="hold" nodeType="withEffect">
                                  <p:stCondLst>
                                    <p:cond delay="400"/>
                                  </p:stCondLst>
                                  <p:childTnLst>
                                    <p:set>
                                      <p:cBhvr>
                                        <p:cTn id="17" dur="1" fill="hold">
                                          <p:stCondLst>
                                            <p:cond delay="0"/>
                                          </p:stCondLst>
                                        </p:cTn>
                                        <p:tgtEl>
                                          <p:spTgt spid="77"/>
                                        </p:tgtEl>
                                        <p:attrNameLst>
                                          <p:attrName>style.visibility</p:attrName>
                                        </p:attrNameLst>
                                      </p:cBhvr>
                                      <p:to>
                                        <p:strVal val="visible"/>
                                      </p:to>
                                    </p:set>
                                    <p:animEffect transition="in" filter="barn(outVertical)">
                                      <p:cBhvr>
                                        <p:cTn id="18" dur="500"/>
                                        <p:tgtEl>
                                          <p:spTgt spid="77"/>
                                        </p:tgtEl>
                                      </p:cBhvr>
                                    </p:animEffect>
                                  </p:childTnLst>
                                </p:cTn>
                              </p:par>
                              <p:par>
                                <p:cTn id="19" presetID="16" presetClass="entr" presetSubtype="37" fill="hold" nodeType="withEffect">
                                  <p:stCondLst>
                                    <p:cond delay="500"/>
                                  </p:stCondLst>
                                  <p:childTnLst>
                                    <p:set>
                                      <p:cBhvr>
                                        <p:cTn id="20" dur="1" fill="hold">
                                          <p:stCondLst>
                                            <p:cond delay="0"/>
                                          </p:stCondLst>
                                        </p:cTn>
                                        <p:tgtEl>
                                          <p:spTgt spid="79"/>
                                        </p:tgtEl>
                                        <p:attrNameLst>
                                          <p:attrName>style.visibility</p:attrName>
                                        </p:attrNameLst>
                                      </p:cBhvr>
                                      <p:to>
                                        <p:strVal val="visible"/>
                                      </p:to>
                                    </p:set>
                                    <p:animEffect transition="in" filter="barn(outVertical)">
                                      <p:cBhvr>
                                        <p:cTn id="21" dur="500"/>
                                        <p:tgtEl>
                                          <p:spTgt spid="79"/>
                                        </p:tgtEl>
                                      </p:cBhvr>
                                    </p:animEffect>
                                  </p:childTnLst>
                                </p:cTn>
                              </p:par>
                              <p:par>
                                <p:cTn id="22" presetID="10" presetClass="entr" presetSubtype="0" fill="hold" nodeType="withEffect">
                                  <p:stCondLst>
                                    <p:cond delay="70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300"/>
                                        <p:tgtEl>
                                          <p:spTgt spid="80"/>
                                        </p:tgtEl>
                                      </p:cBhvr>
                                    </p:animEffect>
                                  </p:childTnLst>
                                </p:cTn>
                              </p:par>
                              <p:par>
                                <p:cTn id="25" presetID="22" presetClass="entr" presetSubtype="4" fill="hold" nodeType="withEffect">
                                  <p:stCondLst>
                                    <p:cond delay="700"/>
                                  </p:stCondLst>
                                  <p:childTnLst>
                                    <p:set>
                                      <p:cBhvr>
                                        <p:cTn id="26" dur="1" fill="hold">
                                          <p:stCondLst>
                                            <p:cond delay="0"/>
                                          </p:stCondLst>
                                        </p:cTn>
                                        <p:tgtEl>
                                          <p:spTgt spid="66"/>
                                        </p:tgtEl>
                                        <p:attrNameLst>
                                          <p:attrName>style.visibility</p:attrName>
                                        </p:attrNameLst>
                                      </p:cBhvr>
                                      <p:to>
                                        <p:strVal val="visible"/>
                                      </p:to>
                                    </p:set>
                                    <p:animEffect transition="in" filter="wipe(down)">
                                      <p:cBhvr>
                                        <p:cTn id="27" dur="300"/>
                                        <p:tgtEl>
                                          <p:spTgt spid="66"/>
                                        </p:tgtEl>
                                      </p:cBhvr>
                                    </p:animEffect>
                                  </p:childTnLst>
                                </p:cTn>
                              </p:par>
                              <p:par>
                                <p:cTn id="28" presetID="10" presetClass="entr" presetSubtype="0" fill="hold" nodeType="withEffect">
                                  <p:stCondLst>
                                    <p:cond delay="70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300"/>
                                        <p:tgtEl>
                                          <p:spTgt spid="67"/>
                                        </p:tgtEl>
                                      </p:cBhvr>
                                    </p:animEffect>
                                  </p:childTnLst>
                                </p:cTn>
                              </p:par>
                              <p:par>
                                <p:cTn id="31" presetID="22" presetClass="entr" presetSubtype="8" fill="hold" grpId="0" nodeType="withEffect">
                                  <p:stCondLst>
                                    <p:cond delay="800"/>
                                  </p:stCondLst>
                                  <p:childTnLst>
                                    <p:set>
                                      <p:cBhvr>
                                        <p:cTn id="32" dur="1" fill="hold">
                                          <p:stCondLst>
                                            <p:cond delay="0"/>
                                          </p:stCondLst>
                                        </p:cTn>
                                        <p:tgtEl>
                                          <p:spTgt spid="82"/>
                                        </p:tgtEl>
                                        <p:attrNameLst>
                                          <p:attrName>style.visibility</p:attrName>
                                        </p:attrNameLst>
                                      </p:cBhvr>
                                      <p:to>
                                        <p:strVal val="visible"/>
                                      </p:to>
                                    </p:set>
                                    <p:animEffect transition="in" filter="wipe(left)">
                                      <p:cBhvr>
                                        <p:cTn id="33" dur="300"/>
                                        <p:tgtEl>
                                          <p:spTgt spid="82"/>
                                        </p:tgtEl>
                                      </p:cBhvr>
                                    </p:animEffect>
                                  </p:childTnLst>
                                </p:cTn>
                              </p:par>
                              <p:par>
                                <p:cTn id="34" presetID="16" presetClass="entr" presetSubtype="37" fill="hold" grpId="0" nodeType="withEffect">
                                  <p:stCondLst>
                                    <p:cond delay="900"/>
                                  </p:stCondLst>
                                  <p:childTnLst>
                                    <p:set>
                                      <p:cBhvr>
                                        <p:cTn id="35" dur="1" fill="hold">
                                          <p:stCondLst>
                                            <p:cond delay="0"/>
                                          </p:stCondLst>
                                        </p:cTn>
                                        <p:tgtEl>
                                          <p:spTgt spid="81"/>
                                        </p:tgtEl>
                                        <p:attrNameLst>
                                          <p:attrName>style.visibility</p:attrName>
                                        </p:attrNameLst>
                                      </p:cBhvr>
                                      <p:to>
                                        <p:strVal val="visible"/>
                                      </p:to>
                                    </p:set>
                                    <p:animEffect transition="in" filter="barn(outVertical)">
                                      <p:cBhvr>
                                        <p:cTn id="36" dur="300"/>
                                        <p:tgtEl>
                                          <p:spTgt spid="81"/>
                                        </p:tgtEl>
                                      </p:cBhvr>
                                    </p:animEffect>
                                  </p:childTnLst>
                                </p:cTn>
                              </p:par>
                              <p:par>
                                <p:cTn id="37" presetID="31" presetClass="entr" presetSubtype="0" fill="hold" nodeType="withEffect">
                                  <p:stCondLst>
                                    <p:cond delay="1000"/>
                                  </p:stCondLst>
                                  <p:childTnLst>
                                    <p:set>
                                      <p:cBhvr>
                                        <p:cTn id="38" dur="1" fill="hold">
                                          <p:stCondLst>
                                            <p:cond delay="0"/>
                                          </p:stCondLst>
                                        </p:cTn>
                                        <p:tgtEl>
                                          <p:spTgt spid="76"/>
                                        </p:tgtEl>
                                        <p:attrNameLst>
                                          <p:attrName>style.visibility</p:attrName>
                                        </p:attrNameLst>
                                      </p:cBhvr>
                                      <p:to>
                                        <p:strVal val="visible"/>
                                      </p:to>
                                    </p:set>
                                    <p:anim calcmode="lin" valueType="num">
                                      <p:cBhvr>
                                        <p:cTn id="39" dur="500" fill="hold"/>
                                        <p:tgtEl>
                                          <p:spTgt spid="76"/>
                                        </p:tgtEl>
                                        <p:attrNameLst>
                                          <p:attrName>ppt_w</p:attrName>
                                        </p:attrNameLst>
                                      </p:cBhvr>
                                      <p:tavLst>
                                        <p:tav tm="0">
                                          <p:val>
                                            <p:fltVal val="0"/>
                                          </p:val>
                                        </p:tav>
                                        <p:tav tm="100000">
                                          <p:val>
                                            <p:strVal val="#ppt_w"/>
                                          </p:val>
                                        </p:tav>
                                      </p:tavLst>
                                    </p:anim>
                                    <p:anim calcmode="lin" valueType="num">
                                      <p:cBhvr>
                                        <p:cTn id="40" dur="500" fill="hold"/>
                                        <p:tgtEl>
                                          <p:spTgt spid="76"/>
                                        </p:tgtEl>
                                        <p:attrNameLst>
                                          <p:attrName>ppt_h</p:attrName>
                                        </p:attrNameLst>
                                      </p:cBhvr>
                                      <p:tavLst>
                                        <p:tav tm="0">
                                          <p:val>
                                            <p:fltVal val="0"/>
                                          </p:val>
                                        </p:tav>
                                        <p:tav tm="100000">
                                          <p:val>
                                            <p:strVal val="#ppt_h"/>
                                          </p:val>
                                        </p:tav>
                                      </p:tavLst>
                                    </p:anim>
                                    <p:anim calcmode="lin" valueType="num">
                                      <p:cBhvr>
                                        <p:cTn id="41" dur="500" fill="hold"/>
                                        <p:tgtEl>
                                          <p:spTgt spid="76"/>
                                        </p:tgtEl>
                                        <p:attrNameLst>
                                          <p:attrName>style.rotation</p:attrName>
                                        </p:attrNameLst>
                                      </p:cBhvr>
                                      <p:tavLst>
                                        <p:tav tm="0">
                                          <p:val>
                                            <p:fltVal val="90"/>
                                          </p:val>
                                        </p:tav>
                                        <p:tav tm="100000">
                                          <p:val>
                                            <p:fltVal val="0"/>
                                          </p:val>
                                        </p:tav>
                                      </p:tavLst>
                                    </p:anim>
                                    <p:animEffect transition="in" filter="fade">
                                      <p:cBhvr>
                                        <p:cTn id="42" dur="500"/>
                                        <p:tgtEl>
                                          <p:spTgt spid="76"/>
                                        </p:tgtEl>
                                      </p:cBhvr>
                                    </p:animEffect>
                                  </p:childTnLst>
                                </p:cTn>
                              </p:par>
                              <p:par>
                                <p:cTn id="43" presetID="26" presetClass="emph" presetSubtype="0" fill="hold" nodeType="withEffect">
                                  <p:stCondLst>
                                    <p:cond delay="1100"/>
                                  </p:stCondLst>
                                  <p:childTnLst>
                                    <p:animEffect transition="out" filter="fade">
                                      <p:cBhvr>
                                        <p:cTn id="44" dur="500" tmFilter="0, 0; .2, .5; .8, .5; 1, 0"/>
                                        <p:tgtEl>
                                          <p:spTgt spid="76"/>
                                        </p:tgtEl>
                                      </p:cBhvr>
                                    </p:animEffect>
                                    <p:animScale>
                                      <p:cBhvr>
                                        <p:cTn id="45" dur="250" autoRev="1" fill="hold"/>
                                        <p:tgtEl>
                                          <p:spTgt spid="76"/>
                                        </p:tgtEl>
                                      </p:cBhvr>
                                      <p:by x="105000" y="105000"/>
                                    </p:animScale>
                                  </p:childTnLst>
                                </p:cTn>
                              </p:par>
                              <p:par>
                                <p:cTn id="46" presetID="31" presetClass="entr" presetSubtype="0" fill="hold" nodeType="withEffect">
                                  <p:stCondLst>
                                    <p:cond delay="1200"/>
                                  </p:stCondLst>
                                  <p:childTnLst>
                                    <p:set>
                                      <p:cBhvr>
                                        <p:cTn id="47" dur="1" fill="hold">
                                          <p:stCondLst>
                                            <p:cond delay="0"/>
                                          </p:stCondLst>
                                        </p:cTn>
                                        <p:tgtEl>
                                          <p:spTgt spid="70"/>
                                        </p:tgtEl>
                                        <p:attrNameLst>
                                          <p:attrName>style.visibility</p:attrName>
                                        </p:attrNameLst>
                                      </p:cBhvr>
                                      <p:to>
                                        <p:strVal val="visible"/>
                                      </p:to>
                                    </p:set>
                                    <p:anim calcmode="lin" valueType="num">
                                      <p:cBhvr>
                                        <p:cTn id="48" dur="500" fill="hold"/>
                                        <p:tgtEl>
                                          <p:spTgt spid="70"/>
                                        </p:tgtEl>
                                        <p:attrNameLst>
                                          <p:attrName>ppt_w</p:attrName>
                                        </p:attrNameLst>
                                      </p:cBhvr>
                                      <p:tavLst>
                                        <p:tav tm="0">
                                          <p:val>
                                            <p:fltVal val="0"/>
                                          </p:val>
                                        </p:tav>
                                        <p:tav tm="100000">
                                          <p:val>
                                            <p:strVal val="#ppt_w"/>
                                          </p:val>
                                        </p:tav>
                                      </p:tavLst>
                                    </p:anim>
                                    <p:anim calcmode="lin" valueType="num">
                                      <p:cBhvr>
                                        <p:cTn id="49" dur="500" fill="hold"/>
                                        <p:tgtEl>
                                          <p:spTgt spid="70"/>
                                        </p:tgtEl>
                                        <p:attrNameLst>
                                          <p:attrName>ppt_h</p:attrName>
                                        </p:attrNameLst>
                                      </p:cBhvr>
                                      <p:tavLst>
                                        <p:tav tm="0">
                                          <p:val>
                                            <p:fltVal val="0"/>
                                          </p:val>
                                        </p:tav>
                                        <p:tav tm="100000">
                                          <p:val>
                                            <p:strVal val="#ppt_h"/>
                                          </p:val>
                                        </p:tav>
                                      </p:tavLst>
                                    </p:anim>
                                    <p:anim calcmode="lin" valueType="num">
                                      <p:cBhvr>
                                        <p:cTn id="50" dur="500" fill="hold"/>
                                        <p:tgtEl>
                                          <p:spTgt spid="70"/>
                                        </p:tgtEl>
                                        <p:attrNameLst>
                                          <p:attrName>style.rotation</p:attrName>
                                        </p:attrNameLst>
                                      </p:cBhvr>
                                      <p:tavLst>
                                        <p:tav tm="0">
                                          <p:val>
                                            <p:fltVal val="90"/>
                                          </p:val>
                                        </p:tav>
                                        <p:tav tm="100000">
                                          <p:val>
                                            <p:fltVal val="0"/>
                                          </p:val>
                                        </p:tav>
                                      </p:tavLst>
                                    </p:anim>
                                    <p:animEffect transition="in" filter="fade">
                                      <p:cBhvr>
                                        <p:cTn id="51" dur="500"/>
                                        <p:tgtEl>
                                          <p:spTgt spid="70"/>
                                        </p:tgtEl>
                                      </p:cBhvr>
                                    </p:animEffect>
                                  </p:childTnLst>
                                </p:cTn>
                              </p:par>
                              <p:par>
                                <p:cTn id="52" presetID="31" presetClass="entr" presetSubtype="0" fill="hold" nodeType="withEffect">
                                  <p:stCondLst>
                                    <p:cond delay="1200"/>
                                  </p:stCondLst>
                                  <p:childTnLst>
                                    <p:set>
                                      <p:cBhvr>
                                        <p:cTn id="53" dur="1" fill="hold">
                                          <p:stCondLst>
                                            <p:cond delay="0"/>
                                          </p:stCondLst>
                                        </p:cTn>
                                        <p:tgtEl>
                                          <p:spTgt spid="71"/>
                                        </p:tgtEl>
                                        <p:attrNameLst>
                                          <p:attrName>style.visibility</p:attrName>
                                        </p:attrNameLst>
                                      </p:cBhvr>
                                      <p:to>
                                        <p:strVal val="visible"/>
                                      </p:to>
                                    </p:set>
                                    <p:anim calcmode="lin" valueType="num">
                                      <p:cBhvr>
                                        <p:cTn id="54" dur="500" fill="hold"/>
                                        <p:tgtEl>
                                          <p:spTgt spid="71"/>
                                        </p:tgtEl>
                                        <p:attrNameLst>
                                          <p:attrName>ppt_w</p:attrName>
                                        </p:attrNameLst>
                                      </p:cBhvr>
                                      <p:tavLst>
                                        <p:tav tm="0">
                                          <p:val>
                                            <p:fltVal val="0"/>
                                          </p:val>
                                        </p:tav>
                                        <p:tav tm="100000">
                                          <p:val>
                                            <p:strVal val="#ppt_w"/>
                                          </p:val>
                                        </p:tav>
                                      </p:tavLst>
                                    </p:anim>
                                    <p:anim calcmode="lin" valueType="num">
                                      <p:cBhvr>
                                        <p:cTn id="55" dur="500" fill="hold"/>
                                        <p:tgtEl>
                                          <p:spTgt spid="71"/>
                                        </p:tgtEl>
                                        <p:attrNameLst>
                                          <p:attrName>ppt_h</p:attrName>
                                        </p:attrNameLst>
                                      </p:cBhvr>
                                      <p:tavLst>
                                        <p:tav tm="0">
                                          <p:val>
                                            <p:fltVal val="0"/>
                                          </p:val>
                                        </p:tav>
                                        <p:tav tm="100000">
                                          <p:val>
                                            <p:strVal val="#ppt_h"/>
                                          </p:val>
                                        </p:tav>
                                      </p:tavLst>
                                    </p:anim>
                                    <p:anim calcmode="lin" valueType="num">
                                      <p:cBhvr>
                                        <p:cTn id="56" dur="500" fill="hold"/>
                                        <p:tgtEl>
                                          <p:spTgt spid="71"/>
                                        </p:tgtEl>
                                        <p:attrNameLst>
                                          <p:attrName>style.rotation</p:attrName>
                                        </p:attrNameLst>
                                      </p:cBhvr>
                                      <p:tavLst>
                                        <p:tav tm="0">
                                          <p:val>
                                            <p:fltVal val="90"/>
                                          </p:val>
                                        </p:tav>
                                        <p:tav tm="100000">
                                          <p:val>
                                            <p:fltVal val="0"/>
                                          </p:val>
                                        </p:tav>
                                      </p:tavLst>
                                    </p:anim>
                                    <p:animEffect transition="in" filter="fade">
                                      <p:cBhvr>
                                        <p:cTn id="57" dur="500"/>
                                        <p:tgtEl>
                                          <p:spTgt spid="71"/>
                                        </p:tgtEl>
                                      </p:cBhvr>
                                    </p:animEffect>
                                  </p:childTnLst>
                                </p:cTn>
                              </p:par>
                              <p:par>
                                <p:cTn id="58" presetID="31" presetClass="entr" presetSubtype="0" fill="hold" nodeType="withEffect">
                                  <p:stCondLst>
                                    <p:cond delay="1200"/>
                                  </p:stCondLst>
                                  <p:childTnLst>
                                    <p:set>
                                      <p:cBhvr>
                                        <p:cTn id="59" dur="1" fill="hold">
                                          <p:stCondLst>
                                            <p:cond delay="0"/>
                                          </p:stCondLst>
                                        </p:cTn>
                                        <p:tgtEl>
                                          <p:spTgt spid="72"/>
                                        </p:tgtEl>
                                        <p:attrNameLst>
                                          <p:attrName>style.visibility</p:attrName>
                                        </p:attrNameLst>
                                      </p:cBhvr>
                                      <p:to>
                                        <p:strVal val="visible"/>
                                      </p:to>
                                    </p:set>
                                    <p:anim calcmode="lin" valueType="num">
                                      <p:cBhvr>
                                        <p:cTn id="60" dur="500" fill="hold"/>
                                        <p:tgtEl>
                                          <p:spTgt spid="72"/>
                                        </p:tgtEl>
                                        <p:attrNameLst>
                                          <p:attrName>ppt_w</p:attrName>
                                        </p:attrNameLst>
                                      </p:cBhvr>
                                      <p:tavLst>
                                        <p:tav tm="0">
                                          <p:val>
                                            <p:fltVal val="0"/>
                                          </p:val>
                                        </p:tav>
                                        <p:tav tm="100000">
                                          <p:val>
                                            <p:strVal val="#ppt_w"/>
                                          </p:val>
                                        </p:tav>
                                      </p:tavLst>
                                    </p:anim>
                                    <p:anim calcmode="lin" valueType="num">
                                      <p:cBhvr>
                                        <p:cTn id="61" dur="500" fill="hold"/>
                                        <p:tgtEl>
                                          <p:spTgt spid="72"/>
                                        </p:tgtEl>
                                        <p:attrNameLst>
                                          <p:attrName>ppt_h</p:attrName>
                                        </p:attrNameLst>
                                      </p:cBhvr>
                                      <p:tavLst>
                                        <p:tav tm="0">
                                          <p:val>
                                            <p:fltVal val="0"/>
                                          </p:val>
                                        </p:tav>
                                        <p:tav tm="100000">
                                          <p:val>
                                            <p:strVal val="#ppt_h"/>
                                          </p:val>
                                        </p:tav>
                                      </p:tavLst>
                                    </p:anim>
                                    <p:anim calcmode="lin" valueType="num">
                                      <p:cBhvr>
                                        <p:cTn id="62" dur="500" fill="hold"/>
                                        <p:tgtEl>
                                          <p:spTgt spid="72"/>
                                        </p:tgtEl>
                                        <p:attrNameLst>
                                          <p:attrName>style.rotation</p:attrName>
                                        </p:attrNameLst>
                                      </p:cBhvr>
                                      <p:tavLst>
                                        <p:tav tm="0">
                                          <p:val>
                                            <p:fltVal val="90"/>
                                          </p:val>
                                        </p:tav>
                                        <p:tav tm="100000">
                                          <p:val>
                                            <p:fltVal val="0"/>
                                          </p:val>
                                        </p:tav>
                                      </p:tavLst>
                                    </p:anim>
                                    <p:animEffect transition="in" filter="fade">
                                      <p:cBhvr>
                                        <p:cTn id="63" dur="500"/>
                                        <p:tgtEl>
                                          <p:spTgt spid="72"/>
                                        </p:tgtEl>
                                      </p:cBhvr>
                                    </p:animEffect>
                                  </p:childTnLst>
                                </p:cTn>
                              </p:par>
                              <p:par>
                                <p:cTn id="64" presetID="31" presetClass="entr" presetSubtype="0" fill="hold" nodeType="withEffect">
                                  <p:stCondLst>
                                    <p:cond delay="1200"/>
                                  </p:stCondLst>
                                  <p:childTnLst>
                                    <p:set>
                                      <p:cBhvr>
                                        <p:cTn id="65" dur="1" fill="hold">
                                          <p:stCondLst>
                                            <p:cond delay="0"/>
                                          </p:stCondLst>
                                        </p:cTn>
                                        <p:tgtEl>
                                          <p:spTgt spid="73"/>
                                        </p:tgtEl>
                                        <p:attrNameLst>
                                          <p:attrName>style.visibility</p:attrName>
                                        </p:attrNameLst>
                                      </p:cBhvr>
                                      <p:to>
                                        <p:strVal val="visible"/>
                                      </p:to>
                                    </p:set>
                                    <p:anim calcmode="lin" valueType="num">
                                      <p:cBhvr>
                                        <p:cTn id="66" dur="500" fill="hold"/>
                                        <p:tgtEl>
                                          <p:spTgt spid="73"/>
                                        </p:tgtEl>
                                        <p:attrNameLst>
                                          <p:attrName>ppt_w</p:attrName>
                                        </p:attrNameLst>
                                      </p:cBhvr>
                                      <p:tavLst>
                                        <p:tav tm="0">
                                          <p:val>
                                            <p:fltVal val="0"/>
                                          </p:val>
                                        </p:tav>
                                        <p:tav tm="100000">
                                          <p:val>
                                            <p:strVal val="#ppt_w"/>
                                          </p:val>
                                        </p:tav>
                                      </p:tavLst>
                                    </p:anim>
                                    <p:anim calcmode="lin" valueType="num">
                                      <p:cBhvr>
                                        <p:cTn id="67" dur="500" fill="hold"/>
                                        <p:tgtEl>
                                          <p:spTgt spid="73"/>
                                        </p:tgtEl>
                                        <p:attrNameLst>
                                          <p:attrName>ppt_h</p:attrName>
                                        </p:attrNameLst>
                                      </p:cBhvr>
                                      <p:tavLst>
                                        <p:tav tm="0">
                                          <p:val>
                                            <p:fltVal val="0"/>
                                          </p:val>
                                        </p:tav>
                                        <p:tav tm="100000">
                                          <p:val>
                                            <p:strVal val="#ppt_h"/>
                                          </p:val>
                                        </p:tav>
                                      </p:tavLst>
                                    </p:anim>
                                    <p:anim calcmode="lin" valueType="num">
                                      <p:cBhvr>
                                        <p:cTn id="68" dur="500" fill="hold"/>
                                        <p:tgtEl>
                                          <p:spTgt spid="73"/>
                                        </p:tgtEl>
                                        <p:attrNameLst>
                                          <p:attrName>style.rotation</p:attrName>
                                        </p:attrNameLst>
                                      </p:cBhvr>
                                      <p:tavLst>
                                        <p:tav tm="0">
                                          <p:val>
                                            <p:fltVal val="90"/>
                                          </p:val>
                                        </p:tav>
                                        <p:tav tm="100000">
                                          <p:val>
                                            <p:fltVal val="0"/>
                                          </p:val>
                                        </p:tav>
                                      </p:tavLst>
                                    </p:anim>
                                    <p:animEffect transition="in" filter="fade">
                                      <p:cBhvr>
                                        <p:cTn id="69" dur="500"/>
                                        <p:tgtEl>
                                          <p:spTgt spid="73"/>
                                        </p:tgtEl>
                                      </p:cBhvr>
                                    </p:animEffect>
                                  </p:childTnLst>
                                </p:cTn>
                              </p:par>
                              <p:par>
                                <p:cTn id="70" presetID="31" presetClass="entr" presetSubtype="0" fill="hold" nodeType="withEffect">
                                  <p:stCondLst>
                                    <p:cond delay="1200"/>
                                  </p:stCondLst>
                                  <p:childTnLst>
                                    <p:set>
                                      <p:cBhvr>
                                        <p:cTn id="71" dur="1" fill="hold">
                                          <p:stCondLst>
                                            <p:cond delay="0"/>
                                          </p:stCondLst>
                                        </p:cTn>
                                        <p:tgtEl>
                                          <p:spTgt spid="74"/>
                                        </p:tgtEl>
                                        <p:attrNameLst>
                                          <p:attrName>style.visibility</p:attrName>
                                        </p:attrNameLst>
                                      </p:cBhvr>
                                      <p:to>
                                        <p:strVal val="visible"/>
                                      </p:to>
                                    </p:set>
                                    <p:anim calcmode="lin" valueType="num">
                                      <p:cBhvr>
                                        <p:cTn id="72" dur="500" fill="hold"/>
                                        <p:tgtEl>
                                          <p:spTgt spid="74"/>
                                        </p:tgtEl>
                                        <p:attrNameLst>
                                          <p:attrName>ppt_w</p:attrName>
                                        </p:attrNameLst>
                                      </p:cBhvr>
                                      <p:tavLst>
                                        <p:tav tm="0">
                                          <p:val>
                                            <p:fltVal val="0"/>
                                          </p:val>
                                        </p:tav>
                                        <p:tav tm="100000">
                                          <p:val>
                                            <p:strVal val="#ppt_w"/>
                                          </p:val>
                                        </p:tav>
                                      </p:tavLst>
                                    </p:anim>
                                    <p:anim calcmode="lin" valueType="num">
                                      <p:cBhvr>
                                        <p:cTn id="73" dur="500" fill="hold"/>
                                        <p:tgtEl>
                                          <p:spTgt spid="74"/>
                                        </p:tgtEl>
                                        <p:attrNameLst>
                                          <p:attrName>ppt_h</p:attrName>
                                        </p:attrNameLst>
                                      </p:cBhvr>
                                      <p:tavLst>
                                        <p:tav tm="0">
                                          <p:val>
                                            <p:fltVal val="0"/>
                                          </p:val>
                                        </p:tav>
                                        <p:tav tm="100000">
                                          <p:val>
                                            <p:strVal val="#ppt_h"/>
                                          </p:val>
                                        </p:tav>
                                      </p:tavLst>
                                    </p:anim>
                                    <p:anim calcmode="lin" valueType="num">
                                      <p:cBhvr>
                                        <p:cTn id="74" dur="500" fill="hold"/>
                                        <p:tgtEl>
                                          <p:spTgt spid="74"/>
                                        </p:tgtEl>
                                        <p:attrNameLst>
                                          <p:attrName>style.rotation</p:attrName>
                                        </p:attrNameLst>
                                      </p:cBhvr>
                                      <p:tavLst>
                                        <p:tav tm="0">
                                          <p:val>
                                            <p:fltVal val="90"/>
                                          </p:val>
                                        </p:tav>
                                        <p:tav tm="100000">
                                          <p:val>
                                            <p:fltVal val="0"/>
                                          </p:val>
                                        </p:tav>
                                      </p:tavLst>
                                    </p:anim>
                                    <p:animEffect transition="in" filter="fade">
                                      <p:cBhvr>
                                        <p:cTn id="75" dur="500"/>
                                        <p:tgtEl>
                                          <p:spTgt spid="74"/>
                                        </p:tgtEl>
                                      </p:cBhvr>
                                    </p:animEffect>
                                  </p:childTnLst>
                                </p:cTn>
                              </p:par>
                              <p:par>
                                <p:cTn id="76" presetID="31" presetClass="entr" presetSubtype="0" fill="hold" nodeType="withEffect">
                                  <p:stCondLst>
                                    <p:cond delay="1300"/>
                                  </p:stCondLst>
                                  <p:childTnLst>
                                    <p:set>
                                      <p:cBhvr>
                                        <p:cTn id="77" dur="1" fill="hold">
                                          <p:stCondLst>
                                            <p:cond delay="0"/>
                                          </p:stCondLst>
                                        </p:cTn>
                                        <p:tgtEl>
                                          <p:spTgt spid="75"/>
                                        </p:tgtEl>
                                        <p:attrNameLst>
                                          <p:attrName>style.visibility</p:attrName>
                                        </p:attrNameLst>
                                      </p:cBhvr>
                                      <p:to>
                                        <p:strVal val="visible"/>
                                      </p:to>
                                    </p:set>
                                    <p:anim calcmode="lin" valueType="num">
                                      <p:cBhvr>
                                        <p:cTn id="78" dur="500" fill="hold"/>
                                        <p:tgtEl>
                                          <p:spTgt spid="75"/>
                                        </p:tgtEl>
                                        <p:attrNameLst>
                                          <p:attrName>ppt_w</p:attrName>
                                        </p:attrNameLst>
                                      </p:cBhvr>
                                      <p:tavLst>
                                        <p:tav tm="0">
                                          <p:val>
                                            <p:fltVal val="0"/>
                                          </p:val>
                                        </p:tav>
                                        <p:tav tm="100000">
                                          <p:val>
                                            <p:strVal val="#ppt_w"/>
                                          </p:val>
                                        </p:tav>
                                      </p:tavLst>
                                    </p:anim>
                                    <p:anim calcmode="lin" valueType="num">
                                      <p:cBhvr>
                                        <p:cTn id="79" dur="500" fill="hold"/>
                                        <p:tgtEl>
                                          <p:spTgt spid="75"/>
                                        </p:tgtEl>
                                        <p:attrNameLst>
                                          <p:attrName>ppt_h</p:attrName>
                                        </p:attrNameLst>
                                      </p:cBhvr>
                                      <p:tavLst>
                                        <p:tav tm="0">
                                          <p:val>
                                            <p:fltVal val="0"/>
                                          </p:val>
                                        </p:tav>
                                        <p:tav tm="100000">
                                          <p:val>
                                            <p:strVal val="#ppt_h"/>
                                          </p:val>
                                        </p:tav>
                                      </p:tavLst>
                                    </p:anim>
                                    <p:anim calcmode="lin" valueType="num">
                                      <p:cBhvr>
                                        <p:cTn id="80" dur="500" fill="hold"/>
                                        <p:tgtEl>
                                          <p:spTgt spid="75"/>
                                        </p:tgtEl>
                                        <p:attrNameLst>
                                          <p:attrName>style.rotation</p:attrName>
                                        </p:attrNameLst>
                                      </p:cBhvr>
                                      <p:tavLst>
                                        <p:tav tm="0">
                                          <p:val>
                                            <p:fltVal val="90"/>
                                          </p:val>
                                        </p:tav>
                                        <p:tav tm="100000">
                                          <p:val>
                                            <p:fltVal val="0"/>
                                          </p:val>
                                        </p:tav>
                                      </p:tavLst>
                                    </p:anim>
                                    <p:animEffect transition="in" filter="fade">
                                      <p:cBhvr>
                                        <p:cTn id="81" dur="500"/>
                                        <p:tgtEl>
                                          <p:spTgt spid="75"/>
                                        </p:tgtEl>
                                      </p:cBhvr>
                                    </p:animEffect>
                                  </p:childTnLst>
                                </p:cTn>
                              </p:par>
                              <p:par>
                                <p:cTn id="82" presetID="26" presetClass="emph" presetSubtype="0" fill="hold" nodeType="withEffect">
                                  <p:stCondLst>
                                    <p:cond delay="1700"/>
                                  </p:stCondLst>
                                  <p:childTnLst>
                                    <p:animEffect transition="out" filter="fade">
                                      <p:cBhvr>
                                        <p:cTn id="83" dur="300" tmFilter="0, 0; .2, .5; .8, .5; 1, 0"/>
                                        <p:tgtEl>
                                          <p:spTgt spid="70"/>
                                        </p:tgtEl>
                                      </p:cBhvr>
                                    </p:animEffect>
                                    <p:animScale>
                                      <p:cBhvr>
                                        <p:cTn id="84" dur="150" autoRev="1" fill="hold"/>
                                        <p:tgtEl>
                                          <p:spTgt spid="70"/>
                                        </p:tgtEl>
                                      </p:cBhvr>
                                      <p:by x="105000" y="105000"/>
                                    </p:animScale>
                                  </p:childTnLst>
                                </p:cTn>
                              </p:par>
                              <p:par>
                                <p:cTn id="85" presetID="26" presetClass="emph" presetSubtype="0" fill="hold" nodeType="withEffect">
                                  <p:stCondLst>
                                    <p:cond delay="1800"/>
                                  </p:stCondLst>
                                  <p:childTnLst>
                                    <p:animEffect transition="out" filter="fade">
                                      <p:cBhvr>
                                        <p:cTn id="86" dur="300" tmFilter="0, 0; .2, .5; .8, .5; 1, 0"/>
                                        <p:tgtEl>
                                          <p:spTgt spid="71"/>
                                        </p:tgtEl>
                                      </p:cBhvr>
                                    </p:animEffect>
                                    <p:animScale>
                                      <p:cBhvr>
                                        <p:cTn id="87" dur="150" autoRev="1" fill="hold"/>
                                        <p:tgtEl>
                                          <p:spTgt spid="71"/>
                                        </p:tgtEl>
                                      </p:cBhvr>
                                      <p:by x="105000" y="105000"/>
                                    </p:animScale>
                                  </p:childTnLst>
                                </p:cTn>
                              </p:par>
                              <p:par>
                                <p:cTn id="88" presetID="26" presetClass="emph" presetSubtype="0" fill="hold" nodeType="withEffect">
                                  <p:stCondLst>
                                    <p:cond delay="1700"/>
                                  </p:stCondLst>
                                  <p:childTnLst>
                                    <p:animEffect transition="out" filter="fade">
                                      <p:cBhvr>
                                        <p:cTn id="89" dur="300" tmFilter="0, 0; .2, .5; .8, .5; 1, 0"/>
                                        <p:tgtEl>
                                          <p:spTgt spid="72"/>
                                        </p:tgtEl>
                                      </p:cBhvr>
                                    </p:animEffect>
                                    <p:animScale>
                                      <p:cBhvr>
                                        <p:cTn id="90" dur="150" autoRev="1" fill="hold"/>
                                        <p:tgtEl>
                                          <p:spTgt spid="72"/>
                                        </p:tgtEl>
                                      </p:cBhvr>
                                      <p:by x="105000" y="105000"/>
                                    </p:animScale>
                                  </p:childTnLst>
                                </p:cTn>
                              </p:par>
                              <p:par>
                                <p:cTn id="91" presetID="26" presetClass="emph" presetSubtype="0" fill="hold" nodeType="withEffect">
                                  <p:stCondLst>
                                    <p:cond delay="1700"/>
                                  </p:stCondLst>
                                  <p:childTnLst>
                                    <p:animEffect transition="out" filter="fade">
                                      <p:cBhvr>
                                        <p:cTn id="92" dur="300" tmFilter="0, 0; .2, .5; .8, .5; 1, 0"/>
                                        <p:tgtEl>
                                          <p:spTgt spid="73"/>
                                        </p:tgtEl>
                                      </p:cBhvr>
                                    </p:animEffect>
                                    <p:animScale>
                                      <p:cBhvr>
                                        <p:cTn id="93" dur="150" autoRev="1" fill="hold"/>
                                        <p:tgtEl>
                                          <p:spTgt spid="73"/>
                                        </p:tgtEl>
                                      </p:cBhvr>
                                      <p:by x="105000" y="105000"/>
                                    </p:animScale>
                                  </p:childTnLst>
                                </p:cTn>
                              </p:par>
                              <p:par>
                                <p:cTn id="94" presetID="26" presetClass="emph" presetSubtype="0" fill="hold" nodeType="withEffect">
                                  <p:stCondLst>
                                    <p:cond delay="1900"/>
                                  </p:stCondLst>
                                  <p:childTnLst>
                                    <p:animEffect transition="out" filter="fade">
                                      <p:cBhvr>
                                        <p:cTn id="95" dur="300" tmFilter="0, 0; .2, .5; .8, .5; 1, 0"/>
                                        <p:tgtEl>
                                          <p:spTgt spid="74"/>
                                        </p:tgtEl>
                                      </p:cBhvr>
                                    </p:animEffect>
                                    <p:animScale>
                                      <p:cBhvr>
                                        <p:cTn id="96" dur="150" autoRev="1" fill="hold"/>
                                        <p:tgtEl>
                                          <p:spTgt spid="74"/>
                                        </p:tgtEl>
                                      </p:cBhvr>
                                      <p:by x="105000" y="105000"/>
                                    </p:animScale>
                                  </p:childTnLst>
                                </p:cTn>
                              </p:par>
                              <p:par>
                                <p:cTn id="97" presetID="26" presetClass="emph" presetSubtype="0" fill="hold" nodeType="withEffect">
                                  <p:stCondLst>
                                    <p:cond delay="1800"/>
                                  </p:stCondLst>
                                  <p:childTnLst>
                                    <p:animEffect transition="out" filter="fade">
                                      <p:cBhvr>
                                        <p:cTn id="98" dur="300" tmFilter="0, 0; .2, .5; .8, .5; 1, 0"/>
                                        <p:tgtEl>
                                          <p:spTgt spid="75"/>
                                        </p:tgtEl>
                                      </p:cBhvr>
                                    </p:animEffect>
                                    <p:animScale>
                                      <p:cBhvr>
                                        <p:cTn id="99" dur="150" autoRev="1" fill="hold"/>
                                        <p:tgtEl>
                                          <p:spTgt spid="75"/>
                                        </p:tgtEl>
                                      </p:cBhvr>
                                      <p:by x="105000" y="105000"/>
                                    </p:animScale>
                                  </p:childTnLst>
                                </p:cTn>
                              </p:par>
                              <p:par>
                                <p:cTn id="100" presetID="10" presetClass="entr" presetSubtype="0" fill="hold" nodeType="withEffect">
                                  <p:stCondLst>
                                    <p:cond delay="2000"/>
                                  </p:stCondLst>
                                  <p:childTnLst>
                                    <p:set>
                                      <p:cBhvr>
                                        <p:cTn id="101" dur="1" fill="hold">
                                          <p:stCondLst>
                                            <p:cond delay="0"/>
                                          </p:stCondLst>
                                        </p:cTn>
                                        <p:tgtEl>
                                          <p:spTgt spid="83"/>
                                        </p:tgtEl>
                                        <p:attrNameLst>
                                          <p:attrName>style.visibility</p:attrName>
                                        </p:attrNameLst>
                                      </p:cBhvr>
                                      <p:to>
                                        <p:strVal val="visible"/>
                                      </p:to>
                                    </p:set>
                                    <p:animEffect transition="in" filter="fade">
                                      <p:cBhvr>
                                        <p:cTn id="102" dur="300"/>
                                        <p:tgtEl>
                                          <p:spTgt spid="83"/>
                                        </p:tgtEl>
                                      </p:cBhvr>
                                    </p:animEffect>
                                  </p:childTnLst>
                                </p:cTn>
                              </p:par>
                              <p:par>
                                <p:cTn id="103" presetID="2" presetClass="entr" presetSubtype="2" fill="hold" nodeType="withEffect">
                                  <p:stCondLst>
                                    <p:cond delay="2100"/>
                                  </p:stCondLst>
                                  <p:childTnLst>
                                    <p:set>
                                      <p:cBhvr>
                                        <p:cTn id="104" dur="1" fill="hold">
                                          <p:stCondLst>
                                            <p:cond delay="0"/>
                                          </p:stCondLst>
                                        </p:cTn>
                                        <p:tgtEl>
                                          <p:spTgt spid="89"/>
                                        </p:tgtEl>
                                        <p:attrNameLst>
                                          <p:attrName>style.visibility</p:attrName>
                                        </p:attrNameLst>
                                      </p:cBhvr>
                                      <p:to>
                                        <p:strVal val="visible"/>
                                      </p:to>
                                    </p:set>
                                    <p:anim calcmode="lin" valueType="num">
                                      <p:cBhvr additive="base">
                                        <p:cTn id="105" dur="300" fill="hold"/>
                                        <p:tgtEl>
                                          <p:spTgt spid="89"/>
                                        </p:tgtEl>
                                        <p:attrNameLst>
                                          <p:attrName>ppt_x</p:attrName>
                                        </p:attrNameLst>
                                      </p:cBhvr>
                                      <p:tavLst>
                                        <p:tav tm="0">
                                          <p:val>
                                            <p:strVal val="1+#ppt_w/2"/>
                                          </p:val>
                                        </p:tav>
                                        <p:tav tm="100000">
                                          <p:val>
                                            <p:strVal val="#ppt_x"/>
                                          </p:val>
                                        </p:tav>
                                      </p:tavLst>
                                    </p:anim>
                                    <p:anim calcmode="lin" valueType="num">
                                      <p:cBhvr additive="base">
                                        <p:cTn id="106" dur="3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725" y="123825"/>
            <a:ext cx="1406525"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过渡页</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9" name="组合 8"/>
          <p:cNvGrpSpPr/>
          <p:nvPr/>
        </p:nvGrpSpPr>
        <p:grpSpPr bwMode="auto">
          <a:xfrm>
            <a:off x="2605088" y="1917700"/>
            <a:ext cx="3297237" cy="422275"/>
            <a:chOff x="2780516" y="1366666"/>
            <a:chExt cx="3297508" cy="422903"/>
          </a:xfrm>
        </p:grpSpPr>
        <p:cxnSp>
          <p:nvCxnSpPr>
            <p:cNvPr id="10" name="直接连接符 9"/>
            <p:cNvCxnSpPr/>
            <p:nvPr/>
          </p:nvCxnSpPr>
          <p:spPr>
            <a:xfrm flipH="1">
              <a:off x="2920227" y="1438210"/>
              <a:ext cx="242907" cy="34182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13877" y="1780030"/>
              <a:ext cx="309270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91733" y="1419132"/>
              <a:ext cx="2786291" cy="370437"/>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3" name="等腰三角形 12"/>
            <p:cNvSpPr/>
            <p:nvPr/>
          </p:nvSpPr>
          <p:spPr>
            <a:xfrm rot="10800000" flipH="1">
              <a:off x="2882124" y="1438210"/>
              <a:ext cx="249257" cy="351359"/>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243" name="TextBox 13"/>
            <p:cNvSpPr txBox="1">
              <a:spLocks noChangeArrowheads="1"/>
            </p:cNvSpPr>
            <p:nvPr/>
          </p:nvSpPr>
          <p:spPr bwMode="auto">
            <a:xfrm>
              <a:off x="2780516" y="1366666"/>
              <a:ext cx="266722" cy="36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2</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bwMode="auto">
          <a:xfrm>
            <a:off x="3159125" y="2443163"/>
            <a:ext cx="3303588" cy="422275"/>
            <a:chOff x="2774166" y="1366666"/>
            <a:chExt cx="3303858" cy="422903"/>
          </a:xfrm>
        </p:grpSpPr>
        <p:cxnSp>
          <p:nvCxnSpPr>
            <p:cNvPr id="16" name="直接连接符 15"/>
            <p:cNvCxnSpPr/>
            <p:nvPr/>
          </p:nvCxnSpPr>
          <p:spPr>
            <a:xfrm flipH="1">
              <a:off x="2920228" y="1438209"/>
              <a:ext cx="242908" cy="34182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913877" y="1780030"/>
              <a:ext cx="309270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91733" y="1419131"/>
              <a:ext cx="2786291" cy="370438"/>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9" name="等腰三角形 18"/>
            <p:cNvSpPr/>
            <p:nvPr/>
          </p:nvSpPr>
          <p:spPr>
            <a:xfrm rot="10800000" flipH="1">
              <a:off x="2882125" y="1438209"/>
              <a:ext cx="249258" cy="351360"/>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238" name="TextBox 19"/>
            <p:cNvSpPr txBox="1">
              <a:spLocks noChangeArrowheads="1"/>
            </p:cNvSpPr>
            <p:nvPr/>
          </p:nvSpPr>
          <p:spPr bwMode="auto">
            <a:xfrm>
              <a:off x="2774166" y="1366666"/>
              <a:ext cx="266722" cy="36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3</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bwMode="auto">
          <a:xfrm>
            <a:off x="3783013" y="2967038"/>
            <a:ext cx="3290887" cy="423862"/>
            <a:chOff x="2786866" y="1366666"/>
            <a:chExt cx="3291158" cy="422903"/>
          </a:xfrm>
        </p:grpSpPr>
        <p:cxnSp>
          <p:nvCxnSpPr>
            <p:cNvPr id="22" name="直接连接符 21"/>
            <p:cNvCxnSpPr/>
            <p:nvPr/>
          </p:nvCxnSpPr>
          <p:spPr>
            <a:xfrm flipH="1">
              <a:off x="2920227" y="1437941"/>
              <a:ext cx="242907" cy="34212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913876" y="1780066"/>
              <a:ext cx="309270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91733" y="1418934"/>
              <a:ext cx="2786291" cy="370635"/>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5" name="等腰三角形 24"/>
            <p:cNvSpPr/>
            <p:nvPr/>
          </p:nvSpPr>
          <p:spPr>
            <a:xfrm rot="10800000" flipH="1">
              <a:off x="2882124" y="1437941"/>
              <a:ext cx="249258" cy="351628"/>
            </a:xfrm>
            <a:prstGeom prst="triangle">
              <a:avLst>
                <a:gd name="adj" fmla="val 0"/>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233" name="TextBox 25"/>
            <p:cNvSpPr txBox="1">
              <a:spLocks noChangeArrowheads="1"/>
            </p:cNvSpPr>
            <p:nvPr/>
          </p:nvSpPr>
          <p:spPr bwMode="auto">
            <a:xfrm>
              <a:off x="2786866" y="1366666"/>
              <a:ext cx="266722" cy="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595959"/>
                  </a:solidFill>
                  <a:latin typeface="微软雅黑" panose="020B0503020204020204" pitchFamily="34" charset="-122"/>
                  <a:ea typeface="微软雅黑" panose="020B0503020204020204" pitchFamily="34" charset="-122"/>
                </a:rPr>
                <a:t>4</a:t>
              </a:r>
              <a:endParaRPr lang="zh-CN" altLang="en-US" sz="1800" b="1">
                <a:solidFill>
                  <a:srgbClr val="595959"/>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bwMode="auto">
          <a:xfrm>
            <a:off x="2043113" y="1392238"/>
            <a:ext cx="3309937" cy="423862"/>
            <a:chOff x="2043782" y="1392836"/>
            <a:chExt cx="3308621" cy="422903"/>
          </a:xfrm>
        </p:grpSpPr>
        <p:grpSp>
          <p:nvGrpSpPr>
            <p:cNvPr id="9223" name="组合 2"/>
            <p:cNvGrpSpPr/>
            <p:nvPr/>
          </p:nvGrpSpPr>
          <p:grpSpPr bwMode="auto">
            <a:xfrm>
              <a:off x="2156873" y="1445792"/>
              <a:ext cx="3195530" cy="369947"/>
              <a:chOff x="2882494" y="1419622"/>
              <a:chExt cx="3195530" cy="369947"/>
            </a:xfrm>
          </p:grpSpPr>
          <p:cxnSp>
            <p:nvCxnSpPr>
              <p:cNvPr id="4" name="直接连接符 3"/>
              <p:cNvCxnSpPr/>
              <p:nvPr/>
            </p:nvCxnSpPr>
            <p:spPr>
              <a:xfrm flipH="1">
                <a:off x="2920155" y="1437941"/>
                <a:ext cx="242791" cy="34212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913808" y="1780066"/>
                <a:ext cx="3091220" cy="0"/>
              </a:xfrm>
              <a:prstGeom prst="line">
                <a:avLst/>
              </a:prstGeom>
              <a:ln>
                <a:solidFill>
                  <a:srgbClr val="7E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91482" y="1418935"/>
                <a:ext cx="2786542" cy="370634"/>
              </a:xfrm>
              <a:prstGeom prst="rect">
                <a:avLst/>
              </a:prstGeom>
              <a:noFill/>
            </p:spPr>
            <p:txBody>
              <a:bodyPr>
                <a:spAutoFit/>
              </a:bodyPr>
              <a:lstStyle/>
              <a:p>
                <a:pPr eaLnBrk="1" fontAlgn="auto" hangingPunct="1">
                  <a:spcBef>
                    <a:spcPts val="0"/>
                  </a:spcBef>
                  <a:spcAft>
                    <a:spcPts val="0"/>
                  </a:spcAft>
                  <a:defRPr/>
                </a:pPr>
                <a:r>
                  <a:rPr lang="zh-CN" altLang="en-US" b="1" spc="600" dirty="0">
                    <a:solidFill>
                      <a:prstClr val="black"/>
                    </a:solidFill>
                    <a:latin typeface="微软雅黑" panose="020B0503020204020204" pitchFamily="34" charset="-122"/>
                    <a:ea typeface="微软雅黑" panose="020B0503020204020204" pitchFamily="34" charset="-122"/>
                  </a:rPr>
                  <a:t>点击此处添加标题</a:t>
                </a:r>
                <a:endParaRPr lang="zh-CN" altLang="en-US" b="1" spc="600" dirty="0">
                  <a:solidFill>
                    <a:prstClr val="black"/>
                  </a:solidFill>
                  <a:latin typeface="微软雅黑" panose="020B0503020204020204" pitchFamily="34" charset="-122"/>
                  <a:ea typeface="微软雅黑" panose="020B0503020204020204" pitchFamily="34" charset="-122"/>
                </a:endParaRPr>
              </a:p>
            </p:txBody>
          </p:sp>
          <p:sp>
            <p:nvSpPr>
              <p:cNvPr id="9228" name="等腰三角形 6"/>
              <p:cNvSpPr>
                <a:spLocks noChangeArrowheads="1"/>
              </p:cNvSpPr>
              <p:nvPr/>
            </p:nvSpPr>
            <p:spPr bwMode="auto">
              <a:xfrm rot="10800000" flipH="1">
                <a:off x="2882494" y="1438288"/>
                <a:ext cx="249346" cy="351281"/>
              </a:xfrm>
              <a:prstGeom prst="triangle">
                <a:avLst>
                  <a:gd name="adj" fmla="val 0"/>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sp>
          <p:nvSpPr>
            <p:cNvPr id="9224" name="TextBox 26"/>
            <p:cNvSpPr txBox="1">
              <a:spLocks noChangeArrowheads="1"/>
            </p:cNvSpPr>
            <p:nvPr/>
          </p:nvSpPr>
          <p:spPr bwMode="auto">
            <a:xfrm>
              <a:off x="2043782" y="1392836"/>
              <a:ext cx="265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FFFF"/>
                  </a:solidFill>
                  <a:latin typeface="微软雅黑" panose="020B0503020204020204" pitchFamily="34" charset="-122"/>
                  <a:ea typeface="微软雅黑" panose="020B0503020204020204" pitchFamily="34" charset="-122"/>
                </a:rPr>
                <a:t>1</a:t>
              </a:r>
              <a:endParaRPr lang="zh-CN" altLang="en-US" sz="1800" b="1">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xit" presetSubtype="0" decel="100000" fill="hold" nodeType="withEffect">
                                  <p:stCondLst>
                                    <p:cond delay="0"/>
                                  </p:stCondLst>
                                  <p:childTnLst>
                                    <p:anim calcmode="lin" valueType="num">
                                      <p:cBhvr>
                                        <p:cTn id="6" dur="500"/>
                                        <p:tgtEl>
                                          <p:spTgt spid="21"/>
                                        </p:tgtEl>
                                        <p:attrNameLst>
                                          <p:attrName>ppt_h</p:attrName>
                                        </p:attrNameLst>
                                      </p:cBhvr>
                                      <p:tavLst>
                                        <p:tav tm="0">
                                          <p:val>
                                            <p:strVal val="ppt_h"/>
                                          </p:val>
                                        </p:tav>
                                        <p:tav tm="50000">
                                          <p:val>
                                            <p:strVal val="ppt_h/20"/>
                                          </p:val>
                                        </p:tav>
                                        <p:tav tm="100000">
                                          <p:val>
                                            <p:strVal val="ppt_h/20"/>
                                          </p:val>
                                        </p:tav>
                                      </p:tavLst>
                                    </p:anim>
                                    <p:anim calcmode="lin" valueType="num">
                                      <p:cBhvr>
                                        <p:cTn id="7" dur="500"/>
                                        <p:tgtEl>
                                          <p:spTgt spid="21"/>
                                        </p:tgtEl>
                                        <p:attrNameLst>
                                          <p:attrName>ppt_w</p:attrName>
                                        </p:attrNameLst>
                                      </p:cBhvr>
                                      <p:tavLst>
                                        <p:tav tm="0">
                                          <p:val>
                                            <p:strVal val="ppt_w"/>
                                          </p:val>
                                        </p:tav>
                                        <p:tav tm="50000">
                                          <p:val>
                                            <p:strVal val="ppt_w+.3"/>
                                          </p:val>
                                        </p:tav>
                                        <p:tav tm="100000">
                                          <p:val>
                                            <p:strVal val="ppt_w+.3"/>
                                          </p:val>
                                        </p:tav>
                                      </p:tavLst>
                                    </p:anim>
                                    <p:anim calcmode="lin" valueType="num">
                                      <p:cBhvr>
                                        <p:cTn id="8" dur="500"/>
                                        <p:tgtEl>
                                          <p:spTgt spid="21"/>
                                        </p:tgtEl>
                                        <p:attrNameLst>
                                          <p:attrName>ppt_x</p:attrName>
                                        </p:attrNameLst>
                                      </p:cBhvr>
                                      <p:tavLst>
                                        <p:tav tm="0">
                                          <p:val>
                                            <p:strVal val="ppt_x"/>
                                          </p:val>
                                        </p:tav>
                                        <p:tav tm="50000">
                                          <p:val>
                                            <p:strVal val="ppt_x"/>
                                          </p:val>
                                        </p:tav>
                                        <p:tav tm="100000">
                                          <p:val>
                                            <p:strVal val="ppt_x-.3"/>
                                          </p:val>
                                        </p:tav>
                                      </p:tavLst>
                                    </p:anim>
                                    <p:anim calcmode="lin" valueType="num">
                                      <p:cBhvr>
                                        <p:cTn id="9" dur="500"/>
                                        <p:tgtEl>
                                          <p:spTgt spid="21"/>
                                        </p:tgtEl>
                                        <p:attrNameLst>
                                          <p:attrName>ppt_y</p:attrName>
                                        </p:attrNameLst>
                                      </p:cBhvr>
                                      <p:tavLst>
                                        <p:tav tm="0">
                                          <p:val>
                                            <p:strVal val="ppt_y"/>
                                          </p:val>
                                        </p:tav>
                                        <p:tav tm="100000">
                                          <p:val>
                                            <p:strVal val="ppt_y"/>
                                          </p:val>
                                        </p:tav>
                                      </p:tavLst>
                                    </p:anim>
                                    <p:set>
                                      <p:cBhvr>
                                        <p:cTn id="10" dur="1" fill="hold">
                                          <p:stCondLst>
                                            <p:cond delay="499"/>
                                          </p:stCondLst>
                                        </p:cTn>
                                        <p:tgtEl>
                                          <p:spTgt spid="21"/>
                                        </p:tgtEl>
                                        <p:attrNameLst>
                                          <p:attrName>style.visibility</p:attrName>
                                        </p:attrNameLst>
                                      </p:cBhvr>
                                      <p:to>
                                        <p:strVal val="hidden"/>
                                      </p:to>
                                    </p:set>
                                  </p:childTnLst>
                                </p:cTn>
                              </p:par>
                              <p:par>
                                <p:cTn id="11" presetID="39" presetClass="exit" presetSubtype="0" decel="100000" fill="hold" nodeType="withEffect">
                                  <p:stCondLst>
                                    <p:cond delay="250"/>
                                  </p:stCondLst>
                                  <p:childTnLst>
                                    <p:anim calcmode="lin" valueType="num">
                                      <p:cBhvr>
                                        <p:cTn id="12" dur="500"/>
                                        <p:tgtEl>
                                          <p:spTgt spid="15"/>
                                        </p:tgtEl>
                                        <p:attrNameLst>
                                          <p:attrName>ppt_h</p:attrName>
                                        </p:attrNameLst>
                                      </p:cBhvr>
                                      <p:tavLst>
                                        <p:tav tm="0">
                                          <p:val>
                                            <p:strVal val="ppt_h"/>
                                          </p:val>
                                        </p:tav>
                                        <p:tav tm="50000">
                                          <p:val>
                                            <p:strVal val="ppt_h/20"/>
                                          </p:val>
                                        </p:tav>
                                        <p:tav tm="100000">
                                          <p:val>
                                            <p:strVal val="ppt_h/20"/>
                                          </p:val>
                                        </p:tav>
                                      </p:tavLst>
                                    </p:anim>
                                    <p:anim calcmode="lin" valueType="num">
                                      <p:cBhvr>
                                        <p:cTn id="13" dur="500"/>
                                        <p:tgtEl>
                                          <p:spTgt spid="15"/>
                                        </p:tgtEl>
                                        <p:attrNameLst>
                                          <p:attrName>ppt_w</p:attrName>
                                        </p:attrNameLst>
                                      </p:cBhvr>
                                      <p:tavLst>
                                        <p:tav tm="0">
                                          <p:val>
                                            <p:strVal val="ppt_w"/>
                                          </p:val>
                                        </p:tav>
                                        <p:tav tm="50000">
                                          <p:val>
                                            <p:strVal val="ppt_w+.3"/>
                                          </p:val>
                                        </p:tav>
                                        <p:tav tm="100000">
                                          <p:val>
                                            <p:strVal val="ppt_w+.3"/>
                                          </p:val>
                                        </p:tav>
                                      </p:tavLst>
                                    </p:anim>
                                    <p:anim calcmode="lin" valueType="num">
                                      <p:cBhvr>
                                        <p:cTn id="14" dur="500"/>
                                        <p:tgtEl>
                                          <p:spTgt spid="15"/>
                                        </p:tgtEl>
                                        <p:attrNameLst>
                                          <p:attrName>ppt_x</p:attrName>
                                        </p:attrNameLst>
                                      </p:cBhvr>
                                      <p:tavLst>
                                        <p:tav tm="0">
                                          <p:val>
                                            <p:strVal val="ppt_x"/>
                                          </p:val>
                                        </p:tav>
                                        <p:tav tm="50000">
                                          <p:val>
                                            <p:strVal val="ppt_x"/>
                                          </p:val>
                                        </p:tav>
                                        <p:tav tm="100000">
                                          <p:val>
                                            <p:strVal val="ppt_x-.3"/>
                                          </p:val>
                                        </p:tav>
                                      </p:tavLst>
                                    </p:anim>
                                    <p:anim calcmode="lin" valueType="num">
                                      <p:cBhvr>
                                        <p:cTn id="15" dur="500"/>
                                        <p:tgtEl>
                                          <p:spTgt spid="15"/>
                                        </p:tgtEl>
                                        <p:attrNameLst>
                                          <p:attrName>ppt_y</p:attrName>
                                        </p:attrNameLst>
                                      </p:cBhvr>
                                      <p:tavLst>
                                        <p:tav tm="0">
                                          <p:val>
                                            <p:strVal val="ppt_y"/>
                                          </p:val>
                                        </p:tav>
                                        <p:tav tm="100000">
                                          <p:val>
                                            <p:strVal val="ppt_y"/>
                                          </p:val>
                                        </p:tav>
                                      </p:tavLst>
                                    </p:anim>
                                    <p:set>
                                      <p:cBhvr>
                                        <p:cTn id="16" dur="1" fill="hold">
                                          <p:stCondLst>
                                            <p:cond delay="499"/>
                                          </p:stCondLst>
                                        </p:cTn>
                                        <p:tgtEl>
                                          <p:spTgt spid="15"/>
                                        </p:tgtEl>
                                        <p:attrNameLst>
                                          <p:attrName>style.visibility</p:attrName>
                                        </p:attrNameLst>
                                      </p:cBhvr>
                                      <p:to>
                                        <p:strVal val="hidden"/>
                                      </p:to>
                                    </p:set>
                                  </p:childTnLst>
                                </p:cTn>
                              </p:par>
                              <p:par>
                                <p:cTn id="17" presetID="39" presetClass="exit" presetSubtype="0" decel="100000" fill="hold" nodeType="withEffect">
                                  <p:stCondLst>
                                    <p:cond delay="500"/>
                                  </p:stCondLst>
                                  <p:childTnLst>
                                    <p:anim calcmode="lin" valueType="num">
                                      <p:cBhvr>
                                        <p:cTn id="18" dur="500"/>
                                        <p:tgtEl>
                                          <p:spTgt spid="9"/>
                                        </p:tgtEl>
                                        <p:attrNameLst>
                                          <p:attrName>ppt_h</p:attrName>
                                        </p:attrNameLst>
                                      </p:cBhvr>
                                      <p:tavLst>
                                        <p:tav tm="0">
                                          <p:val>
                                            <p:strVal val="ppt_h"/>
                                          </p:val>
                                        </p:tav>
                                        <p:tav tm="50000">
                                          <p:val>
                                            <p:strVal val="ppt_h/20"/>
                                          </p:val>
                                        </p:tav>
                                        <p:tav tm="100000">
                                          <p:val>
                                            <p:strVal val="ppt_h/20"/>
                                          </p:val>
                                        </p:tav>
                                      </p:tavLst>
                                    </p:anim>
                                    <p:anim calcmode="lin" valueType="num">
                                      <p:cBhvr>
                                        <p:cTn id="19" dur="500"/>
                                        <p:tgtEl>
                                          <p:spTgt spid="9"/>
                                        </p:tgtEl>
                                        <p:attrNameLst>
                                          <p:attrName>ppt_w</p:attrName>
                                        </p:attrNameLst>
                                      </p:cBhvr>
                                      <p:tavLst>
                                        <p:tav tm="0">
                                          <p:val>
                                            <p:strVal val="ppt_w"/>
                                          </p:val>
                                        </p:tav>
                                        <p:tav tm="50000">
                                          <p:val>
                                            <p:strVal val="ppt_w+.3"/>
                                          </p:val>
                                        </p:tav>
                                        <p:tav tm="100000">
                                          <p:val>
                                            <p:strVal val="ppt_w+.3"/>
                                          </p:val>
                                        </p:tav>
                                      </p:tavLst>
                                    </p:anim>
                                    <p:anim calcmode="lin" valueType="num">
                                      <p:cBhvr>
                                        <p:cTn id="20" dur="500"/>
                                        <p:tgtEl>
                                          <p:spTgt spid="9"/>
                                        </p:tgtEl>
                                        <p:attrNameLst>
                                          <p:attrName>ppt_x</p:attrName>
                                        </p:attrNameLst>
                                      </p:cBhvr>
                                      <p:tavLst>
                                        <p:tav tm="0">
                                          <p:val>
                                            <p:strVal val="ppt_x"/>
                                          </p:val>
                                        </p:tav>
                                        <p:tav tm="50000">
                                          <p:val>
                                            <p:strVal val="ppt_x"/>
                                          </p:val>
                                        </p:tav>
                                        <p:tav tm="100000">
                                          <p:val>
                                            <p:strVal val="ppt_x-.3"/>
                                          </p:val>
                                        </p:tav>
                                      </p:tavLst>
                                    </p:anim>
                                    <p:anim calcmode="lin" valueType="num">
                                      <p:cBhvr>
                                        <p:cTn id="21" dur="500"/>
                                        <p:tgtEl>
                                          <p:spTgt spid="9"/>
                                        </p:tgtEl>
                                        <p:attrNameLst>
                                          <p:attrName>ppt_y</p:attrName>
                                        </p:attrNameLst>
                                      </p:cBhvr>
                                      <p:tavLst>
                                        <p:tav tm="0">
                                          <p:val>
                                            <p:strVal val="ppt_y"/>
                                          </p:val>
                                        </p:tav>
                                        <p:tav tm="100000">
                                          <p:val>
                                            <p:strVal val="ppt_y"/>
                                          </p:val>
                                        </p:tav>
                                      </p:tavLst>
                                    </p:anim>
                                    <p:set>
                                      <p:cBhvr>
                                        <p:cTn id="22" dur="1" fill="hold">
                                          <p:stCondLst>
                                            <p:cond delay="499"/>
                                          </p:stCondLst>
                                        </p:cTn>
                                        <p:tgtEl>
                                          <p:spTgt spid="9"/>
                                        </p:tgtEl>
                                        <p:attrNameLst>
                                          <p:attrName>style.visibility</p:attrName>
                                        </p:attrNameLst>
                                      </p:cBhvr>
                                      <p:to>
                                        <p:strVal val="hidden"/>
                                      </p:to>
                                    </p:set>
                                  </p:childTnLst>
                                </p:cTn>
                              </p:par>
                              <p:par>
                                <p:cTn id="23" presetID="42" presetClass="path" presetSubtype="0" accel="50000" decel="50000" fill="hold" nodeType="withEffect">
                                  <p:stCondLst>
                                    <p:cond delay="750"/>
                                  </p:stCondLst>
                                  <p:childTnLst>
                                    <p:animMotion origin="layout" path="M -2.77778E-7 1.60494E-6 L 0.00122 0.11821 " pathEditMode="relative" rAng="0" ptsTypes="AA">
                                      <p:cBhvr>
                                        <p:cTn id="24" dur="800" fill="hold"/>
                                        <p:tgtEl>
                                          <p:spTgt spid="28"/>
                                        </p:tgtEl>
                                        <p:attrNameLst>
                                          <p:attrName>ppt_x</p:attrName>
                                          <p:attrName>ppt_y</p:attrName>
                                        </p:attrNameLst>
                                      </p:cBhvr>
                                      <p:rCtr x="52" y="58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7" name="组合 6"/>
          <p:cNvGrpSpPr/>
          <p:nvPr/>
        </p:nvGrpSpPr>
        <p:grpSpPr bwMode="auto">
          <a:xfrm>
            <a:off x="661988" y="3948113"/>
            <a:ext cx="7373937" cy="614362"/>
            <a:chOff x="661353" y="3948113"/>
            <a:chExt cx="7374572" cy="613694"/>
          </a:xfrm>
        </p:grpSpPr>
        <p:sp>
          <p:nvSpPr>
            <p:cNvPr id="10298" name="矩形 86"/>
            <p:cNvSpPr>
              <a:spLocks noChangeArrowheads="1"/>
            </p:cNvSpPr>
            <p:nvPr/>
          </p:nvSpPr>
          <p:spPr bwMode="auto">
            <a:xfrm>
              <a:off x="684213" y="3948113"/>
              <a:ext cx="7351712"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Clr>
                  <a:srgbClr val="0070C0"/>
                </a:buClr>
                <a:buFontTx/>
                <a:buNone/>
              </a:pPr>
              <a:r>
                <a:rPr lang="zh-CN" altLang="zh-CN" sz="1200">
                  <a:solidFill>
                    <a:srgbClr val="000000"/>
                  </a:solidFill>
                  <a:latin typeface="微软雅黑" panose="020B0503020204020204" pitchFamily="34" charset="-122"/>
                  <a:ea typeface="微软雅黑" panose="020B0503020204020204" pitchFamily="34" charset="-122"/>
                </a:rPr>
                <a:t>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展示效果，让您的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创造卓越价值。</a:t>
              </a:r>
              <a:endParaRPr lang="zh-CN" altLang="zh-CN" sz="1200">
                <a:solidFill>
                  <a:srgbClr val="000000"/>
                </a:solidFill>
                <a:latin typeface="微软雅黑" panose="020B0503020204020204" pitchFamily="34" charset="-122"/>
                <a:ea typeface="微软雅黑" panose="020B0503020204020204" pitchFamily="34" charset="-122"/>
              </a:endParaRPr>
            </a:p>
          </p:txBody>
        </p:sp>
        <p:grpSp>
          <p:nvGrpSpPr>
            <p:cNvPr id="10299" name="组合 134"/>
            <p:cNvGrpSpPr/>
            <p:nvPr/>
          </p:nvGrpSpPr>
          <p:grpSpPr bwMode="auto">
            <a:xfrm>
              <a:off x="661353" y="4133066"/>
              <a:ext cx="45719" cy="54187"/>
              <a:chOff x="1852566" y="482802"/>
              <a:chExt cx="406057" cy="481329"/>
            </a:xfrm>
          </p:grpSpPr>
          <p:sp>
            <p:nvSpPr>
              <p:cNvPr id="10300" name="等腰三角形 135"/>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37" name="等腰三角形 136"/>
              <p:cNvSpPr/>
              <p:nvPr/>
            </p:nvSpPr>
            <p:spPr>
              <a:xfrm rot="16200000" flipH="1">
                <a:off x="1817562" y="522979"/>
                <a:ext cx="478924" cy="408917"/>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4" name="组合 3"/>
          <p:cNvGrpSpPr/>
          <p:nvPr/>
        </p:nvGrpSpPr>
        <p:grpSpPr bwMode="auto">
          <a:xfrm>
            <a:off x="2486025" y="987425"/>
            <a:ext cx="2260600" cy="2641600"/>
            <a:chOff x="2486025" y="987425"/>
            <a:chExt cx="2260600" cy="2641600"/>
          </a:xfrm>
        </p:grpSpPr>
        <p:grpSp>
          <p:nvGrpSpPr>
            <p:cNvPr id="10285" name="组合 9"/>
            <p:cNvGrpSpPr/>
            <p:nvPr/>
          </p:nvGrpSpPr>
          <p:grpSpPr bwMode="auto">
            <a:xfrm>
              <a:off x="2486025" y="987425"/>
              <a:ext cx="2260600" cy="2641600"/>
              <a:chOff x="2485395" y="987574"/>
              <a:chExt cx="2260855" cy="2641180"/>
            </a:xfrm>
          </p:grpSpPr>
          <p:grpSp>
            <p:nvGrpSpPr>
              <p:cNvPr id="10293" name="组合 20"/>
              <p:cNvGrpSpPr/>
              <p:nvPr/>
            </p:nvGrpSpPr>
            <p:grpSpPr bwMode="auto">
              <a:xfrm>
                <a:off x="2485395" y="987574"/>
                <a:ext cx="2260855" cy="2641180"/>
                <a:chOff x="2632578" y="1232660"/>
                <a:chExt cx="2260855" cy="2641180"/>
              </a:xfrm>
            </p:grpSpPr>
            <p:sp>
              <p:nvSpPr>
                <p:cNvPr id="99" name="环形箭头 98"/>
                <p:cNvSpPr/>
                <p:nvPr/>
              </p:nvSpPr>
              <p:spPr>
                <a:xfrm rot="434487">
                  <a:off x="2632578" y="1232660"/>
                  <a:ext cx="2260855" cy="2260241"/>
                </a:xfrm>
                <a:prstGeom prst="circularArrow">
                  <a:avLst>
                    <a:gd name="adj1" fmla="val 9868"/>
                    <a:gd name="adj2" fmla="val 1433190"/>
                    <a:gd name="adj3" fmla="val 17263041"/>
                    <a:gd name="adj4" fmla="val 1681093"/>
                    <a:gd name="adj5" fmla="val 10475"/>
                  </a:avLst>
                </a:prstGeom>
                <a:gradFill flip="none" rotWithShape="1">
                  <a:gsLst>
                    <a:gs pos="15000">
                      <a:srgbClr val="7E0000"/>
                    </a:gs>
                    <a:gs pos="100000">
                      <a:srgbClr val="C00000"/>
                    </a:gs>
                    <a:gs pos="1000">
                      <a:srgbClr val="C00000"/>
                    </a:gs>
                  </a:gsLst>
                  <a:path path="circle">
                    <a:fillToRect l="100000" b="100000"/>
                  </a:path>
                  <a:tileRect t="-100000" r="-100000"/>
                </a:gradFill>
                <a:ln w="19050">
                  <a:solidFill>
                    <a:schemeClr val="bg1"/>
                  </a:soli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0" name="TextBox 99"/>
                <p:cNvSpPr txBox="1">
                  <a:spLocks noChangeArrowheads="1"/>
                </p:cNvSpPr>
                <p:nvPr/>
              </p:nvSpPr>
              <p:spPr bwMode="auto">
                <a:xfrm flipH="1">
                  <a:off x="2988218" y="3565914"/>
                  <a:ext cx="1365404" cy="307926"/>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点击添加标题    </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p:txBody>
            </p:sp>
            <p:cxnSp>
              <p:nvCxnSpPr>
                <p:cNvPr id="101" name="直接连接符 100"/>
                <p:cNvCxnSpPr/>
                <p:nvPr/>
              </p:nvCxnSpPr>
              <p:spPr>
                <a:xfrm>
                  <a:off x="3707437" y="3284972"/>
                  <a:ext cx="0" cy="249197"/>
                </a:xfrm>
                <a:prstGeom prst="line">
                  <a:avLst/>
                </a:prstGeom>
                <a:ln w="12700">
                  <a:solidFill>
                    <a:srgbClr val="C00000"/>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sp>
            <p:nvSpPr>
              <p:cNvPr id="98" name="TextBox 11"/>
              <p:cNvSpPr txBox="1">
                <a:spLocks noChangeArrowheads="1"/>
              </p:cNvSpPr>
              <p:nvPr/>
            </p:nvSpPr>
            <p:spPr bwMode="auto">
              <a:xfrm flipH="1">
                <a:off x="2971225" y="1871671"/>
                <a:ext cx="1440025" cy="52379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p:txBody>
          </p:sp>
        </p:grpSp>
        <p:grpSp>
          <p:nvGrpSpPr>
            <p:cNvPr id="10286" name="组合 140"/>
            <p:cNvGrpSpPr/>
            <p:nvPr/>
          </p:nvGrpSpPr>
          <p:grpSpPr bwMode="auto">
            <a:xfrm>
              <a:off x="2645467" y="1132870"/>
              <a:ext cx="1494486" cy="1859126"/>
              <a:chOff x="2645467" y="1132870"/>
              <a:chExt cx="1494486" cy="1859126"/>
            </a:xfrm>
          </p:grpSpPr>
          <p:sp>
            <p:nvSpPr>
              <p:cNvPr id="140" name="Freeform 12"/>
              <p:cNvSpPr/>
              <p:nvPr/>
            </p:nvSpPr>
            <p:spPr bwMode="auto">
              <a:xfrm rot="5400000" flipH="1" flipV="1">
                <a:off x="3502833" y="774783"/>
                <a:ext cx="223741" cy="1050499"/>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39" name="Freeform 12"/>
              <p:cNvSpPr/>
              <p:nvPr/>
            </p:nvSpPr>
            <p:spPr bwMode="auto">
              <a:xfrm rot="16200000" flipV="1">
                <a:off x="2377009" y="1401328"/>
                <a:ext cx="1859126" cy="1322210"/>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3" name="组合 2"/>
          <p:cNvGrpSpPr/>
          <p:nvPr/>
        </p:nvGrpSpPr>
        <p:grpSpPr bwMode="auto">
          <a:xfrm>
            <a:off x="725488" y="1395413"/>
            <a:ext cx="1557337" cy="1873250"/>
            <a:chOff x="725488" y="1395413"/>
            <a:chExt cx="1557337" cy="1873250"/>
          </a:xfrm>
        </p:grpSpPr>
        <p:sp>
          <p:nvSpPr>
            <p:cNvPr id="132" name="TextBox 11"/>
            <p:cNvSpPr txBox="1">
              <a:spLocks noChangeArrowheads="1"/>
            </p:cNvSpPr>
            <p:nvPr/>
          </p:nvSpPr>
          <p:spPr bwMode="auto">
            <a:xfrm flipH="1">
              <a:off x="725488" y="2960688"/>
              <a:ext cx="1425575"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点击添加标题    </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p:txBody>
        </p:sp>
        <p:cxnSp>
          <p:nvCxnSpPr>
            <p:cNvPr id="133" name="直接连接符 132"/>
            <p:cNvCxnSpPr/>
            <p:nvPr/>
          </p:nvCxnSpPr>
          <p:spPr bwMode="auto">
            <a:xfrm>
              <a:off x="1552575" y="2690813"/>
              <a:ext cx="0" cy="249237"/>
            </a:xfrm>
            <a:prstGeom prst="line">
              <a:avLst/>
            </a:prstGeom>
            <a:ln w="12700">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34" name="环形箭头 133"/>
            <p:cNvSpPr/>
            <p:nvPr/>
          </p:nvSpPr>
          <p:spPr bwMode="auto">
            <a:xfrm rot="434487">
              <a:off x="836613" y="1395413"/>
              <a:ext cx="1446212" cy="1444625"/>
            </a:xfrm>
            <a:prstGeom prst="circularArrow">
              <a:avLst>
                <a:gd name="adj1" fmla="val 9868"/>
                <a:gd name="adj2" fmla="val 1433190"/>
                <a:gd name="adj3" fmla="val 17263041"/>
                <a:gd name="adj4" fmla="val 1681093"/>
                <a:gd name="adj5" fmla="val 10475"/>
              </a:avLst>
            </a:prstGeom>
            <a:solidFill>
              <a:schemeClr val="bg1">
                <a:lumMod val="65000"/>
              </a:schemeClr>
            </a:solidFill>
            <a:ln>
              <a:solidFill>
                <a:schemeClr val="bg1"/>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1" name="TextBox 11"/>
            <p:cNvSpPr txBox="1">
              <a:spLocks noChangeArrowheads="1"/>
            </p:cNvSpPr>
            <p:nvPr/>
          </p:nvSpPr>
          <p:spPr bwMode="auto">
            <a:xfrm flipH="1">
              <a:off x="1038225" y="1879600"/>
              <a:ext cx="1112838" cy="4762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p:txBody>
        </p:sp>
        <p:grpSp>
          <p:nvGrpSpPr>
            <p:cNvPr id="10278" name="组合 141"/>
            <p:cNvGrpSpPr/>
            <p:nvPr/>
          </p:nvGrpSpPr>
          <p:grpSpPr bwMode="auto">
            <a:xfrm>
              <a:off x="929695" y="1507297"/>
              <a:ext cx="941487" cy="1171201"/>
              <a:chOff x="2645467" y="1132870"/>
              <a:chExt cx="1494486" cy="1859126"/>
            </a:xfrm>
          </p:grpSpPr>
          <p:sp>
            <p:nvSpPr>
              <p:cNvPr id="143" name="Freeform 12"/>
              <p:cNvSpPr/>
              <p:nvPr/>
            </p:nvSpPr>
            <p:spPr bwMode="auto">
              <a:xfrm rot="5400000" flipH="1" flipV="1">
                <a:off x="3502833" y="774783"/>
                <a:ext cx="223741" cy="1050499"/>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4" name="Freeform 12"/>
              <p:cNvSpPr/>
              <p:nvPr/>
            </p:nvSpPr>
            <p:spPr bwMode="auto">
              <a:xfrm rot="16200000" flipV="1">
                <a:off x="2377009" y="1401328"/>
                <a:ext cx="1859126" cy="1322210"/>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5" name="组合 4"/>
          <p:cNvGrpSpPr/>
          <p:nvPr/>
        </p:nvGrpSpPr>
        <p:grpSpPr bwMode="auto">
          <a:xfrm>
            <a:off x="4838700" y="1395413"/>
            <a:ext cx="1444625" cy="1906587"/>
            <a:chOff x="4838700" y="1395413"/>
            <a:chExt cx="1444625" cy="1906587"/>
          </a:xfrm>
        </p:grpSpPr>
        <p:grpSp>
          <p:nvGrpSpPr>
            <p:cNvPr id="10261" name="组合 11"/>
            <p:cNvGrpSpPr/>
            <p:nvPr/>
          </p:nvGrpSpPr>
          <p:grpSpPr bwMode="auto">
            <a:xfrm>
              <a:off x="4838700" y="1395413"/>
              <a:ext cx="1444625" cy="1906587"/>
              <a:chOff x="4839077" y="1395671"/>
              <a:chExt cx="1444666" cy="1907048"/>
            </a:xfrm>
          </p:grpSpPr>
          <p:grpSp>
            <p:nvGrpSpPr>
              <p:cNvPr id="10269" name="组合 21"/>
              <p:cNvGrpSpPr/>
              <p:nvPr/>
            </p:nvGrpSpPr>
            <p:grpSpPr bwMode="auto">
              <a:xfrm>
                <a:off x="4839077" y="1395671"/>
                <a:ext cx="1444666" cy="1907048"/>
                <a:chOff x="4986260" y="1640757"/>
                <a:chExt cx="1444666" cy="1907048"/>
              </a:xfrm>
            </p:grpSpPr>
            <p:cxnSp>
              <p:nvCxnSpPr>
                <p:cNvPr id="110" name="直接连接符 109"/>
                <p:cNvCxnSpPr/>
                <p:nvPr/>
              </p:nvCxnSpPr>
              <p:spPr>
                <a:xfrm>
                  <a:off x="5716531" y="2960288"/>
                  <a:ext cx="0" cy="247710"/>
                </a:xfrm>
                <a:prstGeom prst="line">
                  <a:avLst/>
                </a:prstGeom>
                <a:ln w="12700">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11" name="环形箭头 110"/>
                <p:cNvSpPr/>
                <p:nvPr/>
              </p:nvSpPr>
              <p:spPr>
                <a:xfrm rot="434487">
                  <a:off x="4986260" y="1640757"/>
                  <a:ext cx="1444666" cy="1444974"/>
                </a:xfrm>
                <a:prstGeom prst="circularArrow">
                  <a:avLst>
                    <a:gd name="adj1" fmla="val 9868"/>
                    <a:gd name="adj2" fmla="val 1433190"/>
                    <a:gd name="adj3" fmla="val 17263041"/>
                    <a:gd name="adj4" fmla="val 1681093"/>
                    <a:gd name="adj5" fmla="val 10475"/>
                  </a:avLst>
                </a:prstGeom>
                <a:solidFill>
                  <a:schemeClr val="bg1">
                    <a:lumMod val="65000"/>
                  </a:schemeClr>
                </a:solidFill>
                <a:ln>
                  <a:solidFill>
                    <a:schemeClr val="bg1"/>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 name="TextBox 11"/>
                <p:cNvSpPr txBox="1">
                  <a:spLocks noChangeArrowheads="1"/>
                </p:cNvSpPr>
                <p:nvPr/>
              </p:nvSpPr>
              <p:spPr bwMode="auto">
                <a:xfrm flipH="1">
                  <a:off x="5018011" y="3239756"/>
                  <a:ext cx="1338301" cy="308049"/>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点击添加标题    </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p:txBody>
            </p:sp>
          </p:grpSp>
          <p:sp>
            <p:nvSpPr>
              <p:cNvPr id="109" name="TextBox 11"/>
              <p:cNvSpPr txBox="1">
                <a:spLocks noChangeArrowheads="1"/>
              </p:cNvSpPr>
              <p:nvPr/>
            </p:nvSpPr>
            <p:spPr bwMode="auto">
              <a:xfrm flipH="1">
                <a:off x="5097847" y="1879975"/>
                <a:ext cx="1111282" cy="47636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p:txBody>
          </p:sp>
        </p:grpSp>
        <p:grpSp>
          <p:nvGrpSpPr>
            <p:cNvPr id="10262" name="组合 144"/>
            <p:cNvGrpSpPr/>
            <p:nvPr/>
          </p:nvGrpSpPr>
          <p:grpSpPr bwMode="auto">
            <a:xfrm>
              <a:off x="5004046" y="1507297"/>
              <a:ext cx="941487" cy="1171201"/>
              <a:chOff x="2645467" y="1132870"/>
              <a:chExt cx="1494486" cy="1859126"/>
            </a:xfrm>
          </p:grpSpPr>
          <p:sp>
            <p:nvSpPr>
              <p:cNvPr id="146" name="Freeform 12"/>
              <p:cNvSpPr/>
              <p:nvPr/>
            </p:nvSpPr>
            <p:spPr bwMode="auto">
              <a:xfrm rot="5400000" flipH="1" flipV="1">
                <a:off x="3502833" y="774783"/>
                <a:ext cx="223741" cy="1050499"/>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7" name="Freeform 12"/>
              <p:cNvSpPr/>
              <p:nvPr/>
            </p:nvSpPr>
            <p:spPr bwMode="auto">
              <a:xfrm rot="16200000" flipV="1">
                <a:off x="2377009" y="1401328"/>
                <a:ext cx="1859126" cy="1322210"/>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grpSp>
        <p:nvGrpSpPr>
          <p:cNvPr id="6" name="组合 5"/>
          <p:cNvGrpSpPr/>
          <p:nvPr/>
        </p:nvGrpSpPr>
        <p:grpSpPr bwMode="auto">
          <a:xfrm>
            <a:off x="6423025" y="1395413"/>
            <a:ext cx="1517650" cy="1884362"/>
            <a:chOff x="6423025" y="1395413"/>
            <a:chExt cx="1517650" cy="1884362"/>
          </a:xfrm>
        </p:grpSpPr>
        <p:grpSp>
          <p:nvGrpSpPr>
            <p:cNvPr id="10248" name="组合 13"/>
            <p:cNvGrpSpPr/>
            <p:nvPr/>
          </p:nvGrpSpPr>
          <p:grpSpPr bwMode="auto">
            <a:xfrm>
              <a:off x="6423025" y="1395413"/>
              <a:ext cx="1517650" cy="1884362"/>
              <a:chOff x="6422728" y="1395670"/>
              <a:chExt cx="1517199" cy="1883846"/>
            </a:xfrm>
          </p:grpSpPr>
          <p:grpSp>
            <p:nvGrpSpPr>
              <p:cNvPr id="10256" name="组合 23"/>
              <p:cNvGrpSpPr/>
              <p:nvPr/>
            </p:nvGrpSpPr>
            <p:grpSpPr bwMode="auto">
              <a:xfrm>
                <a:off x="6422728" y="1395670"/>
                <a:ext cx="1517199" cy="1883846"/>
                <a:chOff x="6569911" y="1640756"/>
                <a:chExt cx="1517199" cy="1883846"/>
              </a:xfrm>
            </p:grpSpPr>
            <p:cxnSp>
              <p:nvCxnSpPr>
                <p:cNvPr id="121" name="直接连接符 120"/>
                <p:cNvCxnSpPr/>
                <p:nvPr/>
              </p:nvCxnSpPr>
              <p:spPr>
                <a:xfrm>
                  <a:off x="7387231" y="2931040"/>
                  <a:ext cx="0" cy="249170"/>
                </a:xfrm>
                <a:prstGeom prst="line">
                  <a:avLst/>
                </a:prstGeom>
                <a:ln w="12700">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22" name="环形箭头 121"/>
                <p:cNvSpPr/>
                <p:nvPr/>
              </p:nvSpPr>
              <p:spPr>
                <a:xfrm rot="434487">
                  <a:off x="6642914" y="1640756"/>
                  <a:ext cx="1444196" cy="1444229"/>
                </a:xfrm>
                <a:prstGeom prst="circularArrow">
                  <a:avLst>
                    <a:gd name="adj1" fmla="val 9868"/>
                    <a:gd name="adj2" fmla="val 1406544"/>
                    <a:gd name="adj3" fmla="val 17263041"/>
                    <a:gd name="adj4" fmla="val 1681093"/>
                    <a:gd name="adj5" fmla="val 10475"/>
                  </a:avLst>
                </a:prstGeom>
                <a:solidFill>
                  <a:schemeClr val="bg1">
                    <a:lumMod val="65000"/>
                  </a:schemeClr>
                </a:solidFill>
                <a:ln>
                  <a:solidFill>
                    <a:schemeClr val="bg1"/>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3" name="TextBox 11"/>
                <p:cNvSpPr txBox="1">
                  <a:spLocks noChangeArrowheads="1"/>
                </p:cNvSpPr>
                <p:nvPr/>
              </p:nvSpPr>
              <p:spPr bwMode="auto">
                <a:xfrm flipH="1">
                  <a:off x="6569911" y="3216711"/>
                  <a:ext cx="1485458" cy="30789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auto" hangingPunct="1">
                    <a:spcBef>
                      <a:spcPts val="0"/>
                    </a:spcBef>
                    <a:spcAft>
                      <a:spcPts val="0"/>
                    </a:spcAft>
                    <a:defRPr/>
                  </a:pPr>
                  <a:r>
                    <a:rPr lang="zh-CN" altLang="en-US" sz="1400" b="1" kern="0" dirty="0" smtClean="0">
                      <a:solidFill>
                        <a:prstClr val="black"/>
                      </a:solidFill>
                      <a:latin typeface="微软雅黑" panose="020B0503020204020204" pitchFamily="34" charset="-122"/>
                      <a:ea typeface="微软雅黑" panose="020B0503020204020204" pitchFamily="34" charset="-122"/>
                    </a:rPr>
                    <a:t>点击添加标题    </a:t>
                  </a:r>
                  <a:endParaRPr lang="en-US" altLang="zh-CN" sz="1400" b="1" kern="0" dirty="0" smtClean="0">
                    <a:solidFill>
                      <a:prstClr val="black"/>
                    </a:solidFill>
                    <a:latin typeface="微软雅黑" panose="020B0503020204020204" pitchFamily="34" charset="-122"/>
                    <a:ea typeface="微软雅黑" panose="020B0503020204020204" pitchFamily="34" charset="-122"/>
                  </a:endParaRPr>
                </a:p>
              </p:txBody>
            </p:sp>
          </p:grpSp>
          <p:sp>
            <p:nvSpPr>
              <p:cNvPr id="120" name="TextBox 11"/>
              <p:cNvSpPr txBox="1">
                <a:spLocks noChangeArrowheads="1"/>
              </p:cNvSpPr>
              <p:nvPr/>
            </p:nvSpPr>
            <p:spPr bwMode="auto">
              <a:xfrm flipH="1">
                <a:off x="6770288" y="1870202"/>
                <a:ext cx="1112506" cy="47612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b="1"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200" b="1" kern="0" dirty="0" smtClean="0">
                  <a:solidFill>
                    <a:prstClr val="black"/>
                  </a:solidFill>
                  <a:latin typeface="微软雅黑" panose="020B0503020204020204" pitchFamily="34" charset="-122"/>
                  <a:ea typeface="微软雅黑" panose="020B0503020204020204" pitchFamily="34" charset="-122"/>
                </a:endParaRPr>
              </a:p>
            </p:txBody>
          </p:sp>
        </p:grpSp>
        <p:grpSp>
          <p:nvGrpSpPr>
            <p:cNvPr id="10249" name="组合 147"/>
            <p:cNvGrpSpPr/>
            <p:nvPr/>
          </p:nvGrpSpPr>
          <p:grpSpPr bwMode="auto">
            <a:xfrm>
              <a:off x="6660232" y="1515903"/>
              <a:ext cx="941487" cy="1171201"/>
              <a:chOff x="2645467" y="1132870"/>
              <a:chExt cx="1494486" cy="1859126"/>
            </a:xfrm>
          </p:grpSpPr>
          <p:sp>
            <p:nvSpPr>
              <p:cNvPr id="149" name="Freeform 12"/>
              <p:cNvSpPr/>
              <p:nvPr/>
            </p:nvSpPr>
            <p:spPr bwMode="auto">
              <a:xfrm rot="5400000" flipH="1" flipV="1">
                <a:off x="3502833" y="774783"/>
                <a:ext cx="223741" cy="1050499"/>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50" name="Freeform 12"/>
              <p:cNvSpPr/>
              <p:nvPr/>
            </p:nvSpPr>
            <p:spPr bwMode="auto">
              <a:xfrm rot="16200000" flipV="1">
                <a:off x="2377009" y="1401328"/>
                <a:ext cx="1859126" cy="1322210"/>
              </a:xfrm>
              <a:custGeom>
                <a:avLst/>
                <a:gdLst>
                  <a:gd name="connsiteX0" fmla="*/ 2475842 w 2475842"/>
                  <a:gd name="connsiteY0" fmla="*/ 0 h 2536026"/>
                  <a:gd name="connsiteX1" fmla="*/ 2244886 w 2475842"/>
                  <a:gd name="connsiteY1" fmla="*/ 2050859 h 2536026"/>
                  <a:gd name="connsiteX2" fmla="*/ 0 w 2475842"/>
                  <a:gd name="connsiteY2" fmla="*/ 2536026 h 2536026"/>
                  <a:gd name="connsiteX3" fmla="*/ 2436612 w 2475842"/>
                  <a:gd name="connsiteY3" fmla="*/ 28723 h 2536026"/>
                  <a:gd name="connsiteX4" fmla="*/ 2435151 w 2475842"/>
                  <a:gd name="connsiteY4" fmla="*/ 2051 h 2536026"/>
                  <a:gd name="connsiteX5" fmla="*/ 2475842 w 2475842"/>
                  <a:gd name="connsiteY5" fmla="*/ 0 h 2536026"/>
                  <a:gd name="connsiteX0-1" fmla="*/ 2475842 w 2475842"/>
                  <a:gd name="connsiteY0-2" fmla="*/ 0 h 2572105"/>
                  <a:gd name="connsiteX1-3" fmla="*/ 2244886 w 2475842"/>
                  <a:gd name="connsiteY1-4" fmla="*/ 2050859 h 2572105"/>
                  <a:gd name="connsiteX2-5" fmla="*/ 0 w 2475842"/>
                  <a:gd name="connsiteY2-6" fmla="*/ 2536026 h 2572105"/>
                  <a:gd name="connsiteX3-7" fmla="*/ 2436612 w 2475842"/>
                  <a:gd name="connsiteY3-8" fmla="*/ 28723 h 2572105"/>
                  <a:gd name="connsiteX4-9" fmla="*/ 2435151 w 2475842"/>
                  <a:gd name="connsiteY4-10" fmla="*/ 2051 h 2572105"/>
                  <a:gd name="connsiteX5-11" fmla="*/ 2475842 w 2475842"/>
                  <a:gd name="connsiteY5-12" fmla="*/ 0 h 2572105"/>
                  <a:gd name="connsiteX0-13" fmla="*/ 2475842 w 2554443"/>
                  <a:gd name="connsiteY0-14" fmla="*/ 0 h 2572105"/>
                  <a:gd name="connsiteX1-15" fmla="*/ 2244886 w 2554443"/>
                  <a:gd name="connsiteY1-16" fmla="*/ 2050859 h 2572105"/>
                  <a:gd name="connsiteX2-17" fmla="*/ 0 w 2554443"/>
                  <a:gd name="connsiteY2-18" fmla="*/ 2536026 h 2572105"/>
                  <a:gd name="connsiteX3-19" fmla="*/ 2436612 w 2554443"/>
                  <a:gd name="connsiteY3-20" fmla="*/ 28723 h 2572105"/>
                  <a:gd name="connsiteX4-21" fmla="*/ 2435151 w 2554443"/>
                  <a:gd name="connsiteY4-22" fmla="*/ 2051 h 2572105"/>
                  <a:gd name="connsiteX5-23" fmla="*/ 2475842 w 2554443"/>
                  <a:gd name="connsiteY5-24" fmla="*/ 0 h 2572105"/>
                  <a:gd name="connsiteX0-25" fmla="*/ 2475842 w 2475842"/>
                  <a:gd name="connsiteY0-26" fmla="*/ 0 h 2539457"/>
                  <a:gd name="connsiteX1-27" fmla="*/ 1892984 w 2475842"/>
                  <a:gd name="connsiteY1-28" fmla="*/ 1918896 h 2539457"/>
                  <a:gd name="connsiteX2-29" fmla="*/ 0 w 2475842"/>
                  <a:gd name="connsiteY2-30" fmla="*/ 2536026 h 2539457"/>
                  <a:gd name="connsiteX3-31" fmla="*/ 2436612 w 2475842"/>
                  <a:gd name="connsiteY3-32" fmla="*/ 28723 h 2539457"/>
                  <a:gd name="connsiteX4-33" fmla="*/ 2435151 w 2475842"/>
                  <a:gd name="connsiteY4-34" fmla="*/ 2051 h 2539457"/>
                  <a:gd name="connsiteX5-35" fmla="*/ 2475842 w 2475842"/>
                  <a:gd name="connsiteY5-36" fmla="*/ 0 h 2539457"/>
                  <a:gd name="connsiteX0-37" fmla="*/ 2440654 w 2440654"/>
                  <a:gd name="connsiteY0-38" fmla="*/ 0 h 2163475"/>
                  <a:gd name="connsiteX1-39" fmla="*/ 1857796 w 2440654"/>
                  <a:gd name="connsiteY1-40" fmla="*/ 1918896 h 2163475"/>
                  <a:gd name="connsiteX2-41" fmla="*/ 1 w 2440654"/>
                  <a:gd name="connsiteY2-42" fmla="*/ 1524305 h 2163475"/>
                  <a:gd name="connsiteX3-43" fmla="*/ 2401424 w 2440654"/>
                  <a:gd name="connsiteY3-44" fmla="*/ 28723 h 2163475"/>
                  <a:gd name="connsiteX4-45" fmla="*/ 2399963 w 2440654"/>
                  <a:gd name="connsiteY4-46" fmla="*/ 2051 h 2163475"/>
                  <a:gd name="connsiteX5-47" fmla="*/ 2440654 w 2440654"/>
                  <a:gd name="connsiteY5-48" fmla="*/ 0 h 2163475"/>
                  <a:gd name="connsiteX0-49" fmla="*/ 2440653 w 2440653"/>
                  <a:gd name="connsiteY0-50" fmla="*/ 0 h 2163475"/>
                  <a:gd name="connsiteX1-51" fmla="*/ 1857795 w 2440653"/>
                  <a:gd name="connsiteY1-52" fmla="*/ 1918896 h 2163475"/>
                  <a:gd name="connsiteX2-53" fmla="*/ 0 w 2440653"/>
                  <a:gd name="connsiteY2-54" fmla="*/ 1524305 h 2163475"/>
                  <a:gd name="connsiteX3-55" fmla="*/ 2401423 w 2440653"/>
                  <a:gd name="connsiteY3-56" fmla="*/ 28723 h 2163475"/>
                  <a:gd name="connsiteX4-57" fmla="*/ 2399962 w 2440653"/>
                  <a:gd name="connsiteY4-58" fmla="*/ 2051 h 2163475"/>
                  <a:gd name="connsiteX5-59" fmla="*/ 2440653 w 2440653"/>
                  <a:gd name="connsiteY5-60" fmla="*/ 0 h 2163475"/>
                  <a:gd name="connsiteX0-61" fmla="*/ 2453576 w 2453576"/>
                  <a:gd name="connsiteY0-62" fmla="*/ 0 h 2139010"/>
                  <a:gd name="connsiteX1-63" fmla="*/ 1870718 w 2453576"/>
                  <a:gd name="connsiteY1-64" fmla="*/ 1918896 h 2139010"/>
                  <a:gd name="connsiteX2-65" fmla="*/ 12923 w 2453576"/>
                  <a:gd name="connsiteY2-66" fmla="*/ 1524305 h 2139010"/>
                  <a:gd name="connsiteX3-67" fmla="*/ 2414346 w 2453576"/>
                  <a:gd name="connsiteY3-68" fmla="*/ 28723 h 2139010"/>
                  <a:gd name="connsiteX4-69" fmla="*/ 2412885 w 2453576"/>
                  <a:gd name="connsiteY4-70" fmla="*/ 2051 h 2139010"/>
                  <a:gd name="connsiteX5-71" fmla="*/ 2453576 w 2453576"/>
                  <a:gd name="connsiteY5-72" fmla="*/ 0 h 2139010"/>
                  <a:gd name="connsiteX0-73" fmla="*/ 2453029 w 2453029"/>
                  <a:gd name="connsiteY0-74" fmla="*/ 0 h 2090461"/>
                  <a:gd name="connsiteX1-75" fmla="*/ 1905912 w 2453029"/>
                  <a:gd name="connsiteY1-76" fmla="*/ 1863301 h 2090461"/>
                  <a:gd name="connsiteX2-77" fmla="*/ 12376 w 2453029"/>
                  <a:gd name="connsiteY2-78" fmla="*/ 1524305 h 2090461"/>
                  <a:gd name="connsiteX3-79" fmla="*/ 2413799 w 2453029"/>
                  <a:gd name="connsiteY3-80" fmla="*/ 28723 h 2090461"/>
                  <a:gd name="connsiteX4-81" fmla="*/ 2412338 w 2453029"/>
                  <a:gd name="connsiteY4-82" fmla="*/ 2051 h 2090461"/>
                  <a:gd name="connsiteX5-83" fmla="*/ 2453029 w 2453029"/>
                  <a:gd name="connsiteY5-84" fmla="*/ 0 h 2090461"/>
                  <a:gd name="connsiteX0-85" fmla="*/ 2453029 w 2453029"/>
                  <a:gd name="connsiteY0-86" fmla="*/ 0 h 2090461"/>
                  <a:gd name="connsiteX1-87" fmla="*/ 1905912 w 2453029"/>
                  <a:gd name="connsiteY1-88" fmla="*/ 1863301 h 2090461"/>
                  <a:gd name="connsiteX2-89" fmla="*/ 12376 w 2453029"/>
                  <a:gd name="connsiteY2-90" fmla="*/ 1524305 h 2090461"/>
                  <a:gd name="connsiteX3-91" fmla="*/ 2413799 w 2453029"/>
                  <a:gd name="connsiteY3-92" fmla="*/ 28723 h 2090461"/>
                  <a:gd name="connsiteX4-93" fmla="*/ 2412338 w 2453029"/>
                  <a:gd name="connsiteY4-94" fmla="*/ 2051 h 2090461"/>
                  <a:gd name="connsiteX5-95" fmla="*/ 2453029 w 2453029"/>
                  <a:gd name="connsiteY5-96" fmla="*/ 0 h 2090461"/>
                  <a:gd name="connsiteX0-97" fmla="*/ 2453029 w 2453029"/>
                  <a:gd name="connsiteY0-98" fmla="*/ 0 h 2119708"/>
                  <a:gd name="connsiteX1-99" fmla="*/ 1905912 w 2453029"/>
                  <a:gd name="connsiteY1-100" fmla="*/ 1863301 h 2119708"/>
                  <a:gd name="connsiteX2-101" fmla="*/ 12376 w 2453029"/>
                  <a:gd name="connsiteY2-102" fmla="*/ 1524305 h 2119708"/>
                  <a:gd name="connsiteX3-103" fmla="*/ 2413799 w 2453029"/>
                  <a:gd name="connsiteY3-104" fmla="*/ 28723 h 2119708"/>
                  <a:gd name="connsiteX4-105" fmla="*/ 2412338 w 2453029"/>
                  <a:gd name="connsiteY4-106" fmla="*/ 2051 h 2119708"/>
                  <a:gd name="connsiteX5-107" fmla="*/ 2453029 w 2453029"/>
                  <a:gd name="connsiteY5-108" fmla="*/ 0 h 2119708"/>
                  <a:gd name="connsiteX0-109" fmla="*/ 2453029 w 2453029"/>
                  <a:gd name="connsiteY0-110" fmla="*/ 0 h 2119708"/>
                  <a:gd name="connsiteX1-111" fmla="*/ 1905912 w 2453029"/>
                  <a:gd name="connsiteY1-112" fmla="*/ 1863301 h 2119708"/>
                  <a:gd name="connsiteX2-113" fmla="*/ 12376 w 2453029"/>
                  <a:gd name="connsiteY2-114" fmla="*/ 1524305 h 2119708"/>
                  <a:gd name="connsiteX3-115" fmla="*/ 2413799 w 2453029"/>
                  <a:gd name="connsiteY3-116" fmla="*/ 28723 h 2119708"/>
                  <a:gd name="connsiteX4-117" fmla="*/ 2412338 w 2453029"/>
                  <a:gd name="connsiteY4-118" fmla="*/ 2051 h 2119708"/>
                  <a:gd name="connsiteX5-119" fmla="*/ 2419421 w 2453029"/>
                  <a:gd name="connsiteY5-120" fmla="*/ 21486 h 2119708"/>
                  <a:gd name="connsiteX6" fmla="*/ 2453029 w 2453029"/>
                  <a:gd name="connsiteY6" fmla="*/ 0 h 2119708"/>
                  <a:gd name="connsiteX0-121" fmla="*/ 2413317 w 2419421"/>
                  <a:gd name="connsiteY0-122" fmla="*/ 17801 h 2117657"/>
                  <a:gd name="connsiteX1-123" fmla="*/ 1905912 w 2419421"/>
                  <a:gd name="connsiteY1-124" fmla="*/ 1861250 h 2117657"/>
                  <a:gd name="connsiteX2-125" fmla="*/ 12376 w 2419421"/>
                  <a:gd name="connsiteY2-126" fmla="*/ 1522254 h 2117657"/>
                  <a:gd name="connsiteX3-127" fmla="*/ 2413799 w 2419421"/>
                  <a:gd name="connsiteY3-128" fmla="*/ 26672 h 2117657"/>
                  <a:gd name="connsiteX4-129" fmla="*/ 2412338 w 2419421"/>
                  <a:gd name="connsiteY4-130" fmla="*/ 0 h 2117657"/>
                  <a:gd name="connsiteX5-131" fmla="*/ 2419421 w 2419421"/>
                  <a:gd name="connsiteY5-132" fmla="*/ 19435 h 2117657"/>
                  <a:gd name="connsiteX6-133" fmla="*/ 2413317 w 2419421"/>
                  <a:gd name="connsiteY6-134" fmla="*/ 17801 h 2117657"/>
                  <a:gd name="connsiteX0-135" fmla="*/ 2282270 w 2419421"/>
                  <a:gd name="connsiteY0-136" fmla="*/ 518162 h 2117657"/>
                  <a:gd name="connsiteX1-137" fmla="*/ 1905912 w 2419421"/>
                  <a:gd name="connsiteY1-138" fmla="*/ 1861250 h 2117657"/>
                  <a:gd name="connsiteX2-139" fmla="*/ 12376 w 2419421"/>
                  <a:gd name="connsiteY2-140" fmla="*/ 1522254 h 2117657"/>
                  <a:gd name="connsiteX3-141" fmla="*/ 2413799 w 2419421"/>
                  <a:gd name="connsiteY3-142" fmla="*/ 26672 h 2117657"/>
                  <a:gd name="connsiteX4-143" fmla="*/ 2412338 w 2419421"/>
                  <a:gd name="connsiteY4-144" fmla="*/ 0 h 2117657"/>
                  <a:gd name="connsiteX5-145" fmla="*/ 2419421 w 2419421"/>
                  <a:gd name="connsiteY5-146" fmla="*/ 19435 h 2117657"/>
                  <a:gd name="connsiteX6-147" fmla="*/ 2282270 w 2419421"/>
                  <a:gd name="connsiteY6-148" fmla="*/ 518162 h 2117657"/>
                  <a:gd name="connsiteX0-149" fmla="*/ 2282270 w 2413799"/>
                  <a:gd name="connsiteY0-150" fmla="*/ 518162 h 2117657"/>
                  <a:gd name="connsiteX1-151" fmla="*/ 1905912 w 2413799"/>
                  <a:gd name="connsiteY1-152" fmla="*/ 1861250 h 2117657"/>
                  <a:gd name="connsiteX2-153" fmla="*/ 12376 w 2413799"/>
                  <a:gd name="connsiteY2-154" fmla="*/ 1522254 h 2117657"/>
                  <a:gd name="connsiteX3-155" fmla="*/ 2413799 w 2413799"/>
                  <a:gd name="connsiteY3-156" fmla="*/ 26672 h 2117657"/>
                  <a:gd name="connsiteX4-157" fmla="*/ 2412338 w 2413799"/>
                  <a:gd name="connsiteY4-158" fmla="*/ 0 h 2117657"/>
                  <a:gd name="connsiteX5-159" fmla="*/ 2292345 w 2413799"/>
                  <a:gd name="connsiteY5-160" fmla="*/ 468172 h 2117657"/>
                  <a:gd name="connsiteX6-161" fmla="*/ 2282270 w 2413799"/>
                  <a:gd name="connsiteY6-162" fmla="*/ 518162 h 2117657"/>
                  <a:gd name="connsiteX0-163" fmla="*/ 2282270 w 2413799"/>
                  <a:gd name="connsiteY0-164" fmla="*/ 491622 h 2091117"/>
                  <a:gd name="connsiteX1-165" fmla="*/ 1905912 w 2413799"/>
                  <a:gd name="connsiteY1-166" fmla="*/ 1834710 h 2091117"/>
                  <a:gd name="connsiteX2-167" fmla="*/ 12376 w 2413799"/>
                  <a:gd name="connsiteY2-168" fmla="*/ 1495714 h 2091117"/>
                  <a:gd name="connsiteX3-169" fmla="*/ 2413799 w 2413799"/>
                  <a:gd name="connsiteY3-170" fmla="*/ 132 h 2091117"/>
                  <a:gd name="connsiteX4-171" fmla="*/ 2289234 w 2413799"/>
                  <a:gd name="connsiteY4-172" fmla="*/ 426167 h 2091117"/>
                  <a:gd name="connsiteX5-173" fmla="*/ 2292345 w 2413799"/>
                  <a:gd name="connsiteY5-174" fmla="*/ 441632 h 2091117"/>
                  <a:gd name="connsiteX6-175" fmla="*/ 2282270 w 2413799"/>
                  <a:gd name="connsiteY6-176" fmla="*/ 491622 h 2091117"/>
                  <a:gd name="connsiteX0-177" fmla="*/ 2282270 w 2292345"/>
                  <a:gd name="connsiteY0-178" fmla="*/ 65455 h 1664950"/>
                  <a:gd name="connsiteX1-179" fmla="*/ 1905912 w 2292345"/>
                  <a:gd name="connsiteY1-180" fmla="*/ 1408543 h 1664950"/>
                  <a:gd name="connsiteX2-181" fmla="*/ 12376 w 2292345"/>
                  <a:gd name="connsiteY2-182" fmla="*/ 1069547 h 1664950"/>
                  <a:gd name="connsiteX3-183" fmla="*/ 2278780 w 2292345"/>
                  <a:gd name="connsiteY3-184" fmla="*/ 50500 h 1664950"/>
                  <a:gd name="connsiteX4-185" fmla="*/ 2289234 w 2292345"/>
                  <a:gd name="connsiteY4-186" fmla="*/ 0 h 1664950"/>
                  <a:gd name="connsiteX5-187" fmla="*/ 2292345 w 2292345"/>
                  <a:gd name="connsiteY5-188" fmla="*/ 15465 h 1664950"/>
                  <a:gd name="connsiteX6-189" fmla="*/ 2282270 w 2292345"/>
                  <a:gd name="connsiteY6-190" fmla="*/ 65455 h 1664950"/>
                  <a:gd name="connsiteX0-191" fmla="*/ 2282270 w 2375888"/>
                  <a:gd name="connsiteY0-192" fmla="*/ 65455 h 1664950"/>
                  <a:gd name="connsiteX1-193" fmla="*/ 2359855 w 2375888"/>
                  <a:gd name="connsiteY1-194" fmla="*/ 448318 h 1664950"/>
                  <a:gd name="connsiteX2-195" fmla="*/ 1905912 w 2375888"/>
                  <a:gd name="connsiteY2-196" fmla="*/ 1408543 h 1664950"/>
                  <a:gd name="connsiteX3-197" fmla="*/ 12376 w 2375888"/>
                  <a:gd name="connsiteY3-198" fmla="*/ 1069547 h 1664950"/>
                  <a:gd name="connsiteX4-199" fmla="*/ 2278780 w 2375888"/>
                  <a:gd name="connsiteY4-200" fmla="*/ 50500 h 1664950"/>
                  <a:gd name="connsiteX5-201" fmla="*/ 2289234 w 2375888"/>
                  <a:gd name="connsiteY5-202" fmla="*/ 0 h 1664950"/>
                  <a:gd name="connsiteX6-203" fmla="*/ 2292345 w 2375888"/>
                  <a:gd name="connsiteY6-204" fmla="*/ 15465 h 1664950"/>
                  <a:gd name="connsiteX7" fmla="*/ 2282270 w 2375888"/>
                  <a:gd name="connsiteY7" fmla="*/ 65455 h 1664950"/>
                  <a:gd name="connsiteX0-205" fmla="*/ 2282270 w 2375889"/>
                  <a:gd name="connsiteY0-206" fmla="*/ 65455 h 1664950"/>
                  <a:gd name="connsiteX1-207" fmla="*/ 2359855 w 2375889"/>
                  <a:gd name="connsiteY1-208" fmla="*/ 448318 h 1664950"/>
                  <a:gd name="connsiteX2-209" fmla="*/ 1905912 w 2375889"/>
                  <a:gd name="connsiteY2-210" fmla="*/ 1408543 h 1664950"/>
                  <a:gd name="connsiteX3-211" fmla="*/ 12376 w 2375889"/>
                  <a:gd name="connsiteY3-212" fmla="*/ 1069547 h 1664950"/>
                  <a:gd name="connsiteX4-213" fmla="*/ 2278780 w 2375889"/>
                  <a:gd name="connsiteY4-214" fmla="*/ 50500 h 1664950"/>
                  <a:gd name="connsiteX5-215" fmla="*/ 2289234 w 2375889"/>
                  <a:gd name="connsiteY5-216" fmla="*/ 0 h 1664950"/>
                  <a:gd name="connsiteX6-217" fmla="*/ 2292345 w 2375889"/>
                  <a:gd name="connsiteY6-218" fmla="*/ 15465 h 1664950"/>
                  <a:gd name="connsiteX7-219" fmla="*/ 2282270 w 2375889"/>
                  <a:gd name="connsiteY7-220" fmla="*/ 65455 h 1664950"/>
                  <a:gd name="connsiteX0-221" fmla="*/ 2282270 w 2386705"/>
                  <a:gd name="connsiteY0-222" fmla="*/ 65455 h 1664950"/>
                  <a:gd name="connsiteX1-223" fmla="*/ 2312199 w 2386705"/>
                  <a:gd name="connsiteY1-224" fmla="*/ 51206 h 1664950"/>
                  <a:gd name="connsiteX2-225" fmla="*/ 2359855 w 2386705"/>
                  <a:gd name="connsiteY2-226" fmla="*/ 448318 h 1664950"/>
                  <a:gd name="connsiteX3-227" fmla="*/ 1905912 w 2386705"/>
                  <a:gd name="connsiteY3-228" fmla="*/ 1408543 h 1664950"/>
                  <a:gd name="connsiteX4-229" fmla="*/ 12376 w 2386705"/>
                  <a:gd name="connsiteY4-230" fmla="*/ 1069547 h 1664950"/>
                  <a:gd name="connsiteX5-231" fmla="*/ 2278780 w 2386705"/>
                  <a:gd name="connsiteY5-232" fmla="*/ 50500 h 1664950"/>
                  <a:gd name="connsiteX6-233" fmla="*/ 2289234 w 2386705"/>
                  <a:gd name="connsiteY6-234" fmla="*/ 0 h 1664950"/>
                  <a:gd name="connsiteX7-235" fmla="*/ 2292345 w 2386705"/>
                  <a:gd name="connsiteY7-236" fmla="*/ 15465 h 1664950"/>
                  <a:gd name="connsiteX8" fmla="*/ 2282270 w 2386705"/>
                  <a:gd name="connsiteY8" fmla="*/ 65455 h 1664950"/>
                  <a:gd name="connsiteX0-237" fmla="*/ 2282270 w 2326317"/>
                  <a:gd name="connsiteY0-238" fmla="*/ 65455 h 1664950"/>
                  <a:gd name="connsiteX1-239" fmla="*/ 2312199 w 2326317"/>
                  <a:gd name="connsiteY1-240" fmla="*/ 51206 h 1664950"/>
                  <a:gd name="connsiteX2-241" fmla="*/ 2272490 w 2326317"/>
                  <a:gd name="connsiteY2-242" fmla="*/ 110774 h 1664950"/>
                  <a:gd name="connsiteX3-243" fmla="*/ 1905912 w 2326317"/>
                  <a:gd name="connsiteY3-244" fmla="*/ 1408543 h 1664950"/>
                  <a:gd name="connsiteX4-245" fmla="*/ 12376 w 2326317"/>
                  <a:gd name="connsiteY4-246" fmla="*/ 1069547 h 1664950"/>
                  <a:gd name="connsiteX5-247" fmla="*/ 2278780 w 2326317"/>
                  <a:gd name="connsiteY5-248" fmla="*/ 50500 h 1664950"/>
                  <a:gd name="connsiteX6-249" fmla="*/ 2289234 w 2326317"/>
                  <a:gd name="connsiteY6-250" fmla="*/ 0 h 1664950"/>
                  <a:gd name="connsiteX7-251" fmla="*/ 2292345 w 2326317"/>
                  <a:gd name="connsiteY7-252" fmla="*/ 15465 h 1664950"/>
                  <a:gd name="connsiteX8-253" fmla="*/ 2282270 w 2326317"/>
                  <a:gd name="connsiteY8-254" fmla="*/ 65455 h 1664950"/>
                  <a:gd name="connsiteX0-255" fmla="*/ 2282270 w 2339549"/>
                  <a:gd name="connsiteY0-256" fmla="*/ 65455 h 1664950"/>
                  <a:gd name="connsiteX1-257" fmla="*/ 2312199 w 2339549"/>
                  <a:gd name="connsiteY1-258" fmla="*/ 51206 h 1664950"/>
                  <a:gd name="connsiteX2-259" fmla="*/ 2272490 w 2339549"/>
                  <a:gd name="connsiteY2-260" fmla="*/ 110774 h 1664950"/>
                  <a:gd name="connsiteX3-261" fmla="*/ 1905912 w 2339549"/>
                  <a:gd name="connsiteY3-262" fmla="*/ 1408543 h 1664950"/>
                  <a:gd name="connsiteX4-263" fmla="*/ 12376 w 2339549"/>
                  <a:gd name="connsiteY4-264" fmla="*/ 1069547 h 1664950"/>
                  <a:gd name="connsiteX5-265" fmla="*/ 2278780 w 2339549"/>
                  <a:gd name="connsiteY5-266" fmla="*/ 50500 h 1664950"/>
                  <a:gd name="connsiteX6-267" fmla="*/ 2289234 w 2339549"/>
                  <a:gd name="connsiteY6-268" fmla="*/ 0 h 1664950"/>
                  <a:gd name="connsiteX7-269" fmla="*/ 2292345 w 2339549"/>
                  <a:gd name="connsiteY7-270" fmla="*/ 15465 h 1664950"/>
                  <a:gd name="connsiteX8-271" fmla="*/ 2282270 w 2339549"/>
                  <a:gd name="connsiteY8-272" fmla="*/ 65455 h 1664950"/>
                  <a:gd name="connsiteX0-273" fmla="*/ 2282692 w 2335254"/>
                  <a:gd name="connsiteY0-274" fmla="*/ 65455 h 1630843"/>
                  <a:gd name="connsiteX1-275" fmla="*/ 2312621 w 2335254"/>
                  <a:gd name="connsiteY1-276" fmla="*/ 51206 h 1630843"/>
                  <a:gd name="connsiteX2-277" fmla="*/ 2272912 w 2335254"/>
                  <a:gd name="connsiteY2-278" fmla="*/ 110774 h 1630843"/>
                  <a:gd name="connsiteX3-279" fmla="*/ 1878536 w 2335254"/>
                  <a:gd name="connsiteY3-280" fmla="*/ 1368832 h 1630843"/>
                  <a:gd name="connsiteX4-281" fmla="*/ 12798 w 2335254"/>
                  <a:gd name="connsiteY4-282" fmla="*/ 1069547 h 1630843"/>
                  <a:gd name="connsiteX5-283" fmla="*/ 2279202 w 2335254"/>
                  <a:gd name="connsiteY5-284" fmla="*/ 50500 h 1630843"/>
                  <a:gd name="connsiteX6-285" fmla="*/ 2289656 w 2335254"/>
                  <a:gd name="connsiteY6-286" fmla="*/ 0 h 1630843"/>
                  <a:gd name="connsiteX7-287" fmla="*/ 2292767 w 2335254"/>
                  <a:gd name="connsiteY7-288" fmla="*/ 15465 h 1630843"/>
                  <a:gd name="connsiteX8-289" fmla="*/ 2282692 w 2335254"/>
                  <a:gd name="connsiteY8-290" fmla="*/ 65455 h 1630843"/>
                  <a:gd name="connsiteX0-291" fmla="*/ 2282692 w 2335255"/>
                  <a:gd name="connsiteY0-292" fmla="*/ 72807 h 1638196"/>
                  <a:gd name="connsiteX1-293" fmla="*/ 2312621 w 2335255"/>
                  <a:gd name="connsiteY1-294" fmla="*/ 58558 h 1638196"/>
                  <a:gd name="connsiteX2-295" fmla="*/ 2272911 w 2335255"/>
                  <a:gd name="connsiteY2-296" fmla="*/ 46645 h 1638196"/>
                  <a:gd name="connsiteX3-297" fmla="*/ 2272912 w 2335255"/>
                  <a:gd name="connsiteY3-298" fmla="*/ 118126 h 1638196"/>
                  <a:gd name="connsiteX4-299" fmla="*/ 1878536 w 2335255"/>
                  <a:gd name="connsiteY4-300" fmla="*/ 1376184 h 1638196"/>
                  <a:gd name="connsiteX5-301" fmla="*/ 12798 w 2335255"/>
                  <a:gd name="connsiteY5-302" fmla="*/ 1076899 h 1638196"/>
                  <a:gd name="connsiteX6-303" fmla="*/ 2279202 w 2335255"/>
                  <a:gd name="connsiteY6-304" fmla="*/ 57852 h 1638196"/>
                  <a:gd name="connsiteX7-305" fmla="*/ 2289656 w 2335255"/>
                  <a:gd name="connsiteY7-306" fmla="*/ 7352 h 1638196"/>
                  <a:gd name="connsiteX8-307" fmla="*/ 2292767 w 2335255"/>
                  <a:gd name="connsiteY8-308" fmla="*/ 22817 h 1638196"/>
                  <a:gd name="connsiteX9" fmla="*/ 2282692 w 2335255"/>
                  <a:gd name="connsiteY9" fmla="*/ 72807 h 1638196"/>
                  <a:gd name="connsiteX0-309" fmla="*/ 2282692 w 2313181"/>
                  <a:gd name="connsiteY0-310" fmla="*/ 75315 h 1640704"/>
                  <a:gd name="connsiteX1-311" fmla="*/ 2312621 w 2313181"/>
                  <a:gd name="connsiteY1-312" fmla="*/ 61066 h 1640704"/>
                  <a:gd name="connsiteX2-313" fmla="*/ 2272911 w 2313181"/>
                  <a:gd name="connsiteY2-314" fmla="*/ 49153 h 1640704"/>
                  <a:gd name="connsiteX3-315" fmla="*/ 2237171 w 2313181"/>
                  <a:gd name="connsiteY3-316" fmla="*/ 116664 h 1640704"/>
                  <a:gd name="connsiteX4-317" fmla="*/ 1878536 w 2313181"/>
                  <a:gd name="connsiteY4-318" fmla="*/ 1378692 h 1640704"/>
                  <a:gd name="connsiteX5-319" fmla="*/ 12798 w 2313181"/>
                  <a:gd name="connsiteY5-320" fmla="*/ 1079407 h 1640704"/>
                  <a:gd name="connsiteX6-321" fmla="*/ 2279202 w 2313181"/>
                  <a:gd name="connsiteY6-322" fmla="*/ 60360 h 1640704"/>
                  <a:gd name="connsiteX7-323" fmla="*/ 2289656 w 2313181"/>
                  <a:gd name="connsiteY7-324" fmla="*/ 9860 h 1640704"/>
                  <a:gd name="connsiteX8-325" fmla="*/ 2292767 w 2313181"/>
                  <a:gd name="connsiteY8-326" fmla="*/ 25325 h 1640704"/>
                  <a:gd name="connsiteX9-327" fmla="*/ 2282692 w 2313181"/>
                  <a:gd name="connsiteY9-328" fmla="*/ 75315 h 1640704"/>
                  <a:gd name="connsiteX0-329" fmla="*/ 2282692 w 2313181"/>
                  <a:gd name="connsiteY0-330" fmla="*/ 75315 h 1640704"/>
                  <a:gd name="connsiteX1-331" fmla="*/ 2312621 w 2313181"/>
                  <a:gd name="connsiteY1-332" fmla="*/ 61066 h 1640704"/>
                  <a:gd name="connsiteX2-333" fmla="*/ 2272911 w 2313181"/>
                  <a:gd name="connsiteY2-334" fmla="*/ 49153 h 1640704"/>
                  <a:gd name="connsiteX3-335" fmla="*/ 2237171 w 2313181"/>
                  <a:gd name="connsiteY3-336" fmla="*/ 116664 h 1640704"/>
                  <a:gd name="connsiteX4-337" fmla="*/ 1878536 w 2313181"/>
                  <a:gd name="connsiteY4-338" fmla="*/ 1378692 h 1640704"/>
                  <a:gd name="connsiteX5-339" fmla="*/ 12798 w 2313181"/>
                  <a:gd name="connsiteY5-340" fmla="*/ 1079407 h 1640704"/>
                  <a:gd name="connsiteX6-341" fmla="*/ 2279202 w 2313181"/>
                  <a:gd name="connsiteY6-342" fmla="*/ 60360 h 1640704"/>
                  <a:gd name="connsiteX7-343" fmla="*/ 2289656 w 2313181"/>
                  <a:gd name="connsiteY7-344" fmla="*/ 9860 h 1640704"/>
                  <a:gd name="connsiteX8-345" fmla="*/ 2292767 w 2313181"/>
                  <a:gd name="connsiteY8-346" fmla="*/ 25325 h 1640704"/>
                  <a:gd name="connsiteX9-347" fmla="*/ 2253056 w 2313181"/>
                  <a:gd name="connsiteY9-348" fmla="*/ 61066 h 1640704"/>
                  <a:gd name="connsiteX10" fmla="*/ 2282692 w 2313181"/>
                  <a:gd name="connsiteY10" fmla="*/ 75315 h 1640704"/>
                  <a:gd name="connsiteX0-349" fmla="*/ 2282692 w 2325292"/>
                  <a:gd name="connsiteY0-350" fmla="*/ 88358 h 1653747"/>
                  <a:gd name="connsiteX1-351" fmla="*/ 2312621 w 2325292"/>
                  <a:gd name="connsiteY1-352" fmla="*/ 74109 h 1653747"/>
                  <a:gd name="connsiteX2-353" fmla="*/ 2272911 w 2325292"/>
                  <a:gd name="connsiteY2-354" fmla="*/ 62196 h 1653747"/>
                  <a:gd name="connsiteX3-355" fmla="*/ 2260997 w 2325292"/>
                  <a:gd name="connsiteY3-356" fmla="*/ 109852 h 1653747"/>
                  <a:gd name="connsiteX4-357" fmla="*/ 1878536 w 2325292"/>
                  <a:gd name="connsiteY4-358" fmla="*/ 1391735 h 1653747"/>
                  <a:gd name="connsiteX5-359" fmla="*/ 12798 w 2325292"/>
                  <a:gd name="connsiteY5-360" fmla="*/ 1092450 h 1653747"/>
                  <a:gd name="connsiteX6-361" fmla="*/ 2279202 w 2325292"/>
                  <a:gd name="connsiteY6-362" fmla="*/ 73403 h 1653747"/>
                  <a:gd name="connsiteX7-363" fmla="*/ 2289656 w 2325292"/>
                  <a:gd name="connsiteY7-364" fmla="*/ 22903 h 1653747"/>
                  <a:gd name="connsiteX8-365" fmla="*/ 2292767 w 2325292"/>
                  <a:gd name="connsiteY8-366" fmla="*/ 38368 h 1653747"/>
                  <a:gd name="connsiteX9-367" fmla="*/ 2253056 w 2325292"/>
                  <a:gd name="connsiteY9-368" fmla="*/ 74109 h 1653747"/>
                  <a:gd name="connsiteX10-369" fmla="*/ 2282692 w 2325292"/>
                  <a:gd name="connsiteY10-370" fmla="*/ 88358 h 1653747"/>
                  <a:gd name="connsiteX0-371" fmla="*/ 2282692 w 2325292"/>
                  <a:gd name="connsiteY0-372" fmla="*/ 88358 h 1653747"/>
                  <a:gd name="connsiteX1-373" fmla="*/ 2312621 w 2325292"/>
                  <a:gd name="connsiteY1-374" fmla="*/ 74109 h 1653747"/>
                  <a:gd name="connsiteX2-375" fmla="*/ 2272911 w 2325292"/>
                  <a:gd name="connsiteY2-376" fmla="*/ 62196 h 1653747"/>
                  <a:gd name="connsiteX3-377" fmla="*/ 2260997 w 2325292"/>
                  <a:gd name="connsiteY3-378" fmla="*/ 109852 h 1653747"/>
                  <a:gd name="connsiteX4-379" fmla="*/ 1878536 w 2325292"/>
                  <a:gd name="connsiteY4-380" fmla="*/ 1391735 h 1653747"/>
                  <a:gd name="connsiteX5-381" fmla="*/ 12798 w 2325292"/>
                  <a:gd name="connsiteY5-382" fmla="*/ 1092450 h 1653747"/>
                  <a:gd name="connsiteX6-383" fmla="*/ 2279202 w 2325292"/>
                  <a:gd name="connsiteY6-384" fmla="*/ 73403 h 1653747"/>
                  <a:gd name="connsiteX7-385" fmla="*/ 2253916 w 2325292"/>
                  <a:gd name="connsiteY7-386" fmla="*/ 26873 h 1653747"/>
                  <a:gd name="connsiteX8-387" fmla="*/ 2292767 w 2325292"/>
                  <a:gd name="connsiteY8-388" fmla="*/ 38368 h 1653747"/>
                  <a:gd name="connsiteX9-389" fmla="*/ 2253056 w 2325292"/>
                  <a:gd name="connsiteY9-390" fmla="*/ 74109 h 1653747"/>
                  <a:gd name="connsiteX10-391" fmla="*/ 2282692 w 2325292"/>
                  <a:gd name="connsiteY10-392" fmla="*/ 88358 h 1653747"/>
                  <a:gd name="connsiteX0-393" fmla="*/ 2282692 w 2325292"/>
                  <a:gd name="connsiteY0-394" fmla="*/ 88358 h 1653747"/>
                  <a:gd name="connsiteX1-395" fmla="*/ 2284823 w 2325292"/>
                  <a:gd name="connsiteY1-396" fmla="*/ 66167 h 1653747"/>
                  <a:gd name="connsiteX2-397" fmla="*/ 2272911 w 2325292"/>
                  <a:gd name="connsiteY2-398" fmla="*/ 62196 h 1653747"/>
                  <a:gd name="connsiteX3-399" fmla="*/ 2260997 w 2325292"/>
                  <a:gd name="connsiteY3-400" fmla="*/ 109852 h 1653747"/>
                  <a:gd name="connsiteX4-401" fmla="*/ 1878536 w 2325292"/>
                  <a:gd name="connsiteY4-402" fmla="*/ 1391735 h 1653747"/>
                  <a:gd name="connsiteX5-403" fmla="*/ 12798 w 2325292"/>
                  <a:gd name="connsiteY5-404" fmla="*/ 1092450 h 1653747"/>
                  <a:gd name="connsiteX6-405" fmla="*/ 2279202 w 2325292"/>
                  <a:gd name="connsiteY6-406" fmla="*/ 73403 h 1653747"/>
                  <a:gd name="connsiteX7-407" fmla="*/ 2253916 w 2325292"/>
                  <a:gd name="connsiteY7-408" fmla="*/ 26873 h 1653747"/>
                  <a:gd name="connsiteX8-409" fmla="*/ 2292767 w 2325292"/>
                  <a:gd name="connsiteY8-410" fmla="*/ 38368 h 1653747"/>
                  <a:gd name="connsiteX9-411" fmla="*/ 2253056 w 2325292"/>
                  <a:gd name="connsiteY9-412" fmla="*/ 74109 h 1653747"/>
                  <a:gd name="connsiteX10-413" fmla="*/ 2282692 w 2325292"/>
                  <a:gd name="connsiteY10-414" fmla="*/ 88358 h 16537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3" y="connsiteY6-134"/>
                  </a:cxn>
                  <a:cxn ang="0">
                    <a:pos x="connsiteX7-219" y="connsiteY7-220"/>
                  </a:cxn>
                  <a:cxn ang="0">
                    <a:pos x="connsiteX8-253" y="connsiteY8-254"/>
                  </a:cxn>
                  <a:cxn ang="0">
                    <a:pos x="connsiteX9-327" y="connsiteY9-328"/>
                  </a:cxn>
                  <a:cxn ang="0">
                    <a:pos x="connsiteX10-369" y="connsiteY10-370"/>
                  </a:cxn>
                </a:cxnLst>
                <a:rect l="l" t="t" r="r" b="b"/>
                <a:pathLst>
                  <a:path w="2325292" h="1653747">
                    <a:moveTo>
                      <a:pt x="2282692" y="88358"/>
                    </a:moveTo>
                    <a:cubicBezTo>
                      <a:pt x="2295267" y="154543"/>
                      <a:pt x="2271892" y="2357"/>
                      <a:pt x="2284823" y="66167"/>
                    </a:cubicBezTo>
                    <a:cubicBezTo>
                      <a:pt x="2290473" y="61807"/>
                      <a:pt x="2279529" y="52268"/>
                      <a:pt x="2272911" y="62196"/>
                    </a:cubicBezTo>
                    <a:cubicBezTo>
                      <a:pt x="2266293" y="72124"/>
                      <a:pt x="2334007" y="-111738"/>
                      <a:pt x="2260997" y="109852"/>
                    </a:cubicBezTo>
                    <a:cubicBezTo>
                      <a:pt x="2428595" y="-47527"/>
                      <a:pt x="2257207" y="1322613"/>
                      <a:pt x="1878536" y="1391735"/>
                    </a:cubicBezTo>
                    <a:cubicBezTo>
                      <a:pt x="564265" y="2190911"/>
                      <a:pt x="-102472" y="887595"/>
                      <a:pt x="12798" y="1092450"/>
                    </a:cubicBezTo>
                    <a:cubicBezTo>
                      <a:pt x="882708" y="2218453"/>
                      <a:pt x="2279202" y="1373477"/>
                      <a:pt x="2279202" y="73403"/>
                    </a:cubicBezTo>
                    <a:cubicBezTo>
                      <a:pt x="2279202" y="64497"/>
                      <a:pt x="2255327" y="35743"/>
                      <a:pt x="2253916" y="26873"/>
                    </a:cubicBezTo>
                    <a:cubicBezTo>
                      <a:pt x="2262896" y="28058"/>
                      <a:pt x="2283787" y="37183"/>
                      <a:pt x="2292767" y="38368"/>
                    </a:cubicBezTo>
                    <a:cubicBezTo>
                      <a:pt x="2294091" y="47634"/>
                      <a:pt x="2251732" y="64843"/>
                      <a:pt x="2253056" y="74109"/>
                    </a:cubicBezTo>
                    <a:lnTo>
                      <a:pt x="2282692" y="88358"/>
                    </a:lnTo>
                    <a:close/>
                  </a:path>
                </a:pathLst>
              </a:custGeom>
              <a:gradFill flip="none" rotWithShape="1">
                <a:gsLst>
                  <a:gs pos="53000">
                    <a:schemeClr val="bg1">
                      <a:alpha val="29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00" fill="hold"/>
                                        <p:tgtEl>
                                          <p:spTgt spid="3"/>
                                        </p:tgtEl>
                                        <p:attrNameLst>
                                          <p:attrName>ppt_x</p:attrName>
                                        </p:attrNameLst>
                                      </p:cBhvr>
                                      <p:tavLst>
                                        <p:tav tm="0">
                                          <p:val>
                                            <p:strVal val="#ppt_x"/>
                                          </p:val>
                                        </p:tav>
                                        <p:tav tm="100000">
                                          <p:val>
                                            <p:strVal val="#ppt_x"/>
                                          </p:val>
                                        </p:tav>
                                      </p:tavLst>
                                    </p:anim>
                                    <p:anim calcmode="lin" valueType="num">
                                      <p:cBhvr additive="base">
                                        <p:cTn id="8" dur="7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650" fill="hold"/>
                                        <p:tgtEl>
                                          <p:spTgt spid="4"/>
                                        </p:tgtEl>
                                        <p:attrNameLst>
                                          <p:attrName>ppt_x</p:attrName>
                                        </p:attrNameLst>
                                      </p:cBhvr>
                                      <p:tavLst>
                                        <p:tav tm="0">
                                          <p:val>
                                            <p:strVal val="#ppt_x"/>
                                          </p:val>
                                        </p:tav>
                                        <p:tav tm="100000">
                                          <p:val>
                                            <p:strVal val="#ppt_x"/>
                                          </p:val>
                                        </p:tav>
                                      </p:tavLst>
                                    </p:anim>
                                    <p:anim calcmode="lin" valueType="num">
                                      <p:cBhvr additive="base">
                                        <p:cTn id="12" dur="6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600" fill="hold"/>
                                        <p:tgtEl>
                                          <p:spTgt spid="5"/>
                                        </p:tgtEl>
                                        <p:attrNameLst>
                                          <p:attrName>ppt_x</p:attrName>
                                        </p:attrNameLst>
                                      </p:cBhvr>
                                      <p:tavLst>
                                        <p:tav tm="0">
                                          <p:val>
                                            <p:strVal val="#ppt_x"/>
                                          </p:val>
                                        </p:tav>
                                        <p:tav tm="100000">
                                          <p:val>
                                            <p:strVal val="#ppt_x"/>
                                          </p:val>
                                        </p:tav>
                                      </p:tavLst>
                                    </p:anim>
                                    <p:anim calcmode="lin" valueType="num">
                                      <p:cBhvr additive="base">
                                        <p:cTn id="16" dur="6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650" fill="hold"/>
                                        <p:tgtEl>
                                          <p:spTgt spid="6"/>
                                        </p:tgtEl>
                                        <p:attrNameLst>
                                          <p:attrName>ppt_x</p:attrName>
                                        </p:attrNameLst>
                                      </p:cBhvr>
                                      <p:tavLst>
                                        <p:tav tm="0">
                                          <p:val>
                                            <p:strVal val="#ppt_x"/>
                                          </p:val>
                                        </p:tav>
                                        <p:tav tm="100000">
                                          <p:val>
                                            <p:strVal val="#ppt_x"/>
                                          </p:val>
                                        </p:tav>
                                      </p:tavLst>
                                    </p:anim>
                                    <p:anim calcmode="lin" valueType="num">
                                      <p:cBhvr additive="base">
                                        <p:cTn id="20" dur="650" fill="hold"/>
                                        <p:tgtEl>
                                          <p:spTgt spid="6"/>
                                        </p:tgtEl>
                                        <p:attrNameLst>
                                          <p:attrName>ppt_y</p:attrName>
                                        </p:attrNameLst>
                                      </p:cBhvr>
                                      <p:tavLst>
                                        <p:tav tm="0">
                                          <p:val>
                                            <p:strVal val="1+#ppt_h/2"/>
                                          </p:val>
                                        </p:tav>
                                        <p:tav tm="100000">
                                          <p:val>
                                            <p:strVal val="#ppt_y"/>
                                          </p:val>
                                        </p:tav>
                                      </p:tavLst>
                                    </p:anim>
                                  </p:childTnLst>
                                </p:cTn>
                              </p:par>
                              <p:par>
                                <p:cTn id="21" presetID="26" presetClass="emph" presetSubtype="0" fill="hold" nodeType="withEffect">
                                  <p:stCondLst>
                                    <p:cond delay="1000"/>
                                  </p:stCondLst>
                                  <p:childTnLst>
                                    <p:animEffect transition="out" filter="fade">
                                      <p:cBhvr>
                                        <p:cTn id="22" dur="600" tmFilter="0, 0; .2, .5; .8, .5; 1, 0"/>
                                        <p:tgtEl>
                                          <p:spTgt spid="4"/>
                                        </p:tgtEl>
                                      </p:cBhvr>
                                    </p:animEffect>
                                    <p:animScale>
                                      <p:cBhvr>
                                        <p:cTn id="23" dur="300" autoRev="1" fill="hold"/>
                                        <p:tgtEl>
                                          <p:spTgt spid="4"/>
                                        </p:tgtEl>
                                      </p:cBhvr>
                                      <p:by x="105000" y="105000"/>
                                    </p:animScale>
                                  </p:childTnLst>
                                </p:cTn>
                              </p:par>
                              <p:par>
                                <p:cTn id="24" presetID="2" presetClass="entr" presetSubtype="8" fill="hold" nodeType="withEffect">
                                  <p:stCondLst>
                                    <p:cond delay="10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700" fill="hold"/>
                                        <p:tgtEl>
                                          <p:spTgt spid="7"/>
                                        </p:tgtEl>
                                        <p:attrNameLst>
                                          <p:attrName>ppt_x</p:attrName>
                                        </p:attrNameLst>
                                      </p:cBhvr>
                                      <p:tavLst>
                                        <p:tav tm="0">
                                          <p:val>
                                            <p:strVal val="0-#ppt_w/2"/>
                                          </p:val>
                                        </p:tav>
                                        <p:tav tm="100000">
                                          <p:val>
                                            <p:strVal val="#ppt_x"/>
                                          </p:val>
                                        </p:tav>
                                      </p:tavLst>
                                    </p:anim>
                                    <p:anim calcmode="lin" valueType="num">
                                      <p:cBhvr additive="base">
                                        <p:cTn id="27" dur="7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sp>
        <p:nvSpPr>
          <p:cNvPr id="150" name="椭圆 149"/>
          <p:cNvSpPr/>
          <p:nvPr/>
        </p:nvSpPr>
        <p:spPr>
          <a:xfrm>
            <a:off x="5759367" y="1433979"/>
            <a:ext cx="1623150" cy="2124810"/>
          </a:xfrm>
          <a:custGeom>
            <a:avLst/>
            <a:gdLst/>
            <a:ahLst/>
            <a:cxnLst/>
            <a:rect l="l" t="t" r="r" b="b"/>
            <a:pathLst>
              <a:path w="1623150" h="2098834">
                <a:moveTo>
                  <a:pt x="761916" y="0"/>
                </a:moveTo>
                <a:cubicBezTo>
                  <a:pt x="1250917" y="83434"/>
                  <a:pt x="1623150" y="518002"/>
                  <a:pt x="1623150" y="1041374"/>
                </a:cubicBezTo>
                <a:cubicBezTo>
                  <a:pt x="1623150" y="1625393"/>
                  <a:pt x="1159653" y="2098834"/>
                  <a:pt x="587901" y="2098834"/>
                </a:cubicBezTo>
                <a:cubicBezTo>
                  <a:pt x="369427" y="2098834"/>
                  <a:pt x="166759" y="2029707"/>
                  <a:pt x="0" y="1911298"/>
                </a:cubicBezTo>
                <a:cubicBezTo>
                  <a:pt x="56436" y="1922279"/>
                  <a:pt x="114642" y="1927384"/>
                  <a:pt x="174014" y="1927384"/>
                </a:cubicBezTo>
                <a:cubicBezTo>
                  <a:pt x="745766" y="1927384"/>
                  <a:pt x="1209263" y="1453943"/>
                  <a:pt x="1209263" y="869924"/>
                </a:cubicBezTo>
                <a:cubicBezTo>
                  <a:pt x="1209263" y="509067"/>
                  <a:pt x="1032308" y="190426"/>
                  <a:pt x="761916" y="0"/>
                </a:cubicBezTo>
                <a:close/>
              </a:path>
            </a:pathLst>
          </a:custGeom>
          <a:gradFill flip="none" rotWithShape="1">
            <a:gsLst>
              <a:gs pos="53000">
                <a:schemeClr val="bg1">
                  <a:alpha val="14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nvGrpSpPr>
          <p:cNvPr id="3" name="组合 2"/>
          <p:cNvGrpSpPr/>
          <p:nvPr/>
        </p:nvGrpSpPr>
        <p:grpSpPr bwMode="auto">
          <a:xfrm>
            <a:off x="4117975" y="1244600"/>
            <a:ext cx="4359275" cy="2860675"/>
            <a:chOff x="4118744" y="1244029"/>
            <a:chExt cx="4359275" cy="2861384"/>
          </a:xfrm>
        </p:grpSpPr>
        <p:graphicFrame>
          <p:nvGraphicFramePr>
            <p:cNvPr id="11316" name="图表 40"/>
            <p:cNvGraphicFramePr/>
            <p:nvPr/>
          </p:nvGraphicFramePr>
          <p:xfrm>
            <a:off x="4067944" y="1193229"/>
            <a:ext cx="4460875" cy="2552388"/>
          </p:xfrm>
          <a:graphic>
            <a:graphicData uri="http://schemas.openxmlformats.org/presentationml/2006/ole">
              <mc:AlternateContent xmlns:mc="http://schemas.openxmlformats.org/markup-compatibility/2006">
                <mc:Choice xmlns:v="urn:schemas-microsoft-com:vml" Requires="v">
                  <p:oleObj spid="_x0000_s11326" name="" r:id="rId1" imgW="4462145" imgH="2548255" progId="Excel.Chart.8">
                    <p:embed/>
                  </p:oleObj>
                </mc:Choice>
                <mc:Fallback>
                  <p:oleObj name="" r:id="rId1" imgW="4462145" imgH="2548255" progId="Excel.Chart.8">
                    <p:embed/>
                    <p:pic>
                      <p:nvPicPr>
                        <p:cNvPr id="0" name="图表 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193229"/>
                          <a:ext cx="4460875" cy="255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317" name="组合 41"/>
            <p:cNvGrpSpPr/>
            <p:nvPr/>
          </p:nvGrpSpPr>
          <p:grpSpPr bwMode="auto">
            <a:xfrm>
              <a:off x="5310957" y="1450404"/>
              <a:ext cx="2002627" cy="2655009"/>
              <a:chOff x="1469132" y="1491716"/>
              <a:chExt cx="2287196" cy="3033128"/>
            </a:xfrm>
          </p:grpSpPr>
          <p:sp>
            <p:nvSpPr>
              <p:cNvPr id="11321" name="矩形 42"/>
              <p:cNvSpPr>
                <a:spLocks noChangeArrowheads="1"/>
              </p:cNvSpPr>
              <p:nvPr/>
            </p:nvSpPr>
            <p:spPr bwMode="auto">
              <a:xfrm>
                <a:off x="1524079" y="4000580"/>
                <a:ext cx="2232249" cy="52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spcBef>
                    <a:spcPct val="0"/>
                  </a:spcBef>
                  <a:buClr>
                    <a:srgbClr val="0070C0"/>
                  </a:buClr>
                  <a:buFontTx/>
                  <a:buNone/>
                </a:pPr>
                <a:r>
                  <a:rPr lang="en-US" altLang="zh-CN" sz="1800" b="1">
                    <a:solidFill>
                      <a:srgbClr val="000000"/>
                    </a:solidFill>
                    <a:latin typeface="微软雅黑" panose="020B0503020204020204" pitchFamily="34" charset="-122"/>
                    <a:ea typeface="微软雅黑" panose="020B0503020204020204" pitchFamily="34" charset="-122"/>
                  </a:rPr>
                  <a:t>GDP</a:t>
                </a:r>
                <a:r>
                  <a:rPr lang="zh-CN" altLang="en-US" sz="1800" b="1">
                    <a:solidFill>
                      <a:srgbClr val="000000"/>
                    </a:solidFill>
                    <a:latin typeface="微软雅黑" panose="020B0503020204020204" pitchFamily="34" charset="-122"/>
                    <a:ea typeface="微软雅黑" panose="020B0503020204020204" pitchFamily="34" charset="-122"/>
                  </a:rPr>
                  <a:t>（</a:t>
                </a:r>
                <a:r>
                  <a:rPr lang="en-US" altLang="zh-CN" sz="1800" b="1">
                    <a:solidFill>
                      <a:srgbClr val="000000"/>
                    </a:solidFill>
                    <a:latin typeface="微软雅黑" panose="020B0503020204020204" pitchFamily="34" charset="-122"/>
                    <a:ea typeface="微软雅黑" panose="020B0503020204020204" pitchFamily="34" charset="-122"/>
                  </a:rPr>
                  <a:t>100%</a:t>
                </a:r>
                <a:r>
                  <a:rPr lang="zh-CN" altLang="en-US" sz="1800" b="1">
                    <a:solidFill>
                      <a:srgbClr val="000000"/>
                    </a:solidFill>
                    <a:latin typeface="微软雅黑" panose="020B0503020204020204" pitchFamily="34" charset="-122"/>
                    <a:ea typeface="微软雅黑" panose="020B0503020204020204" pitchFamily="34" charset="-122"/>
                  </a:rPr>
                  <a:t>）</a:t>
                </a:r>
                <a:endParaRPr lang="zh-CN" altLang="en-US" sz="1800" b="1">
                  <a:solidFill>
                    <a:srgbClr val="000000"/>
                  </a:solidFill>
                  <a:latin typeface="微软雅黑" panose="020B0503020204020204" pitchFamily="34" charset="-122"/>
                  <a:ea typeface="微软雅黑" panose="020B0503020204020204" pitchFamily="34" charset="-122"/>
                </a:endParaRPr>
              </a:p>
            </p:txBody>
          </p:sp>
          <p:sp>
            <p:nvSpPr>
              <p:cNvPr id="144" name="TextBox 143"/>
              <p:cNvSpPr txBox="1"/>
              <p:nvPr/>
            </p:nvSpPr>
            <p:spPr>
              <a:xfrm>
                <a:off x="2709279" y="2460470"/>
                <a:ext cx="1020764" cy="524257"/>
              </a:xfrm>
              <a:prstGeom prst="rect">
                <a:avLst/>
              </a:prstGeom>
              <a:noFill/>
            </p:spPr>
            <p:txBody>
              <a:bodyPr wrap="none">
                <a:spAutoFit/>
              </a:bodyPr>
              <a:lstStyle/>
              <a:p>
                <a:pPr eaLnBrk="1" fontAlgn="auto" hangingPunct="1">
                  <a:spcBef>
                    <a:spcPts val="0"/>
                  </a:spcBef>
                  <a:spcAft>
                    <a:spcPts val="0"/>
                  </a:spcAft>
                  <a:defRPr/>
                </a:pPr>
                <a:r>
                  <a:rPr lang="en-US" altLang="zh-CN" sz="28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rPr>
                  <a:t>60%</a:t>
                </a:r>
                <a:endParaRPr lang="zh-CN" altLang="en-US" sz="28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endParaRPr>
              </a:p>
            </p:txBody>
          </p:sp>
          <p:sp>
            <p:nvSpPr>
              <p:cNvPr id="145" name="TextBox 144"/>
              <p:cNvSpPr txBox="1"/>
              <p:nvPr/>
            </p:nvSpPr>
            <p:spPr>
              <a:xfrm>
                <a:off x="1469132" y="2656386"/>
                <a:ext cx="824951" cy="420857"/>
              </a:xfrm>
              <a:prstGeom prst="rect">
                <a:avLst/>
              </a:prstGeom>
              <a:noFill/>
            </p:spPr>
            <p:txBody>
              <a:bodyPr wrap="none">
                <a:spAutoFit/>
              </a:bodyPr>
              <a:lstStyle/>
              <a:p>
                <a:pPr eaLnBrk="1" fontAlgn="auto" hangingPunct="1">
                  <a:spcBef>
                    <a:spcPts val="0"/>
                  </a:spcBef>
                  <a:spcAft>
                    <a:spcPts val="0"/>
                  </a:spcAft>
                  <a:defRPr/>
                </a:pPr>
                <a:r>
                  <a:rPr lang="en-US" altLang="zh-CN"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rPr>
                  <a:t>20%</a:t>
                </a:r>
                <a:endParaRPr lang="zh-CN" altLang="en-US"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endParaRPr>
              </a:p>
            </p:txBody>
          </p:sp>
          <p:sp>
            <p:nvSpPr>
              <p:cNvPr id="146" name="TextBox 145"/>
              <p:cNvSpPr txBox="1"/>
              <p:nvPr/>
            </p:nvSpPr>
            <p:spPr>
              <a:xfrm>
                <a:off x="1523524" y="1858210"/>
                <a:ext cx="690783" cy="350110"/>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rPr>
                  <a:t>10%</a:t>
                </a:r>
                <a:endParaRPr lang="zh-CN" altLang="en-US" sz="14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endParaRPr>
              </a:p>
            </p:txBody>
          </p:sp>
          <p:sp>
            <p:nvSpPr>
              <p:cNvPr id="147" name="TextBox 146"/>
              <p:cNvSpPr txBox="1"/>
              <p:nvPr/>
            </p:nvSpPr>
            <p:spPr>
              <a:xfrm>
                <a:off x="2003990" y="1491774"/>
                <a:ext cx="688971" cy="35192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rPr>
                  <a:t>10%</a:t>
                </a:r>
                <a:endParaRPr lang="zh-CN" altLang="en-US" sz="1400" dirty="0">
                  <a:solidFill>
                    <a:prstClr val="white"/>
                  </a:solidFill>
                  <a:effectLst>
                    <a:outerShdw blurRad="50800" dist="38100" dir="8100000" algn="tr" rotWithShape="0">
                      <a:prstClr val="black">
                        <a:alpha val="40000"/>
                      </a:prstClr>
                    </a:outerShdw>
                  </a:effectLst>
                  <a:latin typeface="Arial Black" panose="020B0A04020102020204" pitchFamily="34" charset="0"/>
                  <a:ea typeface="+mn-ea"/>
                </a:endParaRPr>
              </a:p>
            </p:txBody>
          </p:sp>
        </p:grpSp>
        <p:sp>
          <p:nvSpPr>
            <p:cNvPr id="153" name="椭圆 152"/>
            <p:cNvSpPr/>
            <p:nvPr/>
          </p:nvSpPr>
          <p:spPr>
            <a:xfrm>
              <a:off x="5265941" y="1691679"/>
              <a:ext cx="2026171" cy="1873459"/>
            </a:xfrm>
            <a:custGeom>
              <a:avLst/>
              <a:gdLst/>
              <a:ahLst/>
              <a:cxnLst/>
              <a:rect l="l" t="t" r="r" b="b"/>
              <a:pathLst>
                <a:path w="2026171" h="1789092">
                  <a:moveTo>
                    <a:pt x="288888" y="0"/>
                  </a:moveTo>
                  <a:cubicBezTo>
                    <a:pt x="259921" y="96684"/>
                    <a:pt x="244561" y="199336"/>
                    <a:pt x="244561" y="305653"/>
                  </a:cubicBezTo>
                  <a:cubicBezTo>
                    <a:pt x="244561" y="889672"/>
                    <a:pt x="708058" y="1363113"/>
                    <a:pt x="1279810" y="1363113"/>
                  </a:cubicBezTo>
                  <a:cubicBezTo>
                    <a:pt x="1573353" y="1363113"/>
                    <a:pt x="1838361" y="1238319"/>
                    <a:pt x="2026171" y="1037285"/>
                  </a:cubicBezTo>
                  <a:cubicBezTo>
                    <a:pt x="1898157" y="1472335"/>
                    <a:pt x="1502917" y="1789092"/>
                    <a:pt x="1035249" y="1789092"/>
                  </a:cubicBezTo>
                  <a:cubicBezTo>
                    <a:pt x="463497" y="1789092"/>
                    <a:pt x="0" y="1315651"/>
                    <a:pt x="0" y="731632"/>
                  </a:cubicBezTo>
                  <a:cubicBezTo>
                    <a:pt x="0" y="447454"/>
                    <a:pt x="109743" y="189457"/>
                    <a:pt x="288888" y="0"/>
                  </a:cubicBezTo>
                  <a:close/>
                </a:path>
              </a:pathLst>
            </a:custGeom>
            <a:gradFill flip="none" rotWithShape="1">
              <a:gsLst>
                <a:gs pos="53000">
                  <a:schemeClr val="bg1">
                    <a:alpha val="15000"/>
                  </a:schemeClr>
                </a:gs>
                <a:gs pos="100000">
                  <a:srgbClr val="FFFFFF">
                    <a:alpha val="0"/>
                  </a:srgbClr>
                </a:gs>
                <a:gs pos="1000">
                  <a:schemeClr val="bg1">
                    <a:alpha val="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bwMode="auto">
          <a:xfrm>
            <a:off x="1017588" y="1131888"/>
            <a:ext cx="2106612" cy="366712"/>
            <a:chOff x="1024940" y="1293738"/>
            <a:chExt cx="2106900" cy="366534"/>
          </a:xfrm>
        </p:grpSpPr>
        <p:grpSp>
          <p:nvGrpSpPr>
            <p:cNvPr id="11310" name="组合 30"/>
            <p:cNvGrpSpPr/>
            <p:nvPr/>
          </p:nvGrpSpPr>
          <p:grpSpPr bwMode="auto">
            <a:xfrm>
              <a:off x="1024940" y="1293738"/>
              <a:ext cx="2106900" cy="360040"/>
              <a:chOff x="1187624" y="1424290"/>
              <a:chExt cx="3024336" cy="360040"/>
            </a:xfrm>
          </p:grpSpPr>
          <p:sp>
            <p:nvSpPr>
              <p:cNvPr id="32" name="矩形 31"/>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3"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13" name="TextBox 112"/>
            <p:cNvSpPr txBox="1"/>
            <p:nvPr/>
          </p:nvSpPr>
          <p:spPr bwMode="auto">
            <a:xfrm>
              <a:off x="1237694" y="1322299"/>
              <a:ext cx="1614708" cy="337973"/>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点击添加</a:t>
              </a:r>
              <a:r>
                <a:rPr lang="zh-CN" altLang="en-US" spc="200" dirty="0">
                  <a:solidFill>
                    <a:prstClr val="white"/>
                  </a:solidFill>
                </a:rPr>
                <a:t>标题</a:t>
              </a:r>
              <a:endParaRPr lang="zh-CN" altLang="en-US" spc="200" dirty="0">
                <a:solidFill>
                  <a:prstClr val="white"/>
                </a:solidFill>
              </a:endParaRPr>
            </a:p>
          </p:txBody>
        </p:sp>
      </p:grpSp>
      <p:grpSp>
        <p:nvGrpSpPr>
          <p:cNvPr id="5" name="组合 4"/>
          <p:cNvGrpSpPr/>
          <p:nvPr/>
        </p:nvGrpSpPr>
        <p:grpSpPr bwMode="auto">
          <a:xfrm>
            <a:off x="1042988" y="2643188"/>
            <a:ext cx="3168650" cy="949325"/>
            <a:chOff x="744017" y="2986517"/>
            <a:chExt cx="3169344" cy="949257"/>
          </a:xfrm>
        </p:grpSpPr>
        <p:sp>
          <p:nvSpPr>
            <p:cNvPr id="136" name="矩形 135"/>
            <p:cNvSpPr/>
            <p:nvPr/>
          </p:nvSpPr>
          <p:spPr>
            <a:xfrm>
              <a:off x="750368" y="3126207"/>
              <a:ext cx="155609" cy="155564"/>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7" name="矩形 136"/>
            <p:cNvSpPr/>
            <p:nvPr/>
          </p:nvSpPr>
          <p:spPr>
            <a:xfrm>
              <a:off x="2450953" y="3100809"/>
              <a:ext cx="154022" cy="1555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8" name="矩形 137"/>
            <p:cNvSpPr/>
            <p:nvPr/>
          </p:nvSpPr>
          <p:spPr>
            <a:xfrm>
              <a:off x="2449365" y="3670680"/>
              <a:ext cx="155609" cy="1555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9" name="矩形 138"/>
            <p:cNvSpPr/>
            <p:nvPr/>
          </p:nvSpPr>
          <p:spPr>
            <a:xfrm>
              <a:off x="744017" y="3648457"/>
              <a:ext cx="155609" cy="1555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1282" name="组合 35"/>
            <p:cNvGrpSpPr/>
            <p:nvPr/>
          </p:nvGrpSpPr>
          <p:grpSpPr bwMode="auto">
            <a:xfrm>
              <a:off x="1041187" y="2986517"/>
              <a:ext cx="1313805" cy="366033"/>
              <a:chOff x="1024940" y="1293738"/>
              <a:chExt cx="2261232" cy="399146"/>
            </a:xfrm>
          </p:grpSpPr>
          <p:grpSp>
            <p:nvGrpSpPr>
              <p:cNvPr id="11304" name="组合 37"/>
              <p:cNvGrpSpPr/>
              <p:nvPr/>
            </p:nvGrpSpPr>
            <p:grpSpPr bwMode="auto">
              <a:xfrm>
                <a:off x="1024940" y="1293738"/>
                <a:ext cx="2106900" cy="360040"/>
                <a:chOff x="1187624" y="1424290"/>
                <a:chExt cx="3024336" cy="360040"/>
              </a:xfrm>
            </p:grpSpPr>
            <p:sp>
              <p:nvSpPr>
                <p:cNvPr id="40" name="矩形 39"/>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39" name="TextBox 38"/>
              <p:cNvSpPr txBox="1"/>
              <p:nvPr/>
            </p:nvSpPr>
            <p:spPr bwMode="auto">
              <a:xfrm>
                <a:off x="1243153" y="1300662"/>
                <a:ext cx="2044206" cy="392934"/>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nvGrpSpPr>
            <p:cNvPr id="11283" name="组合 41"/>
            <p:cNvGrpSpPr/>
            <p:nvPr/>
          </p:nvGrpSpPr>
          <p:grpSpPr bwMode="auto">
            <a:xfrm>
              <a:off x="2689225" y="3010541"/>
              <a:ext cx="1224136" cy="330171"/>
              <a:chOff x="1024940" y="1293738"/>
              <a:chExt cx="2106900" cy="360040"/>
            </a:xfrm>
          </p:grpSpPr>
          <p:grpSp>
            <p:nvGrpSpPr>
              <p:cNvPr id="11298" name="组合 42"/>
              <p:cNvGrpSpPr/>
              <p:nvPr/>
            </p:nvGrpSpPr>
            <p:grpSpPr bwMode="auto">
              <a:xfrm>
                <a:off x="1024940" y="1293738"/>
                <a:ext cx="2106900" cy="360040"/>
                <a:chOff x="1187624" y="1424290"/>
                <a:chExt cx="3024336" cy="360040"/>
              </a:xfrm>
            </p:grpSpPr>
            <p:sp>
              <p:nvSpPr>
                <p:cNvPr id="45" name="矩形 44"/>
                <p:cNvSpPr/>
                <p:nvPr/>
              </p:nvSpPr>
              <p:spPr>
                <a:xfrm>
                  <a:off x="1187624" y="1424290"/>
                  <a:ext cx="3024336" cy="360040"/>
                </a:xfrm>
                <a:prstGeom prst="rect">
                  <a:avLst/>
                </a:prstGeom>
                <a:solidFill>
                  <a:schemeClr val="tx1">
                    <a:lumMod val="65000"/>
                    <a:lumOff val="3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43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4" name="TextBox 43"/>
              <p:cNvSpPr txBox="1"/>
              <p:nvPr/>
            </p:nvSpPr>
            <p:spPr bwMode="auto">
              <a:xfrm>
                <a:off x="1243408" y="1300429"/>
                <a:ext cx="1795513" cy="335812"/>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nvGrpSpPr>
            <p:cNvPr id="11284" name="组合 46"/>
            <p:cNvGrpSpPr/>
            <p:nvPr/>
          </p:nvGrpSpPr>
          <p:grpSpPr bwMode="auto">
            <a:xfrm>
              <a:off x="1014616" y="3602633"/>
              <a:ext cx="1224136" cy="330171"/>
              <a:chOff x="1024940" y="1293738"/>
              <a:chExt cx="2106900" cy="360040"/>
            </a:xfrm>
          </p:grpSpPr>
          <p:grpSp>
            <p:nvGrpSpPr>
              <p:cNvPr id="11292" name="组合 47"/>
              <p:cNvGrpSpPr/>
              <p:nvPr/>
            </p:nvGrpSpPr>
            <p:grpSpPr bwMode="auto">
              <a:xfrm>
                <a:off x="1024940" y="1293738"/>
                <a:ext cx="2106900" cy="360040"/>
                <a:chOff x="1187624" y="1424290"/>
                <a:chExt cx="3024336" cy="360040"/>
              </a:xfrm>
            </p:grpSpPr>
            <p:sp>
              <p:nvSpPr>
                <p:cNvPr id="50" name="矩形 49"/>
                <p:cNvSpPr/>
                <p:nvPr/>
              </p:nvSpPr>
              <p:spPr>
                <a:xfrm>
                  <a:off x="1187624" y="1424290"/>
                  <a:ext cx="3024336" cy="360040"/>
                </a:xfrm>
                <a:prstGeom prst="rect">
                  <a:avLst/>
                </a:prstGeom>
                <a:solidFill>
                  <a:schemeClr val="bg1">
                    <a:lumMod val="65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1"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lumMod val="67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9" name="TextBox 48"/>
              <p:cNvSpPr txBox="1"/>
              <p:nvPr/>
            </p:nvSpPr>
            <p:spPr bwMode="auto">
              <a:xfrm>
                <a:off x="1242427" y="1300433"/>
                <a:ext cx="1888430" cy="335812"/>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nvGrpSpPr>
            <p:cNvPr id="11285" name="组合 51"/>
            <p:cNvGrpSpPr/>
            <p:nvPr/>
          </p:nvGrpSpPr>
          <p:grpSpPr bwMode="auto">
            <a:xfrm>
              <a:off x="2689225" y="3605603"/>
              <a:ext cx="1224136" cy="330171"/>
              <a:chOff x="1024940" y="1293738"/>
              <a:chExt cx="2106900" cy="360040"/>
            </a:xfrm>
          </p:grpSpPr>
          <p:grpSp>
            <p:nvGrpSpPr>
              <p:cNvPr id="11286" name="组合 52"/>
              <p:cNvGrpSpPr/>
              <p:nvPr/>
            </p:nvGrpSpPr>
            <p:grpSpPr bwMode="auto">
              <a:xfrm>
                <a:off x="1024940" y="1293738"/>
                <a:ext cx="2106900" cy="360040"/>
                <a:chOff x="1187624" y="1424290"/>
                <a:chExt cx="3024336" cy="360040"/>
              </a:xfrm>
            </p:grpSpPr>
            <p:sp>
              <p:nvSpPr>
                <p:cNvPr id="55" name="矩形 54"/>
                <p:cNvSpPr/>
                <p:nvPr/>
              </p:nvSpPr>
              <p:spPr>
                <a:xfrm>
                  <a:off x="1187624" y="1424290"/>
                  <a:ext cx="3024336" cy="360040"/>
                </a:xfrm>
                <a:prstGeom prst="rect">
                  <a:avLst/>
                </a:prstGeom>
                <a:solidFill>
                  <a:schemeClr val="tx1">
                    <a:lumMod val="50000"/>
                    <a:lumOff val="50000"/>
                  </a:schemeClr>
                </a:soli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32000"/>
                        <a:lumMod val="65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54" name="TextBox 53"/>
              <p:cNvSpPr txBox="1"/>
              <p:nvPr/>
            </p:nvSpPr>
            <p:spPr bwMode="auto">
              <a:xfrm>
                <a:off x="1243408" y="1300656"/>
                <a:ext cx="1795513" cy="335812"/>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spc="200" dirty="0" smtClean="0">
                    <a:solidFill>
                      <a:prstClr val="white"/>
                    </a:solidFill>
                  </a:rPr>
                  <a:t>添加</a:t>
                </a:r>
                <a:r>
                  <a:rPr lang="zh-CN" altLang="en-US" sz="1400" spc="200" dirty="0">
                    <a:solidFill>
                      <a:prstClr val="white"/>
                    </a:solidFill>
                  </a:rPr>
                  <a:t>标题</a:t>
                </a:r>
                <a:endParaRPr lang="zh-CN" altLang="en-US" sz="1400" spc="200" dirty="0">
                  <a:solidFill>
                    <a:prstClr val="white"/>
                  </a:solidFill>
                </a:endParaRPr>
              </a:p>
            </p:txBody>
          </p:sp>
        </p:grpSp>
      </p:grpSp>
      <p:grpSp>
        <p:nvGrpSpPr>
          <p:cNvPr id="4" name="组合 3"/>
          <p:cNvGrpSpPr/>
          <p:nvPr/>
        </p:nvGrpSpPr>
        <p:grpSpPr bwMode="auto">
          <a:xfrm>
            <a:off x="998538" y="1622425"/>
            <a:ext cx="3398837" cy="830263"/>
            <a:chOff x="997889" y="1621914"/>
            <a:chExt cx="3399615" cy="830997"/>
          </a:xfrm>
        </p:grpSpPr>
        <p:sp>
          <p:nvSpPr>
            <p:cNvPr id="11274" name="矩形 111"/>
            <p:cNvSpPr>
              <a:spLocks noChangeArrowheads="1"/>
            </p:cNvSpPr>
            <p:nvPr/>
          </p:nvSpPr>
          <p:spPr bwMode="auto">
            <a:xfrm>
              <a:off x="1013128" y="1621914"/>
              <a:ext cx="33843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上海锐普广告有限公司以不同于传统的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制作模式创造全新的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体验。 这里有中国最大的原创</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素材站</a:t>
              </a:r>
              <a:r>
                <a:rPr lang="en-US" altLang="zh-CN" sz="1200">
                  <a:solidFill>
                    <a:srgbClr val="000000"/>
                  </a:solidFill>
                  <a:latin typeface="微软雅黑" panose="020B0503020204020204" pitchFamily="34" charset="-122"/>
                  <a:ea typeface="微软雅黑" panose="020B0503020204020204" pitchFamily="34" charset="-122"/>
                </a:rPr>
                <a:t>,</a:t>
              </a:r>
              <a:r>
                <a:rPr lang="zh-CN" altLang="en-US" sz="1200">
                  <a:solidFill>
                    <a:srgbClr val="000000"/>
                  </a:solidFill>
                  <a:latin typeface="微软雅黑" panose="020B0503020204020204" pitchFamily="34" charset="-122"/>
                  <a:ea typeface="微软雅黑" panose="020B0503020204020204" pitchFamily="34" charset="-122"/>
                </a:rPr>
                <a:t>这里有中国最强的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制作团队这里有人人都能快速提升的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培训。</a:t>
              </a:r>
              <a:endParaRPr lang="zh-CN" altLang="en-US" sz="1200">
                <a:solidFill>
                  <a:srgbClr val="000000"/>
                </a:solidFill>
              </a:endParaRPr>
            </a:p>
          </p:txBody>
        </p:sp>
        <p:grpSp>
          <p:nvGrpSpPr>
            <p:cNvPr id="11275" name="组合 56"/>
            <p:cNvGrpSpPr/>
            <p:nvPr/>
          </p:nvGrpSpPr>
          <p:grpSpPr bwMode="auto">
            <a:xfrm>
              <a:off x="997889" y="1730514"/>
              <a:ext cx="45719" cy="54187"/>
              <a:chOff x="1852566" y="482802"/>
              <a:chExt cx="406057" cy="481329"/>
            </a:xfrm>
          </p:grpSpPr>
          <p:sp>
            <p:nvSpPr>
              <p:cNvPr id="11276" name="等腰三角形 57"/>
              <p:cNvSpPr>
                <a:spLocks noChangeArrowheads="1"/>
              </p:cNvSpPr>
              <p:nvPr/>
            </p:nvSpPr>
            <p:spPr bwMode="auto">
              <a:xfrm rot="5400000" flipH="1">
                <a:off x="1815862" y="521370"/>
                <a:ext cx="480612" cy="404910"/>
              </a:xfrm>
              <a:prstGeom prst="triangle">
                <a:avLst>
                  <a:gd name="adj" fmla="val 100000"/>
                </a:avLst>
              </a:prstGeom>
              <a:solidFill>
                <a:srgbClr val="FF240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59" name="等腰三角形 58"/>
              <p:cNvSpPr/>
              <p:nvPr/>
            </p:nvSpPr>
            <p:spPr>
              <a:xfrm rot="16200000" flipH="1">
                <a:off x="1817116" y="513327"/>
                <a:ext cx="479871" cy="408971"/>
              </a:xfrm>
              <a:prstGeom prst="triangle">
                <a:avLst>
                  <a:gd name="adj" fmla="val 10000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21" presetClass="entr" presetSubtype="1" fill="hold" nodeType="withEffect">
                                  <p:stCondLst>
                                    <p:cond delay="500"/>
                                  </p:stCondLst>
                                  <p:childTnLst>
                                    <p:set>
                                      <p:cBhvr>
                                        <p:cTn id="13" dur="1" fill="hold">
                                          <p:stCondLst>
                                            <p:cond delay="0"/>
                                          </p:stCondLst>
                                        </p:cTn>
                                        <p:tgtEl>
                                          <p:spTgt spid="3"/>
                                        </p:tgtEl>
                                        <p:attrNameLst>
                                          <p:attrName>style.visibility</p:attrName>
                                        </p:attrNameLst>
                                      </p:cBhvr>
                                      <p:to>
                                        <p:strVal val="visible"/>
                                      </p:to>
                                    </p:set>
                                    <p:animEffect transition="in" filter="wheel(1)">
                                      <p:cBhvr>
                                        <p:cTn id="14" dur="1000"/>
                                        <p:tgtEl>
                                          <p:spTgt spid="3"/>
                                        </p:tgtEl>
                                      </p:cBhvr>
                                    </p:animEffect>
                                  </p:childTnLst>
                                </p:cTn>
                              </p:par>
                              <p:par>
                                <p:cTn id="15" presetID="2" presetClass="entr" presetSubtype="4" fill="hold" nodeType="withEffect">
                                  <p:stCondLst>
                                    <p:cond delay="125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bwMode="auto">
          <a:xfrm>
            <a:off x="971550" y="1068388"/>
            <a:ext cx="1965325" cy="3330575"/>
            <a:chOff x="971600" y="1069138"/>
            <a:chExt cx="1965472" cy="3329038"/>
          </a:xfrm>
        </p:grpSpPr>
        <p:grpSp>
          <p:nvGrpSpPr>
            <p:cNvPr id="12334" name="组合 35"/>
            <p:cNvGrpSpPr/>
            <p:nvPr/>
          </p:nvGrpSpPr>
          <p:grpSpPr bwMode="auto">
            <a:xfrm>
              <a:off x="971600" y="1069138"/>
              <a:ext cx="1965472" cy="1024225"/>
              <a:chOff x="1552586" y="1663700"/>
              <a:chExt cx="2520000" cy="1312942"/>
            </a:xfrm>
          </p:grpSpPr>
          <p:pic>
            <p:nvPicPr>
              <p:cNvPr id="12341" name="图片 23" descr="5-1.png"/>
              <p:cNvPicPr>
                <a:picLocks noChangeAspect="1"/>
              </p:cNvPicPr>
              <p:nvPr/>
            </p:nvPicPr>
            <p:blipFill>
              <a:blip r:embed="rId1">
                <a:extLst>
                  <a:ext uri="{28A0092B-C50C-407E-A947-70E740481C1C}">
                    <a14:useLocalDpi xmlns:a14="http://schemas.microsoft.com/office/drawing/2010/main" val="0"/>
                  </a:ext>
                </a:extLst>
              </a:blip>
              <a:srcRect l="12636" t="65372" r="54306" b="11662"/>
              <a:stretch>
                <a:fillRect/>
              </a:stretch>
            </p:blipFill>
            <p:spPr bwMode="auto">
              <a:xfrm>
                <a:off x="1552586" y="1663700"/>
                <a:ext cx="2520000" cy="131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42" name="TextBox 28"/>
              <p:cNvSpPr txBox="1">
                <a:spLocks noChangeArrowheads="1"/>
              </p:cNvSpPr>
              <p:nvPr/>
            </p:nvSpPr>
            <p:spPr bwMode="auto">
              <a:xfrm>
                <a:off x="1954226" y="2010394"/>
                <a:ext cx="1703657" cy="67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nvGrpSpPr>
            <p:cNvPr id="12335" name="组合 36"/>
            <p:cNvGrpSpPr/>
            <p:nvPr/>
          </p:nvGrpSpPr>
          <p:grpSpPr bwMode="auto">
            <a:xfrm>
              <a:off x="971600" y="2220926"/>
              <a:ext cx="1965472" cy="1025463"/>
              <a:chOff x="1155703" y="3083678"/>
              <a:chExt cx="2520000" cy="1312942"/>
            </a:xfrm>
          </p:grpSpPr>
          <p:pic>
            <p:nvPicPr>
              <p:cNvPr id="12339" name="图片 22" descr="5-1.png"/>
              <p:cNvPicPr>
                <a:picLocks noChangeAspect="1"/>
              </p:cNvPicPr>
              <p:nvPr/>
            </p:nvPicPr>
            <p:blipFill>
              <a:blip r:embed="rId1">
                <a:extLst>
                  <a:ext uri="{28A0092B-C50C-407E-A947-70E740481C1C}">
                    <a14:useLocalDpi xmlns:a14="http://schemas.microsoft.com/office/drawing/2010/main" val="0"/>
                  </a:ext>
                </a:extLst>
              </a:blip>
              <a:srcRect l="12636" t="65372" r="54306" b="11662"/>
              <a:stretch>
                <a:fillRect/>
              </a:stretch>
            </p:blipFill>
            <p:spPr bwMode="auto">
              <a:xfrm>
                <a:off x="1155703" y="3083678"/>
                <a:ext cx="2520000" cy="131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40" name="TextBox 30"/>
              <p:cNvSpPr txBox="1">
                <a:spLocks noChangeArrowheads="1"/>
              </p:cNvSpPr>
              <p:nvPr/>
            </p:nvSpPr>
            <p:spPr bwMode="auto">
              <a:xfrm>
                <a:off x="1557343" y="3459914"/>
                <a:ext cx="1677747" cy="6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nvGrpSpPr>
            <p:cNvPr id="12336" name="组合 37"/>
            <p:cNvGrpSpPr/>
            <p:nvPr/>
          </p:nvGrpSpPr>
          <p:grpSpPr bwMode="auto">
            <a:xfrm>
              <a:off x="971600" y="3373952"/>
              <a:ext cx="1965472" cy="1024224"/>
              <a:chOff x="1552586" y="4500245"/>
              <a:chExt cx="2520000" cy="1312942"/>
            </a:xfrm>
          </p:grpSpPr>
          <p:pic>
            <p:nvPicPr>
              <p:cNvPr id="12337" name="图片 21" descr="5-1.png"/>
              <p:cNvPicPr>
                <a:picLocks noChangeAspect="1"/>
              </p:cNvPicPr>
              <p:nvPr/>
            </p:nvPicPr>
            <p:blipFill>
              <a:blip r:embed="rId1">
                <a:extLst>
                  <a:ext uri="{28A0092B-C50C-407E-A947-70E740481C1C}">
                    <a14:useLocalDpi xmlns:a14="http://schemas.microsoft.com/office/drawing/2010/main" val="0"/>
                  </a:ext>
                </a:extLst>
              </a:blip>
              <a:srcRect l="12636" t="65372" r="54306" b="11662"/>
              <a:stretch>
                <a:fillRect/>
              </a:stretch>
            </p:blipFill>
            <p:spPr bwMode="auto">
              <a:xfrm>
                <a:off x="1552586" y="4500245"/>
                <a:ext cx="2520000" cy="131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8" name="TextBox 31"/>
              <p:cNvSpPr txBox="1">
                <a:spLocks noChangeArrowheads="1"/>
              </p:cNvSpPr>
              <p:nvPr/>
            </p:nvSpPr>
            <p:spPr bwMode="auto">
              <a:xfrm>
                <a:off x="1954226" y="4905345"/>
                <a:ext cx="1864388" cy="67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grpSp>
        <p:nvGrpSpPr>
          <p:cNvPr id="59" name="组合 58"/>
          <p:cNvGrpSpPr/>
          <p:nvPr/>
        </p:nvGrpSpPr>
        <p:grpSpPr bwMode="auto">
          <a:xfrm>
            <a:off x="5343525" y="1068388"/>
            <a:ext cx="1965325" cy="3330575"/>
            <a:chOff x="5342829" y="1069138"/>
            <a:chExt cx="1965475" cy="3329038"/>
          </a:xfrm>
        </p:grpSpPr>
        <p:grpSp>
          <p:nvGrpSpPr>
            <p:cNvPr id="12325" name="组合 40"/>
            <p:cNvGrpSpPr/>
            <p:nvPr/>
          </p:nvGrpSpPr>
          <p:grpSpPr bwMode="auto">
            <a:xfrm>
              <a:off x="5342834" y="1069138"/>
              <a:ext cx="1965470" cy="1024225"/>
              <a:chOff x="5511831" y="1548683"/>
              <a:chExt cx="2520000" cy="1313552"/>
            </a:xfrm>
          </p:grpSpPr>
          <p:pic>
            <p:nvPicPr>
              <p:cNvPr id="12332" name="图片 26" descr="5-1.png"/>
              <p:cNvPicPr>
                <a:picLocks noChangeAspect="1"/>
              </p:cNvPicPr>
              <p:nvPr/>
            </p:nvPicPr>
            <p:blipFill>
              <a:blip r:embed="rId2">
                <a:extLst>
                  <a:ext uri="{28A0092B-C50C-407E-A947-70E740481C1C}">
                    <a14:useLocalDpi xmlns:a14="http://schemas.microsoft.com/office/drawing/2010/main" val="0"/>
                  </a:ext>
                </a:extLst>
              </a:blip>
              <a:srcRect l="12639" t="65359" r="54306" b="11667"/>
              <a:stretch>
                <a:fillRect/>
              </a:stretch>
            </p:blipFill>
            <p:spPr bwMode="auto">
              <a:xfrm>
                <a:off x="5511831" y="1548683"/>
                <a:ext cx="2520000" cy="13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3" name="TextBox 32"/>
              <p:cNvSpPr txBox="1">
                <a:spLocks noChangeArrowheads="1"/>
              </p:cNvSpPr>
              <p:nvPr/>
            </p:nvSpPr>
            <p:spPr bwMode="auto">
              <a:xfrm>
                <a:off x="5668922" y="1913073"/>
                <a:ext cx="2077581" cy="67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nvGrpSpPr>
            <p:cNvPr id="12326" name="组合 41"/>
            <p:cNvGrpSpPr/>
            <p:nvPr/>
          </p:nvGrpSpPr>
          <p:grpSpPr bwMode="auto">
            <a:xfrm>
              <a:off x="5342829" y="2220926"/>
              <a:ext cx="1965468" cy="1025463"/>
              <a:chOff x="5511831" y="1548683"/>
              <a:chExt cx="2520000" cy="1313552"/>
            </a:xfrm>
          </p:grpSpPr>
          <p:pic>
            <p:nvPicPr>
              <p:cNvPr id="12330" name="图片 42" descr="5-1.png"/>
              <p:cNvPicPr>
                <a:picLocks noChangeAspect="1"/>
              </p:cNvPicPr>
              <p:nvPr/>
            </p:nvPicPr>
            <p:blipFill>
              <a:blip r:embed="rId2">
                <a:extLst>
                  <a:ext uri="{28A0092B-C50C-407E-A947-70E740481C1C}">
                    <a14:useLocalDpi xmlns:a14="http://schemas.microsoft.com/office/drawing/2010/main" val="0"/>
                  </a:ext>
                </a:extLst>
              </a:blip>
              <a:srcRect l="12639" t="65359" r="54306" b="11667"/>
              <a:stretch>
                <a:fillRect/>
              </a:stretch>
            </p:blipFill>
            <p:spPr bwMode="auto">
              <a:xfrm>
                <a:off x="5511831" y="1548683"/>
                <a:ext cx="2520000" cy="13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1" name="TextBox 43"/>
              <p:cNvSpPr txBox="1">
                <a:spLocks noChangeArrowheads="1"/>
              </p:cNvSpPr>
              <p:nvPr/>
            </p:nvSpPr>
            <p:spPr bwMode="auto">
              <a:xfrm>
                <a:off x="5668924" y="1913426"/>
                <a:ext cx="2262228" cy="670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nvGrpSpPr>
            <p:cNvPr id="12327" name="组合 44"/>
            <p:cNvGrpSpPr/>
            <p:nvPr/>
          </p:nvGrpSpPr>
          <p:grpSpPr bwMode="auto">
            <a:xfrm>
              <a:off x="5342829" y="3373952"/>
              <a:ext cx="1965468" cy="1024224"/>
              <a:chOff x="5511831" y="1548683"/>
              <a:chExt cx="2520000" cy="1313552"/>
            </a:xfrm>
          </p:grpSpPr>
          <p:pic>
            <p:nvPicPr>
              <p:cNvPr id="12328" name="图片 45" descr="5-1.png"/>
              <p:cNvPicPr>
                <a:picLocks noChangeAspect="1"/>
              </p:cNvPicPr>
              <p:nvPr/>
            </p:nvPicPr>
            <p:blipFill>
              <a:blip r:embed="rId2">
                <a:extLst>
                  <a:ext uri="{28A0092B-C50C-407E-A947-70E740481C1C}">
                    <a14:useLocalDpi xmlns:a14="http://schemas.microsoft.com/office/drawing/2010/main" val="0"/>
                  </a:ext>
                </a:extLst>
              </a:blip>
              <a:srcRect l="12639" t="65359" r="54306" b="11667"/>
              <a:stretch>
                <a:fillRect/>
              </a:stretch>
            </p:blipFill>
            <p:spPr bwMode="auto">
              <a:xfrm>
                <a:off x="5511831" y="1548683"/>
                <a:ext cx="2520000" cy="13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9" name="TextBox 46"/>
              <p:cNvSpPr txBox="1">
                <a:spLocks noChangeArrowheads="1"/>
              </p:cNvSpPr>
              <p:nvPr/>
            </p:nvSpPr>
            <p:spPr bwMode="auto">
              <a:xfrm>
                <a:off x="5668924" y="1913072"/>
                <a:ext cx="2262231" cy="67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en-US" altLang="zh-CN" sz="14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sp>
        <p:nvSpPr>
          <p:cNvPr id="28" name="TextBox 27"/>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57" name="组合 56"/>
          <p:cNvGrpSpPr/>
          <p:nvPr/>
        </p:nvGrpSpPr>
        <p:grpSpPr bwMode="auto">
          <a:xfrm>
            <a:off x="3059113" y="1876425"/>
            <a:ext cx="2203450" cy="1333500"/>
            <a:chOff x="2978561" y="1876486"/>
            <a:chExt cx="2202215" cy="1332817"/>
          </a:xfrm>
        </p:grpSpPr>
        <p:grpSp>
          <p:nvGrpSpPr>
            <p:cNvPr id="12294" name="组合 46"/>
            <p:cNvGrpSpPr/>
            <p:nvPr/>
          </p:nvGrpSpPr>
          <p:grpSpPr bwMode="auto">
            <a:xfrm>
              <a:off x="2978561" y="1876486"/>
              <a:ext cx="1284177" cy="1331210"/>
              <a:chOff x="2548187" y="1042275"/>
              <a:chExt cx="1284177" cy="1331210"/>
            </a:xfrm>
          </p:grpSpPr>
          <p:sp>
            <p:nvSpPr>
              <p:cNvPr id="48"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0"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2295" name="组合 50"/>
            <p:cNvGrpSpPr/>
            <p:nvPr/>
          </p:nvGrpSpPr>
          <p:grpSpPr bwMode="auto">
            <a:xfrm rot="2347038">
              <a:off x="3896599" y="1878093"/>
              <a:ext cx="1284177" cy="1331210"/>
              <a:chOff x="2548187" y="1042275"/>
              <a:chExt cx="1284177" cy="1331210"/>
            </a:xfrm>
          </p:grpSpPr>
          <p:sp>
            <p:nvSpPr>
              <p:cNvPr id="52"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4"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2296" name="组合 55"/>
            <p:cNvGrpSpPr/>
            <p:nvPr/>
          </p:nvGrpSpPr>
          <p:grpSpPr bwMode="auto">
            <a:xfrm>
              <a:off x="3525814" y="1946723"/>
              <a:ext cx="1166698" cy="1179646"/>
              <a:chOff x="3566704" y="2784129"/>
              <a:chExt cx="1166698" cy="1179646"/>
            </a:xfrm>
          </p:grpSpPr>
          <p:grpSp>
            <p:nvGrpSpPr>
              <p:cNvPr id="12297" name="组合 34"/>
              <p:cNvGrpSpPr/>
              <p:nvPr/>
            </p:nvGrpSpPr>
            <p:grpSpPr bwMode="auto">
              <a:xfrm>
                <a:off x="3566704" y="2784129"/>
                <a:ext cx="1166698" cy="1179646"/>
                <a:chOff x="5413591" y="123478"/>
                <a:chExt cx="1166698" cy="1179646"/>
              </a:xfrm>
            </p:grpSpPr>
            <p:sp>
              <p:nvSpPr>
                <p:cNvPr id="33" name="椭圆 32"/>
                <p:cNvSpPr/>
                <p:nvPr/>
              </p:nvSpPr>
              <p:spPr>
                <a:xfrm>
                  <a:off x="5427263" y="123478"/>
                  <a:ext cx="1153026" cy="1153026"/>
                </a:xfrm>
                <a:prstGeom prst="ellipse">
                  <a:avLst/>
                </a:pr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2300" name="组合 33"/>
                <p:cNvGrpSpPr/>
                <p:nvPr/>
              </p:nvGrpSpPr>
              <p:grpSpPr bwMode="auto">
                <a:xfrm>
                  <a:off x="5413591" y="136934"/>
                  <a:ext cx="1153895" cy="1166190"/>
                  <a:chOff x="3511971" y="2132656"/>
                  <a:chExt cx="1153895" cy="1166190"/>
                </a:xfrm>
              </p:grpSpPr>
              <p:sp>
                <p:nvSpPr>
                  <p:cNvPr id="29" name="椭圆 28"/>
                  <p:cNvSpPr/>
                  <p:nvPr/>
                </p:nvSpPr>
                <p:spPr>
                  <a:xfrm>
                    <a:off x="3525643" y="2132656"/>
                    <a:ext cx="1057575" cy="1166190"/>
                  </a:xfrm>
                  <a:custGeom>
                    <a:avLst/>
                    <a:gdLst/>
                    <a:ahLst/>
                    <a:cxnLst/>
                    <a:rect l="l" t="t" r="r" b="b"/>
                    <a:pathLst>
                      <a:path w="1057575" h="1166190">
                        <a:moveTo>
                          <a:pt x="599995" y="0"/>
                        </a:moveTo>
                        <a:cubicBezTo>
                          <a:pt x="784503" y="0"/>
                          <a:pt x="949559" y="81148"/>
                          <a:pt x="1057575" y="210578"/>
                        </a:cubicBezTo>
                        <a:lnTo>
                          <a:pt x="1026603" y="207536"/>
                        </a:lnTo>
                        <a:cubicBezTo>
                          <a:pt x="695235" y="207536"/>
                          <a:pt x="426608" y="469277"/>
                          <a:pt x="426608" y="792152"/>
                        </a:cubicBezTo>
                        <a:cubicBezTo>
                          <a:pt x="426608" y="935248"/>
                          <a:pt x="479372" y="1066337"/>
                          <a:pt x="569023" y="1166190"/>
                        </a:cubicBezTo>
                        <a:cubicBezTo>
                          <a:pt x="251989" y="1152701"/>
                          <a:pt x="0" y="897332"/>
                          <a:pt x="0" y="584616"/>
                        </a:cubicBezTo>
                        <a:cubicBezTo>
                          <a:pt x="0" y="261741"/>
                          <a:pt x="268627" y="0"/>
                          <a:pt x="599995" y="0"/>
                        </a:cubicBezTo>
                        <a:close/>
                      </a:path>
                    </a:pathLst>
                  </a:custGeom>
                  <a:gradFill flip="none" rotWithShape="1">
                    <a:gsLst>
                      <a:gs pos="53000">
                        <a:schemeClr val="bg1">
                          <a:alpha val="27000"/>
                        </a:schemeClr>
                      </a:gs>
                      <a:gs pos="100000">
                        <a:srgbClr val="FFFFFF">
                          <a:alpha val="8000"/>
                          <a:lumMod val="43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7" name="椭圆 26"/>
                  <p:cNvSpPr/>
                  <p:nvPr/>
                </p:nvSpPr>
                <p:spPr>
                  <a:xfrm>
                    <a:off x="3511971" y="2250457"/>
                    <a:ext cx="1153895" cy="1018248"/>
                  </a:xfrm>
                  <a:custGeom>
                    <a:avLst/>
                    <a:gdLst/>
                    <a:ahLst/>
                    <a:cxnLst/>
                    <a:rect l="l" t="t" r="r" b="b"/>
                    <a:pathLst>
                      <a:path w="1158478" h="1018248">
                        <a:moveTo>
                          <a:pt x="200918" y="0"/>
                        </a:moveTo>
                        <a:cubicBezTo>
                          <a:pt x="173588" y="64717"/>
                          <a:pt x="159406" y="135675"/>
                          <a:pt x="159406" y="209860"/>
                        </a:cubicBezTo>
                        <a:cubicBezTo>
                          <a:pt x="159406" y="532735"/>
                          <a:pt x="428033" y="794476"/>
                          <a:pt x="759401" y="794476"/>
                        </a:cubicBezTo>
                        <a:cubicBezTo>
                          <a:pt x="913327" y="794476"/>
                          <a:pt x="1053715" y="737999"/>
                          <a:pt x="1158478" y="643492"/>
                        </a:cubicBezTo>
                        <a:cubicBezTo>
                          <a:pt x="1073236" y="862967"/>
                          <a:pt x="855227" y="1018248"/>
                          <a:pt x="599995" y="1018248"/>
                        </a:cubicBezTo>
                        <a:cubicBezTo>
                          <a:pt x="268627" y="1018248"/>
                          <a:pt x="0" y="756507"/>
                          <a:pt x="0" y="433632"/>
                        </a:cubicBezTo>
                        <a:cubicBezTo>
                          <a:pt x="0" y="260738"/>
                          <a:pt x="77027" y="105373"/>
                          <a:pt x="200918" y="0"/>
                        </a:cubicBezTo>
                        <a:close/>
                      </a:path>
                    </a:pathLst>
                  </a:custGeom>
                  <a:gradFill flip="none" rotWithShape="1">
                    <a:gsLst>
                      <a:gs pos="53000">
                        <a:schemeClr val="bg1">
                          <a:alpha val="4000"/>
                          <a:lumMod val="87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sp>
            <p:nvSpPr>
              <p:cNvPr id="12298" name="TextBox 6"/>
              <p:cNvSpPr txBox="1">
                <a:spLocks noChangeArrowheads="1"/>
              </p:cNvSpPr>
              <p:nvPr/>
            </p:nvSpPr>
            <p:spPr bwMode="auto">
              <a:xfrm>
                <a:off x="3584089" y="3037476"/>
                <a:ext cx="10538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点击添</a:t>
                </a:r>
                <a:endParaRPr lang="en-US" altLang="zh-CN" sz="18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加文本</a:t>
                </a:r>
                <a:endParaRPr lang="zh-CN" altLang="en-US" sz="1800">
                  <a:solidFill>
                    <a:srgbClr val="FFFFFF"/>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par>
                                <p:cTn id="10" presetID="2" presetClass="entr" presetSubtype="8" fill="hold" nodeType="withEffect">
                                  <p:stCondLst>
                                    <p:cond delay="25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fill="hold"/>
                                        <p:tgtEl>
                                          <p:spTgt spid="58"/>
                                        </p:tgtEl>
                                        <p:attrNameLst>
                                          <p:attrName>ppt_x</p:attrName>
                                        </p:attrNameLst>
                                      </p:cBhvr>
                                      <p:tavLst>
                                        <p:tav tm="0">
                                          <p:val>
                                            <p:strVal val="0-#ppt_w/2"/>
                                          </p:val>
                                        </p:tav>
                                        <p:tav tm="100000">
                                          <p:val>
                                            <p:strVal val="#ppt_x"/>
                                          </p:val>
                                        </p:tav>
                                      </p:tavLst>
                                    </p:anim>
                                    <p:anim calcmode="lin" valueType="num">
                                      <p:cBhvr additive="base">
                                        <p:cTn id="13" dur="500" fill="hold"/>
                                        <p:tgtEl>
                                          <p:spTgt spid="5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500"/>
                                  </p:stCondLst>
                                  <p:childTnLst>
                                    <p:set>
                                      <p:cBhvr>
                                        <p:cTn id="15" dur="1" fill="hold">
                                          <p:stCondLst>
                                            <p:cond delay="0"/>
                                          </p:stCondLst>
                                        </p:cTn>
                                        <p:tgtEl>
                                          <p:spTgt spid="59"/>
                                        </p:tgtEl>
                                        <p:attrNameLst>
                                          <p:attrName>style.visibility</p:attrName>
                                        </p:attrNameLst>
                                      </p:cBhvr>
                                      <p:to>
                                        <p:strVal val="visible"/>
                                      </p:to>
                                    </p:set>
                                    <p:anim calcmode="lin" valueType="num">
                                      <p:cBhvr additive="base">
                                        <p:cTn id="16" dur="500" fill="hold"/>
                                        <p:tgtEl>
                                          <p:spTgt spid="59"/>
                                        </p:tgtEl>
                                        <p:attrNameLst>
                                          <p:attrName>ppt_x</p:attrName>
                                        </p:attrNameLst>
                                      </p:cBhvr>
                                      <p:tavLst>
                                        <p:tav tm="0">
                                          <p:val>
                                            <p:strVal val="1+#ppt_w/2"/>
                                          </p:val>
                                        </p:tav>
                                        <p:tav tm="100000">
                                          <p:val>
                                            <p:strVal val="#ppt_x"/>
                                          </p:val>
                                        </p:tav>
                                      </p:tavLst>
                                    </p:anim>
                                    <p:anim calcmode="lin" valueType="num">
                                      <p:cBhvr additive="base">
                                        <p:cTn id="17"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bwMode="auto">
          <a:xfrm>
            <a:off x="395288" y="1546225"/>
            <a:ext cx="7315200" cy="3017838"/>
            <a:chOff x="581421" y="1546820"/>
            <a:chExt cx="7446963" cy="3071813"/>
          </a:xfrm>
        </p:grpSpPr>
        <p:pic>
          <p:nvPicPr>
            <p:cNvPr id="13345" name="图片 48"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581421" y="1588095"/>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6" name="图片 49" descr="5-6.png"/>
            <p:cNvPicPr>
              <a:picLocks noChangeAspect="1"/>
            </p:cNvPicPr>
            <p:nvPr/>
          </p:nvPicPr>
          <p:blipFill>
            <a:blip r:embed="rId2">
              <a:extLst>
                <a:ext uri="{28A0092B-C50C-407E-A947-70E740481C1C}">
                  <a14:useLocalDpi xmlns:a14="http://schemas.microsoft.com/office/drawing/2010/main" val="0"/>
                </a:ext>
              </a:extLst>
            </a:blip>
            <a:srcRect l="23608" t="44629" r="31665" b="44629"/>
            <a:stretch>
              <a:fillRect/>
            </a:stretch>
          </p:blipFill>
          <p:spPr bwMode="auto">
            <a:xfrm>
              <a:off x="2251471" y="1546820"/>
              <a:ext cx="4089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7" name="图片 50"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6212284" y="1588095"/>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8" name="图片 51"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581421" y="2169120"/>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9" name="图片 52" descr="5-6.png"/>
            <p:cNvPicPr>
              <a:picLocks noChangeAspect="1"/>
            </p:cNvPicPr>
            <p:nvPr/>
          </p:nvPicPr>
          <p:blipFill>
            <a:blip r:embed="rId2">
              <a:extLst>
                <a:ext uri="{28A0092B-C50C-407E-A947-70E740481C1C}">
                  <a14:useLocalDpi xmlns:a14="http://schemas.microsoft.com/office/drawing/2010/main" val="0"/>
                </a:ext>
              </a:extLst>
            </a:blip>
            <a:srcRect l="23608" t="44629" r="31665" b="44629"/>
            <a:stretch>
              <a:fillRect/>
            </a:stretch>
          </p:blipFill>
          <p:spPr bwMode="auto">
            <a:xfrm>
              <a:off x="2251471" y="2127845"/>
              <a:ext cx="4089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0" name="图片 53"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6212284" y="2169120"/>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1" name="图片 54"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581421" y="2748558"/>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2" name="图片 55" descr="5-6.png"/>
            <p:cNvPicPr>
              <a:picLocks noChangeAspect="1"/>
            </p:cNvPicPr>
            <p:nvPr/>
          </p:nvPicPr>
          <p:blipFill>
            <a:blip r:embed="rId2">
              <a:extLst>
                <a:ext uri="{28A0092B-C50C-407E-A947-70E740481C1C}">
                  <a14:useLocalDpi xmlns:a14="http://schemas.microsoft.com/office/drawing/2010/main" val="0"/>
                </a:ext>
              </a:extLst>
            </a:blip>
            <a:srcRect l="23608" t="44629" r="31665" b="44629"/>
            <a:stretch>
              <a:fillRect/>
            </a:stretch>
          </p:blipFill>
          <p:spPr bwMode="auto">
            <a:xfrm>
              <a:off x="2251471" y="2707283"/>
              <a:ext cx="4089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3" name="图片 56"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6212284" y="2748558"/>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4" name="图片 57"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581421" y="3327995"/>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5" name="图片 58" descr="5-6.png"/>
            <p:cNvPicPr>
              <a:picLocks noChangeAspect="1"/>
            </p:cNvPicPr>
            <p:nvPr/>
          </p:nvPicPr>
          <p:blipFill>
            <a:blip r:embed="rId2">
              <a:extLst>
                <a:ext uri="{28A0092B-C50C-407E-A947-70E740481C1C}">
                  <a14:useLocalDpi xmlns:a14="http://schemas.microsoft.com/office/drawing/2010/main" val="0"/>
                </a:ext>
              </a:extLst>
            </a:blip>
            <a:srcRect l="23608" t="44629" r="31665" b="44629"/>
            <a:stretch>
              <a:fillRect/>
            </a:stretch>
          </p:blipFill>
          <p:spPr bwMode="auto">
            <a:xfrm>
              <a:off x="2251471" y="3286720"/>
              <a:ext cx="4089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6" name="图片 59"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6212284" y="3327995"/>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7" name="图片 60"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581421" y="3907433"/>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8" name="图片 61" descr="5-6.png"/>
            <p:cNvPicPr>
              <a:picLocks noChangeAspect="1"/>
            </p:cNvPicPr>
            <p:nvPr/>
          </p:nvPicPr>
          <p:blipFill>
            <a:blip r:embed="rId2">
              <a:extLst>
                <a:ext uri="{28A0092B-C50C-407E-A947-70E740481C1C}">
                  <a14:useLocalDpi xmlns:a14="http://schemas.microsoft.com/office/drawing/2010/main" val="0"/>
                </a:ext>
              </a:extLst>
            </a:blip>
            <a:srcRect l="23608" t="44629" r="31665" b="44629"/>
            <a:stretch>
              <a:fillRect/>
            </a:stretch>
          </p:blipFill>
          <p:spPr bwMode="auto">
            <a:xfrm>
              <a:off x="2251471" y="3866158"/>
              <a:ext cx="4089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9" name="图片 62" descr="5-5.png"/>
            <p:cNvPicPr>
              <a:picLocks noChangeAspect="1"/>
            </p:cNvPicPr>
            <p:nvPr/>
          </p:nvPicPr>
          <p:blipFill>
            <a:blip r:embed="rId1">
              <a:extLst>
                <a:ext uri="{28A0092B-C50C-407E-A947-70E740481C1C}">
                  <a14:useLocalDpi xmlns:a14="http://schemas.microsoft.com/office/drawing/2010/main" val="0"/>
                </a:ext>
              </a:extLst>
            </a:blip>
            <a:srcRect l="23053" t="31110" r="57085" b="58519"/>
            <a:stretch>
              <a:fillRect/>
            </a:stretch>
          </p:blipFill>
          <p:spPr bwMode="auto">
            <a:xfrm>
              <a:off x="6212284" y="3907433"/>
              <a:ext cx="18161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0" name="Rectangle 21"/>
            <p:cNvSpPr>
              <a:spLocks noChangeArrowheads="1"/>
            </p:cNvSpPr>
            <p:nvPr/>
          </p:nvSpPr>
          <p:spPr bwMode="gray">
            <a:xfrm>
              <a:off x="868054" y="1773833"/>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1" name="Rectangle 22"/>
            <p:cNvSpPr>
              <a:spLocks noChangeArrowheads="1"/>
            </p:cNvSpPr>
            <p:nvPr/>
          </p:nvSpPr>
          <p:spPr bwMode="gray">
            <a:xfrm>
              <a:off x="868054" y="2362795"/>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2" name="Rectangle 23"/>
            <p:cNvSpPr>
              <a:spLocks noChangeArrowheads="1"/>
            </p:cNvSpPr>
            <p:nvPr/>
          </p:nvSpPr>
          <p:spPr bwMode="gray">
            <a:xfrm>
              <a:off x="3551634" y="1773833"/>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3" name="Rectangle 23"/>
            <p:cNvSpPr>
              <a:spLocks noChangeArrowheads="1"/>
            </p:cNvSpPr>
            <p:nvPr/>
          </p:nvSpPr>
          <p:spPr bwMode="gray">
            <a:xfrm>
              <a:off x="3551634" y="2362795"/>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4" name="Rectangle 23"/>
            <p:cNvSpPr>
              <a:spLocks noChangeArrowheads="1"/>
            </p:cNvSpPr>
            <p:nvPr/>
          </p:nvSpPr>
          <p:spPr bwMode="gray">
            <a:xfrm>
              <a:off x="6345634" y="2362795"/>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5" name="Rectangle 23"/>
            <p:cNvSpPr>
              <a:spLocks noChangeArrowheads="1"/>
            </p:cNvSpPr>
            <p:nvPr/>
          </p:nvSpPr>
          <p:spPr bwMode="gray">
            <a:xfrm>
              <a:off x="6364684" y="1773833"/>
              <a:ext cx="1431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6" name="Rectangle 22"/>
            <p:cNvSpPr>
              <a:spLocks noChangeArrowheads="1"/>
            </p:cNvSpPr>
            <p:nvPr/>
          </p:nvSpPr>
          <p:spPr bwMode="gray">
            <a:xfrm>
              <a:off x="868054" y="2910483"/>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7" name="Rectangle 23"/>
            <p:cNvSpPr>
              <a:spLocks noChangeArrowheads="1"/>
            </p:cNvSpPr>
            <p:nvPr/>
          </p:nvSpPr>
          <p:spPr bwMode="gray">
            <a:xfrm>
              <a:off x="3551634" y="2910483"/>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8" name="Rectangle 23"/>
            <p:cNvSpPr>
              <a:spLocks noChangeArrowheads="1"/>
            </p:cNvSpPr>
            <p:nvPr/>
          </p:nvSpPr>
          <p:spPr bwMode="gray">
            <a:xfrm>
              <a:off x="6345634" y="2910483"/>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69" name="Rectangle 22"/>
            <p:cNvSpPr>
              <a:spLocks noChangeArrowheads="1"/>
            </p:cNvSpPr>
            <p:nvPr/>
          </p:nvSpPr>
          <p:spPr bwMode="gray">
            <a:xfrm>
              <a:off x="868054" y="3493095"/>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70" name="Rectangle 23"/>
            <p:cNvSpPr>
              <a:spLocks noChangeArrowheads="1"/>
            </p:cNvSpPr>
            <p:nvPr/>
          </p:nvSpPr>
          <p:spPr bwMode="gray">
            <a:xfrm>
              <a:off x="3551634" y="3493095"/>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71" name="Rectangle 23"/>
            <p:cNvSpPr>
              <a:spLocks noChangeArrowheads="1"/>
            </p:cNvSpPr>
            <p:nvPr/>
          </p:nvSpPr>
          <p:spPr bwMode="gray">
            <a:xfrm>
              <a:off x="6345634" y="3493095"/>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72" name="Rectangle 22"/>
            <p:cNvSpPr>
              <a:spLocks noChangeArrowheads="1"/>
            </p:cNvSpPr>
            <p:nvPr/>
          </p:nvSpPr>
          <p:spPr bwMode="gray">
            <a:xfrm>
              <a:off x="868054" y="4082058"/>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73" name="Rectangle 23"/>
            <p:cNvSpPr>
              <a:spLocks noChangeArrowheads="1"/>
            </p:cNvSpPr>
            <p:nvPr/>
          </p:nvSpPr>
          <p:spPr bwMode="gray">
            <a:xfrm>
              <a:off x="3551634" y="4082058"/>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sp>
          <p:nvSpPr>
            <p:cNvPr id="13374" name="Rectangle 23"/>
            <p:cNvSpPr>
              <a:spLocks noChangeArrowheads="1"/>
            </p:cNvSpPr>
            <p:nvPr/>
          </p:nvSpPr>
          <p:spPr bwMode="gray">
            <a:xfrm>
              <a:off x="6345634" y="4082058"/>
              <a:ext cx="1470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ea typeface="微软雅黑" panose="020B0503020204020204" pitchFamily="34" charset="-122"/>
                </a:rPr>
                <a:t>点击添加文本</a:t>
              </a:r>
              <a:endParaRPr lang="zh-CN" altLang="en-US" sz="1400">
                <a:solidFill>
                  <a:srgbClr val="000000"/>
                </a:solidFill>
                <a:ea typeface="微软雅黑" panose="020B0503020204020204" pitchFamily="34" charset="-122"/>
              </a:endParaRPr>
            </a:p>
          </p:txBody>
        </p:sp>
      </p:grpSp>
      <p:sp>
        <p:nvSpPr>
          <p:cNvPr id="38" name="TextBox 37"/>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59" name="组合 58"/>
          <p:cNvGrpSpPr/>
          <p:nvPr/>
        </p:nvGrpSpPr>
        <p:grpSpPr bwMode="auto">
          <a:xfrm>
            <a:off x="468313" y="979488"/>
            <a:ext cx="7159625" cy="560387"/>
            <a:chOff x="613171" y="978981"/>
            <a:chExt cx="7397750" cy="579962"/>
          </a:xfrm>
        </p:grpSpPr>
        <p:sp>
          <p:nvSpPr>
            <p:cNvPr id="13317" name="Rectangle 13"/>
            <p:cNvSpPr>
              <a:spLocks noChangeArrowheads="1"/>
            </p:cNvSpPr>
            <p:nvPr/>
          </p:nvSpPr>
          <p:spPr bwMode="auto">
            <a:xfrm>
              <a:off x="6255146" y="1115020"/>
              <a:ext cx="165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添加标题</a:t>
              </a:r>
              <a:endParaRPr lang="zh-CN" altLang="en-US" sz="1800">
                <a:solidFill>
                  <a:srgbClr val="FFFFFF"/>
                </a:solidFill>
                <a:latin typeface="微软雅黑" panose="020B0503020204020204" pitchFamily="34" charset="-122"/>
                <a:ea typeface="微软雅黑" panose="020B0503020204020204" pitchFamily="34" charset="-122"/>
              </a:endParaRPr>
            </a:p>
          </p:txBody>
        </p:sp>
        <p:grpSp>
          <p:nvGrpSpPr>
            <p:cNvPr id="13318" name="组合 49"/>
            <p:cNvGrpSpPr/>
            <p:nvPr/>
          </p:nvGrpSpPr>
          <p:grpSpPr bwMode="auto">
            <a:xfrm>
              <a:off x="613171" y="978981"/>
              <a:ext cx="1755775" cy="562408"/>
              <a:chOff x="613171" y="978981"/>
              <a:chExt cx="1755775" cy="562408"/>
            </a:xfrm>
          </p:grpSpPr>
          <p:sp>
            <p:nvSpPr>
              <p:cNvPr id="13337" name="Rectangle 13"/>
              <p:cNvSpPr>
                <a:spLocks noChangeArrowheads="1"/>
              </p:cNvSpPr>
              <p:nvPr/>
            </p:nvSpPr>
            <p:spPr bwMode="auto">
              <a:xfrm>
                <a:off x="613171" y="1115020"/>
                <a:ext cx="1755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添加标题</a:t>
                </a:r>
                <a:endParaRPr lang="zh-CN" altLang="en-US" sz="1800">
                  <a:solidFill>
                    <a:srgbClr val="FFFFFF"/>
                  </a:solidFill>
                  <a:latin typeface="微软雅黑" panose="020B0503020204020204" pitchFamily="34" charset="-122"/>
                  <a:ea typeface="微软雅黑" panose="020B0503020204020204" pitchFamily="34" charset="-122"/>
                </a:endParaRPr>
              </a:p>
            </p:txBody>
          </p:sp>
          <p:grpSp>
            <p:nvGrpSpPr>
              <p:cNvPr id="13338" name="组合 39"/>
              <p:cNvGrpSpPr/>
              <p:nvPr/>
            </p:nvGrpSpPr>
            <p:grpSpPr bwMode="auto">
              <a:xfrm>
                <a:off x="681613" y="978981"/>
                <a:ext cx="1572326" cy="562408"/>
                <a:chOff x="1024940" y="1293738"/>
                <a:chExt cx="2106900" cy="360040"/>
              </a:xfrm>
            </p:grpSpPr>
            <p:grpSp>
              <p:nvGrpSpPr>
                <p:cNvPr id="13339" name="组合 40"/>
                <p:cNvGrpSpPr/>
                <p:nvPr/>
              </p:nvGrpSpPr>
              <p:grpSpPr bwMode="auto">
                <a:xfrm>
                  <a:off x="1024940" y="1293738"/>
                  <a:ext cx="2106900" cy="360040"/>
                  <a:chOff x="1187624" y="1424290"/>
                  <a:chExt cx="3024336" cy="360040"/>
                </a:xfrm>
              </p:grpSpPr>
              <p:sp>
                <p:nvSpPr>
                  <p:cNvPr id="43" name="矩形 42"/>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2" name="TextBox 41"/>
                <p:cNvSpPr txBox="1"/>
                <p:nvPr/>
              </p:nvSpPr>
              <p:spPr bwMode="auto">
                <a:xfrm>
                  <a:off x="1397002" y="1352638"/>
                  <a:ext cx="1569360" cy="216667"/>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grpSp>
        </p:grpSp>
        <p:grpSp>
          <p:nvGrpSpPr>
            <p:cNvPr id="13319" name="组合 57"/>
            <p:cNvGrpSpPr/>
            <p:nvPr/>
          </p:nvGrpSpPr>
          <p:grpSpPr bwMode="auto">
            <a:xfrm>
              <a:off x="2368946" y="996535"/>
              <a:ext cx="3811588" cy="562408"/>
              <a:chOff x="2368946" y="996535"/>
              <a:chExt cx="3811588" cy="562408"/>
            </a:xfrm>
          </p:grpSpPr>
          <p:sp>
            <p:nvSpPr>
              <p:cNvPr id="13329" name="Rectangle 13"/>
              <p:cNvSpPr>
                <a:spLocks noChangeArrowheads="1"/>
              </p:cNvSpPr>
              <p:nvPr/>
            </p:nvSpPr>
            <p:spPr bwMode="auto">
              <a:xfrm>
                <a:off x="3240484" y="1115020"/>
                <a:ext cx="2128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点击添加标题</a:t>
                </a:r>
                <a:endParaRPr lang="zh-CN" altLang="en-US" sz="1800">
                  <a:solidFill>
                    <a:srgbClr val="FFFFFF"/>
                  </a:solidFill>
                  <a:latin typeface="微软雅黑" panose="020B0503020204020204" pitchFamily="34" charset="-122"/>
                  <a:ea typeface="微软雅黑" panose="020B0503020204020204" pitchFamily="34" charset="-122"/>
                </a:endParaRPr>
              </a:p>
            </p:txBody>
          </p:sp>
          <p:grpSp>
            <p:nvGrpSpPr>
              <p:cNvPr id="13330" name="组合 44"/>
              <p:cNvGrpSpPr/>
              <p:nvPr/>
            </p:nvGrpSpPr>
            <p:grpSpPr bwMode="auto">
              <a:xfrm>
                <a:off x="2368946" y="996535"/>
                <a:ext cx="3811588" cy="562408"/>
                <a:chOff x="1024940" y="1293738"/>
                <a:chExt cx="2106900" cy="360040"/>
              </a:xfrm>
            </p:grpSpPr>
            <p:grpSp>
              <p:nvGrpSpPr>
                <p:cNvPr id="13331" name="组合 45"/>
                <p:cNvGrpSpPr/>
                <p:nvPr/>
              </p:nvGrpSpPr>
              <p:grpSpPr bwMode="auto">
                <a:xfrm>
                  <a:off x="1024940" y="1293738"/>
                  <a:ext cx="2106900" cy="360040"/>
                  <a:chOff x="1187624" y="1424290"/>
                  <a:chExt cx="3024336" cy="360040"/>
                </a:xfrm>
              </p:grpSpPr>
              <p:sp>
                <p:nvSpPr>
                  <p:cNvPr id="48" name="矩形 47"/>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7" name="TextBox 46"/>
                <p:cNvSpPr txBox="1"/>
                <p:nvPr/>
              </p:nvSpPr>
              <p:spPr bwMode="auto">
                <a:xfrm>
                  <a:off x="1448911" y="1363487"/>
                  <a:ext cx="1164196" cy="215615"/>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a:solidFill>
                        <a:prstClr val="white"/>
                      </a:solidFill>
                    </a:rPr>
                    <a:t>点击此处</a:t>
                  </a: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grpSp>
        </p:grpSp>
        <p:grpSp>
          <p:nvGrpSpPr>
            <p:cNvPr id="13320" name="组合 50"/>
            <p:cNvGrpSpPr/>
            <p:nvPr/>
          </p:nvGrpSpPr>
          <p:grpSpPr bwMode="auto">
            <a:xfrm>
              <a:off x="6255146" y="978981"/>
              <a:ext cx="1755775" cy="562408"/>
              <a:chOff x="613171" y="978981"/>
              <a:chExt cx="1755775" cy="562408"/>
            </a:xfrm>
          </p:grpSpPr>
          <p:sp>
            <p:nvSpPr>
              <p:cNvPr id="13321" name="Rectangle 13"/>
              <p:cNvSpPr>
                <a:spLocks noChangeArrowheads="1"/>
              </p:cNvSpPr>
              <p:nvPr/>
            </p:nvSpPr>
            <p:spPr bwMode="auto">
              <a:xfrm>
                <a:off x="613171" y="1115020"/>
                <a:ext cx="1755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solidFill>
                      <a:srgbClr val="FFFFFF"/>
                    </a:solidFill>
                    <a:latin typeface="微软雅黑" panose="020B0503020204020204" pitchFamily="34" charset="-122"/>
                    <a:ea typeface="微软雅黑" panose="020B0503020204020204" pitchFamily="34" charset="-122"/>
                  </a:rPr>
                  <a:t>添加标题</a:t>
                </a:r>
                <a:endParaRPr lang="zh-CN" altLang="en-US" sz="1800">
                  <a:solidFill>
                    <a:srgbClr val="FFFFFF"/>
                  </a:solidFill>
                  <a:latin typeface="微软雅黑" panose="020B0503020204020204" pitchFamily="34" charset="-122"/>
                  <a:ea typeface="微软雅黑" panose="020B0503020204020204" pitchFamily="34" charset="-122"/>
                </a:endParaRPr>
              </a:p>
            </p:txBody>
          </p:sp>
          <p:grpSp>
            <p:nvGrpSpPr>
              <p:cNvPr id="13322" name="组合 52"/>
              <p:cNvGrpSpPr/>
              <p:nvPr/>
            </p:nvGrpSpPr>
            <p:grpSpPr bwMode="auto">
              <a:xfrm>
                <a:off x="681613" y="978981"/>
                <a:ext cx="1572326" cy="562408"/>
                <a:chOff x="1024940" y="1293738"/>
                <a:chExt cx="2106900" cy="360040"/>
              </a:xfrm>
            </p:grpSpPr>
            <p:grpSp>
              <p:nvGrpSpPr>
                <p:cNvPr id="13323" name="组合 53"/>
                <p:cNvGrpSpPr/>
                <p:nvPr/>
              </p:nvGrpSpPr>
              <p:grpSpPr bwMode="auto">
                <a:xfrm>
                  <a:off x="1024940" y="1293738"/>
                  <a:ext cx="2106900" cy="360040"/>
                  <a:chOff x="1187624" y="1424290"/>
                  <a:chExt cx="3024336" cy="360040"/>
                </a:xfrm>
              </p:grpSpPr>
              <p:sp>
                <p:nvSpPr>
                  <p:cNvPr id="56" name="矩形 55"/>
                  <p:cNvSpPr/>
                  <p:nvPr/>
                </p:nvSpPr>
                <p:spPr>
                  <a:xfrm>
                    <a:off x="1187624" y="1424290"/>
                    <a:ext cx="3024336" cy="360040"/>
                  </a:xfrm>
                  <a:prstGeom prst="rect">
                    <a:avLst/>
                  </a:prstGeom>
                  <a:gradFill flip="none" rotWithShape="1">
                    <a:gsLst>
                      <a:gs pos="0">
                        <a:srgbClr val="C00000"/>
                      </a:gs>
                      <a:gs pos="3000">
                        <a:srgbClr val="FF0000"/>
                      </a:gs>
                      <a:gs pos="51000">
                        <a:srgbClr val="6C0000"/>
                      </a:gs>
                      <a:gs pos="90000">
                        <a:srgbClr val="3A0000"/>
                      </a:gs>
                    </a:gsLst>
                    <a:lin ang="5400000" scaled="0"/>
                    <a:tileRect r="-100000" b="-100000"/>
                  </a:gradFill>
                  <a:ln w="38100">
                    <a:gradFill flip="none" rotWithShape="1">
                      <a:gsLst>
                        <a:gs pos="0">
                          <a:schemeClr val="bg1">
                            <a:lumMod val="65000"/>
                          </a:schemeClr>
                        </a:gs>
                        <a:gs pos="56000">
                          <a:schemeClr val="bg1">
                            <a:lumMod val="85000"/>
                          </a:schemeClr>
                        </a:gs>
                        <a:gs pos="100000">
                          <a:schemeClr val="bg1">
                            <a:lumMod val="65000"/>
                          </a:schemeClr>
                        </a:gs>
                      </a:gsLst>
                      <a:lin ang="13500000" scaled="1"/>
                      <a:tileRect/>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矩形 12"/>
                  <p:cNvSpPr/>
                  <p:nvPr/>
                </p:nvSpPr>
                <p:spPr>
                  <a:xfrm>
                    <a:off x="1187624" y="1424290"/>
                    <a:ext cx="1742359" cy="358314"/>
                  </a:xfrm>
                  <a:custGeom>
                    <a:avLst/>
                    <a:gdLst/>
                    <a:ahLst/>
                    <a:cxnLst/>
                    <a:rect l="l" t="t" r="r" b="b"/>
                    <a:pathLst>
                      <a:path w="1742359" h="360040">
                        <a:moveTo>
                          <a:pt x="0" y="0"/>
                        </a:moveTo>
                        <a:lnTo>
                          <a:pt x="105633" y="0"/>
                        </a:lnTo>
                        <a:cubicBezTo>
                          <a:pt x="422916" y="144307"/>
                          <a:pt x="1009545" y="281082"/>
                          <a:pt x="1688194" y="355222"/>
                        </a:cubicBezTo>
                        <a:cubicBezTo>
                          <a:pt x="1706272" y="357197"/>
                          <a:pt x="1724296" y="359114"/>
                          <a:pt x="1742359" y="360040"/>
                        </a:cubicBezTo>
                        <a:lnTo>
                          <a:pt x="0" y="360040"/>
                        </a:lnTo>
                        <a:close/>
                      </a:path>
                    </a:pathLst>
                  </a:custGeom>
                  <a:gradFill flip="none" rotWithShape="1">
                    <a:gsLst>
                      <a:gs pos="53000">
                        <a:schemeClr val="bg1">
                          <a:alpha val="29000"/>
                        </a:schemeClr>
                      </a:gs>
                      <a:gs pos="100000">
                        <a:srgbClr val="FFFFFF">
                          <a:alpha val="24000"/>
                        </a:srgbClr>
                      </a:gs>
                      <a:gs pos="1000">
                        <a:schemeClr val="bg1">
                          <a:alpha val="58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55" name="TextBox 54"/>
                <p:cNvSpPr txBox="1"/>
                <p:nvPr/>
              </p:nvSpPr>
              <p:spPr bwMode="auto">
                <a:xfrm>
                  <a:off x="1406672" y="1352638"/>
                  <a:ext cx="1560568" cy="216667"/>
                </a:xfrm>
                <a:prstGeom prst="rect">
                  <a:avLst/>
                </a:prstGeom>
                <a:noFill/>
                <a:effectLst/>
              </p:spPr>
              <p:txBody>
                <a:bodyPr>
                  <a:spAutoFit/>
                </a:bodyPr>
                <a:lstStyle>
                  <a:defPPr>
                    <a:defRPr lang="zh-CN"/>
                  </a:defPPr>
                  <a:lvl1pPr>
                    <a:defRPr sz="1600" b="1" spc="300">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pc="200" dirty="0" smtClean="0">
                      <a:solidFill>
                        <a:prstClr val="white"/>
                      </a:solidFill>
                    </a:rPr>
                    <a:t>添加</a:t>
                  </a:r>
                  <a:r>
                    <a:rPr lang="zh-CN" altLang="en-US" spc="200" dirty="0">
                      <a:solidFill>
                        <a:prstClr val="white"/>
                      </a:solidFill>
                    </a:rPr>
                    <a:t>标题</a:t>
                  </a:r>
                  <a:endParaRPr lang="zh-CN" altLang="en-US" spc="200" dirty="0">
                    <a:solidFill>
                      <a:prstClr val="white"/>
                    </a:solidFill>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250"/>
                                  </p:stCondLst>
                                  <p:childTnLst>
                                    <p:set>
                                      <p:cBhvr>
                                        <p:cTn id="10" dur="1" fill="hold">
                                          <p:stCondLst>
                                            <p:cond delay="0"/>
                                          </p:stCondLst>
                                        </p:cTn>
                                        <p:tgtEl>
                                          <p:spTgt spid="60"/>
                                        </p:tgtEl>
                                        <p:attrNameLst>
                                          <p:attrName>style.visibility</p:attrName>
                                        </p:attrNameLst>
                                      </p:cBhvr>
                                      <p:to>
                                        <p:strVal val="visible"/>
                                      </p:to>
                                    </p:set>
                                    <p:animEffect transition="in" filter="wipe(up)">
                                      <p:cBhvr>
                                        <p:cTn id="11" dur="6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12725" y="123825"/>
            <a:ext cx="2127250" cy="400050"/>
          </a:xfrm>
          <a:prstGeom prst="rect">
            <a:avLst/>
          </a:prstGeom>
          <a:noFill/>
        </p:spPr>
        <p:txBody>
          <a:bodyPr>
            <a:spAutoFit/>
          </a:bodyPr>
          <a:lstStyle/>
          <a:p>
            <a:pPr eaLnBrk="1" fontAlgn="auto" hangingPunct="1">
              <a:spcBef>
                <a:spcPts val="0"/>
              </a:spcBef>
              <a:spcAft>
                <a:spcPts val="0"/>
              </a:spcAft>
              <a:defRPr/>
            </a:pPr>
            <a:r>
              <a:rPr lang="zh-CN" altLang="en-US" sz="2000" b="1" spc="400" dirty="0">
                <a:solidFill>
                  <a:prstClr val="black"/>
                </a:solidFill>
                <a:latin typeface="微软雅黑" panose="020B0503020204020204" pitchFamily="34" charset="-122"/>
                <a:ea typeface="微软雅黑" panose="020B0503020204020204" pitchFamily="34" charset="-122"/>
              </a:rPr>
              <a:t>点击添加标题</a:t>
            </a:r>
            <a:endParaRPr lang="zh-CN" altLang="en-US" sz="2000" b="1" spc="400" dirty="0">
              <a:solidFill>
                <a:prstClr val="black"/>
              </a:solidFill>
              <a:latin typeface="微软雅黑" panose="020B0503020204020204" pitchFamily="34" charset="-122"/>
              <a:ea typeface="微软雅黑" panose="020B0503020204020204" pitchFamily="34" charset="-122"/>
            </a:endParaRPr>
          </a:p>
        </p:txBody>
      </p:sp>
      <p:grpSp>
        <p:nvGrpSpPr>
          <p:cNvPr id="3" name="组合 2"/>
          <p:cNvGrpSpPr/>
          <p:nvPr/>
        </p:nvGrpSpPr>
        <p:grpSpPr bwMode="auto">
          <a:xfrm>
            <a:off x="2139950" y="590550"/>
            <a:ext cx="4465638" cy="2413000"/>
            <a:chOff x="2139632" y="591170"/>
            <a:chExt cx="4466311" cy="2412667"/>
          </a:xfrm>
        </p:grpSpPr>
        <p:pic>
          <p:nvPicPr>
            <p:cNvPr id="14389" name="图片 38"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3581353" y="591170"/>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0" name="图片 39"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5043238" y="591170"/>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91" name="图片 37"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2139632" y="591170"/>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2" name="TextBox 30"/>
            <p:cNvSpPr txBox="1">
              <a:spLocks noChangeArrowheads="1"/>
            </p:cNvSpPr>
            <p:nvPr/>
          </p:nvSpPr>
          <p:spPr bwMode="auto">
            <a:xfrm>
              <a:off x="2411760" y="1039759"/>
              <a:ext cx="10040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4393" name="TextBox 31"/>
            <p:cNvSpPr txBox="1">
              <a:spLocks noChangeArrowheads="1"/>
            </p:cNvSpPr>
            <p:nvPr/>
          </p:nvSpPr>
          <p:spPr bwMode="auto">
            <a:xfrm>
              <a:off x="3923928" y="1032139"/>
              <a:ext cx="930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4394" name="TextBox 32"/>
            <p:cNvSpPr txBox="1">
              <a:spLocks noChangeArrowheads="1"/>
            </p:cNvSpPr>
            <p:nvPr/>
          </p:nvSpPr>
          <p:spPr bwMode="auto">
            <a:xfrm>
              <a:off x="5383794" y="1032139"/>
              <a:ext cx="908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nvGrpSpPr>
            <p:cNvPr id="14395" name="组合 57"/>
            <p:cNvGrpSpPr/>
            <p:nvPr/>
          </p:nvGrpSpPr>
          <p:grpSpPr bwMode="auto">
            <a:xfrm rot="-9606625">
              <a:off x="2350631" y="1672627"/>
              <a:ext cx="1284177" cy="1331210"/>
              <a:chOff x="2548187" y="1042275"/>
              <a:chExt cx="1284177" cy="1331210"/>
            </a:xfrm>
          </p:grpSpPr>
          <p:sp>
            <p:nvSpPr>
              <p:cNvPr id="5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4396" name="组合 61"/>
            <p:cNvGrpSpPr/>
            <p:nvPr/>
          </p:nvGrpSpPr>
          <p:grpSpPr bwMode="auto">
            <a:xfrm rot="-9606625">
              <a:off x="3791119" y="1662202"/>
              <a:ext cx="1284177" cy="1331210"/>
              <a:chOff x="2548187" y="1042275"/>
              <a:chExt cx="1284177" cy="1331210"/>
            </a:xfrm>
          </p:grpSpPr>
          <p:sp>
            <p:nvSpPr>
              <p:cNvPr id="63"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4"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5"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14397" name="组合 65"/>
            <p:cNvGrpSpPr/>
            <p:nvPr/>
          </p:nvGrpSpPr>
          <p:grpSpPr bwMode="auto">
            <a:xfrm rot="-9606625">
              <a:off x="5251812" y="1662202"/>
              <a:ext cx="1284177" cy="1331210"/>
              <a:chOff x="2548187" y="1042275"/>
              <a:chExt cx="1284177" cy="1331210"/>
            </a:xfrm>
          </p:grpSpPr>
          <p:sp>
            <p:nvSpPr>
              <p:cNvPr id="67"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7000">
                    <a:schemeClr val="tx1">
                      <a:lumMod val="85000"/>
                      <a:lumOff val="15000"/>
                    </a:schemeClr>
                  </a:gs>
                  <a:gs pos="49000">
                    <a:schemeClr val="bg1">
                      <a:lumMod val="50000"/>
                    </a:schemeClr>
                  </a:gs>
                  <a:gs pos="100000">
                    <a:schemeClr val="tx1">
                      <a:lumMod val="65000"/>
                      <a:lumOff val="35000"/>
                    </a:schemeClr>
                  </a:gs>
                </a:gsLst>
                <a:lin ang="2700000" scaled="1"/>
                <a:tileRect/>
              </a:gradFill>
              <a:ln w="38100">
                <a:gradFill flip="none" rotWithShape="1">
                  <a:gsLst>
                    <a:gs pos="0">
                      <a:schemeClr val="tx1">
                        <a:lumMod val="65000"/>
                        <a:lumOff val="35000"/>
                      </a:schemeClr>
                    </a:gs>
                    <a:gs pos="49000">
                      <a:schemeClr val="bg1">
                        <a:lumMod val="95000"/>
                      </a:schemeClr>
                    </a:gs>
                    <a:gs pos="100000">
                      <a:schemeClr val="bg1">
                        <a:lumMod val="85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8"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9"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4398" name="TextBox 23"/>
            <p:cNvSpPr txBox="1">
              <a:spLocks noChangeArrowheads="1"/>
            </p:cNvSpPr>
            <p:nvPr/>
          </p:nvSpPr>
          <p:spPr bwMode="auto">
            <a:xfrm>
              <a:off x="2331189" y="1985002"/>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399" name="TextBox 24"/>
            <p:cNvSpPr txBox="1">
              <a:spLocks noChangeArrowheads="1"/>
            </p:cNvSpPr>
            <p:nvPr/>
          </p:nvSpPr>
          <p:spPr bwMode="auto">
            <a:xfrm>
              <a:off x="3772910" y="1985002"/>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400" name="TextBox 25"/>
            <p:cNvSpPr txBox="1">
              <a:spLocks noChangeArrowheads="1"/>
            </p:cNvSpPr>
            <p:nvPr/>
          </p:nvSpPr>
          <p:spPr bwMode="auto">
            <a:xfrm>
              <a:off x="5244877" y="1985002"/>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bwMode="auto">
          <a:xfrm>
            <a:off x="1403350" y="2541588"/>
            <a:ext cx="5927725" cy="2333625"/>
            <a:chOff x="1403648" y="2542050"/>
            <a:chExt cx="5928196" cy="2333956"/>
          </a:xfrm>
        </p:grpSpPr>
        <p:pic>
          <p:nvPicPr>
            <p:cNvPr id="14341" name="图片 43"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5769139" y="2920104"/>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40"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2845369" y="2920104"/>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图片 41"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4307254" y="2920104"/>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图片 42" descr="5-3.png"/>
            <p:cNvPicPr>
              <a:picLocks noChangeAspect="1"/>
            </p:cNvPicPr>
            <p:nvPr/>
          </p:nvPicPr>
          <p:blipFill>
            <a:blip r:embed="rId1">
              <a:extLst>
                <a:ext uri="{28A0092B-C50C-407E-A947-70E740481C1C}">
                  <a14:useLocalDpi xmlns:a14="http://schemas.microsoft.com/office/drawing/2010/main" val="0"/>
                </a:ext>
              </a:extLst>
            </a:blip>
            <a:srcRect l="56250" t="33331" r="22220" b="30739"/>
            <a:stretch>
              <a:fillRect/>
            </a:stretch>
          </p:blipFill>
          <p:spPr bwMode="auto">
            <a:xfrm>
              <a:off x="1403648" y="2920104"/>
              <a:ext cx="1562705" cy="195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TextBox 33"/>
            <p:cNvSpPr txBox="1">
              <a:spLocks noChangeArrowheads="1"/>
            </p:cNvSpPr>
            <p:nvPr/>
          </p:nvSpPr>
          <p:spPr bwMode="auto">
            <a:xfrm>
              <a:off x="1705138" y="4011910"/>
              <a:ext cx="9378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4346" name="TextBox 34"/>
            <p:cNvSpPr txBox="1">
              <a:spLocks noChangeArrowheads="1"/>
            </p:cNvSpPr>
            <p:nvPr/>
          </p:nvSpPr>
          <p:spPr bwMode="auto">
            <a:xfrm>
              <a:off x="3105331" y="4011910"/>
              <a:ext cx="10083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4347" name="TextBox 35"/>
            <p:cNvSpPr txBox="1">
              <a:spLocks noChangeArrowheads="1"/>
            </p:cNvSpPr>
            <p:nvPr/>
          </p:nvSpPr>
          <p:spPr bwMode="auto">
            <a:xfrm>
              <a:off x="4657892" y="4019530"/>
              <a:ext cx="914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4348" name="TextBox 36"/>
            <p:cNvSpPr txBox="1">
              <a:spLocks noChangeArrowheads="1"/>
            </p:cNvSpPr>
            <p:nvPr/>
          </p:nvSpPr>
          <p:spPr bwMode="auto">
            <a:xfrm>
              <a:off x="6052927" y="4008482"/>
              <a:ext cx="974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solidFill>
                    <a:srgbClr val="000000"/>
                  </a:solidFill>
                  <a:latin typeface="微软雅黑" panose="020B0503020204020204" pitchFamily="34" charset="-122"/>
                  <a:ea typeface="微软雅黑" panose="020B0503020204020204" pitchFamily="34" charset="-122"/>
                </a:rPr>
                <a:t>点击添加文本</a:t>
              </a:r>
              <a:endParaRPr lang="zh-CN" altLang="en-US" sz="1400">
                <a:solidFill>
                  <a:srgbClr val="000000"/>
                </a:solidFill>
                <a:latin typeface="微软雅黑" panose="020B0503020204020204" pitchFamily="34" charset="-122"/>
                <a:ea typeface="微软雅黑" panose="020B0503020204020204" pitchFamily="34" charset="-122"/>
              </a:endParaRPr>
            </a:p>
          </p:txBody>
        </p:sp>
        <p:grpSp>
          <p:nvGrpSpPr>
            <p:cNvPr id="14349" name="组合 1"/>
            <p:cNvGrpSpPr/>
            <p:nvPr/>
          </p:nvGrpSpPr>
          <p:grpSpPr bwMode="auto">
            <a:xfrm>
              <a:off x="1462268" y="2542050"/>
              <a:ext cx="1284177" cy="1331210"/>
              <a:chOff x="1462268" y="2542050"/>
              <a:chExt cx="1284177" cy="1331210"/>
            </a:xfrm>
          </p:grpSpPr>
          <p:grpSp>
            <p:nvGrpSpPr>
              <p:cNvPr id="14380" name="组合 69"/>
              <p:cNvGrpSpPr/>
              <p:nvPr/>
            </p:nvGrpSpPr>
            <p:grpSpPr bwMode="auto">
              <a:xfrm rot="1174420">
                <a:off x="1462268" y="2542050"/>
                <a:ext cx="1284177" cy="1331210"/>
                <a:chOff x="2548187" y="1042275"/>
                <a:chExt cx="1284177" cy="1331210"/>
              </a:xfrm>
            </p:grpSpPr>
            <p:sp>
              <p:nvSpPr>
                <p:cNvPr id="71"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2"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3"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4381" name="TextBox 26"/>
              <p:cNvSpPr txBox="1">
                <a:spLocks noChangeArrowheads="1"/>
              </p:cNvSpPr>
              <p:nvPr/>
            </p:nvSpPr>
            <p:spPr bwMode="auto">
              <a:xfrm>
                <a:off x="1559567" y="2916999"/>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nvGrpSpPr>
            <p:cNvPr id="14350" name="组合 73"/>
            <p:cNvGrpSpPr/>
            <p:nvPr/>
          </p:nvGrpSpPr>
          <p:grpSpPr bwMode="auto">
            <a:xfrm>
              <a:off x="2920984" y="2582847"/>
              <a:ext cx="1284177" cy="1331210"/>
              <a:chOff x="1462268" y="2542050"/>
              <a:chExt cx="1284177" cy="1331210"/>
            </a:xfrm>
          </p:grpSpPr>
          <p:grpSp>
            <p:nvGrpSpPr>
              <p:cNvPr id="14371" name="组合 74"/>
              <p:cNvGrpSpPr/>
              <p:nvPr/>
            </p:nvGrpSpPr>
            <p:grpSpPr bwMode="auto">
              <a:xfrm rot="1174420">
                <a:off x="1462268" y="2542050"/>
                <a:ext cx="1284177" cy="1331210"/>
                <a:chOff x="2548187" y="1042275"/>
                <a:chExt cx="1284177" cy="1331210"/>
              </a:xfrm>
            </p:grpSpPr>
            <p:sp>
              <p:nvSpPr>
                <p:cNvPr id="77"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8"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9"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4372" name="TextBox 26"/>
              <p:cNvSpPr txBox="1">
                <a:spLocks noChangeArrowheads="1"/>
              </p:cNvSpPr>
              <p:nvPr/>
            </p:nvSpPr>
            <p:spPr bwMode="auto">
              <a:xfrm>
                <a:off x="1559567" y="2916999"/>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nvGrpSpPr>
            <p:cNvPr id="14351" name="组合 79"/>
            <p:cNvGrpSpPr/>
            <p:nvPr/>
          </p:nvGrpSpPr>
          <p:grpSpPr bwMode="auto">
            <a:xfrm>
              <a:off x="4391253" y="2585163"/>
              <a:ext cx="1284177" cy="1331210"/>
              <a:chOff x="1462268" y="2542050"/>
              <a:chExt cx="1284177" cy="1331210"/>
            </a:xfrm>
          </p:grpSpPr>
          <p:grpSp>
            <p:nvGrpSpPr>
              <p:cNvPr id="14362" name="组合 80"/>
              <p:cNvGrpSpPr/>
              <p:nvPr/>
            </p:nvGrpSpPr>
            <p:grpSpPr bwMode="auto">
              <a:xfrm rot="1174420">
                <a:off x="1462268" y="2542050"/>
                <a:ext cx="1284177" cy="1331210"/>
                <a:chOff x="2548187" y="1042275"/>
                <a:chExt cx="1284177" cy="1331210"/>
              </a:xfrm>
            </p:grpSpPr>
            <p:sp>
              <p:nvSpPr>
                <p:cNvPr id="83"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4"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5"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4363" name="TextBox 26"/>
              <p:cNvSpPr txBox="1">
                <a:spLocks noChangeArrowheads="1"/>
              </p:cNvSpPr>
              <p:nvPr/>
            </p:nvSpPr>
            <p:spPr bwMode="auto">
              <a:xfrm>
                <a:off x="1559567" y="2916999"/>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nvGrpSpPr>
            <p:cNvPr id="14352" name="组合 85"/>
            <p:cNvGrpSpPr/>
            <p:nvPr/>
          </p:nvGrpSpPr>
          <p:grpSpPr bwMode="auto">
            <a:xfrm>
              <a:off x="5869959" y="2579049"/>
              <a:ext cx="1284177" cy="1331210"/>
              <a:chOff x="1462268" y="2542050"/>
              <a:chExt cx="1284177" cy="1331210"/>
            </a:xfrm>
          </p:grpSpPr>
          <p:grpSp>
            <p:nvGrpSpPr>
              <p:cNvPr id="14353" name="组合 86"/>
              <p:cNvGrpSpPr/>
              <p:nvPr/>
            </p:nvGrpSpPr>
            <p:grpSpPr bwMode="auto">
              <a:xfrm rot="1174420">
                <a:off x="1462268" y="2542050"/>
                <a:ext cx="1284177" cy="1331210"/>
                <a:chOff x="2548187" y="1042275"/>
                <a:chExt cx="1284177" cy="1331210"/>
              </a:xfrm>
            </p:grpSpPr>
            <p:sp>
              <p:nvSpPr>
                <p:cNvPr id="89" name="矩形 36"/>
                <p:cNvSpPr/>
                <p:nvPr/>
              </p:nvSpPr>
              <p:spPr>
                <a:xfrm>
                  <a:off x="2548187" y="1042275"/>
                  <a:ext cx="1261505" cy="1331210"/>
                </a:xfrm>
                <a:custGeom>
                  <a:avLst/>
                  <a:gdLst/>
                  <a:ahLst/>
                  <a:cxnLst/>
                  <a:rect l="l" t="t" r="r" b="b"/>
                  <a:pathLst>
                    <a:path w="1261505" h="1331210">
                      <a:moveTo>
                        <a:pt x="492647" y="0"/>
                      </a:moveTo>
                      <a:lnTo>
                        <a:pt x="1261505" y="260945"/>
                      </a:lnTo>
                      <a:lnTo>
                        <a:pt x="1261505" y="1056042"/>
                      </a:lnTo>
                      <a:lnTo>
                        <a:pt x="473068" y="1331210"/>
                      </a:lnTo>
                      <a:lnTo>
                        <a:pt x="0" y="664335"/>
                      </a:lnTo>
                      <a:close/>
                    </a:path>
                  </a:pathLst>
                </a:custGeom>
                <a:gradFill flip="none" rotWithShape="1">
                  <a:gsLst>
                    <a:gs pos="15000">
                      <a:srgbClr val="7E0000"/>
                    </a:gs>
                    <a:gs pos="100000">
                      <a:srgbClr val="C00000"/>
                    </a:gs>
                    <a:gs pos="1000">
                      <a:srgbClr val="C00000"/>
                    </a:gs>
                  </a:gsLst>
                  <a:path path="circle">
                    <a:fillToRect l="100000" b="100000"/>
                  </a:path>
                  <a:tileRect t="-100000" r="-100000"/>
                </a:gradFill>
                <a:ln w="38100">
                  <a:gradFill>
                    <a:gsLst>
                      <a:gs pos="0">
                        <a:schemeClr val="bg1">
                          <a:lumMod val="65000"/>
                        </a:schemeClr>
                      </a:gs>
                      <a:gs pos="50000">
                        <a:schemeClr val="bg1">
                          <a:lumMod val="95000"/>
                        </a:schemeClr>
                      </a:gs>
                      <a:gs pos="100000">
                        <a:schemeClr val="bg1">
                          <a:lumMod val="75000"/>
                        </a:schemeClr>
                      </a:gs>
                    </a:gsLst>
                    <a:lin ang="5400000" scaled="0"/>
                  </a:gradFill>
                </a:ln>
                <a:effectLst/>
                <a:scene3d>
                  <a:camera prst="perspectiveRelaxedModerately" fov="0">
                    <a:rot lat="0" lon="0" rev="0"/>
                  </a:camera>
                  <a:lightRig rig="glow" dir="t"/>
                </a:scene3d>
                <a:sp3d prstMaterial="plastic">
                  <a:contourClr>
                    <a:schemeClr val="tx2">
                      <a:lumMod val="75000"/>
                    </a:schemeClr>
                  </a:contourClr>
                </a:sp3d>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0" name="矩形 36"/>
                <p:cNvSpPr/>
                <p:nvPr/>
              </p:nvSpPr>
              <p:spPr>
                <a:xfrm>
                  <a:off x="2762693" y="1404143"/>
                  <a:ext cx="1046999" cy="953864"/>
                </a:xfrm>
                <a:custGeom>
                  <a:avLst/>
                  <a:gdLst/>
                  <a:ahLst/>
                  <a:cxnLst/>
                  <a:rect l="l" t="t" r="r" b="b"/>
                  <a:pathLst>
                    <a:path w="1046999" h="953864">
                      <a:moveTo>
                        <a:pt x="1046999" y="0"/>
                      </a:moveTo>
                      <a:lnTo>
                        <a:pt x="1046999" y="678696"/>
                      </a:lnTo>
                      <a:lnTo>
                        <a:pt x="258562" y="953864"/>
                      </a:lnTo>
                      <a:lnTo>
                        <a:pt x="0" y="589375"/>
                      </a:lnTo>
                      <a:cubicBezTo>
                        <a:pt x="253037" y="613296"/>
                        <a:pt x="549391" y="513960"/>
                        <a:pt x="795231" y="299414"/>
                      </a:cubicBezTo>
                      <a:cubicBezTo>
                        <a:pt x="898799" y="209030"/>
                        <a:pt x="983322" y="106996"/>
                        <a:pt x="1046999" y="0"/>
                      </a:cubicBezTo>
                      <a:close/>
                    </a:path>
                  </a:pathLst>
                </a:custGeom>
                <a:gradFill flip="none" rotWithShape="1">
                  <a:gsLst>
                    <a:gs pos="53000">
                      <a:schemeClr val="bg1">
                        <a:alpha val="27000"/>
                        <a:lumMod val="74000"/>
                        <a:lumOff val="26000"/>
                      </a:schemeClr>
                    </a:gs>
                    <a:gs pos="100000">
                      <a:srgbClr val="FFFFFF">
                        <a:alpha val="8000"/>
                        <a:lumMod val="76000"/>
                        <a:lumOff val="24000"/>
                      </a:srgbClr>
                    </a:gs>
                    <a:gs pos="1000">
                      <a:schemeClr val="bg1">
                        <a:lumMod val="2000"/>
                        <a:alpha val="86000"/>
                      </a:schemeClr>
                    </a:gs>
                  </a:gsLst>
                  <a:path path="circle">
                    <a:fillToRect l="100000" t="100000"/>
                  </a:path>
                  <a:tileRect r="-100000" b="-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91" name="矩形 36"/>
                <p:cNvSpPr/>
                <p:nvPr/>
              </p:nvSpPr>
              <p:spPr>
                <a:xfrm>
                  <a:off x="2570859" y="1264995"/>
                  <a:ext cx="1261505" cy="1097452"/>
                </a:xfrm>
                <a:custGeom>
                  <a:avLst/>
                  <a:gdLst/>
                  <a:ahLst/>
                  <a:cxnLst/>
                  <a:rect l="l" t="t" r="r" b="b"/>
                  <a:pathLst>
                    <a:path w="1261505" h="1097452">
                      <a:moveTo>
                        <a:pt x="319301" y="0"/>
                      </a:moveTo>
                      <a:cubicBezTo>
                        <a:pt x="253643" y="220970"/>
                        <a:pt x="306182" y="471783"/>
                        <a:pt x="476934" y="655939"/>
                      </a:cubicBezTo>
                      <a:cubicBezTo>
                        <a:pt x="684755" y="880075"/>
                        <a:pt x="1004244" y="937046"/>
                        <a:pt x="1261505" y="815489"/>
                      </a:cubicBezTo>
                      <a:lnTo>
                        <a:pt x="1261505" y="822284"/>
                      </a:lnTo>
                      <a:lnTo>
                        <a:pt x="473068" y="1097452"/>
                      </a:lnTo>
                      <a:lnTo>
                        <a:pt x="0" y="430577"/>
                      </a:lnTo>
                      <a:close/>
                    </a:path>
                  </a:pathLst>
                </a:custGeom>
                <a:gradFill flip="none" rotWithShape="1">
                  <a:gsLst>
                    <a:gs pos="53000">
                      <a:schemeClr val="bg1">
                        <a:alpha val="27000"/>
                        <a:lumMod val="99000"/>
                      </a:schemeClr>
                    </a:gs>
                    <a:gs pos="100000">
                      <a:srgbClr val="FFFFFF">
                        <a:alpha val="8000"/>
                        <a:lumMod val="43000"/>
                      </a:srgbClr>
                    </a:gs>
                    <a:gs pos="1000">
                      <a:schemeClr val="bg1">
                        <a:alpha val="49000"/>
                        <a:lumMod val="71000"/>
                        <a:lumOff val="29000"/>
                      </a:schemeClr>
                    </a:gs>
                  </a:gsLst>
                  <a:path path="circle">
                    <a:fillToRect l="100000" b="100000"/>
                  </a:path>
                  <a:tileRect t="-100000" r="-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14354" name="TextBox 26"/>
              <p:cNvSpPr txBox="1">
                <a:spLocks noChangeArrowheads="1"/>
              </p:cNvSpPr>
              <p:nvPr/>
            </p:nvSpPr>
            <p:spPr bwMode="auto">
              <a:xfrm>
                <a:off x="1559567" y="2916999"/>
                <a:ext cx="1169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点击添</a:t>
                </a:r>
                <a:endParaRPr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600">
                    <a:solidFill>
                      <a:srgbClr val="FFFFFF"/>
                    </a:solidFill>
                    <a:latin typeface="微软雅黑" panose="020B0503020204020204" pitchFamily="34" charset="-122"/>
                    <a:ea typeface="微软雅黑" panose="020B0503020204020204" pitchFamily="34" charset="-122"/>
                  </a:rPr>
                  <a:t>加标题</a:t>
                </a:r>
                <a:endParaRPr lang="zh-CN" altLang="en-US" sz="1600">
                  <a:solidFill>
                    <a:srgbClr val="FFFFFF"/>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4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3443</Words>
  <Application>WPS 演示</Application>
  <PresentationFormat>全屏显示(16:9)</PresentationFormat>
  <Paragraphs>704</Paragraphs>
  <Slides>30</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1" baseType="lpstr">
      <vt:lpstr>Arial</vt:lpstr>
      <vt:lpstr>宋体</vt:lpstr>
      <vt:lpstr>Wingdings</vt:lpstr>
      <vt:lpstr>Calibri</vt:lpstr>
      <vt:lpstr>微软雅黑</vt:lpstr>
      <vt:lpstr>Arial Black</vt:lpstr>
      <vt:lpstr>Arial Unicode MS</vt:lpstr>
      <vt:lpstr>等线</vt:lpstr>
      <vt:lpstr>华文细黑</vt:lpstr>
      <vt:lpstr>1_Office 主题​​</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3</cp:revision>
  <dcterms:created xsi:type="dcterms:W3CDTF">2013-08-27T05:51:00Z</dcterms:created>
  <dcterms:modified xsi:type="dcterms:W3CDTF">2018-08-22T09:44:35Z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