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粗宋简体" panose="03000509000000000000" pitchFamily="65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Dotum" panose="020B0600000101010101" pitchFamily="34" charset="-127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7D3667-A04C-401E-BA5A-02CB7A8AFC0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167798F-2644-4951-AA41-076468604FE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F2770-9B52-467A-BEC1-9A90FC8321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0675-8E50-4F95-AAC1-43357F13BE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A2C75-85C7-40AC-A710-9E2F32D1BE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9E8A7-041B-4392-97C6-D0FFF66AD1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D341-25A8-42EF-8EA8-9A397F81F7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1FC14-2A0B-4947-AE07-018A1489AE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946F6-A5BE-4457-ADAC-60DFFE82AE8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59AD1-8B75-493B-B87B-A730497975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2A6D5-10C1-4B38-A22B-84C6A72593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1423-76C9-4338-8732-E00D2489AC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28F8A-189D-4EDF-8E9E-5A06B66BC86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1711-1E3D-4A2C-BA01-4B59A5BD1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0F7C0-5252-4FED-B4C7-3BA7E9EC55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8E6C1-1C4E-48AA-B7AF-556EEBBE90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B7943-CA71-4DBF-A3D0-641F4EBAB3C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6BE2D-5EB9-497D-8189-E26EAC78FE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9141D-339A-4FC1-B708-A48C7A8D73E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A5E3-7093-414C-BB6B-3DC7EF1FBB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3778C-C790-4E14-8FEC-408E0142376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7465D-9DEB-4969-A5E2-7F98C094C4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E6370-4552-4B5A-98D5-92B4031D68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49575-3CDB-416B-8AF9-F3385552BC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5D6D0D-2487-4523-94B7-159301282C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D0F90E-0388-4F99-A24C-873E2C73B71C}" type="slidenum">
              <a:rPr lang="zh-CN" altLang="en-US"/>
            </a:fld>
            <a:endParaRPr lang="zh-CN" altLang="en-US"/>
          </a:p>
        </p:txBody>
      </p:sp>
      <p:pic>
        <p:nvPicPr>
          <p:cNvPr id="1029" name="图片 5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5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5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0"/>
            <a:ext cx="801687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组合 58"/>
          <p:cNvGrpSpPr/>
          <p:nvPr userDrawn="1"/>
        </p:nvGrpSpPr>
        <p:grpSpPr bwMode="auto">
          <a:xfrm>
            <a:off x="3903663" y="3913188"/>
            <a:ext cx="1336675" cy="1265237"/>
            <a:chOff x="2404268" y="1632485"/>
            <a:chExt cx="3827972" cy="3627089"/>
          </a:xfrm>
        </p:grpSpPr>
        <p:grpSp>
          <p:nvGrpSpPr>
            <p:cNvPr id="1034" name="组合 59"/>
            <p:cNvGrpSpPr/>
            <p:nvPr/>
          </p:nvGrpSpPr>
          <p:grpSpPr bwMode="auto">
            <a:xfrm>
              <a:off x="2962214" y="2083820"/>
              <a:ext cx="3175754" cy="3175754"/>
              <a:chOff x="2962214" y="2083820"/>
              <a:chExt cx="3175754" cy="3175754"/>
            </a:xfrm>
          </p:grpSpPr>
          <p:pic>
            <p:nvPicPr>
              <p:cNvPr id="1036" name="图片 61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217" y="2416114"/>
                <a:ext cx="2846597" cy="2742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图片 62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2214" y="2083820"/>
                <a:ext cx="3175754" cy="3175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5" name="图片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4268" y="1632485"/>
              <a:ext cx="3827972" cy="3523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4"/>
          <p:cNvSpPr/>
          <p:nvPr userDrawn="1"/>
        </p:nvSpPr>
        <p:spPr>
          <a:xfrm>
            <a:off x="179388" y="123825"/>
            <a:ext cx="8785225" cy="4981575"/>
          </a:xfrm>
          <a:custGeom>
            <a:avLst/>
            <a:gdLst>
              <a:gd name="connsiteX0" fmla="*/ 0 w 8784976"/>
              <a:gd name="connsiteY0" fmla="*/ 0 h 4032448"/>
              <a:gd name="connsiteX1" fmla="*/ 8784976 w 8784976"/>
              <a:gd name="connsiteY1" fmla="*/ 0 h 4032448"/>
              <a:gd name="connsiteX2" fmla="*/ 8784976 w 8784976"/>
              <a:gd name="connsiteY2" fmla="*/ 4032448 h 4032448"/>
              <a:gd name="connsiteX3" fmla="*/ 0 w 8784976"/>
              <a:gd name="connsiteY3" fmla="*/ 4032448 h 4032448"/>
              <a:gd name="connsiteX4" fmla="*/ 0 w 8784976"/>
              <a:gd name="connsiteY4" fmla="*/ 0 h 4032448"/>
              <a:gd name="connsiteX0-1" fmla="*/ 0 w 8784976"/>
              <a:gd name="connsiteY0-2" fmla="*/ 0 h 4981922"/>
              <a:gd name="connsiteX1-3" fmla="*/ 8784976 w 8784976"/>
              <a:gd name="connsiteY1-4" fmla="*/ 0 h 4981922"/>
              <a:gd name="connsiteX2-5" fmla="*/ 8784976 w 8784976"/>
              <a:gd name="connsiteY2-6" fmla="*/ 4032448 h 4981922"/>
              <a:gd name="connsiteX3-7" fmla="*/ 4354388 w 8784976"/>
              <a:gd name="connsiteY3-8" fmla="*/ 4981922 h 4981922"/>
              <a:gd name="connsiteX4-9" fmla="*/ 0 w 8784976"/>
              <a:gd name="connsiteY4-10" fmla="*/ 4032448 h 4981922"/>
              <a:gd name="connsiteX5" fmla="*/ 0 w 8784976"/>
              <a:gd name="connsiteY5" fmla="*/ 0 h 4981922"/>
              <a:gd name="connsiteX0-11" fmla="*/ 0 w 8784976"/>
              <a:gd name="connsiteY0-12" fmla="*/ 0 h 4981922"/>
              <a:gd name="connsiteX1-13" fmla="*/ 8784976 w 8784976"/>
              <a:gd name="connsiteY1-14" fmla="*/ 0 h 4981922"/>
              <a:gd name="connsiteX2-15" fmla="*/ 8784976 w 8784976"/>
              <a:gd name="connsiteY2-16" fmla="*/ 4032448 h 4981922"/>
              <a:gd name="connsiteX3-17" fmla="*/ 4354388 w 8784976"/>
              <a:gd name="connsiteY3-18" fmla="*/ 4981922 h 4981922"/>
              <a:gd name="connsiteX4-19" fmla="*/ 0 w 8784976"/>
              <a:gd name="connsiteY4-20" fmla="*/ 4032448 h 4981922"/>
              <a:gd name="connsiteX5-21" fmla="*/ 0 w 8784976"/>
              <a:gd name="connsiteY5-22" fmla="*/ 0 h 4981922"/>
              <a:gd name="connsiteX0-23" fmla="*/ 0 w 8784976"/>
              <a:gd name="connsiteY0-24" fmla="*/ 0 h 4981922"/>
              <a:gd name="connsiteX1-25" fmla="*/ 8784976 w 8784976"/>
              <a:gd name="connsiteY1-26" fmla="*/ 0 h 4981922"/>
              <a:gd name="connsiteX2-27" fmla="*/ 8784976 w 8784976"/>
              <a:gd name="connsiteY2-28" fmla="*/ 4032448 h 4981922"/>
              <a:gd name="connsiteX3-29" fmla="*/ 4354388 w 8784976"/>
              <a:gd name="connsiteY3-30" fmla="*/ 4981922 h 4981922"/>
              <a:gd name="connsiteX4-31" fmla="*/ 0 w 8784976"/>
              <a:gd name="connsiteY4-32" fmla="*/ 4032448 h 4981922"/>
              <a:gd name="connsiteX5-33" fmla="*/ 0 w 8784976"/>
              <a:gd name="connsiteY5-34" fmla="*/ 0 h 4981922"/>
              <a:gd name="connsiteX0-35" fmla="*/ 0 w 8784976"/>
              <a:gd name="connsiteY0-36" fmla="*/ 0 h 4981922"/>
              <a:gd name="connsiteX1-37" fmla="*/ 8784976 w 8784976"/>
              <a:gd name="connsiteY1-38" fmla="*/ 0 h 4981922"/>
              <a:gd name="connsiteX2-39" fmla="*/ 8784976 w 8784976"/>
              <a:gd name="connsiteY2-40" fmla="*/ 4032448 h 4981922"/>
              <a:gd name="connsiteX3-41" fmla="*/ 4354388 w 8784976"/>
              <a:gd name="connsiteY3-42" fmla="*/ 4981922 h 4981922"/>
              <a:gd name="connsiteX4-43" fmla="*/ 0 w 8784976"/>
              <a:gd name="connsiteY4-44" fmla="*/ 4032448 h 4981922"/>
              <a:gd name="connsiteX5-45" fmla="*/ 0 w 8784976"/>
              <a:gd name="connsiteY5-46" fmla="*/ 0 h 4981922"/>
              <a:gd name="connsiteX0-47" fmla="*/ 0 w 8784976"/>
              <a:gd name="connsiteY0-48" fmla="*/ 0 h 4981924"/>
              <a:gd name="connsiteX1-49" fmla="*/ 8784976 w 8784976"/>
              <a:gd name="connsiteY1-50" fmla="*/ 0 h 4981924"/>
              <a:gd name="connsiteX2-51" fmla="*/ 8784976 w 8784976"/>
              <a:gd name="connsiteY2-52" fmla="*/ 4032448 h 4981924"/>
              <a:gd name="connsiteX3-53" fmla="*/ 4354388 w 8784976"/>
              <a:gd name="connsiteY3-54" fmla="*/ 4981922 h 4981924"/>
              <a:gd name="connsiteX4-55" fmla="*/ 0 w 8784976"/>
              <a:gd name="connsiteY4-56" fmla="*/ 4032448 h 4981924"/>
              <a:gd name="connsiteX5-57" fmla="*/ 0 w 8784976"/>
              <a:gd name="connsiteY5-58" fmla="*/ 0 h 4981924"/>
              <a:gd name="connsiteX0-59" fmla="*/ 0 w 8784976"/>
              <a:gd name="connsiteY0-60" fmla="*/ 0 h 4981922"/>
              <a:gd name="connsiteX1-61" fmla="*/ 8784976 w 8784976"/>
              <a:gd name="connsiteY1-62" fmla="*/ 0 h 4981922"/>
              <a:gd name="connsiteX2-63" fmla="*/ 8784976 w 8784976"/>
              <a:gd name="connsiteY2-64" fmla="*/ 4032448 h 4981922"/>
              <a:gd name="connsiteX3-65" fmla="*/ 4354388 w 8784976"/>
              <a:gd name="connsiteY3-66" fmla="*/ 4981922 h 4981922"/>
              <a:gd name="connsiteX4-67" fmla="*/ 0 w 8784976"/>
              <a:gd name="connsiteY4-68" fmla="*/ 4032448 h 4981922"/>
              <a:gd name="connsiteX5-69" fmla="*/ 0 w 8784976"/>
              <a:gd name="connsiteY5-70" fmla="*/ 0 h 4981922"/>
              <a:gd name="connsiteX0-71" fmla="*/ 0 w 8784976"/>
              <a:gd name="connsiteY0-72" fmla="*/ 0 h 4981922"/>
              <a:gd name="connsiteX1-73" fmla="*/ 8784976 w 8784976"/>
              <a:gd name="connsiteY1-74" fmla="*/ 0 h 4981922"/>
              <a:gd name="connsiteX2-75" fmla="*/ 8784976 w 8784976"/>
              <a:gd name="connsiteY2-76" fmla="*/ 4032448 h 4981922"/>
              <a:gd name="connsiteX3-77" fmla="*/ 4354388 w 8784976"/>
              <a:gd name="connsiteY3-78" fmla="*/ 4981922 h 4981922"/>
              <a:gd name="connsiteX4-79" fmla="*/ 0 w 8784976"/>
              <a:gd name="connsiteY4-80" fmla="*/ 4032448 h 4981922"/>
              <a:gd name="connsiteX5-81" fmla="*/ 0 w 8784976"/>
              <a:gd name="connsiteY5-82" fmla="*/ 0 h 4981922"/>
              <a:gd name="connsiteX0-83" fmla="*/ 0 w 8784976"/>
              <a:gd name="connsiteY0-84" fmla="*/ 0 h 4981922"/>
              <a:gd name="connsiteX1-85" fmla="*/ 8784976 w 8784976"/>
              <a:gd name="connsiteY1-86" fmla="*/ 0 h 4981922"/>
              <a:gd name="connsiteX2-87" fmla="*/ 8784976 w 8784976"/>
              <a:gd name="connsiteY2-88" fmla="*/ 4032448 h 4981922"/>
              <a:gd name="connsiteX3-89" fmla="*/ 4354388 w 8784976"/>
              <a:gd name="connsiteY3-90" fmla="*/ 4981922 h 4981922"/>
              <a:gd name="connsiteX4-91" fmla="*/ 0 w 8784976"/>
              <a:gd name="connsiteY4-92" fmla="*/ 4032448 h 4981922"/>
              <a:gd name="connsiteX5-93" fmla="*/ 0 w 8784976"/>
              <a:gd name="connsiteY5-94" fmla="*/ 0 h 4981922"/>
              <a:gd name="connsiteX0-95" fmla="*/ 0 w 8784976"/>
              <a:gd name="connsiteY0-96" fmla="*/ 0 h 4981922"/>
              <a:gd name="connsiteX1-97" fmla="*/ 8784976 w 8784976"/>
              <a:gd name="connsiteY1-98" fmla="*/ 0 h 4981922"/>
              <a:gd name="connsiteX2-99" fmla="*/ 8784976 w 8784976"/>
              <a:gd name="connsiteY2-100" fmla="*/ 4032448 h 4981922"/>
              <a:gd name="connsiteX3-101" fmla="*/ 4405188 w 8784976"/>
              <a:gd name="connsiteY3-102" fmla="*/ 4981922 h 4981922"/>
              <a:gd name="connsiteX4-103" fmla="*/ 0 w 8784976"/>
              <a:gd name="connsiteY4-104" fmla="*/ 4032448 h 4981922"/>
              <a:gd name="connsiteX5-105" fmla="*/ 0 w 8784976"/>
              <a:gd name="connsiteY5-106" fmla="*/ 0 h 4981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8784976" h="4981922">
                <a:moveTo>
                  <a:pt x="0" y="0"/>
                </a:moveTo>
                <a:lnTo>
                  <a:pt x="8784976" y="0"/>
                </a:lnTo>
                <a:lnTo>
                  <a:pt x="8784976" y="4032448"/>
                </a:lnTo>
                <a:cubicBezTo>
                  <a:pt x="7100680" y="4666439"/>
                  <a:pt x="6330784" y="4944831"/>
                  <a:pt x="4405188" y="4981922"/>
                </a:cubicBezTo>
                <a:cubicBezTo>
                  <a:pt x="2394925" y="4894031"/>
                  <a:pt x="1667363" y="4628339"/>
                  <a:pt x="0" y="4032448"/>
                </a:cubicBez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0"/>
            <a:ext cx="801687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-92075"/>
            <a:ext cx="4260850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470150"/>
            <a:ext cx="2847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084388"/>
            <a:ext cx="3175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631950"/>
            <a:ext cx="38290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641277" y="1065417"/>
            <a:ext cx="7861447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000" b="1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dist="25400" dir="600000" sx="101000" sy="101000" algn="tl" rotWithShape="0">
                    <a:prstClr val="black">
                      <a:alpha val="59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 smtClean="0"/>
              <a:t>商业商务会议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3069025" y="728008"/>
            <a:ext cx="30059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 spc="20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上海锐普广告有限公司</a:t>
            </a:r>
            <a:endParaRPr lang="zh-CN" altLang="en-US" dirty="0"/>
          </a:p>
        </p:txBody>
      </p:sp>
      <p:sp>
        <p:nvSpPr>
          <p:cNvPr id="25" name="矩形 23"/>
          <p:cNvSpPr>
            <a:spLocks noChangeArrowheads="1"/>
          </p:cNvSpPr>
          <p:nvPr/>
        </p:nvSpPr>
        <p:spPr bwMode="auto">
          <a:xfrm>
            <a:off x="3063875" y="2003425"/>
            <a:ext cx="30162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2"/>
          <p:cNvSpPr txBox="1">
            <a:spLocks noChangeArrowheads="1"/>
          </p:cNvSpPr>
          <p:nvPr/>
        </p:nvSpPr>
        <p:spPr bwMode="auto">
          <a:xfrm>
            <a:off x="827088" y="1492250"/>
            <a:ext cx="767873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4137025" y="3571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前言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292600" y="7969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87800" y="7588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581150" y="1533525"/>
            <a:ext cx="6048375" cy="427038"/>
            <a:chOff x="1115616" y="1012344"/>
            <a:chExt cx="6048672" cy="427503"/>
          </a:xfrm>
        </p:grpSpPr>
        <p:grpSp>
          <p:nvGrpSpPr>
            <p:cNvPr id="7188" name="组合 4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7190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7191" name="组合 7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1465881" y="1347672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6803886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3431893" y="1012344"/>
              <a:ext cx="1416120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581150" y="2225675"/>
            <a:ext cx="6048375" cy="433388"/>
            <a:chOff x="1115616" y="1704312"/>
            <a:chExt cx="6048672" cy="434398"/>
          </a:xfrm>
        </p:grpSpPr>
        <p:grpSp>
          <p:nvGrpSpPr>
            <p:cNvPr id="7182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7184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7185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1465881" y="1348088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431893" y="1710677"/>
              <a:ext cx="1416120" cy="33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581150" y="2924175"/>
            <a:ext cx="6048375" cy="439738"/>
            <a:chOff x="1115616" y="2403175"/>
            <a:chExt cx="6048672" cy="440203"/>
          </a:xfrm>
        </p:grpSpPr>
        <p:grpSp>
          <p:nvGrpSpPr>
            <p:cNvPr id="7176" name="组合 18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7178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7179" name="组合 21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803886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3431893" y="2409532"/>
              <a:ext cx="1416120" cy="338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137025" y="3571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目录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292600" y="7969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87800" y="758825"/>
            <a:ext cx="661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1"/>
          <p:cNvGrpSpPr/>
          <p:nvPr/>
        </p:nvGrpSpPr>
        <p:grpSpPr bwMode="auto">
          <a:xfrm>
            <a:off x="1581150" y="1533525"/>
            <a:ext cx="6048375" cy="427038"/>
            <a:chOff x="1115616" y="1012344"/>
            <a:chExt cx="6048672" cy="427503"/>
          </a:xfrm>
        </p:grpSpPr>
        <p:grpSp>
          <p:nvGrpSpPr>
            <p:cNvPr id="8212" name="组合 4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8214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8215" name="组合 7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1465881" y="1347672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803886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3431893" y="1012344"/>
              <a:ext cx="1416120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195" name="组合 25"/>
          <p:cNvGrpSpPr/>
          <p:nvPr/>
        </p:nvGrpSpPr>
        <p:grpSpPr bwMode="auto">
          <a:xfrm>
            <a:off x="1581150" y="2225675"/>
            <a:ext cx="6048375" cy="433388"/>
            <a:chOff x="1115616" y="1704312"/>
            <a:chExt cx="6048672" cy="434398"/>
          </a:xfrm>
        </p:grpSpPr>
        <p:grpSp>
          <p:nvGrpSpPr>
            <p:cNvPr id="8206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8208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8209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>
                  <a:off x="1465881" y="1348088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431893" y="1710677"/>
              <a:ext cx="1416120" cy="33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33"/>
          <p:cNvGrpSpPr/>
          <p:nvPr/>
        </p:nvGrpSpPr>
        <p:grpSpPr bwMode="auto">
          <a:xfrm>
            <a:off x="1581150" y="2924175"/>
            <a:ext cx="6048375" cy="439738"/>
            <a:chOff x="1115616" y="2403175"/>
            <a:chExt cx="6048672" cy="440203"/>
          </a:xfrm>
        </p:grpSpPr>
        <p:grpSp>
          <p:nvGrpSpPr>
            <p:cNvPr id="8200" name="组合 18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8202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8203" name="组合 21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6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19"/>
            <p:cNvSpPr txBox="1">
              <a:spLocks noChangeArrowheads="1"/>
            </p:cNvSpPr>
            <p:nvPr/>
          </p:nvSpPr>
          <p:spPr bwMode="auto">
            <a:xfrm>
              <a:off x="3431893" y="2409532"/>
              <a:ext cx="1416120" cy="338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2670175" y="1169988"/>
            <a:ext cx="4046538" cy="2995612"/>
            <a:chOff x="2616344" y="1395626"/>
            <a:chExt cx="4045468" cy="2996011"/>
          </a:xfrm>
        </p:grpSpPr>
        <p:grpSp>
          <p:nvGrpSpPr>
            <p:cNvPr id="3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7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243" name="组合 5"/>
            <p:cNvGrpSpPr/>
            <p:nvPr/>
          </p:nvGrpSpPr>
          <p:grpSpPr bwMode="auto">
            <a:xfrm flipH="1">
              <a:off x="2616344" y="1395626"/>
              <a:ext cx="1894784" cy="2973782"/>
              <a:chOff x="1931249" y="992567"/>
              <a:chExt cx="2304208" cy="3769700"/>
            </a:xfrm>
          </p:grpSpPr>
          <p:sp>
            <p:nvSpPr>
              <p:cNvPr id="5" name="空心弧 13"/>
              <p:cNvSpPr/>
              <p:nvPr/>
            </p:nvSpPr>
            <p:spPr>
              <a:xfrm rot="17578576">
                <a:off x="1117326" y="1806259"/>
                <a:ext cx="3769701" cy="2142318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37152" y="1336730"/>
                <a:ext cx="598305" cy="8191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" name="组合 10"/>
          <p:cNvGrpSpPr/>
          <p:nvPr/>
        </p:nvGrpSpPr>
        <p:grpSpPr bwMode="auto">
          <a:xfrm>
            <a:off x="1006475" y="2309813"/>
            <a:ext cx="2460625" cy="1319212"/>
            <a:chOff x="951735" y="2535462"/>
            <a:chExt cx="2461115" cy="1320189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1364567" y="2737223"/>
              <a:ext cx="1590992" cy="338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042241" y="3348864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1"/>
              <a:ext cx="1251199" cy="27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7" name="TextBox 32"/>
            <p:cNvSpPr txBox="1">
              <a:spLocks noChangeArrowheads="1"/>
            </p:cNvSpPr>
            <p:nvPr/>
          </p:nvSpPr>
          <p:spPr bwMode="auto">
            <a:xfrm>
              <a:off x="951735" y="2535462"/>
              <a:ext cx="492223" cy="64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A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2241" y="3037484"/>
              <a:ext cx="2297569" cy="46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4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1"/>
              <a:ext cx="1252786" cy="27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20"/>
          <p:cNvGrpSpPr/>
          <p:nvPr/>
        </p:nvGrpSpPr>
        <p:grpSpPr bwMode="auto">
          <a:xfrm>
            <a:off x="5605463" y="1409700"/>
            <a:ext cx="2462212" cy="1320800"/>
            <a:chOff x="5551628" y="1636215"/>
            <a:chExt cx="2461115" cy="1320189"/>
          </a:xfrm>
        </p:grpSpPr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5"/>
              <a:ext cx="1591553" cy="3379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6"/>
              <a:ext cx="1251980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1"/>
              <a:ext cx="1251980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8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8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42075" y="2139220"/>
              <a:ext cx="2297676" cy="44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6"/>
              <a:ext cx="1251979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1"/>
              <a:ext cx="1251979" cy="2776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585913" y="1117600"/>
            <a:ext cx="6337300" cy="3155950"/>
            <a:chOff x="1258032" y="1196902"/>
            <a:chExt cx="6336651" cy="315390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80268" y="1238150"/>
              <a:ext cx="0" cy="29746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65980" y="192509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5980" y="2515259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65980" y="310701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72329" y="3698765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5" name="TextBox 53"/>
            <p:cNvSpPr txBox="1">
              <a:spLocks noChangeArrowheads="1"/>
            </p:cNvSpPr>
            <p:nvPr/>
          </p:nvSpPr>
          <p:spPr bwMode="auto">
            <a:xfrm>
              <a:off x="1459518" y="4073950"/>
              <a:ext cx="305148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276" name="TextBox 54"/>
            <p:cNvSpPr txBox="1">
              <a:spLocks noChangeArrowheads="1"/>
            </p:cNvSpPr>
            <p:nvPr/>
          </p:nvSpPr>
          <p:spPr bwMode="auto">
            <a:xfrm>
              <a:off x="1258032" y="3524076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100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277" name="TextBox 55"/>
            <p:cNvSpPr txBox="1">
              <a:spLocks noChangeArrowheads="1"/>
            </p:cNvSpPr>
            <p:nvPr/>
          </p:nvSpPr>
          <p:spPr bwMode="auto">
            <a:xfrm>
              <a:off x="1258032" y="2918904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200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278" name="TextBox 56"/>
            <p:cNvSpPr txBox="1">
              <a:spLocks noChangeArrowheads="1"/>
            </p:cNvSpPr>
            <p:nvPr/>
          </p:nvSpPr>
          <p:spPr bwMode="auto">
            <a:xfrm>
              <a:off x="1258032" y="2333360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300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279" name="TextBox 57"/>
            <p:cNvSpPr txBox="1">
              <a:spLocks noChangeArrowheads="1"/>
            </p:cNvSpPr>
            <p:nvPr/>
          </p:nvSpPr>
          <p:spPr bwMode="auto">
            <a:xfrm>
              <a:off x="1258032" y="1741970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400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880268" y="4214368"/>
              <a:ext cx="48064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72329" y="4214368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697837" y="1338098"/>
              <a:ext cx="0" cy="28746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96250" y="192509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96250" y="2515259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696250" y="310701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04186" y="3698765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7" name="TextBox 65"/>
            <p:cNvSpPr txBox="1">
              <a:spLocks noChangeArrowheads="1"/>
            </p:cNvSpPr>
            <p:nvPr/>
          </p:nvSpPr>
          <p:spPr bwMode="auto">
            <a:xfrm>
              <a:off x="6760743" y="3494886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20%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288" name="TextBox 66"/>
            <p:cNvSpPr txBox="1">
              <a:spLocks noChangeArrowheads="1"/>
            </p:cNvSpPr>
            <p:nvPr/>
          </p:nvSpPr>
          <p:spPr bwMode="auto">
            <a:xfrm>
              <a:off x="6760743" y="2899809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40%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289" name="TextBox 67"/>
            <p:cNvSpPr txBox="1">
              <a:spLocks noChangeArrowheads="1"/>
            </p:cNvSpPr>
            <p:nvPr/>
          </p:nvSpPr>
          <p:spPr bwMode="auto">
            <a:xfrm>
              <a:off x="6760743" y="2314265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60%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290" name="TextBox 68"/>
            <p:cNvSpPr txBox="1">
              <a:spLocks noChangeArrowheads="1"/>
            </p:cNvSpPr>
            <p:nvPr/>
          </p:nvSpPr>
          <p:spPr bwMode="auto">
            <a:xfrm>
              <a:off x="6760743" y="1754770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80%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65980" y="1379347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2" name="TextBox 70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500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696250" y="146660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4" name="TextBox 72"/>
            <p:cNvSpPr txBox="1">
              <a:spLocks noChangeArrowheads="1"/>
            </p:cNvSpPr>
            <p:nvPr/>
          </p:nvSpPr>
          <p:spPr bwMode="auto">
            <a:xfrm>
              <a:off x="6760742" y="1280136"/>
              <a:ext cx="833941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100%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688313" y="421436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6" name="TextBox 74"/>
            <p:cNvSpPr txBox="1">
              <a:spLocks noChangeArrowheads="1"/>
            </p:cNvSpPr>
            <p:nvPr/>
          </p:nvSpPr>
          <p:spPr bwMode="auto">
            <a:xfrm>
              <a:off x="6745602" y="4066943"/>
              <a:ext cx="579857" cy="27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0%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481263" y="2762250"/>
            <a:ext cx="915987" cy="1685925"/>
            <a:chOff x="2152853" y="2840163"/>
            <a:chExt cx="915701" cy="1686738"/>
          </a:xfrm>
        </p:grpSpPr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上箭头 31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3624263" y="3028950"/>
            <a:ext cx="915987" cy="1419225"/>
            <a:chOff x="3295991" y="3107243"/>
            <a:chExt cx="915701" cy="1419643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4760913" y="3582988"/>
            <a:ext cx="915987" cy="865187"/>
            <a:chOff x="4432817" y="3660478"/>
            <a:chExt cx="915701" cy="866454"/>
          </a:xfrm>
        </p:grpSpPr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5978525" y="3756025"/>
            <a:ext cx="915988" cy="692150"/>
            <a:chOff x="5650107" y="3833249"/>
            <a:chExt cx="915701" cy="693715"/>
          </a:xfrm>
        </p:grpSpPr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484438" y="912813"/>
            <a:ext cx="4406900" cy="1692275"/>
            <a:chOff x="2155219" y="990203"/>
            <a:chExt cx="4408224" cy="169251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685925" y="2106613"/>
            <a:ext cx="2843213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 descr="F:\胡桃1\huttao_sucai\4cbb49c4fa2197365a5a2000\4 -电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29138" y="1268413"/>
            <a:ext cx="3495675" cy="2876550"/>
          </a:xfrm>
          <a:prstGeom prst="rect">
            <a:avLst/>
          </a:prstGeom>
          <a:noFill/>
          <a:effectLst>
            <a:outerShdw blurRad="203200" dist="12700" dir="2700000" sy="-23000" kx="-8004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763963" y="357188"/>
            <a:ext cx="1528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92600" y="796925"/>
            <a:ext cx="1127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17913" y="758825"/>
            <a:ext cx="1031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0"/>
            <a:ext cx="801687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-92075"/>
            <a:ext cx="4260850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470150"/>
            <a:ext cx="2847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084388"/>
            <a:ext cx="3175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631950"/>
            <a:ext cx="38290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2108826" y="1065417"/>
            <a:ext cx="4926349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6000" b="1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dist="25400" dir="600000" sx="101000" sy="101000" algn="tl" rotWithShape="0">
                    <a:prstClr val="black">
                      <a:alpha val="59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dirty="0" smtClean="0"/>
              <a:t>THANK YOU</a:t>
            </a:r>
            <a:endParaRPr lang="zh-CN" altLang="zh-CN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3915410" y="856055"/>
            <a:ext cx="13131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 spc="20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25" name="矩形 23"/>
          <p:cNvSpPr>
            <a:spLocks noChangeArrowheads="1"/>
          </p:cNvSpPr>
          <p:nvPr/>
        </p:nvSpPr>
        <p:spPr bwMode="auto">
          <a:xfrm>
            <a:off x="3063875" y="1916113"/>
            <a:ext cx="30162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Shanghai Rapidesign Advertising </a:t>
            </a:r>
            <a:r>
              <a:rPr lang="en-US" altLang="zh-CN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Co.,ltd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WPS 演示</Application>
  <PresentationFormat>全屏显示(16:9)</PresentationFormat>
  <Paragraphs>118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方正粗宋简体</vt:lpstr>
      <vt:lpstr>微软雅黑</vt:lpstr>
      <vt:lpstr>方正中等线简体</vt:lpstr>
      <vt:lpstr>Dotum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M120179D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2012-09-26T05:29:00Z</dcterms:created>
  <dcterms:modified xsi:type="dcterms:W3CDTF">2018-08-28T06:46:48Z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