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65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Dotum" panose="020B0600000101010101" pitchFamily="34" charset="-127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75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A305EAF-1BA8-4C45-9587-27ED8D88916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971BEE3-4A47-4880-8B47-B11154E364E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DBD19-1533-4CC4-BB71-7E23A4EE9FC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AD0F1-BB44-44B6-86FD-8953D51B5C8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DE023-5588-40A2-A19E-52B800A4B10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37F56-BB68-453A-8005-0140894491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910FE-E1A1-48C2-835F-926002A26D6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505D6-9CAA-4726-8FA4-34FE01B83D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81B2B-35F0-47E8-871E-18DF30793BD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4090D-A4D9-4583-926E-F40AA5C79A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95012-DDB9-4294-9302-225D2A00434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872BC-0B1C-4DDC-A24C-9C8B7D99A3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9B43C-0007-4615-BC7C-D18AFBA359B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2E9F4-8EF5-4D06-9814-CC56DA964B3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33B58-C423-44CE-B36E-CF1DDDA1123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A9FC9-D2B9-4467-8401-DCA95F12D5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2B5D7-EC69-40F5-B72F-1DA0C5AA6F1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932DC-7F95-4C4D-B9A1-5E9590D1C2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9BBE6-4310-46A7-9EE3-92BBF47FE7C2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41F69-9876-4CCA-89DD-F6675450F62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558FF-CC0C-4E16-8B9A-144E8C04BCC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FE34A-7C0F-4E7B-B983-AAAA260B4E7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B81BA-810E-4752-9382-DE183FA7814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6902A-9488-44F9-889A-849283E337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7.png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47977CD-E1E2-445F-AA1C-1EE6995640A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CB0C9FD-E6F5-4505-86DC-A74C208E09F1}" type="slidenum">
              <a:rPr lang="zh-CN" altLang="en-US"/>
            </a:fld>
            <a:endParaRPr lang="zh-CN" altLang="en-US"/>
          </a:p>
        </p:txBody>
      </p:sp>
      <p:grpSp>
        <p:nvGrpSpPr>
          <p:cNvPr id="1029" name="组合 12"/>
          <p:cNvGrpSpPr/>
          <p:nvPr userDrawn="1"/>
        </p:nvGrpSpPr>
        <p:grpSpPr bwMode="auto">
          <a:xfrm>
            <a:off x="1588" y="0"/>
            <a:ext cx="9140825" cy="5143500"/>
            <a:chOff x="1588" y="0"/>
            <a:chExt cx="9140825" cy="5143500"/>
          </a:xfrm>
        </p:grpSpPr>
        <p:pic>
          <p:nvPicPr>
            <p:cNvPr id="1033" name="图片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" y="0"/>
              <a:ext cx="9140825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图片 1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" y="0"/>
              <a:ext cx="9140825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图片 1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" y="0"/>
              <a:ext cx="9140825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图片 1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" y="0"/>
              <a:ext cx="9140825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图片 1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" y="0"/>
              <a:ext cx="9140825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0" name="Picture 2" descr="E:\卡拉赞\世界商务2.pn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9525"/>
            <a:ext cx="8104187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4" descr="E:\卡拉赞\世界商务1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9525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467544" y="4587974"/>
            <a:ext cx="16594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0000">
                <a:gradFill flip="none" rotWithShape="1">
                  <a:gsLst>
                    <a:gs pos="1000">
                      <a:schemeClr val="bg1"/>
                    </a:gs>
                    <a:gs pos="36000">
                      <a:schemeClr val="bg1"/>
                    </a:gs>
                    <a:gs pos="53000">
                      <a:schemeClr val="bg1">
                        <a:lumMod val="65000"/>
                      </a:schemeClr>
                    </a:gs>
                    <a:gs pos="66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95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uhaus Md BT" pitchFamily="82" charset="0"/>
                <a:cs typeface="Arial" panose="020B0604020202020204" pitchFamily="34" charset="0"/>
              </a:defRPr>
            </a:lvl1pPr>
          </a:lstStyle>
          <a:p>
            <a:pPr algn="ctr" eaLnBrk="1" hangingPunct="1">
              <a:defRPr/>
            </a:pPr>
            <a:r>
              <a:rPr lang="en-US" altLang="zh-CN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ea typeface="+mn-ea"/>
              </a:rPr>
              <a:t>BUSINESS</a:t>
            </a:r>
            <a:endParaRPr lang="zh-CN" alt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0" endPos="45500" dir="5400000" sy="-100000" algn="bl" rotWithShape="0"/>
              </a:effectLst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5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E:\菲拉斯\xing.png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995488"/>
            <a:ext cx="1039813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403648" y="1419622"/>
            <a:ext cx="650049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0000">
                <a:gradFill flip="none" rotWithShape="1">
                  <a:gsLst>
                    <a:gs pos="1000">
                      <a:schemeClr val="bg1"/>
                    </a:gs>
                    <a:gs pos="36000">
                      <a:schemeClr val="bg1"/>
                    </a:gs>
                    <a:gs pos="53000">
                      <a:schemeClr val="bg1">
                        <a:lumMod val="65000"/>
                      </a:schemeClr>
                    </a:gs>
                    <a:gs pos="66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95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uhaus Md BT" pitchFamily="82" charset="0"/>
                <a:cs typeface="Arial" panose="020B0604020202020204" pitchFamily="34" charset="0"/>
              </a:defRPr>
            </a:lvl1pPr>
          </a:lstStyle>
          <a:p>
            <a:pPr algn="ctr" eaLnBrk="1" hangingPunct="1">
              <a:defRPr/>
            </a:pPr>
            <a:r>
              <a:rPr lang="en-US" altLang="zh-CN" sz="1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ea typeface="+mn-ea"/>
              </a:rPr>
              <a:t>BUSINESS</a:t>
            </a:r>
            <a:endParaRPr lang="zh-CN" altLang="en-US" sz="1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0" endPos="45500" dir="5400000" sy="-100000" algn="bl" rotWithShape="0"/>
              </a:effectLst>
              <a:ea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2716213"/>
            <a:ext cx="9145588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3"/>
          <p:cNvSpPr txBox="1">
            <a:spLocks noChangeArrowheads="1"/>
          </p:cNvSpPr>
          <p:nvPr/>
        </p:nvSpPr>
        <p:spPr bwMode="auto">
          <a:xfrm>
            <a:off x="1799132" y="3651870"/>
            <a:ext cx="5768310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 spc="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anose="02010601030101010101" pitchFamily="65" charset="-122"/>
                <a:ea typeface="方正大黑简体" panose="02010601030101010101" pitchFamily="65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gradFill flip="none" rotWithShape="1">
                  <a:gsLst>
                    <a:gs pos="1000">
                      <a:schemeClr val="bg1"/>
                    </a:gs>
                    <a:gs pos="18000">
                      <a:schemeClr val="bg1"/>
                    </a:gs>
                    <a:gs pos="35000">
                      <a:schemeClr val="bg1">
                        <a:lumMod val="75000"/>
                      </a:schemeClr>
                    </a:gs>
                    <a:gs pos="51000">
                      <a:schemeClr val="bg1">
                        <a:lumMod val="9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Bauhaus Md BT" pitchFamily="82" charset="0"/>
                <a:ea typeface="方正细等线简体" panose="02010601030101010101" pitchFamily="65" charset="-122"/>
              </a:rPr>
              <a:t>POWERPOINT TEMPLATE</a:t>
            </a:r>
            <a:endParaRPr lang="zh-CN" altLang="zh-CN" sz="3600" dirty="0">
              <a:gradFill flip="none" rotWithShape="1">
                <a:gsLst>
                  <a:gs pos="1000">
                    <a:schemeClr val="bg1"/>
                  </a:gs>
                  <a:gs pos="18000">
                    <a:schemeClr val="bg1"/>
                  </a:gs>
                  <a:gs pos="35000">
                    <a:schemeClr val="bg1">
                      <a:lumMod val="75000"/>
                    </a:schemeClr>
                  </a:gs>
                  <a:gs pos="51000">
                    <a:schemeClr val="bg1">
                      <a:lumMod val="9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atin typeface="Bauhaus Md BT" pitchFamily="82" charset="0"/>
              <a:ea typeface="方正细等线简体" panose="02010601030101010101" pitchFamily="65" charset="-12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915816" y="3291830"/>
            <a:ext cx="353494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200" dirty="0">
                <a:gradFill flip="none" rotWithShape="1">
                  <a:gsLst>
                    <a:gs pos="1000">
                      <a:schemeClr val="bg1"/>
                    </a:gs>
                    <a:gs pos="18000">
                      <a:schemeClr val="bg1"/>
                    </a:gs>
                    <a:gs pos="35000">
                      <a:schemeClr val="bg1">
                        <a:lumMod val="75000"/>
                      </a:schemeClr>
                    </a:gs>
                    <a:gs pos="51000">
                      <a:schemeClr val="bg1">
                        <a:lumMod val="9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准圆简体" panose="02010601030101010101" pitchFamily="65" charset="-122"/>
                <a:ea typeface="方正准圆简体" panose="02010601030101010101" pitchFamily="65" charset="-122"/>
              </a:rPr>
              <a:t>上海锐普广告有限公司</a:t>
            </a:r>
            <a:endParaRPr lang="zh-CN" altLang="en-US" sz="2400" b="1" spc="200" dirty="0">
              <a:gradFill flip="none" rotWithShape="1">
                <a:gsLst>
                  <a:gs pos="1000">
                    <a:schemeClr val="bg1"/>
                  </a:gs>
                  <a:gs pos="18000">
                    <a:schemeClr val="bg1"/>
                  </a:gs>
                  <a:gs pos="35000">
                    <a:schemeClr val="bg1">
                      <a:lumMod val="75000"/>
                    </a:schemeClr>
                  </a:gs>
                  <a:gs pos="51000">
                    <a:schemeClr val="bg1">
                      <a:lumMod val="9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准圆简体" panose="02010601030101010101" pitchFamily="65" charset="-122"/>
              <a:ea typeface="方正准圆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" presetClass="emph" presetSubtype="0" repeatCount="7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37" dur="70" fill="hold"/>
                                        <p:tgtEl>
                                          <p:spTgt spid="1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42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72222E-6 -8.63132E-7 L 0.72709 0.00062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54" y="3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4067175" y="123825"/>
            <a:ext cx="971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前  言</a:t>
            </a:r>
            <a:endParaRPr lang="zh-CN" altLang="en-US" sz="2400">
              <a:solidFill>
                <a:schemeClr val="bg1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sp>
        <p:nvSpPr>
          <p:cNvPr id="27" name="TextBox 2"/>
          <p:cNvSpPr txBox="1">
            <a:spLocks noChangeArrowheads="1"/>
          </p:cNvSpPr>
          <p:nvPr/>
        </p:nvSpPr>
        <p:spPr bwMode="auto">
          <a:xfrm>
            <a:off x="971550" y="1347788"/>
            <a:ext cx="727233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600"/>
              </a:lnSpc>
            </a:pP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1600"/>
              </a:lnSpc>
            </a:pP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1600"/>
              </a:lnSpc>
            </a:pP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971550" y="2643188"/>
            <a:ext cx="72723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zh-CN" sz="900">
                <a:solidFill>
                  <a:schemeClr val="bg1"/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9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en-US" altLang="zh-CN" sz="900">
                <a:solidFill>
                  <a:schemeClr val="bg1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9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en-US" altLang="zh-CN" sz="900">
                <a:solidFill>
                  <a:schemeClr val="bg1"/>
                </a:solidFill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9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en-US" altLang="zh-CN" sz="900">
                <a:solidFill>
                  <a:schemeClr val="bg1"/>
                </a:solidFill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9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8000" y="347663"/>
            <a:ext cx="3556000" cy="4603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94288" y="347663"/>
            <a:ext cx="3556000" cy="4603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8000" y="347663"/>
            <a:ext cx="3556000" cy="4603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4288" y="347663"/>
            <a:ext cx="3556000" cy="4603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067175" y="123825"/>
            <a:ext cx="971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目  录</a:t>
            </a:r>
            <a:endParaRPr lang="zh-CN" altLang="en-US" sz="2400">
              <a:solidFill>
                <a:schemeClr val="bg1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304925" y="2359025"/>
            <a:ext cx="6511925" cy="420688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70288" y="2393950"/>
            <a:ext cx="2030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304925" y="1635125"/>
            <a:ext cx="6511925" cy="420688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 w="12700">
                <a:solidFill>
                  <a:schemeClr val="bg1"/>
                </a:solidFill>
              </a:ln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3570288" y="1670050"/>
            <a:ext cx="2030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304925" y="3082925"/>
            <a:ext cx="6511925" cy="420688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3570288" y="3117850"/>
            <a:ext cx="2030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8000" y="347663"/>
            <a:ext cx="3556000" cy="4603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4288" y="347663"/>
            <a:ext cx="3556000" cy="4603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995738" y="123825"/>
            <a:ext cx="1223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过渡页</a:t>
            </a:r>
            <a:endParaRPr lang="zh-CN" altLang="en-US" sz="2400">
              <a:solidFill>
                <a:schemeClr val="bg1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1304925" y="2359025"/>
            <a:ext cx="6511925" cy="420688"/>
            <a:chOff x="1304925" y="2359546"/>
            <a:chExt cx="6511925" cy="420688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1304925" y="2359546"/>
              <a:ext cx="6511925" cy="4206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05" name="TextBox 5"/>
            <p:cNvSpPr txBox="1">
              <a:spLocks noChangeArrowheads="1"/>
            </p:cNvSpPr>
            <p:nvPr/>
          </p:nvSpPr>
          <p:spPr bwMode="auto">
            <a:xfrm>
              <a:off x="3569826" y="2393731"/>
              <a:ext cx="20313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1304925" y="1635125"/>
            <a:ext cx="6511925" cy="420688"/>
            <a:chOff x="1304925" y="1635646"/>
            <a:chExt cx="6511925" cy="42068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1304925" y="1635646"/>
              <a:ext cx="6511925" cy="420688"/>
            </a:xfrm>
            <a:prstGeom prst="roundRect">
              <a:avLst/>
            </a:prstGeom>
            <a:solidFill>
              <a:srgbClr val="00B0F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 w="1270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8203" name="TextBox 8"/>
            <p:cNvSpPr txBox="1">
              <a:spLocks noChangeArrowheads="1"/>
            </p:cNvSpPr>
            <p:nvPr/>
          </p:nvSpPr>
          <p:spPr bwMode="auto">
            <a:xfrm>
              <a:off x="3569826" y="1669831"/>
              <a:ext cx="20313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1304925" y="3082925"/>
            <a:ext cx="6511925" cy="420688"/>
            <a:chOff x="1304925" y="3083446"/>
            <a:chExt cx="6511925" cy="42068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1304925" y="3083446"/>
              <a:ext cx="6511925" cy="4206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01" name="TextBox 11"/>
            <p:cNvSpPr txBox="1">
              <a:spLocks noChangeArrowheads="1"/>
            </p:cNvSpPr>
            <p:nvPr/>
          </p:nvSpPr>
          <p:spPr bwMode="auto">
            <a:xfrm>
              <a:off x="3569826" y="3117631"/>
              <a:ext cx="20313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2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72222E-6 -4.35897E-6 L -4.72222E-6 0.1554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347663"/>
            <a:ext cx="3556000" cy="4603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19700" y="347663"/>
            <a:ext cx="3556000" cy="4603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779838" y="123825"/>
            <a:ext cx="1512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添加标题  </a:t>
            </a:r>
            <a:endParaRPr lang="zh-CN" altLang="en-US" sz="2400">
              <a:solidFill>
                <a:schemeClr val="bg1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grpSp>
        <p:nvGrpSpPr>
          <p:cNvPr id="5" name="组合 3"/>
          <p:cNvGrpSpPr/>
          <p:nvPr/>
        </p:nvGrpSpPr>
        <p:grpSpPr bwMode="auto">
          <a:xfrm>
            <a:off x="2771775" y="1203325"/>
            <a:ext cx="4046538" cy="2995613"/>
            <a:chOff x="2616343" y="1395627"/>
            <a:chExt cx="4045469" cy="2996010"/>
          </a:xfrm>
        </p:grpSpPr>
        <p:grpSp>
          <p:nvGrpSpPr>
            <p:cNvPr id="6" name="组合 39"/>
            <p:cNvGrpSpPr/>
            <p:nvPr/>
          </p:nvGrpSpPr>
          <p:grpSpPr>
            <a:xfrm>
              <a:off x="4846543" y="1465942"/>
              <a:ext cx="1815269" cy="2925695"/>
              <a:chOff x="5101397" y="2046571"/>
              <a:chExt cx="1884867" cy="3070916"/>
            </a:xfrm>
            <a:solidFill>
              <a:srgbClr val="0070C0"/>
            </a:solidFill>
          </p:grpSpPr>
          <p:sp>
            <p:nvSpPr>
              <p:cNvPr id="10" name="空心弧 13"/>
              <p:cNvSpPr/>
              <p:nvPr/>
            </p:nvSpPr>
            <p:spPr>
              <a:xfrm rot="14821424" flipH="1">
                <a:off x="4447902" y="2700066"/>
                <a:ext cx="3070916" cy="1763926"/>
              </a:xfrm>
              <a:custGeom>
                <a:avLst/>
                <a:gdLst/>
                <a:ahLst/>
                <a:cxnLst/>
                <a:rect l="l" t="t" r="r" b="b"/>
                <a:pathLst>
                  <a:path w="5022717" h="2854509">
                    <a:moveTo>
                      <a:pt x="5022717" y="1184507"/>
                    </a:moveTo>
                    <a:lnTo>
                      <a:pt x="4714007" y="2854509"/>
                    </a:lnTo>
                    <a:lnTo>
                      <a:pt x="3299038" y="1915323"/>
                    </a:lnTo>
                    <a:lnTo>
                      <a:pt x="3803232" y="1701552"/>
                    </a:lnTo>
                    <a:cubicBezTo>
                      <a:pt x="3562338" y="1134599"/>
                      <a:pt x="3066325" y="693643"/>
                      <a:pt x="2428573" y="554079"/>
                    </a:cubicBezTo>
                    <a:cubicBezTo>
                      <a:pt x="1363729" y="321052"/>
                      <a:pt x="306971" y="1016504"/>
                      <a:pt x="68241" y="2107414"/>
                    </a:cubicBezTo>
                    <a:cubicBezTo>
                      <a:pt x="18868" y="2333024"/>
                      <a:pt x="8351" y="2557878"/>
                      <a:pt x="34176" y="2774480"/>
                    </a:cubicBezTo>
                    <a:cubicBezTo>
                      <a:pt x="-73420" y="2148278"/>
                      <a:pt x="74250" y="1495420"/>
                      <a:pt x="460103" y="969762"/>
                    </a:cubicBezTo>
                    <a:cubicBezTo>
                      <a:pt x="966350" y="280089"/>
                      <a:pt x="1804377" y="-84044"/>
                      <a:pt x="2653981" y="16495"/>
                    </a:cubicBezTo>
                    <a:cubicBezTo>
                      <a:pt x="3480110" y="114255"/>
                      <a:pt x="4193051" y="636675"/>
                      <a:pt x="4535198" y="1391208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flipH="1">
                <a:off x="6468471" y="4106796"/>
                <a:ext cx="517793" cy="678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4800">
                    <a:solidFill>
                      <a:schemeClr val="bg1"/>
                    </a:solidFill>
                    <a:effectLst/>
                    <a:latin typeface="Dotum" panose="020B0600000101010101" pitchFamily="34" charset="-127"/>
                    <a:ea typeface="Dotum" panose="020B0600000101010101" pitchFamily="34" charset="-127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  <a:endPara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243" name="组合 5"/>
            <p:cNvGrpSpPr/>
            <p:nvPr/>
          </p:nvGrpSpPr>
          <p:grpSpPr bwMode="auto">
            <a:xfrm flipH="1">
              <a:off x="2616343" y="1395627"/>
              <a:ext cx="1894800" cy="2973174"/>
              <a:chOff x="1931230" y="992568"/>
              <a:chExt cx="2304227" cy="3768929"/>
            </a:xfrm>
          </p:grpSpPr>
          <p:sp>
            <p:nvSpPr>
              <p:cNvPr id="8" name="空心弧 13"/>
              <p:cNvSpPr/>
              <p:nvPr/>
            </p:nvSpPr>
            <p:spPr>
              <a:xfrm rot="17578576">
                <a:off x="1117327" y="1806259"/>
                <a:ext cx="3769700" cy="2142317"/>
              </a:xfrm>
              <a:custGeom>
                <a:avLst/>
                <a:gdLst/>
                <a:ahLst/>
                <a:cxnLst/>
                <a:rect l="l" t="t" r="r" b="b"/>
                <a:pathLst>
                  <a:path w="5022717" h="2854509">
                    <a:moveTo>
                      <a:pt x="5022717" y="1184507"/>
                    </a:moveTo>
                    <a:lnTo>
                      <a:pt x="4714007" y="2854509"/>
                    </a:lnTo>
                    <a:lnTo>
                      <a:pt x="3299038" y="1915323"/>
                    </a:lnTo>
                    <a:lnTo>
                      <a:pt x="3803232" y="1701552"/>
                    </a:lnTo>
                    <a:cubicBezTo>
                      <a:pt x="3562338" y="1134599"/>
                      <a:pt x="3066325" y="693643"/>
                      <a:pt x="2428573" y="554079"/>
                    </a:cubicBezTo>
                    <a:cubicBezTo>
                      <a:pt x="1363729" y="321052"/>
                      <a:pt x="306971" y="1016504"/>
                      <a:pt x="68241" y="2107414"/>
                    </a:cubicBezTo>
                    <a:cubicBezTo>
                      <a:pt x="18868" y="2333024"/>
                      <a:pt x="8351" y="2557878"/>
                      <a:pt x="34176" y="2774480"/>
                    </a:cubicBezTo>
                    <a:cubicBezTo>
                      <a:pt x="-73420" y="2148278"/>
                      <a:pt x="74250" y="1495420"/>
                      <a:pt x="460103" y="969762"/>
                    </a:cubicBezTo>
                    <a:cubicBezTo>
                      <a:pt x="966350" y="280089"/>
                      <a:pt x="1804377" y="-84044"/>
                      <a:pt x="2653981" y="16495"/>
                    </a:cubicBezTo>
                    <a:cubicBezTo>
                      <a:pt x="3480110" y="114255"/>
                      <a:pt x="4193051" y="636675"/>
                      <a:pt x="4535198" y="139120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631362" y="1336732"/>
                <a:ext cx="604095" cy="79298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4800">
                    <a:solidFill>
                      <a:schemeClr val="bg1"/>
                    </a:solidFill>
                    <a:effectLst/>
                    <a:latin typeface="Dotum" panose="020B0600000101010101" pitchFamily="34" charset="-127"/>
                    <a:ea typeface="Dotum" panose="020B0600000101010101" pitchFamily="34" charset="-127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endParaRPr lang="zh-CN" alt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2" name="组合 10"/>
          <p:cNvGrpSpPr/>
          <p:nvPr/>
        </p:nvGrpSpPr>
        <p:grpSpPr bwMode="auto">
          <a:xfrm>
            <a:off x="1108075" y="2343150"/>
            <a:ext cx="2460625" cy="1319213"/>
            <a:chOff x="951735" y="2535462"/>
            <a:chExt cx="2461115" cy="1320189"/>
          </a:xfrm>
        </p:grpSpPr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 flipH="1">
              <a:off x="1042241" y="3121683"/>
              <a:ext cx="1251199" cy="2780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 flipH="1">
              <a:off x="1364567" y="2737224"/>
              <a:ext cx="1590992" cy="3383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6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zh-CN" altLang="en-US" sz="16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endParaRPr lang="en-US" altLang="zh-CN" sz="16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 flipH="1">
              <a:off x="1042241" y="3348863"/>
              <a:ext cx="1251199" cy="2780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 flipH="1">
              <a:off x="1042241" y="3579222"/>
              <a:ext cx="1251199" cy="2764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7" name="TextBox 31"/>
            <p:cNvSpPr txBox="1">
              <a:spLocks noChangeArrowheads="1"/>
            </p:cNvSpPr>
            <p:nvPr/>
          </p:nvSpPr>
          <p:spPr bwMode="auto">
            <a:xfrm>
              <a:off x="951735" y="2535462"/>
              <a:ext cx="492223" cy="646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A</a:t>
              </a:r>
              <a:endParaRPr lang="zh-CN" altLang="en-US" sz="360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42241" y="3037483"/>
              <a:ext cx="2297569" cy="4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9" name="TextBox 11"/>
            <p:cNvSpPr txBox="1">
              <a:spLocks noChangeArrowheads="1"/>
            </p:cNvSpPr>
            <p:nvPr/>
          </p:nvSpPr>
          <p:spPr bwMode="auto">
            <a:xfrm flipH="1">
              <a:off x="2160064" y="3121683"/>
              <a:ext cx="1252786" cy="2780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 flipH="1">
              <a:off x="2160064" y="3348863"/>
              <a:ext cx="1252786" cy="2780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 flipH="1">
              <a:off x="2160064" y="3579222"/>
              <a:ext cx="1252786" cy="2764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0"/>
          <p:cNvGrpSpPr/>
          <p:nvPr/>
        </p:nvGrpSpPr>
        <p:grpSpPr bwMode="auto">
          <a:xfrm>
            <a:off x="5707063" y="1443038"/>
            <a:ext cx="2462212" cy="1320800"/>
            <a:chOff x="5551628" y="1636215"/>
            <a:chExt cx="2461115" cy="1320189"/>
          </a:xfrm>
        </p:grpSpPr>
        <p:sp>
          <p:nvSpPr>
            <p:cNvPr id="23" name="TextBox 11"/>
            <p:cNvSpPr txBox="1">
              <a:spLocks noChangeArrowheads="1"/>
            </p:cNvSpPr>
            <p:nvPr/>
          </p:nvSpPr>
          <p:spPr bwMode="auto">
            <a:xfrm flipH="1">
              <a:off x="5642075" y="2223318"/>
              <a:ext cx="1251980" cy="2760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11"/>
            <p:cNvSpPr txBox="1">
              <a:spLocks noChangeArrowheads="1"/>
            </p:cNvSpPr>
            <p:nvPr/>
          </p:nvSpPr>
          <p:spPr bwMode="auto">
            <a:xfrm flipH="1">
              <a:off x="5964194" y="1837734"/>
              <a:ext cx="1591553" cy="3379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6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zh-CN" altLang="en-US" sz="16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endParaRPr lang="en-US" altLang="zh-CN" sz="16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11"/>
            <p:cNvSpPr txBox="1">
              <a:spLocks noChangeArrowheads="1"/>
            </p:cNvSpPr>
            <p:nvPr/>
          </p:nvSpPr>
          <p:spPr bwMode="auto">
            <a:xfrm flipH="1">
              <a:off x="5642075" y="2450225"/>
              <a:ext cx="1251980" cy="2776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11"/>
            <p:cNvSpPr txBox="1">
              <a:spLocks noChangeArrowheads="1"/>
            </p:cNvSpPr>
            <p:nvPr/>
          </p:nvSpPr>
          <p:spPr bwMode="auto">
            <a:xfrm flipH="1">
              <a:off x="5642075" y="2678720"/>
              <a:ext cx="1251980" cy="2776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8" name="TextBox 25"/>
            <p:cNvSpPr txBox="1">
              <a:spLocks noChangeArrowheads="1"/>
            </p:cNvSpPr>
            <p:nvPr/>
          </p:nvSpPr>
          <p:spPr bwMode="auto">
            <a:xfrm>
              <a:off x="5551628" y="1636215"/>
              <a:ext cx="49885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B</a:t>
              </a:r>
              <a:endParaRPr lang="zh-CN" altLang="en-US" sz="360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642075" y="2139219"/>
              <a:ext cx="2297676" cy="44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TextBox 11"/>
            <p:cNvSpPr txBox="1">
              <a:spLocks noChangeArrowheads="1"/>
            </p:cNvSpPr>
            <p:nvPr/>
          </p:nvSpPr>
          <p:spPr bwMode="auto">
            <a:xfrm flipH="1">
              <a:off x="6760764" y="2223318"/>
              <a:ext cx="1251979" cy="2760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Box 11"/>
            <p:cNvSpPr txBox="1">
              <a:spLocks noChangeArrowheads="1"/>
            </p:cNvSpPr>
            <p:nvPr/>
          </p:nvSpPr>
          <p:spPr bwMode="auto">
            <a:xfrm flipH="1">
              <a:off x="6760764" y="2450225"/>
              <a:ext cx="1251979" cy="2776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11"/>
            <p:cNvSpPr txBox="1">
              <a:spLocks noChangeArrowheads="1"/>
            </p:cNvSpPr>
            <p:nvPr/>
          </p:nvSpPr>
          <p:spPr bwMode="auto">
            <a:xfrm flipH="1">
              <a:off x="6760764" y="2678720"/>
              <a:ext cx="1251979" cy="2776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347663"/>
            <a:ext cx="3556000" cy="4603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19700" y="347663"/>
            <a:ext cx="3556000" cy="4603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779838" y="123825"/>
            <a:ext cx="1512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添加标题  </a:t>
            </a:r>
            <a:endParaRPr lang="zh-CN" altLang="en-US" sz="2400">
              <a:solidFill>
                <a:schemeClr val="bg1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1585913" y="1120775"/>
            <a:ext cx="6337300" cy="3246438"/>
            <a:chOff x="1258032" y="1196902"/>
            <a:chExt cx="6336651" cy="3246328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880268" y="1238176"/>
              <a:ext cx="0" cy="29748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65980" y="1923952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765980" y="2514482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765980" y="3106600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772329" y="3698717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5" name="TextBox 12"/>
            <p:cNvSpPr txBox="1">
              <a:spLocks noChangeArrowheads="1"/>
            </p:cNvSpPr>
            <p:nvPr/>
          </p:nvSpPr>
          <p:spPr bwMode="auto">
            <a:xfrm>
              <a:off x="1459518" y="4073950"/>
              <a:ext cx="305148" cy="3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0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276" name="TextBox 13"/>
            <p:cNvSpPr txBox="1">
              <a:spLocks noChangeArrowheads="1"/>
            </p:cNvSpPr>
            <p:nvPr/>
          </p:nvSpPr>
          <p:spPr bwMode="auto">
            <a:xfrm>
              <a:off x="1258032" y="3524076"/>
              <a:ext cx="579857" cy="3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100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277" name="TextBox 14"/>
            <p:cNvSpPr txBox="1">
              <a:spLocks noChangeArrowheads="1"/>
            </p:cNvSpPr>
            <p:nvPr/>
          </p:nvSpPr>
          <p:spPr bwMode="auto">
            <a:xfrm>
              <a:off x="1258032" y="2918904"/>
              <a:ext cx="579857" cy="3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200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278" name="TextBox 15"/>
            <p:cNvSpPr txBox="1">
              <a:spLocks noChangeArrowheads="1"/>
            </p:cNvSpPr>
            <p:nvPr/>
          </p:nvSpPr>
          <p:spPr bwMode="auto">
            <a:xfrm>
              <a:off x="1258032" y="2333360"/>
              <a:ext cx="579857" cy="3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300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279" name="TextBox 16"/>
            <p:cNvSpPr txBox="1">
              <a:spLocks noChangeArrowheads="1"/>
            </p:cNvSpPr>
            <p:nvPr/>
          </p:nvSpPr>
          <p:spPr bwMode="auto">
            <a:xfrm>
              <a:off x="1258032" y="1741970"/>
              <a:ext cx="579857" cy="3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400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880268" y="4214638"/>
              <a:ext cx="48064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772329" y="4214638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697837" y="1336597"/>
              <a:ext cx="0" cy="28764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696250" y="1923952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696250" y="2514482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696250" y="3106600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704186" y="3698717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7" name="TextBox 24"/>
            <p:cNvSpPr txBox="1">
              <a:spLocks noChangeArrowheads="1"/>
            </p:cNvSpPr>
            <p:nvPr/>
          </p:nvSpPr>
          <p:spPr bwMode="auto">
            <a:xfrm>
              <a:off x="6760743" y="3494886"/>
              <a:ext cx="579857" cy="3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20%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288" name="TextBox 25"/>
            <p:cNvSpPr txBox="1">
              <a:spLocks noChangeArrowheads="1"/>
            </p:cNvSpPr>
            <p:nvPr/>
          </p:nvSpPr>
          <p:spPr bwMode="auto">
            <a:xfrm>
              <a:off x="6760743" y="2899809"/>
              <a:ext cx="579857" cy="3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40%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289" name="TextBox 26"/>
            <p:cNvSpPr txBox="1">
              <a:spLocks noChangeArrowheads="1"/>
            </p:cNvSpPr>
            <p:nvPr/>
          </p:nvSpPr>
          <p:spPr bwMode="auto">
            <a:xfrm>
              <a:off x="6760743" y="2314265"/>
              <a:ext cx="579857" cy="3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60%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290" name="TextBox 27"/>
            <p:cNvSpPr txBox="1">
              <a:spLocks noChangeArrowheads="1"/>
            </p:cNvSpPr>
            <p:nvPr/>
          </p:nvSpPr>
          <p:spPr bwMode="auto">
            <a:xfrm>
              <a:off x="6760743" y="1754770"/>
              <a:ext cx="579857" cy="3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80%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765980" y="1377871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2" name="TextBox 29"/>
            <p:cNvSpPr txBox="1">
              <a:spLocks noChangeArrowheads="1"/>
            </p:cNvSpPr>
            <p:nvPr/>
          </p:nvSpPr>
          <p:spPr bwMode="auto">
            <a:xfrm>
              <a:off x="1258032" y="1196902"/>
              <a:ext cx="579857" cy="3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500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696250" y="1465181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4" name="TextBox 31"/>
            <p:cNvSpPr txBox="1">
              <a:spLocks noChangeArrowheads="1"/>
            </p:cNvSpPr>
            <p:nvPr/>
          </p:nvSpPr>
          <p:spPr bwMode="auto">
            <a:xfrm>
              <a:off x="6760742" y="1280136"/>
              <a:ext cx="833941" cy="3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100%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6688313" y="4214638"/>
              <a:ext cx="1142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6" name="TextBox 33"/>
            <p:cNvSpPr txBox="1">
              <a:spLocks noChangeArrowheads="1"/>
            </p:cNvSpPr>
            <p:nvPr/>
          </p:nvSpPr>
          <p:spPr bwMode="auto">
            <a:xfrm>
              <a:off x="6745602" y="4066943"/>
              <a:ext cx="579857" cy="3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0%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2481263" y="2765425"/>
            <a:ext cx="915987" cy="1685925"/>
            <a:chOff x="2152853" y="2840163"/>
            <a:chExt cx="915701" cy="1686738"/>
          </a:xfrm>
        </p:grpSpPr>
        <p:sp>
          <p:nvSpPr>
            <p:cNvPr id="34" name="TextBox 11"/>
            <p:cNvSpPr txBox="1">
              <a:spLocks noChangeArrowheads="1"/>
            </p:cNvSpPr>
            <p:nvPr/>
          </p:nvSpPr>
          <p:spPr bwMode="auto">
            <a:xfrm flipH="1">
              <a:off x="2154440" y="4250543"/>
              <a:ext cx="912528" cy="2763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上箭头 34"/>
            <p:cNvSpPr/>
            <p:nvPr/>
          </p:nvSpPr>
          <p:spPr>
            <a:xfrm>
              <a:off x="2152853" y="2840163"/>
              <a:ext cx="915701" cy="1373850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3624263" y="3032125"/>
            <a:ext cx="915987" cy="1419225"/>
            <a:chOff x="3295991" y="3107243"/>
            <a:chExt cx="915701" cy="1419643"/>
          </a:xfrm>
        </p:grpSpPr>
        <p:sp>
          <p:nvSpPr>
            <p:cNvPr id="37" name="TextBox 11"/>
            <p:cNvSpPr txBox="1">
              <a:spLocks noChangeArrowheads="1"/>
            </p:cNvSpPr>
            <p:nvPr/>
          </p:nvSpPr>
          <p:spPr bwMode="auto">
            <a:xfrm flipH="1">
              <a:off x="3297578" y="4250580"/>
              <a:ext cx="912528" cy="27630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上箭头 37"/>
            <p:cNvSpPr/>
            <p:nvPr/>
          </p:nvSpPr>
          <p:spPr>
            <a:xfrm>
              <a:off x="3295991" y="3107243"/>
              <a:ext cx="915701" cy="1106814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4760913" y="3586163"/>
            <a:ext cx="915987" cy="865187"/>
            <a:chOff x="4432817" y="3660478"/>
            <a:chExt cx="915701" cy="866454"/>
          </a:xfrm>
        </p:grpSpPr>
        <p:sp>
          <p:nvSpPr>
            <p:cNvPr id="40" name="TextBox 11"/>
            <p:cNvSpPr txBox="1">
              <a:spLocks noChangeArrowheads="1"/>
            </p:cNvSpPr>
            <p:nvPr/>
          </p:nvSpPr>
          <p:spPr bwMode="auto">
            <a:xfrm flipH="1">
              <a:off x="4434404" y="4250302"/>
              <a:ext cx="912528" cy="2766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上箭头 40"/>
            <p:cNvSpPr/>
            <p:nvPr/>
          </p:nvSpPr>
          <p:spPr>
            <a:xfrm>
              <a:off x="4432817" y="3660478"/>
              <a:ext cx="915701" cy="553259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5978525" y="3759200"/>
            <a:ext cx="915988" cy="692150"/>
            <a:chOff x="5650107" y="3833249"/>
            <a:chExt cx="915701" cy="693715"/>
          </a:xfrm>
        </p:grpSpPr>
        <p:sp>
          <p:nvSpPr>
            <p:cNvPr id="43" name="TextBox 11"/>
            <p:cNvSpPr txBox="1">
              <a:spLocks noChangeArrowheads="1"/>
            </p:cNvSpPr>
            <p:nvPr/>
          </p:nvSpPr>
          <p:spPr bwMode="auto">
            <a:xfrm flipH="1">
              <a:off x="5651695" y="4250114"/>
              <a:ext cx="912526" cy="2768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上箭头 43"/>
            <p:cNvSpPr/>
            <p:nvPr/>
          </p:nvSpPr>
          <p:spPr>
            <a:xfrm>
              <a:off x="5650107" y="3833249"/>
              <a:ext cx="915701" cy="380271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 bwMode="auto">
          <a:xfrm>
            <a:off x="2484438" y="915988"/>
            <a:ext cx="4406900" cy="1692275"/>
            <a:chOff x="2155219" y="990203"/>
            <a:chExt cx="4408224" cy="1692515"/>
          </a:xfrm>
        </p:grpSpPr>
        <p:cxnSp>
          <p:nvCxnSpPr>
            <p:cNvPr id="46" name="直接连接符 45"/>
            <p:cNvCxnSpPr/>
            <p:nvPr/>
          </p:nvCxnSpPr>
          <p:spPr>
            <a:xfrm flipV="1">
              <a:off x="2610968" y="2295313"/>
              <a:ext cx="1130640" cy="32230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3774955" y="1915846"/>
              <a:ext cx="1108408" cy="36200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4932590" y="1477634"/>
              <a:ext cx="1173515" cy="4191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2561741" y="2585866"/>
              <a:ext cx="96866" cy="9685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705084" y="2244506"/>
              <a:ext cx="96866" cy="968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4842076" y="1858688"/>
              <a:ext cx="96866" cy="984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060054" y="1431591"/>
              <a:ext cx="96867" cy="968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TextBox 11"/>
            <p:cNvSpPr txBox="1">
              <a:spLocks noChangeArrowheads="1"/>
            </p:cNvSpPr>
            <p:nvPr/>
          </p:nvSpPr>
          <p:spPr bwMode="auto">
            <a:xfrm flipH="1">
              <a:off x="5651944" y="990203"/>
              <a:ext cx="911499" cy="4620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11"/>
            <p:cNvSpPr txBox="1">
              <a:spLocks noChangeArrowheads="1"/>
            </p:cNvSpPr>
            <p:nvPr/>
          </p:nvSpPr>
          <p:spPr bwMode="auto">
            <a:xfrm flipH="1">
              <a:off x="4435554" y="1453819"/>
              <a:ext cx="909910" cy="4620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Box 11"/>
            <p:cNvSpPr txBox="1">
              <a:spLocks noChangeArrowheads="1"/>
            </p:cNvSpPr>
            <p:nvPr/>
          </p:nvSpPr>
          <p:spPr bwMode="auto">
            <a:xfrm flipH="1">
              <a:off x="3298562" y="1836460"/>
              <a:ext cx="911499" cy="46202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Box 11"/>
            <p:cNvSpPr txBox="1">
              <a:spLocks noChangeArrowheads="1"/>
            </p:cNvSpPr>
            <p:nvPr/>
          </p:nvSpPr>
          <p:spPr bwMode="auto">
            <a:xfrm flipH="1">
              <a:off x="2155219" y="2171471"/>
              <a:ext cx="911499" cy="4620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347663"/>
            <a:ext cx="3556000" cy="4603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19700" y="347663"/>
            <a:ext cx="3556000" cy="4603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779838" y="123825"/>
            <a:ext cx="1512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添加标题  </a:t>
            </a:r>
            <a:endParaRPr lang="zh-CN" altLang="en-US" sz="2400">
              <a:solidFill>
                <a:schemeClr val="bg1"/>
              </a:soli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430338" y="1563688"/>
            <a:ext cx="6283325" cy="2343150"/>
          </a:xfrm>
          <a:prstGeom prst="roundRect">
            <a:avLst>
              <a:gd name="adj" fmla="val 813"/>
            </a:avLst>
          </a:prstGeom>
          <a:solidFill>
            <a:srgbClr val="21D5FF">
              <a:alpha val="30196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​​ 2"/>
          <p:cNvSpPr/>
          <p:nvPr/>
        </p:nvSpPr>
        <p:spPr bwMode="auto">
          <a:xfrm>
            <a:off x="1619250" y="1851025"/>
            <a:ext cx="4078288" cy="9794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 spc="-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F:\商务图片\business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925" y="1655763"/>
            <a:ext cx="1620838" cy="2159000"/>
          </a:xfrm>
          <a:prstGeom prst="rect">
            <a:avLst/>
          </a:prstGeom>
          <a:noFill/>
          <a:ln w="63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619250" y="2787650"/>
            <a:ext cx="403225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zh-CN" sz="900">
                <a:solidFill>
                  <a:schemeClr val="bg1"/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9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en-US" altLang="zh-CN" sz="900">
                <a:solidFill>
                  <a:schemeClr val="bg1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9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1588" y="0"/>
            <a:ext cx="9140825" cy="5143500"/>
            <a:chOff x="1354" y="0"/>
            <a:chExt cx="9141292" cy="5143500"/>
          </a:xfrm>
        </p:grpSpPr>
        <p:pic>
          <p:nvPicPr>
            <p:cNvPr id="12297" name="图片 1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" y="0"/>
              <a:ext cx="9141291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8" name="图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" y="0"/>
              <a:ext cx="9141291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9" name="图片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" y="0"/>
              <a:ext cx="9141292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0" name="图片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" y="0"/>
              <a:ext cx="9141292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5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23"/>
          <p:cNvSpPr txBox="1">
            <a:spLocks noChangeArrowheads="1"/>
          </p:cNvSpPr>
          <p:nvPr/>
        </p:nvSpPr>
        <p:spPr bwMode="auto">
          <a:xfrm>
            <a:off x="3466448" y="3147814"/>
            <a:ext cx="2433680" cy="8002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 spc="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anose="02010601030101010101" pitchFamily="65" charset="-122"/>
                <a:ea typeface="方正大黑简体" panose="02010601030101010101" pitchFamily="65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600" dirty="0" smtClean="0">
                <a:gradFill flip="none" rotWithShape="1">
                  <a:gsLst>
                    <a:gs pos="1000">
                      <a:schemeClr val="bg1"/>
                    </a:gs>
                    <a:gs pos="18000">
                      <a:schemeClr val="bg1"/>
                    </a:gs>
                    <a:gs pos="35000">
                      <a:schemeClr val="bg1">
                        <a:lumMod val="75000"/>
                      </a:schemeClr>
                    </a:gs>
                    <a:gs pos="51000">
                      <a:schemeClr val="bg1">
                        <a:lumMod val="9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Bauhaus Md BT" pitchFamily="82" charset="0"/>
                <a:ea typeface="方正细等线简体" panose="02010601030101010101" pitchFamily="65" charset="-122"/>
              </a:rPr>
              <a:t>THANKS</a:t>
            </a:r>
            <a:endParaRPr lang="zh-CN" altLang="zh-CN" sz="4600" dirty="0">
              <a:gradFill flip="none" rotWithShape="1">
                <a:gsLst>
                  <a:gs pos="1000">
                    <a:schemeClr val="bg1"/>
                  </a:gs>
                  <a:gs pos="18000">
                    <a:schemeClr val="bg1"/>
                  </a:gs>
                  <a:gs pos="35000">
                    <a:schemeClr val="bg1">
                      <a:lumMod val="75000"/>
                    </a:schemeClr>
                  </a:gs>
                  <a:gs pos="51000">
                    <a:schemeClr val="bg1">
                      <a:lumMod val="9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atin typeface="Bauhaus Md BT" pitchFamily="82" charset="0"/>
              <a:ea typeface="方正细等线简体" panose="02010601030101010101" pitchFamily="65" charset="-122"/>
            </a:endParaRPr>
          </a:p>
        </p:txBody>
      </p:sp>
      <p:pic>
        <p:nvPicPr>
          <p:cNvPr id="12" name="Picture 2" descr="E:\菲拉斯\xing.png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995488"/>
            <a:ext cx="1039813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403648" y="1419622"/>
            <a:ext cx="650049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0000">
                <a:gradFill flip="none" rotWithShape="1">
                  <a:gsLst>
                    <a:gs pos="1000">
                      <a:schemeClr val="bg1"/>
                    </a:gs>
                    <a:gs pos="36000">
                      <a:schemeClr val="bg1"/>
                    </a:gs>
                    <a:gs pos="53000">
                      <a:schemeClr val="bg1">
                        <a:lumMod val="65000"/>
                      </a:schemeClr>
                    </a:gs>
                    <a:gs pos="66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95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uhaus Md BT" pitchFamily="82" charset="0"/>
                <a:cs typeface="Arial" panose="020B0604020202020204" pitchFamily="34" charset="0"/>
              </a:defRPr>
            </a:lvl1pPr>
          </a:lstStyle>
          <a:p>
            <a:pPr algn="ctr" eaLnBrk="1" hangingPunct="1">
              <a:defRPr/>
            </a:pPr>
            <a:r>
              <a:rPr lang="en-US" altLang="zh-CN" sz="1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ea typeface="+mn-ea"/>
              </a:rPr>
              <a:t>BUSINESS</a:t>
            </a:r>
            <a:endParaRPr lang="zh-CN" altLang="en-US" sz="1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0" endPos="45500" dir="5400000" sy="-100000" algn="bl" rotWithShape="0"/>
              </a:effectLst>
              <a:ea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2716213"/>
            <a:ext cx="9145588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repeatCount="7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6" dur="7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72222E-6 -8.63132E-7 L 0.72709 0.00062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54" y="3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1453</Words>
  <Application>WPS 演示</Application>
  <PresentationFormat>全屏显示(16:9)</PresentationFormat>
  <Paragraphs>124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Bauhaus Md BT</vt:lpstr>
      <vt:lpstr>方正大黑简体</vt:lpstr>
      <vt:lpstr>方正细等线简体</vt:lpstr>
      <vt:lpstr>方正准圆简体</vt:lpstr>
      <vt:lpstr>方正中等线简体</vt:lpstr>
      <vt:lpstr>微软雅黑</vt:lpstr>
      <vt:lpstr>Dotum</vt:lpstr>
      <vt:lpstr>Bauhaus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M120174D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2012-09-10T06:56:00Z</dcterms:created>
  <dcterms:modified xsi:type="dcterms:W3CDTF">2018-08-28T06:47:08Z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