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Arial Black" panose="020B0A04020102020204" pitchFamily="34" charset="0"/>
      <p:bold r:id="rId18"/>
    </p:embeddedFont>
    <p:embeddedFont>
      <p:font typeface="微软雅黑" panose="020B0503020204020204" pitchFamily="34" charset="-122"/>
      <p:regular r:id="rId19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9" d="100"/>
          <a:sy n="109" d="100"/>
        </p:scale>
        <p:origin x="542" y="149"/>
      </p:cViewPr>
      <p:guideLst>
        <p:guide orient="horz" pos="1644"/>
        <p:guide pos="2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F68EB-61D5-4F15-92A1-599D91B3327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11F58-562C-4721-AE18-546F093CC31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FE31D-91D6-44DE-B302-17E2E4FCF7D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15B21-B4E9-4ACA-B25B-6A9317568A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2540B-4438-406D-9AD5-287A96A52E3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F8DBD-3CA6-4EC4-97B4-8E494D1D41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68696-D8DC-4490-8956-E485DAF7575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82D69-2BCB-4A49-980F-166905D333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88EA5-5AF7-48EC-8F23-896FDBD7CF8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11D67-03D5-4CE7-A23C-DF8249AD24D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E55F0-EAF0-4E3F-A6CB-EC6CA8FB492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A15BA-DA82-415F-A18F-629208FF81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E6CC1-2A93-4663-98E0-62A89BFF447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D9C00-8F92-4E09-B2C0-9F48DEC12B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313D7-1154-4664-B8F8-2C9024EB947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14F2A-0D75-4522-B892-035836699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54E97-9882-488C-99A7-83F1FB2C8CF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D9C9A-E6A6-4493-BDC0-68E4AA4C62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B6FE9-903F-4D17-BEC3-70B98218D42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13540-9EDF-4E29-ACAD-1F408DCAF92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8DB4E-7575-4C50-9816-B2DC3808882D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0928B-97EA-4A3A-9CB0-49C81E4D23B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DB1F881-5089-4EDF-A6B5-C39D4E7C739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434C7B3-600E-4FDE-8CA0-A7CBA8EFA39D}" type="slidenum">
              <a:rPr lang="zh-CN" altLang="en-US"/>
            </a:fld>
            <a:endParaRPr lang="zh-CN" altLang="en-US"/>
          </a:p>
        </p:txBody>
      </p:sp>
      <p:pic>
        <p:nvPicPr>
          <p:cNvPr id="1031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等腰三角形 7"/>
          <p:cNvSpPr/>
          <p:nvPr userDrawn="1"/>
        </p:nvSpPr>
        <p:spPr>
          <a:xfrm rot="16200000">
            <a:off x="8049419" y="765969"/>
            <a:ext cx="601662" cy="29845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3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0"/>
            <a:ext cx="6357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图片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100" y="-9525"/>
            <a:ext cx="60960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图片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0" y="598488"/>
            <a:ext cx="6159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图片 11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-3175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图片 1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2925762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12.png"/><Relationship Id="rId7" Type="http://schemas.openxmlformats.org/officeDocument/2006/relationships/image" Target="../media/image9.png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506663"/>
            <a:ext cx="45656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4625975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0075" y="279400"/>
            <a:ext cx="32781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Arial Black" panose="020B0A04020102020204" pitchFamily="34" charset="0"/>
                <a:ea typeface="方正大标宋简体" panose="02010601030101010101" pitchFamily="65" charset="-122"/>
              </a:rPr>
              <a:t>POWERPOINT</a:t>
            </a:r>
            <a:endParaRPr lang="en-US" altLang="zh-CN" b="1">
              <a:solidFill>
                <a:schemeClr val="bg1"/>
              </a:solidFill>
              <a:latin typeface="Arial Black" panose="020B0A04020102020204" pitchFamily="34" charset="0"/>
              <a:ea typeface="方正大标宋简体" panose="02010601030101010101" pitchFamily="65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17442" y="929548"/>
            <a:ext cx="2576346" cy="15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0" hangingPunct="0">
              <a:lnSpc>
                <a:spcPts val="3600"/>
              </a:lnSpc>
              <a:defRPr sz="440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For your </a:t>
            </a:r>
            <a:endParaRPr lang="en-US" altLang="zh-CN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dedicated </a:t>
            </a:r>
            <a:endParaRPr lang="en-US" altLang="zh-CN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service</a:t>
            </a:r>
            <a:endParaRPr lang="en-US" altLang="zh-CN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14375" y="774700"/>
            <a:ext cx="304958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Shanghai Rapidesign Advertising Co.,Ltd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7893844" y="2726531"/>
            <a:ext cx="765175" cy="37941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>
            <a:off x="743744" y="2731294"/>
            <a:ext cx="765175" cy="37941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93262" y="3546762"/>
            <a:ext cx="2155911" cy="15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Reach</a:t>
            </a:r>
            <a:endParaRPr lang="en-US" altLang="zh-CN" sz="4400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  <a:p>
            <a:pPr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Stability </a:t>
            </a:r>
            <a:endParaRPr lang="en-US" altLang="zh-CN" sz="4400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  <a:p>
            <a:pPr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With us</a:t>
            </a:r>
            <a:endParaRPr lang="en-US" altLang="zh-CN" sz="4400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3328988"/>
            <a:ext cx="141922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4048125"/>
            <a:ext cx="1412875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4038600"/>
            <a:ext cx="1412875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 rot="2723728">
            <a:off x="2887663" y="820738"/>
            <a:ext cx="3435350" cy="343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26988"/>
            <a:ext cx="4852988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 rot="2723728">
            <a:off x="2894013" y="842963"/>
            <a:ext cx="3438525" cy="3425825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723728">
            <a:off x="2885282" y="824706"/>
            <a:ext cx="3454400" cy="3440113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5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5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  <p:bldP spid="12" grpId="0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0"/>
            <a:ext cx="6357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506663"/>
            <a:ext cx="45656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717442" y="929548"/>
            <a:ext cx="2576346" cy="15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0" hangingPunct="0">
              <a:lnSpc>
                <a:spcPts val="3600"/>
              </a:lnSpc>
              <a:defRPr sz="440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For your </a:t>
            </a:r>
            <a:endParaRPr lang="en-US" altLang="zh-CN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dedicated </a:t>
            </a:r>
            <a:endParaRPr lang="en-US" altLang="zh-CN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service</a:t>
            </a:r>
            <a:endParaRPr lang="en-US" altLang="zh-CN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</p:txBody>
      </p:sp>
      <p:pic>
        <p:nvPicPr>
          <p:cNvPr id="4102" name="图片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2925762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 bwMode="auto">
          <a:xfrm>
            <a:off x="1588" y="0"/>
            <a:ext cx="4625975" cy="2541588"/>
            <a:chOff x="1354" y="0"/>
            <a:chExt cx="4626482" cy="2541822"/>
          </a:xfrm>
        </p:grpSpPr>
        <p:pic>
          <p:nvPicPr>
            <p:cNvPr id="4116" name="图片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4" y="0"/>
              <a:ext cx="4626482" cy="2541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7" name="TextBox 27"/>
            <p:cNvSpPr txBox="1">
              <a:spLocks noChangeArrowheads="1"/>
            </p:cNvSpPr>
            <p:nvPr/>
          </p:nvSpPr>
          <p:spPr bwMode="auto">
            <a:xfrm>
              <a:off x="600325" y="280120"/>
              <a:ext cx="327788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>
                  <a:solidFill>
                    <a:schemeClr val="bg1"/>
                  </a:solidFill>
                  <a:latin typeface="Arial Black" panose="020B0A04020102020204" pitchFamily="34" charset="0"/>
                  <a:ea typeface="方正大标宋简体" panose="02010601030101010101" pitchFamily="65" charset="-122"/>
                </a:rPr>
                <a:t>POWERPOINT</a:t>
              </a:r>
              <a:endParaRPr lang="en-US" altLang="zh-CN" b="1">
                <a:solidFill>
                  <a:schemeClr val="bg1"/>
                </a:solidFill>
                <a:latin typeface="Arial Black" panose="020B0A04020102020204" pitchFamily="34" charset="0"/>
                <a:ea typeface="方正大标宋简体" panose="02010601030101010101" pitchFamily="65" charset="-122"/>
              </a:endParaRPr>
            </a:p>
          </p:txBody>
        </p:sp>
        <p:sp>
          <p:nvSpPr>
            <p:cNvPr id="4118" name="矩形 29"/>
            <p:cNvSpPr>
              <a:spLocks noChangeArrowheads="1"/>
            </p:cNvSpPr>
            <p:nvPr/>
          </p:nvSpPr>
          <p:spPr bwMode="auto">
            <a:xfrm>
              <a:off x="714348" y="774784"/>
              <a:ext cx="3049839" cy="63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21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Shanghai Rapidesign Advertising Co.,Ltd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  <p:pic>
          <p:nvPicPr>
            <p:cNvPr id="4119" name="图片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469" y="1480403"/>
              <a:ext cx="1103131" cy="42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等腰三角形 13"/>
          <p:cNvSpPr/>
          <p:nvPr/>
        </p:nvSpPr>
        <p:spPr>
          <a:xfrm rot="5400000">
            <a:off x="7893844" y="2726531"/>
            <a:ext cx="765175" cy="37941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743744" y="2731294"/>
            <a:ext cx="765175" cy="37941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93262" y="3546762"/>
            <a:ext cx="2155911" cy="15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Reach</a:t>
            </a:r>
            <a:endParaRPr lang="en-US" altLang="zh-CN" sz="4400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  <a:p>
            <a:pPr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Stability </a:t>
            </a:r>
            <a:endParaRPr lang="en-US" altLang="zh-CN" sz="4400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  <a:p>
            <a:pPr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With us</a:t>
            </a:r>
            <a:endParaRPr lang="en-US" altLang="zh-CN" sz="4400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3328988"/>
            <a:ext cx="141922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26988"/>
            <a:ext cx="4852988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4048125"/>
            <a:ext cx="1412875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4038600"/>
            <a:ext cx="1412875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​​ 38"/>
          <p:cNvSpPr>
            <a:spLocks noChangeArrowheads="1"/>
          </p:cNvSpPr>
          <p:nvPr/>
        </p:nvSpPr>
        <p:spPr bwMode="auto">
          <a:xfrm>
            <a:off x="20548" y="10421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290638" y="1593850"/>
            <a:ext cx="6823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800">
              <a:latin typeface="Arial" panose="020B0604020202020204" pitchFamily="34" charset="0"/>
            </a:endParaRPr>
          </a:p>
        </p:txBody>
      </p:sp>
      <p:sp>
        <p:nvSpPr>
          <p:cNvPr id="23" name="矩形 18"/>
          <p:cNvSpPr>
            <a:spLocks noChangeArrowheads="1"/>
          </p:cNvSpPr>
          <p:nvPr/>
        </p:nvSpPr>
        <p:spPr bwMode="auto">
          <a:xfrm>
            <a:off x="1290638" y="2794000"/>
            <a:ext cx="682307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0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E-6 2.46914E-7 L 0.1448 -0.72963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3648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700000">
                                      <p:cBhvr>
                                        <p:cTn id="3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-4.71931E-6 L 0.13125 -0.86952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43492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700000">
                                      <p:cBhvr>
                                        <p:cTn id="3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2.89328E-6 L 0.2849 -0.74923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36" y="-3747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-2700000">
                                      <p:cBhvr>
                                        <p:cTn id="4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88889E-6 -2.59259E-6 L 0.78924 -0.38981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62" y="-1950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1060450" y="1828800"/>
            <a:ext cx="8094663" cy="617538"/>
            <a:chOff x="1060098" y="1828945"/>
            <a:chExt cx="8094293" cy="616632"/>
          </a:xfrm>
        </p:grpSpPr>
        <p:sp>
          <p:nvSpPr>
            <p:cNvPr id="5" name="矩形 4"/>
            <p:cNvSpPr/>
            <p:nvPr/>
          </p:nvSpPr>
          <p:spPr>
            <a:xfrm>
              <a:off x="1066801" y="1976714"/>
              <a:ext cx="8087590" cy="46168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24000">
                  <a:schemeClr val="tx1">
                    <a:lumMod val="50000"/>
                    <a:lumOff val="50000"/>
                  </a:schemeClr>
                </a:gs>
                <a:gs pos="52000">
                  <a:schemeClr val="tx1">
                    <a:lumMod val="85000"/>
                    <a:lumOff val="1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145" name="Picture 7" descr="check box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098" y="1828945"/>
              <a:ext cx="864680" cy="61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13"/>
            <p:cNvSpPr>
              <a:spLocks noChangeArrowheads="1"/>
            </p:cNvSpPr>
            <p:nvPr/>
          </p:nvSpPr>
          <p:spPr bwMode="white">
            <a:xfrm>
              <a:off x="1360529" y="2046530"/>
              <a:ext cx="7500134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​​ 38"/>
          <p:cNvSpPr>
            <a:spLocks noChangeArrowheads="1"/>
          </p:cNvSpPr>
          <p:nvPr/>
        </p:nvSpPr>
        <p:spPr bwMode="auto">
          <a:xfrm>
            <a:off x="20548" y="10421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1801813" y="2500313"/>
            <a:ext cx="7353300" cy="615950"/>
            <a:chOff x="1802516" y="2499724"/>
            <a:chExt cx="7351875" cy="616632"/>
          </a:xfrm>
        </p:grpSpPr>
        <p:sp>
          <p:nvSpPr>
            <p:cNvPr id="10" name="矩形 9"/>
            <p:cNvSpPr/>
            <p:nvPr/>
          </p:nvSpPr>
          <p:spPr>
            <a:xfrm>
              <a:off x="1809750" y="2643464"/>
              <a:ext cx="7344641" cy="46168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24000">
                  <a:schemeClr val="tx1">
                    <a:lumMod val="50000"/>
                    <a:lumOff val="50000"/>
                  </a:schemeClr>
                </a:gs>
                <a:gs pos="52000">
                  <a:schemeClr val="tx1">
                    <a:lumMod val="85000"/>
                    <a:lumOff val="1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138" name="Picture 7" descr="check box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2516" y="2499724"/>
              <a:ext cx="864680" cy="61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3"/>
            <p:cNvSpPr>
              <a:spLocks noChangeArrowheads="1"/>
            </p:cNvSpPr>
            <p:nvPr/>
          </p:nvSpPr>
          <p:spPr bwMode="white">
            <a:xfrm>
              <a:off x="2101872" y="2675501"/>
              <a:ext cx="6760396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2659063" y="3263900"/>
            <a:ext cx="6484937" cy="615950"/>
            <a:chOff x="2658358" y="3263332"/>
            <a:chExt cx="6485642" cy="616632"/>
          </a:xfrm>
        </p:grpSpPr>
        <p:sp>
          <p:nvSpPr>
            <p:cNvPr id="14" name="矩形 13"/>
            <p:cNvSpPr/>
            <p:nvPr/>
          </p:nvSpPr>
          <p:spPr>
            <a:xfrm>
              <a:off x="2667000" y="3376889"/>
              <a:ext cx="6477000" cy="46168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24000">
                  <a:schemeClr val="tx1">
                    <a:lumMod val="50000"/>
                    <a:lumOff val="50000"/>
                  </a:schemeClr>
                </a:gs>
                <a:gs pos="52000">
                  <a:schemeClr val="tx1">
                    <a:lumMod val="85000"/>
                    <a:lumOff val="1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5131" name="Picture 12" descr="check box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358" y="3263332"/>
              <a:ext cx="864680" cy="61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3"/>
            <p:cNvSpPr>
              <a:spLocks noChangeArrowheads="1"/>
            </p:cNvSpPr>
            <p:nvPr/>
          </p:nvSpPr>
          <p:spPr bwMode="white">
            <a:xfrm>
              <a:off x="2952750" y="3456337"/>
              <a:ext cx="5905500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20548" y="10421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060450" y="1828800"/>
            <a:ext cx="8094663" cy="617538"/>
            <a:chOff x="1060098" y="1828945"/>
            <a:chExt cx="8094293" cy="616632"/>
          </a:xfrm>
        </p:grpSpPr>
        <p:sp>
          <p:nvSpPr>
            <p:cNvPr id="4" name="矩形 3"/>
            <p:cNvSpPr/>
            <p:nvPr/>
          </p:nvSpPr>
          <p:spPr>
            <a:xfrm>
              <a:off x="1066801" y="1976714"/>
              <a:ext cx="8087590" cy="46168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24000">
                  <a:schemeClr val="tx1">
                    <a:lumMod val="50000"/>
                    <a:lumOff val="50000"/>
                  </a:schemeClr>
                </a:gs>
                <a:gs pos="52000">
                  <a:schemeClr val="tx1">
                    <a:lumMod val="85000"/>
                    <a:lumOff val="1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6169" name="Picture 7" descr="check box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098" y="1828945"/>
              <a:ext cx="864680" cy="61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3"/>
            <p:cNvSpPr>
              <a:spLocks noChangeArrowheads="1"/>
            </p:cNvSpPr>
            <p:nvPr/>
          </p:nvSpPr>
          <p:spPr bwMode="white">
            <a:xfrm>
              <a:off x="1360529" y="2046530"/>
              <a:ext cx="7500134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801813" y="2500313"/>
            <a:ext cx="7353300" cy="615950"/>
            <a:chOff x="1802516" y="2499724"/>
            <a:chExt cx="7351875" cy="616632"/>
          </a:xfrm>
        </p:grpSpPr>
        <p:sp>
          <p:nvSpPr>
            <p:cNvPr id="8" name="矩形 7"/>
            <p:cNvSpPr/>
            <p:nvPr/>
          </p:nvSpPr>
          <p:spPr>
            <a:xfrm>
              <a:off x="1809750" y="2643464"/>
              <a:ext cx="7344641" cy="46168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24000">
                  <a:schemeClr val="tx1">
                    <a:lumMod val="50000"/>
                    <a:lumOff val="50000"/>
                  </a:schemeClr>
                </a:gs>
                <a:gs pos="52000">
                  <a:schemeClr val="tx1">
                    <a:lumMod val="85000"/>
                    <a:lumOff val="1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6162" name="Picture 7" descr="check box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2516" y="2499724"/>
              <a:ext cx="864680" cy="61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13"/>
            <p:cNvSpPr>
              <a:spLocks noChangeArrowheads="1"/>
            </p:cNvSpPr>
            <p:nvPr/>
          </p:nvSpPr>
          <p:spPr bwMode="white">
            <a:xfrm>
              <a:off x="2101872" y="2675501"/>
              <a:ext cx="6760396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2659063" y="3263900"/>
            <a:ext cx="6484937" cy="615950"/>
            <a:chOff x="2658358" y="3263332"/>
            <a:chExt cx="6485642" cy="616632"/>
          </a:xfrm>
        </p:grpSpPr>
        <p:sp>
          <p:nvSpPr>
            <p:cNvPr id="12" name="矩形 11"/>
            <p:cNvSpPr/>
            <p:nvPr/>
          </p:nvSpPr>
          <p:spPr>
            <a:xfrm>
              <a:off x="2667000" y="3376889"/>
              <a:ext cx="6477000" cy="461686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65000"/>
                  </a:schemeClr>
                </a:gs>
                <a:gs pos="24000">
                  <a:schemeClr val="tx1">
                    <a:lumMod val="50000"/>
                    <a:lumOff val="50000"/>
                  </a:schemeClr>
                </a:gs>
                <a:gs pos="52000">
                  <a:schemeClr val="tx1">
                    <a:lumMod val="85000"/>
                    <a:lumOff val="15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pic>
          <p:nvPicPr>
            <p:cNvPr id="6155" name="Picture 12" descr="check box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358" y="3263332"/>
              <a:ext cx="864680" cy="616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>
              <a:spLocks noChangeArrowheads="1"/>
            </p:cNvSpPr>
            <p:nvPr/>
          </p:nvSpPr>
          <p:spPr bwMode="white">
            <a:xfrm>
              <a:off x="2952750" y="3456337"/>
              <a:ext cx="5905500" cy="369332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lvl="1"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Title</a:t>
              </a:r>
              <a:endPara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05556E-6 2.88539E-6 L 3.05556E-6 0.12944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20548" y="10421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858838" y="788988"/>
            <a:ext cx="7081837" cy="3975100"/>
            <a:chOff x="858487" y="788488"/>
            <a:chExt cx="7081835" cy="3975233"/>
          </a:xfrm>
        </p:grpSpPr>
        <p:sp>
          <p:nvSpPr>
            <p:cNvPr id="4" name="Rectangle 7"/>
            <p:cNvSpPr>
              <a:spLocks noChangeArrowheads="1"/>
            </p:cNvSpPr>
            <p:nvPr/>
          </p:nvSpPr>
          <p:spPr bwMode="auto">
            <a:xfrm>
              <a:off x="1961799" y="3887392"/>
              <a:ext cx="1203325" cy="276234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9525" algn="ctr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  <a:ea typeface="+mn-ea"/>
              </a:endParaRPr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963387" y="2674501"/>
              <a:ext cx="4418011" cy="276234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9525" algn="ctr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  <a:ea typeface="+mn-ea"/>
              </a:endParaRP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1961799" y="1863261"/>
              <a:ext cx="4438649" cy="276234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9525" algn="ctr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  <a:ea typeface="+mn-ea"/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961799" y="1048847"/>
              <a:ext cx="5929311" cy="276234"/>
            </a:xfrm>
            <a:prstGeom prst="rect">
              <a:avLst/>
            </a:prstGeom>
            <a:solidFill>
              <a:schemeClr val="bg1">
                <a:lumMod val="50000"/>
                <a:alpha val="75000"/>
              </a:schemeClr>
            </a:solidFill>
            <a:ln w="9525" algn="ctr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  <a:ea typeface="+mn-ea"/>
              </a:endParaRPr>
            </a:p>
          </p:txBody>
        </p:sp>
        <p:sp>
          <p:nvSpPr>
            <p:cNvPr id="7178" name="Text Box 12"/>
            <p:cNvSpPr txBox="1">
              <a:spLocks noChangeArrowheads="1"/>
            </p:cNvSpPr>
            <p:nvPr/>
          </p:nvSpPr>
          <p:spPr bwMode="auto">
            <a:xfrm>
              <a:off x="880673" y="1133355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7179" name="Text Box 13"/>
            <p:cNvSpPr txBox="1">
              <a:spLocks noChangeArrowheads="1"/>
            </p:cNvSpPr>
            <p:nvPr/>
          </p:nvSpPr>
          <p:spPr bwMode="auto">
            <a:xfrm>
              <a:off x="888596" y="1852637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7180" name="Text Box 14"/>
            <p:cNvSpPr txBox="1">
              <a:spLocks noChangeArrowheads="1"/>
            </p:cNvSpPr>
            <p:nvPr/>
          </p:nvSpPr>
          <p:spPr bwMode="auto">
            <a:xfrm>
              <a:off x="867995" y="2627520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7181" name="Text Box 15"/>
            <p:cNvSpPr txBox="1">
              <a:spLocks noChangeArrowheads="1"/>
            </p:cNvSpPr>
            <p:nvPr/>
          </p:nvSpPr>
          <p:spPr bwMode="auto">
            <a:xfrm>
              <a:off x="858487" y="3947374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7182" name="Text Box 16"/>
            <p:cNvSpPr txBox="1">
              <a:spLocks noChangeArrowheads="1"/>
            </p:cNvSpPr>
            <p:nvPr/>
          </p:nvSpPr>
          <p:spPr bwMode="auto">
            <a:xfrm>
              <a:off x="2041870" y="4457344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7183" name="Text Box 17"/>
            <p:cNvSpPr txBox="1">
              <a:spLocks noChangeArrowheads="1"/>
            </p:cNvSpPr>
            <p:nvPr/>
          </p:nvSpPr>
          <p:spPr bwMode="auto">
            <a:xfrm>
              <a:off x="3620391" y="4453778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7184" name="Text Box 18"/>
            <p:cNvSpPr txBox="1">
              <a:spLocks noChangeArrowheads="1"/>
            </p:cNvSpPr>
            <p:nvPr/>
          </p:nvSpPr>
          <p:spPr bwMode="auto">
            <a:xfrm>
              <a:off x="5312785" y="4459723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sp>
          <p:nvSpPr>
            <p:cNvPr id="7185" name="Text Box 19"/>
            <p:cNvSpPr txBox="1">
              <a:spLocks noChangeArrowheads="1"/>
            </p:cNvSpPr>
            <p:nvPr/>
          </p:nvSpPr>
          <p:spPr bwMode="auto">
            <a:xfrm>
              <a:off x="6952166" y="4462100"/>
              <a:ext cx="988156" cy="30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Arial" panose="020B0604020202020204" pitchFamily="34" charset="0"/>
                </a:rPr>
                <a:t>Your text</a:t>
              </a:r>
              <a:endParaRPr lang="en-US" altLang="zh-CN" sz="1600">
                <a:latin typeface="Arial" panose="020B0604020202020204" pitchFamily="34" charset="0"/>
              </a:endParaRPr>
            </a:p>
          </p:txBody>
        </p:sp>
        <p:pic>
          <p:nvPicPr>
            <p:cNvPr id="7186" name="Picture 20" descr="OS54098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4858" y="1676494"/>
              <a:ext cx="803470" cy="88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7" name="Picture 21" descr="OS5405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817" y="2600514"/>
              <a:ext cx="893801" cy="8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8" name="Picture 22" descr="OS5406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6393" y="2591003"/>
              <a:ext cx="998395" cy="885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Line 28"/>
            <p:cNvSpPr>
              <a:spLocks noChangeShapeType="1"/>
            </p:cNvSpPr>
            <p:nvPr/>
          </p:nvSpPr>
          <p:spPr bwMode="auto">
            <a:xfrm flipH="1">
              <a:off x="1947512" y="4350957"/>
              <a:ext cx="5927723" cy="0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  <a:ea typeface="+mn-ea"/>
              </a:endParaRPr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 flipH="1">
              <a:off x="1958624" y="1028208"/>
              <a:ext cx="15875" cy="3317986"/>
            </a:xfrm>
            <a:prstGeom prst="lin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dirty="0">
                <a:latin typeface="+mn-lt"/>
                <a:ea typeface="+mn-ea"/>
              </a:endParaRPr>
            </a:p>
          </p:txBody>
        </p:sp>
        <p:pic>
          <p:nvPicPr>
            <p:cNvPr id="7191" name="Picture 30" descr="OS5409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841" y="2604080"/>
              <a:ext cx="1045937" cy="869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2" name="Picture 27" descr="AA0498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1628" y="3470656"/>
              <a:ext cx="884292" cy="872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3" name="Picture 21" descr="OS5405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0717" y="797622"/>
              <a:ext cx="893801" cy="8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4" name="Picture 30" descr="OS5409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8741" y="788488"/>
              <a:ext cx="1045937" cy="869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95" name="Picture 27" descr="AA0498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5520" y="1690761"/>
              <a:ext cx="884292" cy="872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20548" y="10421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12"/>
          <p:cNvSpPr>
            <a:spLocks noChangeAspect="1"/>
          </p:cNvSpPr>
          <p:nvPr/>
        </p:nvSpPr>
        <p:spPr bwMode="auto">
          <a:xfrm>
            <a:off x="3402013" y="825500"/>
            <a:ext cx="2203450" cy="706438"/>
          </a:xfrm>
          <a:custGeom>
            <a:avLst/>
            <a:gdLst>
              <a:gd name="T0" fmla="*/ 4548 w 4844"/>
              <a:gd name="T1" fmla="*/ 736 h 1444"/>
              <a:gd name="T2" fmla="*/ 4452 w 4844"/>
              <a:gd name="T3" fmla="*/ 652 h 1444"/>
              <a:gd name="T4" fmla="*/ 4350 w 4844"/>
              <a:gd name="T5" fmla="*/ 574 h 1444"/>
              <a:gd name="T6" fmla="*/ 4240 w 4844"/>
              <a:gd name="T7" fmla="*/ 500 h 1444"/>
              <a:gd name="T8" fmla="*/ 4128 w 4844"/>
              <a:gd name="T9" fmla="*/ 430 h 1444"/>
              <a:gd name="T10" fmla="*/ 4008 w 4844"/>
              <a:gd name="T11" fmla="*/ 366 h 1444"/>
              <a:gd name="T12" fmla="*/ 3884 w 4844"/>
              <a:gd name="T13" fmla="*/ 306 h 1444"/>
              <a:gd name="T14" fmla="*/ 3756 w 4844"/>
              <a:gd name="T15" fmla="*/ 250 h 1444"/>
              <a:gd name="T16" fmla="*/ 3622 w 4844"/>
              <a:gd name="T17" fmla="*/ 198 h 1444"/>
              <a:gd name="T18" fmla="*/ 3484 w 4844"/>
              <a:gd name="T19" fmla="*/ 154 h 1444"/>
              <a:gd name="T20" fmla="*/ 3344 w 4844"/>
              <a:gd name="T21" fmla="*/ 114 h 1444"/>
              <a:gd name="T22" fmla="*/ 3198 w 4844"/>
              <a:gd name="T23" fmla="*/ 80 h 1444"/>
              <a:gd name="T24" fmla="*/ 3050 w 4844"/>
              <a:gd name="T25" fmla="*/ 50 h 1444"/>
              <a:gd name="T26" fmla="*/ 2898 w 4844"/>
              <a:gd name="T27" fmla="*/ 28 h 1444"/>
              <a:gd name="T28" fmla="*/ 2744 w 4844"/>
              <a:gd name="T29" fmla="*/ 12 h 1444"/>
              <a:gd name="T30" fmla="*/ 2586 w 4844"/>
              <a:gd name="T31" fmla="*/ 2 h 1444"/>
              <a:gd name="T32" fmla="*/ 2426 w 4844"/>
              <a:gd name="T33" fmla="*/ 0 h 1444"/>
              <a:gd name="T34" fmla="*/ 2346 w 4844"/>
              <a:gd name="T35" fmla="*/ 0 h 1444"/>
              <a:gd name="T36" fmla="*/ 2186 w 4844"/>
              <a:gd name="T37" fmla="*/ 6 h 1444"/>
              <a:gd name="T38" fmla="*/ 2030 w 4844"/>
              <a:gd name="T39" fmla="*/ 20 h 1444"/>
              <a:gd name="T40" fmla="*/ 1876 w 4844"/>
              <a:gd name="T41" fmla="*/ 40 h 1444"/>
              <a:gd name="T42" fmla="*/ 1726 w 4844"/>
              <a:gd name="T43" fmla="*/ 64 h 1444"/>
              <a:gd name="T44" fmla="*/ 1580 w 4844"/>
              <a:gd name="T45" fmla="*/ 96 h 1444"/>
              <a:gd name="T46" fmla="*/ 1436 w 4844"/>
              <a:gd name="T47" fmla="*/ 134 h 1444"/>
              <a:gd name="T48" fmla="*/ 1296 w 4844"/>
              <a:gd name="T49" fmla="*/ 176 h 1444"/>
              <a:gd name="T50" fmla="*/ 1160 w 4844"/>
              <a:gd name="T51" fmla="*/ 224 h 1444"/>
              <a:gd name="T52" fmla="*/ 1030 w 4844"/>
              <a:gd name="T53" fmla="*/ 278 h 1444"/>
              <a:gd name="T54" fmla="*/ 902 w 4844"/>
              <a:gd name="T55" fmla="*/ 336 h 1444"/>
              <a:gd name="T56" fmla="*/ 782 w 4844"/>
              <a:gd name="T57" fmla="*/ 400 h 1444"/>
              <a:gd name="T58" fmla="*/ 664 w 4844"/>
              <a:gd name="T59" fmla="*/ 466 h 1444"/>
              <a:gd name="T60" fmla="*/ 554 w 4844"/>
              <a:gd name="T61" fmla="*/ 540 h 1444"/>
              <a:gd name="T62" fmla="*/ 448 w 4844"/>
              <a:gd name="T63" fmla="*/ 616 h 1444"/>
              <a:gd name="T64" fmla="*/ 348 w 4844"/>
              <a:gd name="T65" fmla="*/ 696 h 1444"/>
              <a:gd name="T66" fmla="*/ 0 w 4844"/>
              <a:gd name="T67" fmla="*/ 564 h 1444"/>
              <a:gd name="T68" fmla="*/ 334 w 4844"/>
              <a:gd name="T69" fmla="*/ 1432 h 1444"/>
              <a:gd name="T70" fmla="*/ 1460 w 4844"/>
              <a:gd name="T71" fmla="*/ 1408 h 1444"/>
              <a:gd name="T72" fmla="*/ 1150 w 4844"/>
              <a:gd name="T73" fmla="*/ 1228 h 1444"/>
              <a:gd name="T74" fmla="*/ 1270 w 4844"/>
              <a:gd name="T75" fmla="*/ 1132 h 1444"/>
              <a:gd name="T76" fmla="*/ 1404 w 4844"/>
              <a:gd name="T77" fmla="*/ 1046 h 1444"/>
              <a:gd name="T78" fmla="*/ 1550 w 4844"/>
              <a:gd name="T79" fmla="*/ 970 h 1444"/>
              <a:gd name="T80" fmla="*/ 1706 w 4844"/>
              <a:gd name="T81" fmla="*/ 906 h 1444"/>
              <a:gd name="T82" fmla="*/ 1874 w 4844"/>
              <a:gd name="T83" fmla="*/ 854 h 1444"/>
              <a:gd name="T84" fmla="*/ 2052 w 4844"/>
              <a:gd name="T85" fmla="*/ 816 h 1444"/>
              <a:gd name="T86" fmla="*/ 2236 w 4844"/>
              <a:gd name="T87" fmla="*/ 792 h 1444"/>
              <a:gd name="T88" fmla="*/ 2426 w 4844"/>
              <a:gd name="T89" fmla="*/ 784 h 1444"/>
              <a:gd name="T90" fmla="*/ 2522 w 4844"/>
              <a:gd name="T91" fmla="*/ 786 h 1444"/>
              <a:gd name="T92" fmla="*/ 2708 w 4844"/>
              <a:gd name="T93" fmla="*/ 802 h 1444"/>
              <a:gd name="T94" fmla="*/ 2888 w 4844"/>
              <a:gd name="T95" fmla="*/ 832 h 1444"/>
              <a:gd name="T96" fmla="*/ 3060 w 4844"/>
              <a:gd name="T97" fmla="*/ 876 h 1444"/>
              <a:gd name="T98" fmla="*/ 3222 w 4844"/>
              <a:gd name="T99" fmla="*/ 934 h 1444"/>
              <a:gd name="T100" fmla="*/ 3372 w 4844"/>
              <a:gd name="T101" fmla="*/ 1004 h 1444"/>
              <a:gd name="T102" fmla="*/ 3512 w 4844"/>
              <a:gd name="T103" fmla="*/ 1084 h 1444"/>
              <a:gd name="T104" fmla="*/ 3638 w 4844"/>
              <a:gd name="T105" fmla="*/ 1174 h 1444"/>
              <a:gd name="T106" fmla="*/ 3382 w 4844"/>
              <a:gd name="T107" fmla="*/ 1404 h 1444"/>
              <a:gd name="T108" fmla="*/ 4510 w 4844"/>
              <a:gd name="T109" fmla="*/ 1444 h 1444"/>
              <a:gd name="T110" fmla="*/ 4844 w 4844"/>
              <a:gd name="T111" fmla="*/ 566 h 1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844" h="1444">
                <a:moveTo>
                  <a:pt x="4548" y="736"/>
                </a:moveTo>
                <a:lnTo>
                  <a:pt x="4548" y="736"/>
                </a:lnTo>
                <a:lnTo>
                  <a:pt x="4500" y="694"/>
                </a:lnTo>
                <a:lnTo>
                  <a:pt x="4452" y="652"/>
                </a:lnTo>
                <a:lnTo>
                  <a:pt x="4402" y="614"/>
                </a:lnTo>
                <a:lnTo>
                  <a:pt x="4350" y="574"/>
                </a:lnTo>
                <a:lnTo>
                  <a:pt x="4296" y="538"/>
                </a:lnTo>
                <a:lnTo>
                  <a:pt x="4240" y="500"/>
                </a:lnTo>
                <a:lnTo>
                  <a:pt x="4184" y="466"/>
                </a:lnTo>
                <a:lnTo>
                  <a:pt x="4128" y="430"/>
                </a:lnTo>
                <a:lnTo>
                  <a:pt x="4068" y="398"/>
                </a:lnTo>
                <a:lnTo>
                  <a:pt x="4008" y="366"/>
                </a:lnTo>
                <a:lnTo>
                  <a:pt x="3946" y="334"/>
                </a:lnTo>
                <a:lnTo>
                  <a:pt x="3884" y="306"/>
                </a:lnTo>
                <a:lnTo>
                  <a:pt x="3820" y="276"/>
                </a:lnTo>
                <a:lnTo>
                  <a:pt x="3756" y="250"/>
                </a:lnTo>
                <a:lnTo>
                  <a:pt x="3690" y="224"/>
                </a:lnTo>
                <a:lnTo>
                  <a:pt x="3622" y="198"/>
                </a:lnTo>
                <a:lnTo>
                  <a:pt x="3554" y="176"/>
                </a:lnTo>
                <a:lnTo>
                  <a:pt x="3484" y="154"/>
                </a:lnTo>
                <a:lnTo>
                  <a:pt x="3414" y="132"/>
                </a:lnTo>
                <a:lnTo>
                  <a:pt x="3344" y="114"/>
                </a:lnTo>
                <a:lnTo>
                  <a:pt x="3272" y="96"/>
                </a:lnTo>
                <a:lnTo>
                  <a:pt x="3198" y="80"/>
                </a:lnTo>
                <a:lnTo>
                  <a:pt x="3124" y="64"/>
                </a:lnTo>
                <a:lnTo>
                  <a:pt x="3050" y="50"/>
                </a:lnTo>
                <a:lnTo>
                  <a:pt x="2974" y="38"/>
                </a:lnTo>
                <a:lnTo>
                  <a:pt x="2898" y="28"/>
                </a:lnTo>
                <a:lnTo>
                  <a:pt x="2822" y="20"/>
                </a:lnTo>
                <a:lnTo>
                  <a:pt x="2744" y="12"/>
                </a:lnTo>
                <a:lnTo>
                  <a:pt x="2664" y="6"/>
                </a:lnTo>
                <a:lnTo>
                  <a:pt x="2586" y="2"/>
                </a:lnTo>
                <a:lnTo>
                  <a:pt x="2506" y="0"/>
                </a:lnTo>
                <a:lnTo>
                  <a:pt x="2426" y="0"/>
                </a:lnTo>
                <a:lnTo>
                  <a:pt x="2426" y="0"/>
                </a:lnTo>
                <a:lnTo>
                  <a:pt x="2346" y="0"/>
                </a:lnTo>
                <a:lnTo>
                  <a:pt x="2266" y="2"/>
                </a:lnTo>
                <a:lnTo>
                  <a:pt x="2186" y="6"/>
                </a:lnTo>
                <a:lnTo>
                  <a:pt x="2108" y="12"/>
                </a:lnTo>
                <a:lnTo>
                  <a:pt x="2030" y="20"/>
                </a:lnTo>
                <a:lnTo>
                  <a:pt x="1954" y="28"/>
                </a:lnTo>
                <a:lnTo>
                  <a:pt x="1876" y="40"/>
                </a:lnTo>
                <a:lnTo>
                  <a:pt x="1802" y="52"/>
                </a:lnTo>
                <a:lnTo>
                  <a:pt x="1726" y="64"/>
                </a:lnTo>
                <a:lnTo>
                  <a:pt x="1652" y="80"/>
                </a:lnTo>
                <a:lnTo>
                  <a:pt x="1580" y="96"/>
                </a:lnTo>
                <a:lnTo>
                  <a:pt x="1508" y="114"/>
                </a:lnTo>
                <a:lnTo>
                  <a:pt x="1436" y="134"/>
                </a:lnTo>
                <a:lnTo>
                  <a:pt x="1366" y="154"/>
                </a:lnTo>
                <a:lnTo>
                  <a:pt x="1296" y="176"/>
                </a:lnTo>
                <a:lnTo>
                  <a:pt x="1228" y="200"/>
                </a:lnTo>
                <a:lnTo>
                  <a:pt x="1160" y="224"/>
                </a:lnTo>
                <a:lnTo>
                  <a:pt x="1094" y="250"/>
                </a:lnTo>
                <a:lnTo>
                  <a:pt x="1030" y="278"/>
                </a:lnTo>
                <a:lnTo>
                  <a:pt x="966" y="306"/>
                </a:lnTo>
                <a:lnTo>
                  <a:pt x="902" y="336"/>
                </a:lnTo>
                <a:lnTo>
                  <a:pt x="842" y="368"/>
                </a:lnTo>
                <a:lnTo>
                  <a:pt x="782" y="400"/>
                </a:lnTo>
                <a:lnTo>
                  <a:pt x="722" y="432"/>
                </a:lnTo>
                <a:lnTo>
                  <a:pt x="664" y="466"/>
                </a:lnTo>
                <a:lnTo>
                  <a:pt x="608" y="502"/>
                </a:lnTo>
                <a:lnTo>
                  <a:pt x="554" y="540"/>
                </a:lnTo>
                <a:lnTo>
                  <a:pt x="500" y="576"/>
                </a:lnTo>
                <a:lnTo>
                  <a:pt x="448" y="616"/>
                </a:lnTo>
                <a:lnTo>
                  <a:pt x="398" y="656"/>
                </a:lnTo>
                <a:lnTo>
                  <a:pt x="348" y="696"/>
                </a:lnTo>
                <a:lnTo>
                  <a:pt x="302" y="738"/>
                </a:lnTo>
                <a:lnTo>
                  <a:pt x="0" y="564"/>
                </a:lnTo>
                <a:lnTo>
                  <a:pt x="132" y="908"/>
                </a:lnTo>
                <a:lnTo>
                  <a:pt x="334" y="1432"/>
                </a:lnTo>
                <a:lnTo>
                  <a:pt x="980" y="1418"/>
                </a:lnTo>
                <a:lnTo>
                  <a:pt x="1460" y="1408"/>
                </a:lnTo>
                <a:lnTo>
                  <a:pt x="1150" y="1228"/>
                </a:lnTo>
                <a:lnTo>
                  <a:pt x="1150" y="1228"/>
                </a:lnTo>
                <a:lnTo>
                  <a:pt x="1208" y="1180"/>
                </a:lnTo>
                <a:lnTo>
                  <a:pt x="1270" y="1132"/>
                </a:lnTo>
                <a:lnTo>
                  <a:pt x="1336" y="1088"/>
                </a:lnTo>
                <a:lnTo>
                  <a:pt x="1404" y="1046"/>
                </a:lnTo>
                <a:lnTo>
                  <a:pt x="1474" y="1006"/>
                </a:lnTo>
                <a:lnTo>
                  <a:pt x="1550" y="970"/>
                </a:lnTo>
                <a:lnTo>
                  <a:pt x="1626" y="936"/>
                </a:lnTo>
                <a:lnTo>
                  <a:pt x="1706" y="906"/>
                </a:lnTo>
                <a:lnTo>
                  <a:pt x="1790" y="878"/>
                </a:lnTo>
                <a:lnTo>
                  <a:pt x="1874" y="854"/>
                </a:lnTo>
                <a:lnTo>
                  <a:pt x="1962" y="834"/>
                </a:lnTo>
                <a:lnTo>
                  <a:pt x="2052" y="816"/>
                </a:lnTo>
                <a:lnTo>
                  <a:pt x="2142" y="802"/>
                </a:lnTo>
                <a:lnTo>
                  <a:pt x="2236" y="792"/>
                </a:lnTo>
                <a:lnTo>
                  <a:pt x="2330" y="786"/>
                </a:lnTo>
                <a:lnTo>
                  <a:pt x="2426" y="784"/>
                </a:lnTo>
                <a:lnTo>
                  <a:pt x="2426" y="784"/>
                </a:lnTo>
                <a:lnTo>
                  <a:pt x="2522" y="786"/>
                </a:lnTo>
                <a:lnTo>
                  <a:pt x="2616" y="792"/>
                </a:lnTo>
                <a:lnTo>
                  <a:pt x="2708" y="802"/>
                </a:lnTo>
                <a:lnTo>
                  <a:pt x="2800" y="816"/>
                </a:lnTo>
                <a:lnTo>
                  <a:pt x="2888" y="832"/>
                </a:lnTo>
                <a:lnTo>
                  <a:pt x="2974" y="854"/>
                </a:lnTo>
                <a:lnTo>
                  <a:pt x="3060" y="876"/>
                </a:lnTo>
                <a:lnTo>
                  <a:pt x="3142" y="904"/>
                </a:lnTo>
                <a:lnTo>
                  <a:pt x="3222" y="934"/>
                </a:lnTo>
                <a:lnTo>
                  <a:pt x="3298" y="968"/>
                </a:lnTo>
                <a:lnTo>
                  <a:pt x="3372" y="1004"/>
                </a:lnTo>
                <a:lnTo>
                  <a:pt x="3444" y="1042"/>
                </a:lnTo>
                <a:lnTo>
                  <a:pt x="3512" y="1084"/>
                </a:lnTo>
                <a:lnTo>
                  <a:pt x="3576" y="1128"/>
                </a:lnTo>
                <a:lnTo>
                  <a:pt x="3638" y="1174"/>
                </a:lnTo>
                <a:lnTo>
                  <a:pt x="3696" y="1224"/>
                </a:lnTo>
                <a:lnTo>
                  <a:pt x="3382" y="1404"/>
                </a:lnTo>
                <a:lnTo>
                  <a:pt x="3874" y="1422"/>
                </a:lnTo>
                <a:lnTo>
                  <a:pt x="4510" y="1444"/>
                </a:lnTo>
                <a:lnTo>
                  <a:pt x="4716" y="904"/>
                </a:lnTo>
                <a:lnTo>
                  <a:pt x="4844" y="566"/>
                </a:lnTo>
                <a:lnTo>
                  <a:pt x="4548" y="736"/>
                </a:lnTo>
                <a:close/>
              </a:path>
            </a:pathLst>
          </a:custGeom>
          <a:solidFill>
            <a:srgbClr val="DD582F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4" name="Freeform 13"/>
          <p:cNvSpPr>
            <a:spLocks noChangeAspect="1"/>
          </p:cNvSpPr>
          <p:nvPr/>
        </p:nvSpPr>
        <p:spPr bwMode="auto">
          <a:xfrm>
            <a:off x="1925638" y="2790825"/>
            <a:ext cx="1516062" cy="1379538"/>
          </a:xfrm>
          <a:custGeom>
            <a:avLst/>
            <a:gdLst>
              <a:gd name="T0" fmla="*/ 2638 w 2940"/>
              <a:gd name="T1" fmla="*/ 1048 h 2672"/>
              <a:gd name="T2" fmla="*/ 2498 w 2940"/>
              <a:gd name="T3" fmla="*/ 1550 h 2672"/>
              <a:gd name="T4" fmla="*/ 2386 w 2940"/>
              <a:gd name="T5" fmla="*/ 1522 h 2672"/>
              <a:gd name="T6" fmla="*/ 2278 w 2940"/>
              <a:gd name="T7" fmla="*/ 1486 h 2672"/>
              <a:gd name="T8" fmla="*/ 2176 w 2940"/>
              <a:gd name="T9" fmla="*/ 1446 h 2672"/>
              <a:gd name="T10" fmla="*/ 2076 w 2940"/>
              <a:gd name="T11" fmla="*/ 1402 h 2672"/>
              <a:gd name="T12" fmla="*/ 1982 w 2940"/>
              <a:gd name="T13" fmla="*/ 1352 h 2672"/>
              <a:gd name="T14" fmla="*/ 1894 w 2940"/>
              <a:gd name="T15" fmla="*/ 1296 h 2672"/>
              <a:gd name="T16" fmla="*/ 1810 w 2940"/>
              <a:gd name="T17" fmla="*/ 1238 h 2672"/>
              <a:gd name="T18" fmla="*/ 1734 w 2940"/>
              <a:gd name="T19" fmla="*/ 1174 h 2672"/>
              <a:gd name="T20" fmla="*/ 1662 w 2940"/>
              <a:gd name="T21" fmla="*/ 1108 h 2672"/>
              <a:gd name="T22" fmla="*/ 1598 w 2940"/>
              <a:gd name="T23" fmla="*/ 1038 h 2672"/>
              <a:gd name="T24" fmla="*/ 1542 w 2940"/>
              <a:gd name="T25" fmla="*/ 964 h 2672"/>
              <a:gd name="T26" fmla="*/ 1492 w 2940"/>
              <a:gd name="T27" fmla="*/ 886 h 2672"/>
              <a:gd name="T28" fmla="*/ 1450 w 2940"/>
              <a:gd name="T29" fmla="*/ 806 h 2672"/>
              <a:gd name="T30" fmla="*/ 1416 w 2940"/>
              <a:gd name="T31" fmla="*/ 722 h 2672"/>
              <a:gd name="T32" fmla="*/ 1390 w 2940"/>
              <a:gd name="T33" fmla="*/ 638 h 2672"/>
              <a:gd name="T34" fmla="*/ 1372 w 2940"/>
              <a:gd name="T35" fmla="*/ 550 h 2672"/>
              <a:gd name="T36" fmla="*/ 1368 w 2940"/>
              <a:gd name="T37" fmla="*/ 342 h 2672"/>
              <a:gd name="T38" fmla="*/ 276 w 2940"/>
              <a:gd name="T39" fmla="*/ 370 h 2672"/>
              <a:gd name="T40" fmla="*/ 280 w 2940"/>
              <a:gd name="T41" fmla="*/ 550 h 2672"/>
              <a:gd name="T42" fmla="*/ 290 w 2940"/>
              <a:gd name="T43" fmla="*/ 628 h 2672"/>
              <a:gd name="T44" fmla="*/ 320 w 2940"/>
              <a:gd name="T45" fmla="*/ 784 h 2672"/>
              <a:gd name="T46" fmla="*/ 368 w 2940"/>
              <a:gd name="T47" fmla="*/ 936 h 2672"/>
              <a:gd name="T48" fmla="*/ 432 w 2940"/>
              <a:gd name="T49" fmla="*/ 1084 h 2672"/>
              <a:gd name="T50" fmla="*/ 510 w 2940"/>
              <a:gd name="T51" fmla="*/ 1226 h 2672"/>
              <a:gd name="T52" fmla="*/ 602 w 2940"/>
              <a:gd name="T53" fmla="*/ 1362 h 2672"/>
              <a:gd name="T54" fmla="*/ 710 w 2940"/>
              <a:gd name="T55" fmla="*/ 1492 h 2672"/>
              <a:gd name="T56" fmla="*/ 830 w 2940"/>
              <a:gd name="T57" fmla="*/ 1616 h 2672"/>
              <a:gd name="T58" fmla="*/ 962 w 2940"/>
              <a:gd name="T59" fmla="*/ 1732 h 2672"/>
              <a:gd name="T60" fmla="*/ 1106 w 2940"/>
              <a:gd name="T61" fmla="*/ 1842 h 2672"/>
              <a:gd name="T62" fmla="*/ 1262 w 2940"/>
              <a:gd name="T63" fmla="*/ 1942 h 2672"/>
              <a:gd name="T64" fmla="*/ 1428 w 2940"/>
              <a:gd name="T65" fmla="*/ 2032 h 2672"/>
              <a:gd name="T66" fmla="*/ 1604 w 2940"/>
              <a:gd name="T67" fmla="*/ 2116 h 2672"/>
              <a:gd name="T68" fmla="*/ 1788 w 2940"/>
              <a:gd name="T69" fmla="*/ 2188 h 2672"/>
              <a:gd name="T70" fmla="*/ 1980 w 2940"/>
              <a:gd name="T71" fmla="*/ 2250 h 2672"/>
              <a:gd name="T72" fmla="*/ 2180 w 2940"/>
              <a:gd name="T73" fmla="*/ 2302 h 2672"/>
              <a:gd name="T74" fmla="*/ 2186 w 2940"/>
              <a:gd name="T75" fmla="*/ 2672 h 2672"/>
              <a:gd name="T76" fmla="*/ 2940 w 2940"/>
              <a:gd name="T77" fmla="*/ 2014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40" h="2672">
                <a:moveTo>
                  <a:pt x="2810" y="1598"/>
                </a:moveTo>
                <a:lnTo>
                  <a:pt x="2638" y="1048"/>
                </a:lnTo>
                <a:lnTo>
                  <a:pt x="2498" y="1550"/>
                </a:lnTo>
                <a:lnTo>
                  <a:pt x="2498" y="1550"/>
                </a:lnTo>
                <a:lnTo>
                  <a:pt x="2442" y="1536"/>
                </a:lnTo>
                <a:lnTo>
                  <a:pt x="2386" y="1522"/>
                </a:lnTo>
                <a:lnTo>
                  <a:pt x="2332" y="1504"/>
                </a:lnTo>
                <a:lnTo>
                  <a:pt x="2278" y="1486"/>
                </a:lnTo>
                <a:lnTo>
                  <a:pt x="2226" y="1468"/>
                </a:lnTo>
                <a:lnTo>
                  <a:pt x="2176" y="1446"/>
                </a:lnTo>
                <a:lnTo>
                  <a:pt x="2126" y="1424"/>
                </a:lnTo>
                <a:lnTo>
                  <a:pt x="2076" y="1402"/>
                </a:lnTo>
                <a:lnTo>
                  <a:pt x="2028" y="1378"/>
                </a:lnTo>
                <a:lnTo>
                  <a:pt x="1982" y="1352"/>
                </a:lnTo>
                <a:lnTo>
                  <a:pt x="1938" y="1324"/>
                </a:lnTo>
                <a:lnTo>
                  <a:pt x="1894" y="1296"/>
                </a:lnTo>
                <a:lnTo>
                  <a:pt x="1852" y="1268"/>
                </a:lnTo>
                <a:lnTo>
                  <a:pt x="1810" y="1238"/>
                </a:lnTo>
                <a:lnTo>
                  <a:pt x="1772" y="1206"/>
                </a:lnTo>
                <a:lnTo>
                  <a:pt x="1734" y="1174"/>
                </a:lnTo>
                <a:lnTo>
                  <a:pt x="1698" y="1142"/>
                </a:lnTo>
                <a:lnTo>
                  <a:pt x="1662" y="1108"/>
                </a:lnTo>
                <a:lnTo>
                  <a:pt x="1630" y="1072"/>
                </a:lnTo>
                <a:lnTo>
                  <a:pt x="1598" y="1038"/>
                </a:lnTo>
                <a:lnTo>
                  <a:pt x="1568" y="1000"/>
                </a:lnTo>
                <a:lnTo>
                  <a:pt x="1542" y="964"/>
                </a:lnTo>
                <a:lnTo>
                  <a:pt x="1516" y="924"/>
                </a:lnTo>
                <a:lnTo>
                  <a:pt x="1492" y="886"/>
                </a:lnTo>
                <a:lnTo>
                  <a:pt x="1470" y="846"/>
                </a:lnTo>
                <a:lnTo>
                  <a:pt x="1450" y="806"/>
                </a:lnTo>
                <a:lnTo>
                  <a:pt x="1432" y="764"/>
                </a:lnTo>
                <a:lnTo>
                  <a:pt x="1416" y="722"/>
                </a:lnTo>
                <a:lnTo>
                  <a:pt x="1402" y="680"/>
                </a:lnTo>
                <a:lnTo>
                  <a:pt x="1390" y="638"/>
                </a:lnTo>
                <a:lnTo>
                  <a:pt x="1380" y="594"/>
                </a:lnTo>
                <a:lnTo>
                  <a:pt x="1372" y="550"/>
                </a:lnTo>
                <a:lnTo>
                  <a:pt x="1686" y="550"/>
                </a:lnTo>
                <a:lnTo>
                  <a:pt x="1368" y="342"/>
                </a:lnTo>
                <a:lnTo>
                  <a:pt x="850" y="0"/>
                </a:lnTo>
                <a:lnTo>
                  <a:pt x="276" y="370"/>
                </a:lnTo>
                <a:lnTo>
                  <a:pt x="0" y="548"/>
                </a:lnTo>
                <a:lnTo>
                  <a:pt x="280" y="550"/>
                </a:lnTo>
                <a:lnTo>
                  <a:pt x="280" y="550"/>
                </a:lnTo>
                <a:lnTo>
                  <a:pt x="290" y="628"/>
                </a:lnTo>
                <a:lnTo>
                  <a:pt x="302" y="708"/>
                </a:lnTo>
                <a:lnTo>
                  <a:pt x="320" y="784"/>
                </a:lnTo>
                <a:lnTo>
                  <a:pt x="342" y="862"/>
                </a:lnTo>
                <a:lnTo>
                  <a:pt x="368" y="936"/>
                </a:lnTo>
                <a:lnTo>
                  <a:pt x="398" y="1012"/>
                </a:lnTo>
                <a:lnTo>
                  <a:pt x="432" y="1084"/>
                </a:lnTo>
                <a:lnTo>
                  <a:pt x="468" y="1156"/>
                </a:lnTo>
                <a:lnTo>
                  <a:pt x="510" y="1226"/>
                </a:lnTo>
                <a:lnTo>
                  <a:pt x="554" y="1296"/>
                </a:lnTo>
                <a:lnTo>
                  <a:pt x="602" y="1362"/>
                </a:lnTo>
                <a:lnTo>
                  <a:pt x="654" y="1428"/>
                </a:lnTo>
                <a:lnTo>
                  <a:pt x="710" y="1492"/>
                </a:lnTo>
                <a:lnTo>
                  <a:pt x="768" y="1556"/>
                </a:lnTo>
                <a:lnTo>
                  <a:pt x="830" y="1616"/>
                </a:lnTo>
                <a:lnTo>
                  <a:pt x="894" y="1676"/>
                </a:lnTo>
                <a:lnTo>
                  <a:pt x="962" y="1732"/>
                </a:lnTo>
                <a:lnTo>
                  <a:pt x="1034" y="1788"/>
                </a:lnTo>
                <a:lnTo>
                  <a:pt x="1106" y="1842"/>
                </a:lnTo>
                <a:lnTo>
                  <a:pt x="1184" y="1892"/>
                </a:lnTo>
                <a:lnTo>
                  <a:pt x="1262" y="1942"/>
                </a:lnTo>
                <a:lnTo>
                  <a:pt x="1344" y="1988"/>
                </a:lnTo>
                <a:lnTo>
                  <a:pt x="1428" y="2032"/>
                </a:lnTo>
                <a:lnTo>
                  <a:pt x="1514" y="2076"/>
                </a:lnTo>
                <a:lnTo>
                  <a:pt x="1604" y="2116"/>
                </a:lnTo>
                <a:lnTo>
                  <a:pt x="1694" y="2152"/>
                </a:lnTo>
                <a:lnTo>
                  <a:pt x="1788" y="2188"/>
                </a:lnTo>
                <a:lnTo>
                  <a:pt x="1884" y="2220"/>
                </a:lnTo>
                <a:lnTo>
                  <a:pt x="1980" y="2250"/>
                </a:lnTo>
                <a:lnTo>
                  <a:pt x="2080" y="2278"/>
                </a:lnTo>
                <a:lnTo>
                  <a:pt x="2180" y="2302"/>
                </a:lnTo>
                <a:lnTo>
                  <a:pt x="2284" y="2324"/>
                </a:lnTo>
                <a:lnTo>
                  <a:pt x="2186" y="2672"/>
                </a:lnTo>
                <a:lnTo>
                  <a:pt x="2540" y="2364"/>
                </a:lnTo>
                <a:lnTo>
                  <a:pt x="2940" y="2014"/>
                </a:lnTo>
                <a:lnTo>
                  <a:pt x="2810" y="1598"/>
                </a:lnTo>
                <a:close/>
              </a:path>
            </a:pathLst>
          </a:custGeom>
          <a:solidFill>
            <a:srgbClr val="DD582F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solidFill>
                <a:schemeClr val="bg1">
                  <a:alpha val="99000"/>
                </a:schemeClr>
              </a:solidFill>
            </a:endParaRPr>
          </a:p>
        </p:txBody>
      </p:sp>
      <p:sp>
        <p:nvSpPr>
          <p:cNvPr id="5" name="Freeform 11"/>
          <p:cNvSpPr>
            <a:spLocks noChangeAspect="1"/>
          </p:cNvSpPr>
          <p:nvPr/>
        </p:nvSpPr>
        <p:spPr bwMode="auto">
          <a:xfrm>
            <a:off x="5992813" y="2790825"/>
            <a:ext cx="1497012" cy="1377950"/>
          </a:xfrm>
          <a:custGeom>
            <a:avLst/>
            <a:gdLst>
              <a:gd name="T0" fmla="*/ 2066 w 2902"/>
              <a:gd name="T1" fmla="*/ 0 h 2672"/>
              <a:gd name="T2" fmla="*/ 1216 w 2902"/>
              <a:gd name="T3" fmla="*/ 548 h 2672"/>
              <a:gd name="T4" fmla="*/ 1562 w 2902"/>
              <a:gd name="T5" fmla="*/ 550 h 2672"/>
              <a:gd name="T6" fmla="*/ 1546 w 2902"/>
              <a:gd name="T7" fmla="*/ 636 h 2672"/>
              <a:gd name="T8" fmla="*/ 1520 w 2902"/>
              <a:gd name="T9" fmla="*/ 722 h 2672"/>
              <a:gd name="T10" fmla="*/ 1486 w 2902"/>
              <a:gd name="T11" fmla="*/ 804 h 2672"/>
              <a:gd name="T12" fmla="*/ 1444 w 2902"/>
              <a:gd name="T13" fmla="*/ 884 h 2672"/>
              <a:gd name="T14" fmla="*/ 1394 w 2902"/>
              <a:gd name="T15" fmla="*/ 962 h 2672"/>
              <a:gd name="T16" fmla="*/ 1338 w 2902"/>
              <a:gd name="T17" fmla="*/ 1036 h 2672"/>
              <a:gd name="T18" fmla="*/ 1274 w 2902"/>
              <a:gd name="T19" fmla="*/ 1106 h 2672"/>
              <a:gd name="T20" fmla="*/ 1204 w 2902"/>
              <a:gd name="T21" fmla="*/ 1172 h 2672"/>
              <a:gd name="T22" fmla="*/ 1126 w 2902"/>
              <a:gd name="T23" fmla="*/ 1236 h 2672"/>
              <a:gd name="T24" fmla="*/ 1044 w 2902"/>
              <a:gd name="T25" fmla="*/ 1296 h 2672"/>
              <a:gd name="T26" fmla="*/ 956 w 2902"/>
              <a:gd name="T27" fmla="*/ 1350 h 2672"/>
              <a:gd name="T28" fmla="*/ 862 w 2902"/>
              <a:gd name="T29" fmla="*/ 1400 h 2672"/>
              <a:gd name="T30" fmla="*/ 762 w 2902"/>
              <a:gd name="T31" fmla="*/ 1444 h 2672"/>
              <a:gd name="T32" fmla="*/ 660 w 2902"/>
              <a:gd name="T33" fmla="*/ 1486 h 2672"/>
              <a:gd name="T34" fmla="*/ 552 w 2902"/>
              <a:gd name="T35" fmla="*/ 1520 h 2672"/>
              <a:gd name="T36" fmla="*/ 440 w 2902"/>
              <a:gd name="T37" fmla="*/ 1550 h 2672"/>
              <a:gd name="T38" fmla="*/ 130 w 2902"/>
              <a:gd name="T39" fmla="*/ 1598 h 2672"/>
              <a:gd name="T40" fmla="*/ 400 w 2902"/>
              <a:gd name="T41" fmla="*/ 2364 h 2672"/>
              <a:gd name="T42" fmla="*/ 656 w 2902"/>
              <a:gd name="T43" fmla="*/ 2322 h 2672"/>
              <a:gd name="T44" fmla="*/ 758 w 2902"/>
              <a:gd name="T45" fmla="*/ 2300 h 2672"/>
              <a:gd name="T46" fmla="*/ 958 w 2902"/>
              <a:gd name="T47" fmla="*/ 2250 h 2672"/>
              <a:gd name="T48" fmla="*/ 1150 w 2902"/>
              <a:gd name="T49" fmla="*/ 2186 h 2672"/>
              <a:gd name="T50" fmla="*/ 1334 w 2902"/>
              <a:gd name="T51" fmla="*/ 2114 h 2672"/>
              <a:gd name="T52" fmla="*/ 1508 w 2902"/>
              <a:gd name="T53" fmla="*/ 2032 h 2672"/>
              <a:gd name="T54" fmla="*/ 1674 w 2902"/>
              <a:gd name="T55" fmla="*/ 1940 h 2672"/>
              <a:gd name="T56" fmla="*/ 1830 w 2902"/>
              <a:gd name="T57" fmla="*/ 1840 h 2672"/>
              <a:gd name="T58" fmla="*/ 1974 w 2902"/>
              <a:gd name="T59" fmla="*/ 1732 h 2672"/>
              <a:gd name="T60" fmla="*/ 2106 w 2902"/>
              <a:gd name="T61" fmla="*/ 1616 h 2672"/>
              <a:gd name="T62" fmla="*/ 2226 w 2902"/>
              <a:gd name="T63" fmla="*/ 1492 h 2672"/>
              <a:gd name="T64" fmla="*/ 2332 w 2902"/>
              <a:gd name="T65" fmla="*/ 1362 h 2672"/>
              <a:gd name="T66" fmla="*/ 2424 w 2902"/>
              <a:gd name="T67" fmla="*/ 1226 h 2672"/>
              <a:gd name="T68" fmla="*/ 2504 w 2902"/>
              <a:gd name="T69" fmla="*/ 1084 h 2672"/>
              <a:gd name="T70" fmla="*/ 2566 w 2902"/>
              <a:gd name="T71" fmla="*/ 938 h 2672"/>
              <a:gd name="T72" fmla="*/ 2614 w 2902"/>
              <a:gd name="T73" fmla="*/ 786 h 2672"/>
              <a:gd name="T74" fmla="*/ 2644 w 2902"/>
              <a:gd name="T75" fmla="*/ 630 h 2672"/>
              <a:gd name="T76" fmla="*/ 2902 w 2902"/>
              <a:gd name="T77" fmla="*/ 550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02" h="2672">
                <a:moveTo>
                  <a:pt x="2658" y="390"/>
                </a:moveTo>
                <a:lnTo>
                  <a:pt x="2066" y="0"/>
                </a:lnTo>
                <a:lnTo>
                  <a:pt x="1564" y="324"/>
                </a:lnTo>
                <a:lnTo>
                  <a:pt x="1216" y="548"/>
                </a:lnTo>
                <a:lnTo>
                  <a:pt x="1562" y="550"/>
                </a:lnTo>
                <a:lnTo>
                  <a:pt x="1562" y="550"/>
                </a:lnTo>
                <a:lnTo>
                  <a:pt x="1554" y="594"/>
                </a:lnTo>
                <a:lnTo>
                  <a:pt x="1546" y="636"/>
                </a:lnTo>
                <a:lnTo>
                  <a:pt x="1534" y="680"/>
                </a:lnTo>
                <a:lnTo>
                  <a:pt x="1520" y="722"/>
                </a:lnTo>
                <a:lnTo>
                  <a:pt x="1504" y="764"/>
                </a:lnTo>
                <a:lnTo>
                  <a:pt x="1486" y="804"/>
                </a:lnTo>
                <a:lnTo>
                  <a:pt x="1466" y="844"/>
                </a:lnTo>
                <a:lnTo>
                  <a:pt x="1444" y="884"/>
                </a:lnTo>
                <a:lnTo>
                  <a:pt x="1420" y="924"/>
                </a:lnTo>
                <a:lnTo>
                  <a:pt x="1394" y="962"/>
                </a:lnTo>
                <a:lnTo>
                  <a:pt x="1366" y="998"/>
                </a:lnTo>
                <a:lnTo>
                  <a:pt x="1338" y="1036"/>
                </a:lnTo>
                <a:lnTo>
                  <a:pt x="1306" y="1072"/>
                </a:lnTo>
                <a:lnTo>
                  <a:pt x="1274" y="1106"/>
                </a:lnTo>
                <a:lnTo>
                  <a:pt x="1240" y="1140"/>
                </a:lnTo>
                <a:lnTo>
                  <a:pt x="1204" y="1172"/>
                </a:lnTo>
                <a:lnTo>
                  <a:pt x="1166" y="1206"/>
                </a:lnTo>
                <a:lnTo>
                  <a:pt x="1126" y="1236"/>
                </a:lnTo>
                <a:lnTo>
                  <a:pt x="1086" y="1266"/>
                </a:lnTo>
                <a:lnTo>
                  <a:pt x="1044" y="1296"/>
                </a:lnTo>
                <a:lnTo>
                  <a:pt x="1000" y="1322"/>
                </a:lnTo>
                <a:lnTo>
                  <a:pt x="956" y="1350"/>
                </a:lnTo>
                <a:lnTo>
                  <a:pt x="908" y="1376"/>
                </a:lnTo>
                <a:lnTo>
                  <a:pt x="862" y="1400"/>
                </a:lnTo>
                <a:lnTo>
                  <a:pt x="812" y="1422"/>
                </a:lnTo>
                <a:lnTo>
                  <a:pt x="762" y="1444"/>
                </a:lnTo>
                <a:lnTo>
                  <a:pt x="712" y="1466"/>
                </a:lnTo>
                <a:lnTo>
                  <a:pt x="660" y="1486"/>
                </a:lnTo>
                <a:lnTo>
                  <a:pt x="606" y="1504"/>
                </a:lnTo>
                <a:lnTo>
                  <a:pt x="552" y="1520"/>
                </a:lnTo>
                <a:lnTo>
                  <a:pt x="496" y="1536"/>
                </a:lnTo>
                <a:lnTo>
                  <a:pt x="440" y="1550"/>
                </a:lnTo>
                <a:lnTo>
                  <a:pt x="302" y="1048"/>
                </a:lnTo>
                <a:lnTo>
                  <a:pt x="130" y="1598"/>
                </a:lnTo>
                <a:lnTo>
                  <a:pt x="0" y="2014"/>
                </a:lnTo>
                <a:lnTo>
                  <a:pt x="400" y="2364"/>
                </a:lnTo>
                <a:lnTo>
                  <a:pt x="754" y="2672"/>
                </a:lnTo>
                <a:lnTo>
                  <a:pt x="656" y="2322"/>
                </a:lnTo>
                <a:lnTo>
                  <a:pt x="656" y="2322"/>
                </a:lnTo>
                <a:lnTo>
                  <a:pt x="758" y="2300"/>
                </a:lnTo>
                <a:lnTo>
                  <a:pt x="860" y="2276"/>
                </a:lnTo>
                <a:lnTo>
                  <a:pt x="958" y="2250"/>
                </a:lnTo>
                <a:lnTo>
                  <a:pt x="1056" y="2220"/>
                </a:lnTo>
                <a:lnTo>
                  <a:pt x="1150" y="2186"/>
                </a:lnTo>
                <a:lnTo>
                  <a:pt x="1244" y="2152"/>
                </a:lnTo>
                <a:lnTo>
                  <a:pt x="1334" y="2114"/>
                </a:lnTo>
                <a:lnTo>
                  <a:pt x="1422" y="2074"/>
                </a:lnTo>
                <a:lnTo>
                  <a:pt x="1508" y="2032"/>
                </a:lnTo>
                <a:lnTo>
                  <a:pt x="1592" y="1988"/>
                </a:lnTo>
                <a:lnTo>
                  <a:pt x="1674" y="1940"/>
                </a:lnTo>
                <a:lnTo>
                  <a:pt x="1754" y="1892"/>
                </a:lnTo>
                <a:lnTo>
                  <a:pt x="1830" y="1840"/>
                </a:lnTo>
                <a:lnTo>
                  <a:pt x="1902" y="1786"/>
                </a:lnTo>
                <a:lnTo>
                  <a:pt x="1974" y="1732"/>
                </a:lnTo>
                <a:lnTo>
                  <a:pt x="2040" y="1674"/>
                </a:lnTo>
                <a:lnTo>
                  <a:pt x="2106" y="1616"/>
                </a:lnTo>
                <a:lnTo>
                  <a:pt x="2166" y="1554"/>
                </a:lnTo>
                <a:lnTo>
                  <a:pt x="2226" y="1492"/>
                </a:lnTo>
                <a:lnTo>
                  <a:pt x="2280" y="1428"/>
                </a:lnTo>
                <a:lnTo>
                  <a:pt x="2332" y="1362"/>
                </a:lnTo>
                <a:lnTo>
                  <a:pt x="2380" y="1294"/>
                </a:lnTo>
                <a:lnTo>
                  <a:pt x="2424" y="1226"/>
                </a:lnTo>
                <a:lnTo>
                  <a:pt x="2466" y="1156"/>
                </a:lnTo>
                <a:lnTo>
                  <a:pt x="2504" y="1084"/>
                </a:lnTo>
                <a:lnTo>
                  <a:pt x="2536" y="1012"/>
                </a:lnTo>
                <a:lnTo>
                  <a:pt x="2566" y="938"/>
                </a:lnTo>
                <a:lnTo>
                  <a:pt x="2592" y="862"/>
                </a:lnTo>
                <a:lnTo>
                  <a:pt x="2614" y="786"/>
                </a:lnTo>
                <a:lnTo>
                  <a:pt x="2632" y="708"/>
                </a:lnTo>
                <a:lnTo>
                  <a:pt x="2644" y="630"/>
                </a:lnTo>
                <a:lnTo>
                  <a:pt x="2654" y="550"/>
                </a:lnTo>
                <a:lnTo>
                  <a:pt x="2902" y="550"/>
                </a:lnTo>
                <a:lnTo>
                  <a:pt x="2658" y="390"/>
                </a:lnTo>
                <a:close/>
              </a:path>
            </a:pathLst>
          </a:custGeom>
          <a:solidFill>
            <a:srgbClr val="DD582F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376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>
              <a:solidFill>
                <a:schemeClr val="bg1">
                  <a:alpha val="99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262063" y="1165225"/>
            <a:ext cx="2103437" cy="1397000"/>
            <a:chOff x="1795124" y="1187092"/>
            <a:chExt cx="2103540" cy="1397964"/>
          </a:xfrm>
        </p:grpSpPr>
        <p:sp>
          <p:nvSpPr>
            <p:cNvPr id="7" name="Oval 59"/>
            <p:cNvSpPr/>
            <p:nvPr/>
          </p:nvSpPr>
          <p:spPr bwMode="auto">
            <a:xfrm>
              <a:off x="1795124" y="1187092"/>
              <a:ext cx="2103540" cy="1397964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36" tIns="45718" rIns="91436" bIns="45718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chemeClr val="tx1">
                    <a:alpha val="99000"/>
                  </a:schemeClr>
                </a:solidFill>
              </a:endParaRPr>
            </a:p>
          </p:txBody>
        </p:sp>
        <p:sp>
          <p:nvSpPr>
            <p:cNvPr id="8208" name="txt_3"/>
            <p:cNvSpPr txBox="1">
              <a:spLocks noChangeArrowheads="1"/>
            </p:cNvSpPr>
            <p:nvPr/>
          </p:nvSpPr>
          <p:spPr bwMode="auto">
            <a:xfrm>
              <a:off x="2305986" y="1497639"/>
              <a:ext cx="1121870" cy="90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 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 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5475288" y="1165225"/>
            <a:ext cx="2103437" cy="1398588"/>
            <a:chOff x="5838698" y="1165595"/>
            <a:chExt cx="2103540" cy="1397964"/>
          </a:xfrm>
        </p:grpSpPr>
        <p:sp>
          <p:nvSpPr>
            <p:cNvPr id="10" name="Oval 65"/>
            <p:cNvSpPr/>
            <p:nvPr/>
          </p:nvSpPr>
          <p:spPr bwMode="auto">
            <a:xfrm>
              <a:off x="5838698" y="1165595"/>
              <a:ext cx="2103540" cy="1397964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36" tIns="45718" rIns="91436" bIns="45718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chemeClr val="tx1">
                    <a:alpha val="99000"/>
                  </a:schemeClr>
                </a:solidFill>
              </a:endParaRPr>
            </a:p>
          </p:txBody>
        </p:sp>
        <p:sp>
          <p:nvSpPr>
            <p:cNvPr id="8206" name="txt_3"/>
            <p:cNvSpPr txBox="1">
              <a:spLocks noChangeArrowheads="1"/>
            </p:cNvSpPr>
            <p:nvPr/>
          </p:nvSpPr>
          <p:spPr bwMode="auto">
            <a:xfrm>
              <a:off x="6344586" y="1497639"/>
              <a:ext cx="1121870" cy="90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 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 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3536950" y="3502025"/>
            <a:ext cx="2103438" cy="1398588"/>
            <a:chOff x="3899438" y="3502673"/>
            <a:chExt cx="2103540" cy="1397964"/>
          </a:xfrm>
        </p:grpSpPr>
        <p:sp>
          <p:nvSpPr>
            <p:cNvPr id="13" name="Oval 64"/>
            <p:cNvSpPr/>
            <p:nvPr/>
          </p:nvSpPr>
          <p:spPr bwMode="auto">
            <a:xfrm>
              <a:off x="3899438" y="3502673"/>
              <a:ext cx="2103540" cy="1397964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rgbClr val="FFC000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36" tIns="45718" rIns="91436" bIns="45718"/>
            <a:lstStyle/>
            <a:p>
              <a:pPr algn="ctr" defTabSz="9137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schemeClr val="tx1">
                    <a:alpha val="99000"/>
                  </a:schemeClr>
                </a:solidFill>
              </a:endParaRPr>
            </a:p>
          </p:txBody>
        </p:sp>
        <p:sp>
          <p:nvSpPr>
            <p:cNvPr id="8204" name="txt_3"/>
            <p:cNvSpPr txBox="1">
              <a:spLocks noChangeArrowheads="1"/>
            </p:cNvSpPr>
            <p:nvPr/>
          </p:nvSpPr>
          <p:spPr bwMode="auto">
            <a:xfrm>
              <a:off x="4388786" y="3809039"/>
              <a:ext cx="1121870" cy="90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2495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2495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2495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495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 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en-US" altLang="zh-CN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Your text  </a:t>
              </a:r>
              <a:endPara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38"/>
          <p:cNvSpPr>
            <a:spLocks noChangeArrowheads="1"/>
          </p:cNvSpPr>
          <p:nvPr/>
        </p:nvSpPr>
        <p:spPr bwMode="auto">
          <a:xfrm>
            <a:off x="20548" y="10421"/>
            <a:ext cx="2917861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  <a:endParaRPr lang="en-US" altLang="zh-CN" sz="3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5"/>
          <p:cNvGrpSpPr/>
          <p:nvPr/>
        </p:nvGrpSpPr>
        <p:grpSpPr bwMode="auto">
          <a:xfrm>
            <a:off x="-12700" y="620713"/>
            <a:ext cx="9156700" cy="4913312"/>
            <a:chOff x="0" y="0"/>
            <a:chExt cx="5760" cy="3095"/>
          </a:xfrm>
        </p:grpSpPr>
        <p:sp>
          <p:nvSpPr>
            <p:cNvPr id="9224" name="Freeform 9"/>
            <p:cNvSpPr>
              <a:spLocks noChangeArrowheads="1"/>
            </p:cNvSpPr>
            <p:nvPr/>
          </p:nvSpPr>
          <p:spPr bwMode="auto">
            <a:xfrm>
              <a:off x="1492" y="641"/>
              <a:ext cx="231" cy="283"/>
            </a:xfrm>
            <a:custGeom>
              <a:avLst/>
              <a:gdLst>
                <a:gd name="T0" fmla="*/ 1812631883 w 241"/>
                <a:gd name="T1" fmla="*/ 1818810881 h 295"/>
                <a:gd name="T2" fmla="*/ 1812631883 w 241"/>
                <a:gd name="T3" fmla="*/ 1818810881 h 295"/>
                <a:gd name="T4" fmla="*/ 1812631883 w 241"/>
                <a:gd name="T5" fmla="*/ 1818810881 h 295"/>
                <a:gd name="T6" fmla="*/ 1812631883 w 241"/>
                <a:gd name="T7" fmla="*/ 1818810881 h 295"/>
                <a:gd name="T8" fmla="*/ 1812631883 w 241"/>
                <a:gd name="T9" fmla="*/ 1818810881 h 295"/>
                <a:gd name="T10" fmla="*/ 1812631883 w 241"/>
                <a:gd name="T11" fmla="*/ 1818810881 h 295"/>
                <a:gd name="T12" fmla="*/ 1812631883 w 241"/>
                <a:gd name="T13" fmla="*/ 1818810881 h 295"/>
                <a:gd name="T14" fmla="*/ 1812631883 w 241"/>
                <a:gd name="T15" fmla="*/ 1818810881 h 295"/>
                <a:gd name="T16" fmla="*/ 1812631883 w 241"/>
                <a:gd name="T17" fmla="*/ 0 h 295"/>
                <a:gd name="T18" fmla="*/ 1812631883 w 241"/>
                <a:gd name="T19" fmla="*/ 1818810881 h 295"/>
                <a:gd name="T20" fmla="*/ 1812631883 w 241"/>
                <a:gd name="T21" fmla="*/ 1818810881 h 295"/>
                <a:gd name="T22" fmla="*/ 1812631883 w 241"/>
                <a:gd name="T23" fmla="*/ 1818810881 h 295"/>
                <a:gd name="T24" fmla="*/ 1812631883 w 241"/>
                <a:gd name="T25" fmla="*/ 1818810881 h 295"/>
                <a:gd name="T26" fmla="*/ 1812631883 w 241"/>
                <a:gd name="T27" fmla="*/ 1818810881 h 295"/>
                <a:gd name="T28" fmla="*/ 1812631883 w 241"/>
                <a:gd name="T29" fmla="*/ 1818810881 h 295"/>
                <a:gd name="T30" fmla="*/ 1812631883 w 241"/>
                <a:gd name="T31" fmla="*/ 1818810881 h 295"/>
                <a:gd name="T32" fmla="*/ 1812631883 w 241"/>
                <a:gd name="T33" fmla="*/ 1818810881 h 295"/>
                <a:gd name="T34" fmla="*/ 1812631883 w 241"/>
                <a:gd name="T35" fmla="*/ 1818810881 h 295"/>
                <a:gd name="T36" fmla="*/ 1812631883 w 241"/>
                <a:gd name="T37" fmla="*/ 1818810881 h 295"/>
                <a:gd name="T38" fmla="*/ 0 w 241"/>
                <a:gd name="T39" fmla="*/ 1818810881 h 295"/>
                <a:gd name="T40" fmla="*/ 1812631883 w 241"/>
                <a:gd name="T41" fmla="*/ 1818810881 h 295"/>
                <a:gd name="T42" fmla="*/ 1812631883 w 241"/>
                <a:gd name="T43" fmla="*/ 1818810881 h 295"/>
                <a:gd name="T44" fmla="*/ 1812631883 w 241"/>
                <a:gd name="T45" fmla="*/ 1818810881 h 2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1"/>
                <a:gd name="T70" fmla="*/ 0 h 295"/>
                <a:gd name="T71" fmla="*/ 241 w 241"/>
                <a:gd name="T72" fmla="*/ 295 h 2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1" h="295">
                  <a:moveTo>
                    <a:pt x="40" y="157"/>
                  </a:moveTo>
                  <a:cubicBezTo>
                    <a:pt x="67" y="207"/>
                    <a:pt x="67" y="207"/>
                    <a:pt x="67" y="207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1" y="295"/>
                    <a:pt x="31" y="295"/>
                    <a:pt x="31" y="295"/>
                  </a:cubicBezTo>
                  <a:cubicBezTo>
                    <a:pt x="82" y="225"/>
                    <a:pt x="82" y="225"/>
                    <a:pt x="82" y="225"/>
                  </a:cubicBezTo>
                  <a:cubicBezTo>
                    <a:pt x="82" y="225"/>
                    <a:pt x="148" y="135"/>
                    <a:pt x="159" y="124"/>
                  </a:cubicBezTo>
                  <a:cubicBezTo>
                    <a:pt x="169" y="112"/>
                    <a:pt x="230" y="49"/>
                    <a:pt x="234" y="45"/>
                  </a:cubicBezTo>
                  <a:cubicBezTo>
                    <a:pt x="239" y="40"/>
                    <a:pt x="241" y="33"/>
                    <a:pt x="235" y="23"/>
                  </a:cubicBezTo>
                  <a:cubicBezTo>
                    <a:pt x="230" y="14"/>
                    <a:pt x="224" y="0"/>
                    <a:pt x="224" y="0"/>
                  </a:cubicBezTo>
                  <a:cubicBezTo>
                    <a:pt x="224" y="0"/>
                    <a:pt x="204" y="22"/>
                    <a:pt x="199" y="26"/>
                  </a:cubicBezTo>
                  <a:cubicBezTo>
                    <a:pt x="193" y="30"/>
                    <a:pt x="114" y="89"/>
                    <a:pt x="114" y="8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36" y="157"/>
                    <a:pt x="36" y="157"/>
                    <a:pt x="36" y="157"/>
                  </a:cubicBezTo>
                  <a:cubicBezTo>
                    <a:pt x="36" y="157"/>
                    <a:pt x="27" y="137"/>
                    <a:pt x="24" y="135"/>
                  </a:cubicBezTo>
                  <a:cubicBezTo>
                    <a:pt x="21" y="133"/>
                    <a:pt x="19" y="113"/>
                    <a:pt x="19" y="113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4"/>
                    <a:pt x="8" y="159"/>
                    <a:pt x="4" y="160"/>
                  </a:cubicBezTo>
                  <a:cubicBezTo>
                    <a:pt x="1" y="162"/>
                    <a:pt x="3" y="167"/>
                    <a:pt x="3" y="167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3" y="182"/>
                    <a:pt x="8" y="176"/>
                  </a:cubicBezTo>
                  <a:cubicBezTo>
                    <a:pt x="13" y="170"/>
                    <a:pt x="24" y="159"/>
                    <a:pt x="27" y="159"/>
                  </a:cubicBezTo>
                  <a:lnTo>
                    <a:pt x="40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" name="Freeform 11"/>
            <p:cNvSpPr>
              <a:spLocks noChangeArrowheads="1"/>
            </p:cNvSpPr>
            <p:nvPr/>
          </p:nvSpPr>
          <p:spPr bwMode="auto">
            <a:xfrm>
              <a:off x="399" y="1006"/>
              <a:ext cx="113" cy="180"/>
            </a:xfrm>
            <a:custGeom>
              <a:avLst/>
              <a:gdLst>
                <a:gd name="T0" fmla="*/ 1805991119 w 118"/>
                <a:gd name="T1" fmla="*/ 0 h 186"/>
                <a:gd name="T2" fmla="*/ 1805991119 w 118"/>
                <a:gd name="T3" fmla="*/ 1883510775 h 186"/>
                <a:gd name="T4" fmla="*/ 1805991119 w 118"/>
                <a:gd name="T5" fmla="*/ 1883510775 h 186"/>
                <a:gd name="T6" fmla="*/ 1805991119 w 118"/>
                <a:gd name="T7" fmla="*/ 1883510775 h 186"/>
                <a:gd name="T8" fmla="*/ 1805991119 w 118"/>
                <a:gd name="T9" fmla="*/ 1883510775 h 186"/>
                <a:gd name="T10" fmla="*/ 1805991119 w 118"/>
                <a:gd name="T11" fmla="*/ 1883510775 h 186"/>
                <a:gd name="T12" fmla="*/ 1805991119 w 118"/>
                <a:gd name="T13" fmla="*/ 1883510775 h 186"/>
                <a:gd name="T14" fmla="*/ 1805991119 w 118"/>
                <a:gd name="T15" fmla="*/ 1883510775 h 186"/>
                <a:gd name="T16" fmla="*/ 0 w 118"/>
                <a:gd name="T17" fmla="*/ 1883510775 h 186"/>
                <a:gd name="T18" fmla="*/ 1805991119 w 118"/>
                <a:gd name="T19" fmla="*/ 1883510775 h 186"/>
                <a:gd name="T20" fmla="*/ 1805991119 w 118"/>
                <a:gd name="T21" fmla="*/ 1883510775 h 186"/>
                <a:gd name="T22" fmla="*/ 1805991119 w 118"/>
                <a:gd name="T23" fmla="*/ 0 h 1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8"/>
                <a:gd name="T37" fmla="*/ 0 h 186"/>
                <a:gd name="T38" fmla="*/ 118 w 118"/>
                <a:gd name="T39" fmla="*/ 186 h 1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8" h="186">
                  <a:moveTo>
                    <a:pt x="10" y="0"/>
                  </a:moveTo>
                  <a:cubicBezTo>
                    <a:pt x="10" y="0"/>
                    <a:pt x="20" y="17"/>
                    <a:pt x="23" y="17"/>
                  </a:cubicBezTo>
                  <a:cubicBezTo>
                    <a:pt x="26" y="17"/>
                    <a:pt x="37" y="35"/>
                    <a:pt x="40" y="40"/>
                  </a:cubicBezTo>
                  <a:cubicBezTo>
                    <a:pt x="43" y="44"/>
                    <a:pt x="68" y="103"/>
                    <a:pt x="72" y="107"/>
                  </a:cubicBezTo>
                  <a:cubicBezTo>
                    <a:pt x="75" y="111"/>
                    <a:pt x="92" y="148"/>
                    <a:pt x="97" y="155"/>
                  </a:cubicBezTo>
                  <a:cubicBezTo>
                    <a:pt x="102" y="161"/>
                    <a:pt x="118" y="186"/>
                    <a:pt x="118" y="186"/>
                  </a:cubicBezTo>
                  <a:cubicBezTo>
                    <a:pt x="81" y="152"/>
                    <a:pt x="81" y="152"/>
                    <a:pt x="81" y="152"/>
                  </a:cubicBezTo>
                  <a:cubicBezTo>
                    <a:pt x="27" y="97"/>
                    <a:pt x="27" y="97"/>
                    <a:pt x="27" y="9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15" y="66"/>
                    <a:pt x="19" y="60"/>
                  </a:cubicBezTo>
                  <a:cubicBezTo>
                    <a:pt x="22" y="53"/>
                    <a:pt x="19" y="29"/>
                    <a:pt x="15" y="2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" name="Freeform 12"/>
            <p:cNvSpPr>
              <a:spLocks noChangeArrowheads="1"/>
            </p:cNvSpPr>
            <p:nvPr/>
          </p:nvSpPr>
          <p:spPr bwMode="auto">
            <a:xfrm>
              <a:off x="1755" y="1863"/>
              <a:ext cx="124" cy="51"/>
            </a:xfrm>
            <a:custGeom>
              <a:avLst/>
              <a:gdLst>
                <a:gd name="T0" fmla="*/ 0 w 128"/>
                <a:gd name="T1" fmla="*/ 0 h 54"/>
                <a:gd name="T2" fmla="*/ 1891371007 w 128"/>
                <a:gd name="T3" fmla="*/ 1708580835 h 54"/>
                <a:gd name="T4" fmla="*/ 1891371007 w 128"/>
                <a:gd name="T5" fmla="*/ 1708580835 h 54"/>
                <a:gd name="T6" fmla="*/ 1891371007 w 128"/>
                <a:gd name="T7" fmla="*/ 1708580835 h 54"/>
                <a:gd name="T8" fmla="*/ 0 w 128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54"/>
                <a:gd name="T17" fmla="*/ 128 w 12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54">
                  <a:moveTo>
                    <a:pt x="0" y="0"/>
                  </a:moveTo>
                  <a:cubicBezTo>
                    <a:pt x="0" y="0"/>
                    <a:pt x="126" y="28"/>
                    <a:pt x="127" y="37"/>
                  </a:cubicBezTo>
                  <a:cubicBezTo>
                    <a:pt x="128" y="45"/>
                    <a:pt x="122" y="54"/>
                    <a:pt x="122" y="54"/>
                  </a:cubicBezTo>
                  <a:cubicBezTo>
                    <a:pt x="19" y="17"/>
                    <a:pt x="19" y="17"/>
                    <a:pt x="19" y="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7" name="Freeform 52"/>
            <p:cNvSpPr>
              <a:spLocks noEditPoints="1" noChangeArrowheads="1"/>
            </p:cNvSpPr>
            <p:nvPr/>
          </p:nvSpPr>
          <p:spPr bwMode="auto">
            <a:xfrm>
              <a:off x="0" y="0"/>
              <a:ext cx="5760" cy="3095"/>
            </a:xfrm>
            <a:custGeom>
              <a:avLst/>
              <a:gdLst>
                <a:gd name="T0" fmla="*/ 120 w 14491"/>
                <a:gd name="T1" fmla="*/ 105 h 7783"/>
                <a:gd name="T2" fmla="*/ 125 w 14491"/>
                <a:gd name="T3" fmla="*/ 85 h 7783"/>
                <a:gd name="T4" fmla="*/ 129 w 14491"/>
                <a:gd name="T5" fmla="*/ 75 h 7783"/>
                <a:gd name="T6" fmla="*/ 130 w 14491"/>
                <a:gd name="T7" fmla="*/ 60 h 7783"/>
                <a:gd name="T8" fmla="*/ 129 w 14491"/>
                <a:gd name="T9" fmla="*/ 46 h 7783"/>
                <a:gd name="T10" fmla="*/ 117 w 14491"/>
                <a:gd name="T11" fmla="*/ 32 h 7783"/>
                <a:gd name="T12" fmla="*/ 111 w 14491"/>
                <a:gd name="T13" fmla="*/ 27 h 7783"/>
                <a:gd name="T14" fmla="*/ 111 w 14491"/>
                <a:gd name="T15" fmla="*/ 27 h 7783"/>
                <a:gd name="T16" fmla="*/ 112 w 14491"/>
                <a:gd name="T17" fmla="*/ 17 h 7783"/>
                <a:gd name="T18" fmla="*/ 109 w 14491"/>
                <a:gd name="T19" fmla="*/ 4 h 7783"/>
                <a:gd name="T20" fmla="*/ 99 w 14491"/>
                <a:gd name="T21" fmla="*/ 1 h 7783"/>
                <a:gd name="T22" fmla="*/ 89 w 14491"/>
                <a:gd name="T23" fmla="*/ 12 h 7783"/>
                <a:gd name="T24" fmla="*/ 89 w 14491"/>
                <a:gd name="T25" fmla="*/ 17 h 7783"/>
                <a:gd name="T26" fmla="*/ 89 w 14491"/>
                <a:gd name="T27" fmla="*/ 22 h 7783"/>
                <a:gd name="T28" fmla="*/ 92 w 14491"/>
                <a:gd name="T29" fmla="*/ 28 h 7783"/>
                <a:gd name="T30" fmla="*/ 96 w 14491"/>
                <a:gd name="T31" fmla="*/ 35 h 7783"/>
                <a:gd name="T32" fmla="*/ 87 w 14491"/>
                <a:gd name="T33" fmla="*/ 50 h 7783"/>
                <a:gd name="T34" fmla="*/ 85 w 14491"/>
                <a:gd name="T35" fmla="*/ 56 h 7783"/>
                <a:gd name="T36" fmla="*/ 79 w 14491"/>
                <a:gd name="T37" fmla="*/ 63 h 7783"/>
                <a:gd name="T38" fmla="*/ 70 w 14491"/>
                <a:gd name="T39" fmla="*/ 70 h 7783"/>
                <a:gd name="T40" fmla="*/ 62 w 14491"/>
                <a:gd name="T41" fmla="*/ 71 h 7783"/>
                <a:gd name="T42" fmla="*/ 58 w 14491"/>
                <a:gd name="T43" fmla="*/ 72 h 7783"/>
                <a:gd name="T44" fmla="*/ 53 w 14491"/>
                <a:gd name="T45" fmla="*/ 74 h 7783"/>
                <a:gd name="T46" fmla="*/ 48 w 14491"/>
                <a:gd name="T47" fmla="*/ 74 h 7783"/>
                <a:gd name="T48" fmla="*/ 41 w 14491"/>
                <a:gd name="T49" fmla="*/ 74 h 7783"/>
                <a:gd name="T50" fmla="*/ 41 w 14491"/>
                <a:gd name="T51" fmla="*/ 65 h 7783"/>
                <a:gd name="T52" fmla="*/ 36 w 14491"/>
                <a:gd name="T53" fmla="*/ 53 h 7783"/>
                <a:gd name="T54" fmla="*/ 30 w 14491"/>
                <a:gd name="T55" fmla="*/ 48 h 7783"/>
                <a:gd name="T56" fmla="*/ 27 w 14491"/>
                <a:gd name="T57" fmla="*/ 44 h 7783"/>
                <a:gd name="T58" fmla="*/ 31 w 14491"/>
                <a:gd name="T59" fmla="*/ 41 h 7783"/>
                <a:gd name="T60" fmla="*/ 33 w 14491"/>
                <a:gd name="T61" fmla="*/ 38 h 7783"/>
                <a:gd name="T62" fmla="*/ 33 w 14491"/>
                <a:gd name="T63" fmla="*/ 35 h 7783"/>
                <a:gd name="T64" fmla="*/ 32 w 14491"/>
                <a:gd name="T65" fmla="*/ 29 h 7783"/>
                <a:gd name="T66" fmla="*/ 30 w 14491"/>
                <a:gd name="T67" fmla="*/ 21 h 7783"/>
                <a:gd name="T68" fmla="*/ 23 w 14491"/>
                <a:gd name="T69" fmla="*/ 18 h 7783"/>
                <a:gd name="T70" fmla="*/ 14 w 14491"/>
                <a:gd name="T71" fmla="*/ 18 h 7783"/>
                <a:gd name="T72" fmla="*/ 12 w 14491"/>
                <a:gd name="T73" fmla="*/ 38 h 7783"/>
                <a:gd name="T74" fmla="*/ 16 w 14491"/>
                <a:gd name="T75" fmla="*/ 42 h 7783"/>
                <a:gd name="T76" fmla="*/ 16 w 14491"/>
                <a:gd name="T77" fmla="*/ 46 h 7783"/>
                <a:gd name="T78" fmla="*/ 10 w 14491"/>
                <a:gd name="T79" fmla="*/ 56 h 7783"/>
                <a:gd name="T80" fmla="*/ 14 w 14491"/>
                <a:gd name="T81" fmla="*/ 75 h 7783"/>
                <a:gd name="T82" fmla="*/ 16 w 14491"/>
                <a:gd name="T83" fmla="*/ 82 h 7783"/>
                <a:gd name="T84" fmla="*/ 14 w 14491"/>
                <a:gd name="T85" fmla="*/ 94 h 7783"/>
                <a:gd name="T86" fmla="*/ 12 w 14491"/>
                <a:gd name="T87" fmla="*/ 102 h 7783"/>
                <a:gd name="T88" fmla="*/ 16 w 14491"/>
                <a:gd name="T89" fmla="*/ 117 h 7783"/>
                <a:gd name="T90" fmla="*/ 3 w 14491"/>
                <a:gd name="T91" fmla="*/ 127 h 7783"/>
                <a:gd name="T92" fmla="*/ 2 w 14491"/>
                <a:gd name="T93" fmla="*/ 129 h 7783"/>
                <a:gd name="T94" fmla="*/ 143 w 14491"/>
                <a:gd name="T95" fmla="*/ 194 h 7783"/>
                <a:gd name="T96" fmla="*/ 86 w 14491"/>
                <a:gd name="T97" fmla="*/ 87 h 7783"/>
                <a:gd name="T98" fmla="*/ 56 w 14491"/>
                <a:gd name="T99" fmla="*/ 122 h 7783"/>
                <a:gd name="T100" fmla="*/ 43 w 14491"/>
                <a:gd name="T101" fmla="*/ 112 h 7783"/>
                <a:gd name="T102" fmla="*/ 46 w 14491"/>
                <a:gd name="T103" fmla="*/ 106 h 7783"/>
                <a:gd name="T104" fmla="*/ 46 w 14491"/>
                <a:gd name="T105" fmla="*/ 102 h 7783"/>
                <a:gd name="T106" fmla="*/ 43 w 14491"/>
                <a:gd name="T107" fmla="*/ 86 h 7783"/>
                <a:gd name="T108" fmla="*/ 58 w 14491"/>
                <a:gd name="T109" fmla="*/ 84 h 7783"/>
                <a:gd name="T110" fmla="*/ 61 w 14491"/>
                <a:gd name="T111" fmla="*/ 84 h 7783"/>
                <a:gd name="T112" fmla="*/ 64 w 14491"/>
                <a:gd name="T113" fmla="*/ 82 h 7783"/>
                <a:gd name="T114" fmla="*/ 67 w 14491"/>
                <a:gd name="T115" fmla="*/ 84 h 7783"/>
                <a:gd name="T116" fmla="*/ 89 w 14491"/>
                <a:gd name="T117" fmla="*/ 71 h 77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491"/>
                <a:gd name="T178" fmla="*/ 0 h 7783"/>
                <a:gd name="T179" fmla="*/ 14491 w 14491"/>
                <a:gd name="T180" fmla="*/ 7783 h 77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491" h="7783">
                  <a:moveTo>
                    <a:pt x="4814" y="5351"/>
                  </a:moveTo>
                  <a:cubicBezTo>
                    <a:pt x="4810" y="5362"/>
                    <a:pt x="4810" y="5362"/>
                    <a:pt x="4810" y="5362"/>
                  </a:cubicBezTo>
                  <a:cubicBezTo>
                    <a:pt x="4763" y="5353"/>
                    <a:pt x="4763" y="5353"/>
                    <a:pt x="4763" y="5353"/>
                  </a:cubicBezTo>
                  <a:cubicBezTo>
                    <a:pt x="4816" y="4199"/>
                    <a:pt x="4816" y="4199"/>
                    <a:pt x="4816" y="4199"/>
                  </a:cubicBezTo>
                  <a:cubicBezTo>
                    <a:pt x="4852" y="4207"/>
                    <a:pt x="4852" y="4207"/>
                    <a:pt x="4852" y="4207"/>
                  </a:cubicBezTo>
                  <a:cubicBezTo>
                    <a:pt x="4852" y="4207"/>
                    <a:pt x="4927" y="3659"/>
                    <a:pt x="4934" y="3647"/>
                  </a:cubicBezTo>
                  <a:cubicBezTo>
                    <a:pt x="4944" y="3637"/>
                    <a:pt x="4975" y="3521"/>
                    <a:pt x="4975" y="3521"/>
                  </a:cubicBezTo>
                  <a:cubicBezTo>
                    <a:pt x="4975" y="3521"/>
                    <a:pt x="5002" y="3410"/>
                    <a:pt x="5004" y="3405"/>
                  </a:cubicBezTo>
                  <a:cubicBezTo>
                    <a:pt x="5004" y="3400"/>
                    <a:pt x="5040" y="3261"/>
                    <a:pt x="5040" y="3261"/>
                  </a:cubicBezTo>
                  <a:cubicBezTo>
                    <a:pt x="5040" y="3261"/>
                    <a:pt x="5091" y="3190"/>
                    <a:pt x="5098" y="3181"/>
                  </a:cubicBezTo>
                  <a:cubicBezTo>
                    <a:pt x="5103" y="3171"/>
                    <a:pt x="5120" y="3116"/>
                    <a:pt x="5120" y="3116"/>
                  </a:cubicBezTo>
                  <a:cubicBezTo>
                    <a:pt x="5120" y="3116"/>
                    <a:pt x="5168" y="3019"/>
                    <a:pt x="5170" y="3012"/>
                  </a:cubicBezTo>
                  <a:cubicBezTo>
                    <a:pt x="5173" y="3005"/>
                    <a:pt x="5192" y="2862"/>
                    <a:pt x="5192" y="2853"/>
                  </a:cubicBezTo>
                  <a:cubicBezTo>
                    <a:pt x="5192" y="2840"/>
                    <a:pt x="5190" y="2751"/>
                    <a:pt x="5180" y="2720"/>
                  </a:cubicBezTo>
                  <a:cubicBezTo>
                    <a:pt x="5180" y="2686"/>
                    <a:pt x="5156" y="2643"/>
                    <a:pt x="5156" y="2643"/>
                  </a:cubicBezTo>
                  <a:cubicBezTo>
                    <a:pt x="5156" y="2643"/>
                    <a:pt x="5209" y="2411"/>
                    <a:pt x="5214" y="2399"/>
                  </a:cubicBezTo>
                  <a:cubicBezTo>
                    <a:pt x="5216" y="2387"/>
                    <a:pt x="5166" y="2264"/>
                    <a:pt x="5163" y="2252"/>
                  </a:cubicBezTo>
                  <a:cubicBezTo>
                    <a:pt x="5163" y="2242"/>
                    <a:pt x="5197" y="2153"/>
                    <a:pt x="5168" y="2047"/>
                  </a:cubicBezTo>
                  <a:cubicBezTo>
                    <a:pt x="5166" y="2015"/>
                    <a:pt x="5258" y="2030"/>
                    <a:pt x="5158" y="1931"/>
                  </a:cubicBezTo>
                  <a:cubicBezTo>
                    <a:pt x="5158" y="1931"/>
                    <a:pt x="5180" y="1856"/>
                    <a:pt x="5158" y="1820"/>
                  </a:cubicBezTo>
                  <a:cubicBezTo>
                    <a:pt x="5139" y="1784"/>
                    <a:pt x="5154" y="1740"/>
                    <a:pt x="5163" y="1726"/>
                  </a:cubicBezTo>
                  <a:cubicBezTo>
                    <a:pt x="5170" y="1709"/>
                    <a:pt x="5173" y="1552"/>
                    <a:pt x="5101" y="1453"/>
                  </a:cubicBezTo>
                  <a:cubicBezTo>
                    <a:pt x="5028" y="1354"/>
                    <a:pt x="4939" y="1357"/>
                    <a:pt x="4917" y="1349"/>
                  </a:cubicBezTo>
                  <a:cubicBezTo>
                    <a:pt x="4893" y="1342"/>
                    <a:pt x="4695" y="1279"/>
                    <a:pt x="4695" y="1279"/>
                  </a:cubicBezTo>
                  <a:cubicBezTo>
                    <a:pt x="4695" y="1279"/>
                    <a:pt x="4601" y="1243"/>
                    <a:pt x="4596" y="1246"/>
                  </a:cubicBezTo>
                  <a:cubicBezTo>
                    <a:pt x="4591" y="1248"/>
                    <a:pt x="4557" y="1231"/>
                    <a:pt x="4557" y="1231"/>
                  </a:cubicBezTo>
                  <a:cubicBezTo>
                    <a:pt x="4557" y="1219"/>
                    <a:pt x="4557" y="1219"/>
                    <a:pt x="4557" y="1219"/>
                  </a:cubicBezTo>
                  <a:cubicBezTo>
                    <a:pt x="4557" y="1219"/>
                    <a:pt x="4456" y="1113"/>
                    <a:pt x="4451" y="1096"/>
                  </a:cubicBezTo>
                  <a:cubicBezTo>
                    <a:pt x="4444" y="1081"/>
                    <a:pt x="4420" y="1086"/>
                    <a:pt x="4420" y="1086"/>
                  </a:cubicBezTo>
                  <a:cubicBezTo>
                    <a:pt x="4405" y="1074"/>
                    <a:pt x="4405" y="1074"/>
                    <a:pt x="4405" y="1074"/>
                  </a:cubicBezTo>
                  <a:cubicBezTo>
                    <a:pt x="4425" y="1055"/>
                    <a:pt x="4425" y="1055"/>
                    <a:pt x="4425" y="1055"/>
                  </a:cubicBezTo>
                  <a:cubicBezTo>
                    <a:pt x="4425" y="1074"/>
                    <a:pt x="4425" y="1074"/>
                    <a:pt x="4425" y="1074"/>
                  </a:cubicBezTo>
                  <a:cubicBezTo>
                    <a:pt x="4425" y="1074"/>
                    <a:pt x="4441" y="1058"/>
                    <a:pt x="4439" y="1038"/>
                  </a:cubicBezTo>
                  <a:cubicBezTo>
                    <a:pt x="4439" y="1019"/>
                    <a:pt x="4461" y="963"/>
                    <a:pt x="4456" y="944"/>
                  </a:cubicBezTo>
                  <a:cubicBezTo>
                    <a:pt x="4451" y="922"/>
                    <a:pt x="4475" y="876"/>
                    <a:pt x="4480" y="828"/>
                  </a:cubicBezTo>
                  <a:cubicBezTo>
                    <a:pt x="4483" y="782"/>
                    <a:pt x="4502" y="722"/>
                    <a:pt x="4499" y="688"/>
                  </a:cubicBezTo>
                  <a:cubicBezTo>
                    <a:pt x="4497" y="657"/>
                    <a:pt x="4514" y="548"/>
                    <a:pt x="4497" y="517"/>
                  </a:cubicBezTo>
                  <a:cubicBezTo>
                    <a:pt x="4480" y="485"/>
                    <a:pt x="4509" y="408"/>
                    <a:pt x="4492" y="386"/>
                  </a:cubicBezTo>
                  <a:cubicBezTo>
                    <a:pt x="4473" y="362"/>
                    <a:pt x="4473" y="319"/>
                    <a:pt x="4456" y="276"/>
                  </a:cubicBezTo>
                  <a:cubicBezTo>
                    <a:pt x="4439" y="234"/>
                    <a:pt x="4413" y="165"/>
                    <a:pt x="4379" y="145"/>
                  </a:cubicBezTo>
                  <a:cubicBezTo>
                    <a:pt x="4345" y="129"/>
                    <a:pt x="4294" y="121"/>
                    <a:pt x="4273" y="129"/>
                  </a:cubicBezTo>
                  <a:cubicBezTo>
                    <a:pt x="4251" y="138"/>
                    <a:pt x="4217" y="116"/>
                    <a:pt x="4205" y="102"/>
                  </a:cubicBezTo>
                  <a:cubicBezTo>
                    <a:pt x="4193" y="87"/>
                    <a:pt x="4130" y="37"/>
                    <a:pt x="4089" y="30"/>
                  </a:cubicBezTo>
                  <a:cubicBezTo>
                    <a:pt x="4050" y="25"/>
                    <a:pt x="4043" y="0"/>
                    <a:pt x="3969" y="25"/>
                  </a:cubicBezTo>
                  <a:cubicBezTo>
                    <a:pt x="3894" y="51"/>
                    <a:pt x="3838" y="78"/>
                    <a:pt x="3759" y="111"/>
                  </a:cubicBezTo>
                  <a:cubicBezTo>
                    <a:pt x="3679" y="145"/>
                    <a:pt x="3616" y="184"/>
                    <a:pt x="3572" y="232"/>
                  </a:cubicBezTo>
                  <a:cubicBezTo>
                    <a:pt x="3529" y="281"/>
                    <a:pt x="3488" y="345"/>
                    <a:pt x="3493" y="377"/>
                  </a:cubicBezTo>
                  <a:cubicBezTo>
                    <a:pt x="3498" y="408"/>
                    <a:pt x="3563" y="474"/>
                    <a:pt x="3580" y="478"/>
                  </a:cubicBezTo>
                  <a:cubicBezTo>
                    <a:pt x="3599" y="483"/>
                    <a:pt x="3618" y="452"/>
                    <a:pt x="3618" y="452"/>
                  </a:cubicBezTo>
                  <a:cubicBezTo>
                    <a:pt x="3618" y="452"/>
                    <a:pt x="3592" y="548"/>
                    <a:pt x="3599" y="558"/>
                  </a:cubicBezTo>
                  <a:cubicBezTo>
                    <a:pt x="3607" y="568"/>
                    <a:pt x="3577" y="633"/>
                    <a:pt x="3575" y="654"/>
                  </a:cubicBezTo>
                  <a:cubicBezTo>
                    <a:pt x="3575" y="674"/>
                    <a:pt x="3565" y="695"/>
                    <a:pt x="3570" y="700"/>
                  </a:cubicBezTo>
                  <a:cubicBezTo>
                    <a:pt x="3575" y="705"/>
                    <a:pt x="3597" y="744"/>
                    <a:pt x="3597" y="744"/>
                  </a:cubicBezTo>
                  <a:cubicBezTo>
                    <a:pt x="3614" y="749"/>
                    <a:pt x="3614" y="749"/>
                    <a:pt x="3614" y="749"/>
                  </a:cubicBezTo>
                  <a:cubicBezTo>
                    <a:pt x="3614" y="749"/>
                    <a:pt x="3614" y="758"/>
                    <a:pt x="3616" y="766"/>
                  </a:cubicBezTo>
                  <a:cubicBezTo>
                    <a:pt x="3616" y="770"/>
                    <a:pt x="3580" y="876"/>
                    <a:pt x="3580" y="886"/>
                  </a:cubicBezTo>
                  <a:cubicBezTo>
                    <a:pt x="3580" y="893"/>
                    <a:pt x="3570" y="927"/>
                    <a:pt x="3599" y="942"/>
                  </a:cubicBezTo>
                  <a:cubicBezTo>
                    <a:pt x="3626" y="956"/>
                    <a:pt x="3628" y="946"/>
                    <a:pt x="3628" y="946"/>
                  </a:cubicBezTo>
                  <a:cubicBezTo>
                    <a:pt x="3628" y="946"/>
                    <a:pt x="3679" y="1045"/>
                    <a:pt x="3679" y="1050"/>
                  </a:cubicBezTo>
                  <a:cubicBezTo>
                    <a:pt x="3679" y="1055"/>
                    <a:pt x="3676" y="1106"/>
                    <a:pt x="3698" y="1122"/>
                  </a:cubicBezTo>
                  <a:cubicBezTo>
                    <a:pt x="3720" y="1139"/>
                    <a:pt x="3698" y="1219"/>
                    <a:pt x="3713" y="1233"/>
                  </a:cubicBezTo>
                  <a:cubicBezTo>
                    <a:pt x="3727" y="1248"/>
                    <a:pt x="3734" y="1272"/>
                    <a:pt x="3812" y="1265"/>
                  </a:cubicBezTo>
                  <a:cubicBezTo>
                    <a:pt x="3855" y="1277"/>
                    <a:pt x="3876" y="1287"/>
                    <a:pt x="3876" y="1287"/>
                  </a:cubicBezTo>
                  <a:cubicBezTo>
                    <a:pt x="3876" y="1287"/>
                    <a:pt x="3865" y="1407"/>
                    <a:pt x="3860" y="1424"/>
                  </a:cubicBezTo>
                  <a:cubicBezTo>
                    <a:pt x="3855" y="1439"/>
                    <a:pt x="3799" y="1463"/>
                    <a:pt x="3799" y="1463"/>
                  </a:cubicBezTo>
                  <a:cubicBezTo>
                    <a:pt x="3599" y="1571"/>
                    <a:pt x="3599" y="1571"/>
                    <a:pt x="3599" y="1571"/>
                  </a:cubicBezTo>
                  <a:cubicBezTo>
                    <a:pt x="3599" y="1571"/>
                    <a:pt x="3512" y="1634"/>
                    <a:pt x="3481" y="1830"/>
                  </a:cubicBezTo>
                  <a:cubicBezTo>
                    <a:pt x="3457" y="1984"/>
                    <a:pt x="3466" y="1984"/>
                    <a:pt x="3466" y="1984"/>
                  </a:cubicBezTo>
                  <a:cubicBezTo>
                    <a:pt x="3459" y="2027"/>
                    <a:pt x="3459" y="2027"/>
                    <a:pt x="3459" y="2027"/>
                  </a:cubicBezTo>
                  <a:cubicBezTo>
                    <a:pt x="3459" y="2027"/>
                    <a:pt x="3425" y="2088"/>
                    <a:pt x="3425" y="2107"/>
                  </a:cubicBezTo>
                  <a:cubicBezTo>
                    <a:pt x="3425" y="2124"/>
                    <a:pt x="3404" y="2189"/>
                    <a:pt x="3406" y="2220"/>
                  </a:cubicBezTo>
                  <a:cubicBezTo>
                    <a:pt x="3406" y="2252"/>
                    <a:pt x="3394" y="2238"/>
                    <a:pt x="3384" y="2240"/>
                  </a:cubicBezTo>
                  <a:cubicBezTo>
                    <a:pt x="3377" y="2245"/>
                    <a:pt x="3326" y="2310"/>
                    <a:pt x="3324" y="2332"/>
                  </a:cubicBezTo>
                  <a:cubicBezTo>
                    <a:pt x="3324" y="2351"/>
                    <a:pt x="3319" y="2426"/>
                    <a:pt x="3319" y="2433"/>
                  </a:cubicBezTo>
                  <a:cubicBezTo>
                    <a:pt x="3317" y="2440"/>
                    <a:pt x="3225" y="2474"/>
                    <a:pt x="3227" y="2527"/>
                  </a:cubicBezTo>
                  <a:cubicBezTo>
                    <a:pt x="3222" y="2544"/>
                    <a:pt x="3182" y="2527"/>
                    <a:pt x="3182" y="2527"/>
                  </a:cubicBezTo>
                  <a:cubicBezTo>
                    <a:pt x="3114" y="2609"/>
                    <a:pt x="3114" y="2609"/>
                    <a:pt x="3114" y="2609"/>
                  </a:cubicBezTo>
                  <a:cubicBezTo>
                    <a:pt x="3066" y="2626"/>
                    <a:pt x="3066" y="2626"/>
                    <a:pt x="3066" y="2626"/>
                  </a:cubicBezTo>
                  <a:cubicBezTo>
                    <a:pt x="3008" y="2708"/>
                    <a:pt x="3008" y="2708"/>
                    <a:pt x="3008" y="2708"/>
                  </a:cubicBezTo>
                  <a:cubicBezTo>
                    <a:pt x="3008" y="2708"/>
                    <a:pt x="2911" y="2696"/>
                    <a:pt x="2822" y="2795"/>
                  </a:cubicBezTo>
                  <a:cubicBezTo>
                    <a:pt x="2769" y="2812"/>
                    <a:pt x="2728" y="2826"/>
                    <a:pt x="2689" y="2843"/>
                  </a:cubicBezTo>
                  <a:cubicBezTo>
                    <a:pt x="2653" y="2860"/>
                    <a:pt x="2600" y="2889"/>
                    <a:pt x="2600" y="2889"/>
                  </a:cubicBezTo>
                  <a:cubicBezTo>
                    <a:pt x="2537" y="2870"/>
                    <a:pt x="2537" y="2870"/>
                    <a:pt x="2537" y="2870"/>
                  </a:cubicBezTo>
                  <a:cubicBezTo>
                    <a:pt x="2537" y="2870"/>
                    <a:pt x="2501" y="2840"/>
                    <a:pt x="2484" y="2840"/>
                  </a:cubicBezTo>
                  <a:cubicBezTo>
                    <a:pt x="2470" y="2843"/>
                    <a:pt x="2443" y="2840"/>
                    <a:pt x="2429" y="2867"/>
                  </a:cubicBezTo>
                  <a:cubicBezTo>
                    <a:pt x="2414" y="2894"/>
                    <a:pt x="2407" y="2901"/>
                    <a:pt x="2407" y="2901"/>
                  </a:cubicBezTo>
                  <a:cubicBezTo>
                    <a:pt x="2385" y="2882"/>
                    <a:pt x="2385" y="2882"/>
                    <a:pt x="2385" y="2882"/>
                  </a:cubicBezTo>
                  <a:cubicBezTo>
                    <a:pt x="2385" y="2882"/>
                    <a:pt x="2361" y="2877"/>
                    <a:pt x="2349" y="2882"/>
                  </a:cubicBezTo>
                  <a:cubicBezTo>
                    <a:pt x="2334" y="2889"/>
                    <a:pt x="2278" y="2920"/>
                    <a:pt x="2278" y="2920"/>
                  </a:cubicBezTo>
                  <a:cubicBezTo>
                    <a:pt x="2247" y="2923"/>
                    <a:pt x="2247" y="2923"/>
                    <a:pt x="2247" y="2923"/>
                  </a:cubicBezTo>
                  <a:cubicBezTo>
                    <a:pt x="2247" y="2923"/>
                    <a:pt x="2228" y="2935"/>
                    <a:pt x="2211" y="2937"/>
                  </a:cubicBezTo>
                  <a:cubicBezTo>
                    <a:pt x="2194" y="2939"/>
                    <a:pt x="2136" y="2935"/>
                    <a:pt x="2124" y="2935"/>
                  </a:cubicBezTo>
                  <a:cubicBezTo>
                    <a:pt x="2112" y="2935"/>
                    <a:pt x="2093" y="2937"/>
                    <a:pt x="2085" y="2942"/>
                  </a:cubicBezTo>
                  <a:cubicBezTo>
                    <a:pt x="2081" y="2944"/>
                    <a:pt x="2066" y="2954"/>
                    <a:pt x="2047" y="2956"/>
                  </a:cubicBezTo>
                  <a:cubicBezTo>
                    <a:pt x="2027" y="2959"/>
                    <a:pt x="1994" y="2935"/>
                    <a:pt x="1989" y="2935"/>
                  </a:cubicBezTo>
                  <a:cubicBezTo>
                    <a:pt x="1984" y="2935"/>
                    <a:pt x="1931" y="2937"/>
                    <a:pt x="1914" y="2944"/>
                  </a:cubicBezTo>
                  <a:cubicBezTo>
                    <a:pt x="1897" y="2952"/>
                    <a:pt x="1844" y="2961"/>
                    <a:pt x="1844" y="2961"/>
                  </a:cubicBezTo>
                  <a:cubicBezTo>
                    <a:pt x="1844" y="2961"/>
                    <a:pt x="1777" y="2954"/>
                    <a:pt x="1764" y="2959"/>
                  </a:cubicBezTo>
                  <a:cubicBezTo>
                    <a:pt x="1750" y="2961"/>
                    <a:pt x="1714" y="2964"/>
                    <a:pt x="1697" y="2971"/>
                  </a:cubicBezTo>
                  <a:cubicBezTo>
                    <a:pt x="1682" y="2976"/>
                    <a:pt x="1661" y="2976"/>
                    <a:pt x="1654" y="2978"/>
                  </a:cubicBezTo>
                  <a:cubicBezTo>
                    <a:pt x="1649" y="2981"/>
                    <a:pt x="1641" y="2974"/>
                    <a:pt x="1641" y="2974"/>
                  </a:cubicBezTo>
                  <a:cubicBezTo>
                    <a:pt x="1644" y="2901"/>
                    <a:pt x="1644" y="2901"/>
                    <a:pt x="1644" y="2901"/>
                  </a:cubicBezTo>
                  <a:cubicBezTo>
                    <a:pt x="1644" y="2901"/>
                    <a:pt x="1680" y="2790"/>
                    <a:pt x="1682" y="2742"/>
                  </a:cubicBezTo>
                  <a:cubicBezTo>
                    <a:pt x="1685" y="2691"/>
                    <a:pt x="1641" y="2592"/>
                    <a:pt x="1641" y="2592"/>
                  </a:cubicBezTo>
                  <a:cubicBezTo>
                    <a:pt x="1641" y="2592"/>
                    <a:pt x="1615" y="2498"/>
                    <a:pt x="1583" y="2454"/>
                  </a:cubicBezTo>
                  <a:cubicBezTo>
                    <a:pt x="1555" y="2411"/>
                    <a:pt x="1530" y="2351"/>
                    <a:pt x="1525" y="2344"/>
                  </a:cubicBezTo>
                  <a:cubicBezTo>
                    <a:pt x="1521" y="2334"/>
                    <a:pt x="1468" y="2211"/>
                    <a:pt x="1468" y="2199"/>
                  </a:cubicBezTo>
                  <a:cubicBezTo>
                    <a:pt x="1468" y="2189"/>
                    <a:pt x="1453" y="2124"/>
                    <a:pt x="1451" y="2112"/>
                  </a:cubicBezTo>
                  <a:cubicBezTo>
                    <a:pt x="1451" y="2100"/>
                    <a:pt x="1417" y="2054"/>
                    <a:pt x="1410" y="2049"/>
                  </a:cubicBezTo>
                  <a:cubicBezTo>
                    <a:pt x="1403" y="2045"/>
                    <a:pt x="1323" y="1984"/>
                    <a:pt x="1323" y="1984"/>
                  </a:cubicBezTo>
                  <a:cubicBezTo>
                    <a:pt x="1253" y="1941"/>
                    <a:pt x="1253" y="1941"/>
                    <a:pt x="1253" y="1941"/>
                  </a:cubicBezTo>
                  <a:cubicBezTo>
                    <a:pt x="1217" y="1926"/>
                    <a:pt x="1217" y="1926"/>
                    <a:pt x="1217" y="1926"/>
                  </a:cubicBezTo>
                  <a:cubicBezTo>
                    <a:pt x="1178" y="1878"/>
                    <a:pt x="1178" y="1878"/>
                    <a:pt x="1178" y="1878"/>
                  </a:cubicBezTo>
                  <a:cubicBezTo>
                    <a:pt x="1125" y="1825"/>
                    <a:pt x="1125" y="1825"/>
                    <a:pt x="1125" y="1825"/>
                  </a:cubicBezTo>
                  <a:cubicBezTo>
                    <a:pt x="1089" y="1801"/>
                    <a:pt x="1089" y="1801"/>
                    <a:pt x="1089" y="1801"/>
                  </a:cubicBezTo>
                  <a:cubicBezTo>
                    <a:pt x="1084" y="1750"/>
                    <a:pt x="1084" y="1750"/>
                    <a:pt x="1084" y="1750"/>
                  </a:cubicBezTo>
                  <a:cubicBezTo>
                    <a:pt x="1084" y="1750"/>
                    <a:pt x="1096" y="1716"/>
                    <a:pt x="1103" y="1702"/>
                  </a:cubicBezTo>
                  <a:cubicBezTo>
                    <a:pt x="1110" y="1687"/>
                    <a:pt x="1130" y="1668"/>
                    <a:pt x="1140" y="1660"/>
                  </a:cubicBezTo>
                  <a:cubicBezTo>
                    <a:pt x="1149" y="1654"/>
                    <a:pt x="1171" y="1651"/>
                    <a:pt x="1183" y="1651"/>
                  </a:cubicBezTo>
                  <a:cubicBezTo>
                    <a:pt x="1193" y="1649"/>
                    <a:pt x="1241" y="1649"/>
                    <a:pt x="1255" y="1649"/>
                  </a:cubicBezTo>
                  <a:cubicBezTo>
                    <a:pt x="1270" y="1649"/>
                    <a:pt x="1289" y="1646"/>
                    <a:pt x="1303" y="1646"/>
                  </a:cubicBezTo>
                  <a:cubicBezTo>
                    <a:pt x="1315" y="1646"/>
                    <a:pt x="1345" y="1634"/>
                    <a:pt x="1350" y="1622"/>
                  </a:cubicBezTo>
                  <a:cubicBezTo>
                    <a:pt x="1354" y="1610"/>
                    <a:pt x="1364" y="1579"/>
                    <a:pt x="1342" y="1555"/>
                  </a:cubicBezTo>
                  <a:cubicBezTo>
                    <a:pt x="1323" y="1530"/>
                    <a:pt x="1330" y="1518"/>
                    <a:pt x="1330" y="1518"/>
                  </a:cubicBezTo>
                  <a:cubicBezTo>
                    <a:pt x="1330" y="1518"/>
                    <a:pt x="1361" y="1494"/>
                    <a:pt x="1308" y="1463"/>
                  </a:cubicBezTo>
                  <a:cubicBezTo>
                    <a:pt x="1311" y="1448"/>
                    <a:pt x="1311" y="1419"/>
                    <a:pt x="1311" y="1419"/>
                  </a:cubicBezTo>
                  <a:cubicBezTo>
                    <a:pt x="1311" y="1419"/>
                    <a:pt x="1323" y="1424"/>
                    <a:pt x="1333" y="1398"/>
                  </a:cubicBezTo>
                  <a:cubicBezTo>
                    <a:pt x="1337" y="1383"/>
                    <a:pt x="1328" y="1381"/>
                    <a:pt x="1328" y="1381"/>
                  </a:cubicBezTo>
                  <a:cubicBezTo>
                    <a:pt x="1340" y="1364"/>
                    <a:pt x="1340" y="1364"/>
                    <a:pt x="1340" y="1364"/>
                  </a:cubicBezTo>
                  <a:cubicBezTo>
                    <a:pt x="1340" y="1364"/>
                    <a:pt x="1373" y="1352"/>
                    <a:pt x="1381" y="1340"/>
                  </a:cubicBezTo>
                  <a:cubicBezTo>
                    <a:pt x="1391" y="1328"/>
                    <a:pt x="1412" y="1301"/>
                    <a:pt x="1333" y="1226"/>
                  </a:cubicBezTo>
                  <a:cubicBezTo>
                    <a:pt x="1253" y="1152"/>
                    <a:pt x="1277" y="1156"/>
                    <a:pt x="1275" y="1137"/>
                  </a:cubicBezTo>
                  <a:cubicBezTo>
                    <a:pt x="1270" y="1118"/>
                    <a:pt x="1282" y="1103"/>
                    <a:pt x="1284" y="1096"/>
                  </a:cubicBezTo>
                  <a:cubicBezTo>
                    <a:pt x="1287" y="1089"/>
                    <a:pt x="1262" y="1004"/>
                    <a:pt x="1257" y="992"/>
                  </a:cubicBezTo>
                  <a:cubicBezTo>
                    <a:pt x="1255" y="980"/>
                    <a:pt x="1229" y="913"/>
                    <a:pt x="1217" y="898"/>
                  </a:cubicBezTo>
                  <a:cubicBezTo>
                    <a:pt x="1204" y="881"/>
                    <a:pt x="1190" y="876"/>
                    <a:pt x="1199" y="855"/>
                  </a:cubicBezTo>
                  <a:cubicBezTo>
                    <a:pt x="1207" y="835"/>
                    <a:pt x="1217" y="766"/>
                    <a:pt x="1204" y="746"/>
                  </a:cubicBezTo>
                  <a:cubicBezTo>
                    <a:pt x="1193" y="729"/>
                    <a:pt x="1142" y="693"/>
                    <a:pt x="1105" y="688"/>
                  </a:cubicBezTo>
                  <a:cubicBezTo>
                    <a:pt x="1072" y="683"/>
                    <a:pt x="1004" y="678"/>
                    <a:pt x="985" y="688"/>
                  </a:cubicBezTo>
                  <a:cubicBezTo>
                    <a:pt x="966" y="695"/>
                    <a:pt x="937" y="705"/>
                    <a:pt x="920" y="715"/>
                  </a:cubicBezTo>
                  <a:cubicBezTo>
                    <a:pt x="900" y="725"/>
                    <a:pt x="867" y="731"/>
                    <a:pt x="867" y="731"/>
                  </a:cubicBezTo>
                  <a:cubicBezTo>
                    <a:pt x="867" y="731"/>
                    <a:pt x="838" y="710"/>
                    <a:pt x="813" y="700"/>
                  </a:cubicBezTo>
                  <a:cubicBezTo>
                    <a:pt x="792" y="693"/>
                    <a:pt x="693" y="695"/>
                    <a:pt x="674" y="710"/>
                  </a:cubicBezTo>
                  <a:cubicBezTo>
                    <a:pt x="654" y="725"/>
                    <a:pt x="613" y="712"/>
                    <a:pt x="575" y="725"/>
                  </a:cubicBezTo>
                  <a:cubicBezTo>
                    <a:pt x="538" y="734"/>
                    <a:pt x="331" y="879"/>
                    <a:pt x="369" y="1125"/>
                  </a:cubicBezTo>
                  <a:cubicBezTo>
                    <a:pt x="379" y="1214"/>
                    <a:pt x="384" y="1219"/>
                    <a:pt x="381" y="1255"/>
                  </a:cubicBezTo>
                  <a:cubicBezTo>
                    <a:pt x="381" y="1255"/>
                    <a:pt x="372" y="1313"/>
                    <a:pt x="396" y="1354"/>
                  </a:cubicBezTo>
                  <a:cubicBezTo>
                    <a:pt x="423" y="1395"/>
                    <a:pt x="388" y="1431"/>
                    <a:pt x="476" y="1506"/>
                  </a:cubicBezTo>
                  <a:cubicBezTo>
                    <a:pt x="562" y="1579"/>
                    <a:pt x="504" y="1569"/>
                    <a:pt x="538" y="1627"/>
                  </a:cubicBezTo>
                  <a:cubicBezTo>
                    <a:pt x="572" y="1682"/>
                    <a:pt x="611" y="1682"/>
                    <a:pt x="633" y="1687"/>
                  </a:cubicBezTo>
                  <a:cubicBezTo>
                    <a:pt x="654" y="1692"/>
                    <a:pt x="572" y="1659"/>
                    <a:pt x="560" y="1610"/>
                  </a:cubicBezTo>
                  <a:cubicBezTo>
                    <a:pt x="581" y="1624"/>
                    <a:pt x="603" y="1670"/>
                    <a:pt x="639" y="1675"/>
                  </a:cubicBezTo>
                  <a:cubicBezTo>
                    <a:pt x="639" y="1675"/>
                    <a:pt x="633" y="1721"/>
                    <a:pt x="639" y="1728"/>
                  </a:cubicBezTo>
                  <a:cubicBezTo>
                    <a:pt x="644" y="1738"/>
                    <a:pt x="594" y="1815"/>
                    <a:pt x="594" y="1815"/>
                  </a:cubicBezTo>
                  <a:cubicBezTo>
                    <a:pt x="594" y="1815"/>
                    <a:pt x="601" y="1827"/>
                    <a:pt x="613" y="1832"/>
                  </a:cubicBezTo>
                  <a:cubicBezTo>
                    <a:pt x="625" y="1834"/>
                    <a:pt x="616" y="1844"/>
                    <a:pt x="611" y="1849"/>
                  </a:cubicBezTo>
                  <a:cubicBezTo>
                    <a:pt x="606" y="1854"/>
                    <a:pt x="584" y="1873"/>
                    <a:pt x="572" y="1885"/>
                  </a:cubicBezTo>
                  <a:cubicBezTo>
                    <a:pt x="560" y="1897"/>
                    <a:pt x="560" y="1919"/>
                    <a:pt x="560" y="1919"/>
                  </a:cubicBezTo>
                  <a:cubicBezTo>
                    <a:pt x="560" y="1919"/>
                    <a:pt x="500" y="2008"/>
                    <a:pt x="487" y="2013"/>
                  </a:cubicBezTo>
                  <a:cubicBezTo>
                    <a:pt x="478" y="2020"/>
                    <a:pt x="406" y="2083"/>
                    <a:pt x="398" y="2257"/>
                  </a:cubicBezTo>
                  <a:cubicBezTo>
                    <a:pt x="388" y="2431"/>
                    <a:pt x="406" y="2503"/>
                    <a:pt x="408" y="2515"/>
                  </a:cubicBezTo>
                  <a:cubicBezTo>
                    <a:pt x="410" y="2527"/>
                    <a:pt x="434" y="2619"/>
                    <a:pt x="432" y="2631"/>
                  </a:cubicBezTo>
                  <a:cubicBezTo>
                    <a:pt x="429" y="2643"/>
                    <a:pt x="442" y="2708"/>
                    <a:pt x="449" y="2725"/>
                  </a:cubicBezTo>
                  <a:cubicBezTo>
                    <a:pt x="459" y="2744"/>
                    <a:pt x="543" y="2993"/>
                    <a:pt x="548" y="3005"/>
                  </a:cubicBezTo>
                  <a:cubicBezTo>
                    <a:pt x="553" y="3014"/>
                    <a:pt x="538" y="3034"/>
                    <a:pt x="580" y="3089"/>
                  </a:cubicBezTo>
                  <a:cubicBezTo>
                    <a:pt x="620" y="3145"/>
                    <a:pt x="581" y="3171"/>
                    <a:pt x="591" y="3195"/>
                  </a:cubicBezTo>
                  <a:cubicBezTo>
                    <a:pt x="601" y="3220"/>
                    <a:pt x="630" y="3234"/>
                    <a:pt x="630" y="3236"/>
                  </a:cubicBezTo>
                  <a:cubicBezTo>
                    <a:pt x="630" y="3239"/>
                    <a:pt x="647" y="3251"/>
                    <a:pt x="620" y="3294"/>
                  </a:cubicBezTo>
                  <a:cubicBezTo>
                    <a:pt x="596" y="3338"/>
                    <a:pt x="639" y="3347"/>
                    <a:pt x="642" y="3357"/>
                  </a:cubicBezTo>
                  <a:cubicBezTo>
                    <a:pt x="644" y="3367"/>
                    <a:pt x="654" y="3550"/>
                    <a:pt x="625" y="3593"/>
                  </a:cubicBezTo>
                  <a:cubicBezTo>
                    <a:pt x="596" y="3634"/>
                    <a:pt x="599" y="3661"/>
                    <a:pt x="606" y="3683"/>
                  </a:cubicBezTo>
                  <a:cubicBezTo>
                    <a:pt x="613" y="3705"/>
                    <a:pt x="596" y="3758"/>
                    <a:pt x="570" y="3774"/>
                  </a:cubicBezTo>
                  <a:cubicBezTo>
                    <a:pt x="541" y="3791"/>
                    <a:pt x="524" y="3905"/>
                    <a:pt x="526" y="3917"/>
                  </a:cubicBezTo>
                  <a:cubicBezTo>
                    <a:pt x="529" y="3929"/>
                    <a:pt x="529" y="3946"/>
                    <a:pt x="529" y="3946"/>
                  </a:cubicBezTo>
                  <a:cubicBezTo>
                    <a:pt x="529" y="3946"/>
                    <a:pt x="522" y="3980"/>
                    <a:pt x="519" y="3992"/>
                  </a:cubicBezTo>
                  <a:cubicBezTo>
                    <a:pt x="517" y="4001"/>
                    <a:pt x="487" y="4062"/>
                    <a:pt x="497" y="4083"/>
                  </a:cubicBezTo>
                  <a:cubicBezTo>
                    <a:pt x="507" y="4105"/>
                    <a:pt x="500" y="4141"/>
                    <a:pt x="500" y="4149"/>
                  </a:cubicBezTo>
                  <a:cubicBezTo>
                    <a:pt x="500" y="4158"/>
                    <a:pt x="519" y="4347"/>
                    <a:pt x="548" y="4407"/>
                  </a:cubicBezTo>
                  <a:cubicBezTo>
                    <a:pt x="577" y="4467"/>
                    <a:pt x="620" y="4609"/>
                    <a:pt x="620" y="4617"/>
                  </a:cubicBezTo>
                  <a:cubicBezTo>
                    <a:pt x="620" y="4624"/>
                    <a:pt x="620" y="4643"/>
                    <a:pt x="633" y="4660"/>
                  </a:cubicBezTo>
                  <a:cubicBezTo>
                    <a:pt x="644" y="4677"/>
                    <a:pt x="642" y="4708"/>
                    <a:pt x="661" y="4761"/>
                  </a:cubicBezTo>
                  <a:cubicBezTo>
                    <a:pt x="681" y="4812"/>
                    <a:pt x="693" y="4855"/>
                    <a:pt x="693" y="4855"/>
                  </a:cubicBezTo>
                  <a:cubicBezTo>
                    <a:pt x="176" y="5046"/>
                    <a:pt x="176" y="5046"/>
                    <a:pt x="176" y="5046"/>
                  </a:cubicBezTo>
                  <a:cubicBezTo>
                    <a:pt x="176" y="5046"/>
                    <a:pt x="135" y="5073"/>
                    <a:pt x="114" y="5080"/>
                  </a:cubicBezTo>
                  <a:cubicBezTo>
                    <a:pt x="94" y="5087"/>
                    <a:pt x="128" y="5095"/>
                    <a:pt x="140" y="5100"/>
                  </a:cubicBezTo>
                  <a:cubicBezTo>
                    <a:pt x="152" y="5106"/>
                    <a:pt x="150" y="5109"/>
                    <a:pt x="140" y="5111"/>
                  </a:cubicBezTo>
                  <a:cubicBezTo>
                    <a:pt x="130" y="5116"/>
                    <a:pt x="89" y="5123"/>
                    <a:pt x="87" y="5133"/>
                  </a:cubicBezTo>
                  <a:cubicBezTo>
                    <a:pt x="84" y="5140"/>
                    <a:pt x="80" y="5164"/>
                    <a:pt x="80" y="5164"/>
                  </a:cubicBezTo>
                  <a:cubicBezTo>
                    <a:pt x="0" y="5196"/>
                    <a:pt x="0" y="5196"/>
                    <a:pt x="0" y="5196"/>
                  </a:cubicBezTo>
                  <a:cubicBezTo>
                    <a:pt x="0" y="7783"/>
                    <a:pt x="0" y="7783"/>
                    <a:pt x="0" y="7783"/>
                  </a:cubicBezTo>
                  <a:cubicBezTo>
                    <a:pt x="5743" y="7783"/>
                    <a:pt x="5743" y="7783"/>
                    <a:pt x="5743" y="7783"/>
                  </a:cubicBezTo>
                  <a:cubicBezTo>
                    <a:pt x="5743" y="7777"/>
                    <a:pt x="5743" y="7777"/>
                    <a:pt x="5743" y="7777"/>
                  </a:cubicBezTo>
                  <a:cubicBezTo>
                    <a:pt x="14491" y="7777"/>
                    <a:pt x="14491" y="7777"/>
                    <a:pt x="14491" y="7777"/>
                  </a:cubicBezTo>
                  <a:cubicBezTo>
                    <a:pt x="14491" y="7107"/>
                    <a:pt x="14491" y="7107"/>
                    <a:pt x="14491" y="7107"/>
                  </a:cubicBezTo>
                  <a:lnTo>
                    <a:pt x="4814" y="5351"/>
                  </a:lnTo>
                  <a:close/>
                  <a:moveTo>
                    <a:pt x="3461" y="3471"/>
                  </a:moveTo>
                  <a:cubicBezTo>
                    <a:pt x="3413" y="4257"/>
                    <a:pt x="3413" y="4257"/>
                    <a:pt x="3413" y="4257"/>
                  </a:cubicBezTo>
                  <a:cubicBezTo>
                    <a:pt x="3413" y="4257"/>
                    <a:pt x="3404" y="4310"/>
                    <a:pt x="3420" y="4315"/>
                  </a:cubicBezTo>
                  <a:cubicBezTo>
                    <a:pt x="3425" y="4342"/>
                    <a:pt x="3423" y="5106"/>
                    <a:pt x="3423" y="5106"/>
                  </a:cubicBezTo>
                  <a:cubicBezTo>
                    <a:pt x="3423" y="5106"/>
                    <a:pt x="2296" y="4892"/>
                    <a:pt x="2252" y="4885"/>
                  </a:cubicBezTo>
                  <a:cubicBezTo>
                    <a:pt x="2269" y="4860"/>
                    <a:pt x="2245" y="4827"/>
                    <a:pt x="2245" y="4827"/>
                  </a:cubicBezTo>
                  <a:cubicBezTo>
                    <a:pt x="2165" y="4814"/>
                    <a:pt x="2165" y="4814"/>
                    <a:pt x="2165" y="4814"/>
                  </a:cubicBezTo>
                  <a:cubicBezTo>
                    <a:pt x="1668" y="4742"/>
                    <a:pt x="1668" y="4742"/>
                    <a:pt x="1668" y="4742"/>
                  </a:cubicBezTo>
                  <a:cubicBezTo>
                    <a:pt x="1707" y="4469"/>
                    <a:pt x="1707" y="4469"/>
                    <a:pt x="1707" y="4469"/>
                  </a:cubicBezTo>
                  <a:cubicBezTo>
                    <a:pt x="1707" y="4469"/>
                    <a:pt x="1733" y="4453"/>
                    <a:pt x="1757" y="4450"/>
                  </a:cubicBezTo>
                  <a:cubicBezTo>
                    <a:pt x="1779" y="4448"/>
                    <a:pt x="1815" y="4433"/>
                    <a:pt x="1822" y="4421"/>
                  </a:cubicBezTo>
                  <a:cubicBezTo>
                    <a:pt x="1830" y="4407"/>
                    <a:pt x="1830" y="4284"/>
                    <a:pt x="1830" y="4284"/>
                  </a:cubicBezTo>
                  <a:cubicBezTo>
                    <a:pt x="1837" y="4240"/>
                    <a:pt x="1837" y="4240"/>
                    <a:pt x="1837" y="4240"/>
                  </a:cubicBezTo>
                  <a:cubicBezTo>
                    <a:pt x="1830" y="4209"/>
                    <a:pt x="1830" y="4209"/>
                    <a:pt x="1830" y="4209"/>
                  </a:cubicBezTo>
                  <a:cubicBezTo>
                    <a:pt x="1830" y="4209"/>
                    <a:pt x="1849" y="4202"/>
                    <a:pt x="1861" y="4187"/>
                  </a:cubicBezTo>
                  <a:cubicBezTo>
                    <a:pt x="1873" y="4173"/>
                    <a:pt x="1844" y="4146"/>
                    <a:pt x="1844" y="4146"/>
                  </a:cubicBezTo>
                  <a:cubicBezTo>
                    <a:pt x="1844" y="4146"/>
                    <a:pt x="1827" y="4088"/>
                    <a:pt x="1827" y="4074"/>
                  </a:cubicBezTo>
                  <a:cubicBezTo>
                    <a:pt x="1827" y="4062"/>
                    <a:pt x="1777" y="3936"/>
                    <a:pt x="1779" y="3922"/>
                  </a:cubicBezTo>
                  <a:cubicBezTo>
                    <a:pt x="1781" y="3905"/>
                    <a:pt x="1748" y="3714"/>
                    <a:pt x="1748" y="3690"/>
                  </a:cubicBezTo>
                  <a:cubicBezTo>
                    <a:pt x="1748" y="3669"/>
                    <a:pt x="1733" y="3562"/>
                    <a:pt x="1726" y="3555"/>
                  </a:cubicBezTo>
                  <a:cubicBezTo>
                    <a:pt x="1718" y="3548"/>
                    <a:pt x="1714" y="3439"/>
                    <a:pt x="1714" y="3439"/>
                  </a:cubicBezTo>
                  <a:cubicBezTo>
                    <a:pt x="1905" y="3400"/>
                    <a:pt x="1905" y="3400"/>
                    <a:pt x="1905" y="3400"/>
                  </a:cubicBezTo>
                  <a:cubicBezTo>
                    <a:pt x="1905" y="3400"/>
                    <a:pt x="1941" y="3398"/>
                    <a:pt x="1972" y="3393"/>
                  </a:cubicBezTo>
                  <a:cubicBezTo>
                    <a:pt x="2001" y="3388"/>
                    <a:pt x="2235" y="3347"/>
                    <a:pt x="2242" y="3342"/>
                  </a:cubicBezTo>
                  <a:cubicBezTo>
                    <a:pt x="2250" y="3338"/>
                    <a:pt x="2310" y="3338"/>
                    <a:pt x="2310" y="3338"/>
                  </a:cubicBezTo>
                  <a:cubicBezTo>
                    <a:pt x="2339" y="3326"/>
                    <a:pt x="2339" y="3326"/>
                    <a:pt x="2339" y="3326"/>
                  </a:cubicBezTo>
                  <a:cubicBezTo>
                    <a:pt x="2339" y="3326"/>
                    <a:pt x="2339" y="3357"/>
                    <a:pt x="2363" y="3357"/>
                  </a:cubicBezTo>
                  <a:cubicBezTo>
                    <a:pt x="2387" y="3357"/>
                    <a:pt x="2419" y="3342"/>
                    <a:pt x="2419" y="3342"/>
                  </a:cubicBezTo>
                  <a:cubicBezTo>
                    <a:pt x="2419" y="3342"/>
                    <a:pt x="2440" y="3350"/>
                    <a:pt x="2450" y="3350"/>
                  </a:cubicBezTo>
                  <a:cubicBezTo>
                    <a:pt x="2460" y="3350"/>
                    <a:pt x="2482" y="3330"/>
                    <a:pt x="2482" y="3330"/>
                  </a:cubicBezTo>
                  <a:cubicBezTo>
                    <a:pt x="2484" y="3306"/>
                    <a:pt x="2484" y="3306"/>
                    <a:pt x="2484" y="3306"/>
                  </a:cubicBezTo>
                  <a:cubicBezTo>
                    <a:pt x="2484" y="3306"/>
                    <a:pt x="2518" y="3319"/>
                    <a:pt x="2525" y="3311"/>
                  </a:cubicBezTo>
                  <a:cubicBezTo>
                    <a:pt x="2532" y="3304"/>
                    <a:pt x="2549" y="3275"/>
                    <a:pt x="2549" y="3275"/>
                  </a:cubicBezTo>
                  <a:cubicBezTo>
                    <a:pt x="2571" y="3275"/>
                    <a:pt x="2571" y="3275"/>
                    <a:pt x="2571" y="3275"/>
                  </a:cubicBezTo>
                  <a:cubicBezTo>
                    <a:pt x="2622" y="3352"/>
                    <a:pt x="2622" y="3352"/>
                    <a:pt x="2622" y="3352"/>
                  </a:cubicBezTo>
                  <a:cubicBezTo>
                    <a:pt x="2641" y="3377"/>
                    <a:pt x="2641" y="3377"/>
                    <a:pt x="2641" y="3377"/>
                  </a:cubicBezTo>
                  <a:cubicBezTo>
                    <a:pt x="2677" y="3364"/>
                    <a:pt x="2677" y="3364"/>
                    <a:pt x="2677" y="3364"/>
                  </a:cubicBezTo>
                  <a:cubicBezTo>
                    <a:pt x="2677" y="3364"/>
                    <a:pt x="2906" y="3244"/>
                    <a:pt x="2913" y="3241"/>
                  </a:cubicBezTo>
                  <a:cubicBezTo>
                    <a:pt x="2921" y="3239"/>
                    <a:pt x="3008" y="3198"/>
                    <a:pt x="3027" y="3198"/>
                  </a:cubicBezTo>
                  <a:cubicBezTo>
                    <a:pt x="3044" y="3198"/>
                    <a:pt x="3191" y="3126"/>
                    <a:pt x="3213" y="3106"/>
                  </a:cubicBezTo>
                  <a:cubicBezTo>
                    <a:pt x="3237" y="3089"/>
                    <a:pt x="3544" y="2850"/>
                    <a:pt x="3544" y="2850"/>
                  </a:cubicBezTo>
                  <a:cubicBezTo>
                    <a:pt x="3452" y="3458"/>
                    <a:pt x="3452" y="3458"/>
                    <a:pt x="3452" y="3458"/>
                  </a:cubicBezTo>
                  <a:lnTo>
                    <a:pt x="3461" y="3471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rgbClr val="ADADA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Freeform 8"/>
            <p:cNvSpPr>
              <a:spLocks noEditPoints="1" noChangeArrowheads="1"/>
            </p:cNvSpPr>
            <p:nvPr/>
          </p:nvSpPr>
          <p:spPr bwMode="auto">
            <a:xfrm>
              <a:off x="475" y="2446"/>
              <a:ext cx="460" cy="203"/>
            </a:xfrm>
            <a:custGeom>
              <a:avLst/>
              <a:gdLst>
                <a:gd name="T0" fmla="*/ 1826497736 w 479"/>
                <a:gd name="T1" fmla="*/ 1839857535 h 211"/>
                <a:gd name="T2" fmla="*/ 1826497736 w 479"/>
                <a:gd name="T3" fmla="*/ 1839857535 h 211"/>
                <a:gd name="T4" fmla="*/ 1826497736 w 479"/>
                <a:gd name="T5" fmla="*/ 1839857535 h 211"/>
                <a:gd name="T6" fmla="*/ 1826497736 w 479"/>
                <a:gd name="T7" fmla="*/ 1839857535 h 211"/>
                <a:gd name="T8" fmla="*/ 1826497736 w 479"/>
                <a:gd name="T9" fmla="*/ 1839857535 h 211"/>
                <a:gd name="T10" fmla="*/ 1826497736 w 479"/>
                <a:gd name="T11" fmla="*/ 1839857535 h 211"/>
                <a:gd name="T12" fmla="*/ 1826497736 w 479"/>
                <a:gd name="T13" fmla="*/ 1839857535 h 211"/>
                <a:gd name="T14" fmla="*/ 1826497736 w 479"/>
                <a:gd name="T15" fmla="*/ 1839857535 h 211"/>
                <a:gd name="T16" fmla="*/ 1826497736 w 479"/>
                <a:gd name="T17" fmla="*/ 1839857535 h 211"/>
                <a:gd name="T18" fmla="*/ 1826497736 w 479"/>
                <a:gd name="T19" fmla="*/ 1839857535 h 211"/>
                <a:gd name="T20" fmla="*/ 1826497736 w 479"/>
                <a:gd name="T21" fmla="*/ 1839857535 h 211"/>
                <a:gd name="T22" fmla="*/ 1826497736 w 479"/>
                <a:gd name="T23" fmla="*/ 1839857535 h 211"/>
                <a:gd name="T24" fmla="*/ 1826497736 w 479"/>
                <a:gd name="T25" fmla="*/ 1839857535 h 211"/>
                <a:gd name="T26" fmla="*/ 1826497736 w 479"/>
                <a:gd name="T27" fmla="*/ 1839857535 h 211"/>
                <a:gd name="T28" fmla="*/ 1826497736 w 479"/>
                <a:gd name="T29" fmla="*/ 1839857535 h 211"/>
                <a:gd name="T30" fmla="*/ 1826497736 w 479"/>
                <a:gd name="T31" fmla="*/ 1839857535 h 21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79"/>
                <a:gd name="T49" fmla="*/ 0 h 211"/>
                <a:gd name="T50" fmla="*/ 479 w 479"/>
                <a:gd name="T51" fmla="*/ 211 h 21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79" h="211">
                  <a:moveTo>
                    <a:pt x="443" y="54"/>
                  </a:moveTo>
                  <a:cubicBezTo>
                    <a:pt x="356" y="0"/>
                    <a:pt x="266" y="4"/>
                    <a:pt x="266" y="4"/>
                  </a:cubicBezTo>
                  <a:cubicBezTo>
                    <a:pt x="266" y="4"/>
                    <a:pt x="56" y="0"/>
                    <a:pt x="19" y="96"/>
                  </a:cubicBezTo>
                  <a:cubicBezTo>
                    <a:pt x="0" y="147"/>
                    <a:pt x="90" y="183"/>
                    <a:pt x="99" y="187"/>
                  </a:cubicBezTo>
                  <a:cubicBezTo>
                    <a:pt x="108" y="190"/>
                    <a:pt x="196" y="211"/>
                    <a:pt x="227" y="207"/>
                  </a:cubicBezTo>
                  <a:cubicBezTo>
                    <a:pt x="259" y="207"/>
                    <a:pt x="321" y="203"/>
                    <a:pt x="366" y="189"/>
                  </a:cubicBezTo>
                  <a:cubicBezTo>
                    <a:pt x="411" y="174"/>
                    <a:pt x="447" y="153"/>
                    <a:pt x="460" y="131"/>
                  </a:cubicBezTo>
                  <a:cubicBezTo>
                    <a:pt x="474" y="109"/>
                    <a:pt x="479" y="85"/>
                    <a:pt x="443" y="54"/>
                  </a:cubicBezTo>
                  <a:close/>
                  <a:moveTo>
                    <a:pt x="357" y="104"/>
                  </a:moveTo>
                  <a:cubicBezTo>
                    <a:pt x="352" y="131"/>
                    <a:pt x="317" y="139"/>
                    <a:pt x="304" y="143"/>
                  </a:cubicBezTo>
                  <a:cubicBezTo>
                    <a:pt x="290" y="148"/>
                    <a:pt x="264" y="152"/>
                    <a:pt x="234" y="153"/>
                  </a:cubicBezTo>
                  <a:cubicBezTo>
                    <a:pt x="203" y="155"/>
                    <a:pt x="172" y="143"/>
                    <a:pt x="172" y="143"/>
                  </a:cubicBezTo>
                  <a:cubicBezTo>
                    <a:pt x="172" y="143"/>
                    <a:pt x="131" y="133"/>
                    <a:pt x="131" y="97"/>
                  </a:cubicBezTo>
                  <a:cubicBezTo>
                    <a:pt x="149" y="46"/>
                    <a:pt x="256" y="49"/>
                    <a:pt x="256" y="49"/>
                  </a:cubicBezTo>
                  <a:cubicBezTo>
                    <a:pt x="256" y="49"/>
                    <a:pt x="310" y="54"/>
                    <a:pt x="320" y="60"/>
                  </a:cubicBezTo>
                  <a:cubicBezTo>
                    <a:pt x="326" y="61"/>
                    <a:pt x="362" y="77"/>
                    <a:pt x="357" y="10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AutoShape 54"/>
            <p:cNvSpPr>
              <a:spLocks noChangeArrowheads="1"/>
            </p:cNvSpPr>
            <p:nvPr/>
          </p:nvSpPr>
          <p:spPr bwMode="auto">
            <a:xfrm>
              <a:off x="1492" y="402"/>
              <a:ext cx="231" cy="284"/>
            </a:xfrm>
            <a:custGeom>
              <a:avLst/>
              <a:gdLst>
                <a:gd name="T0" fmla="*/ 1812631883 w 241"/>
                <a:gd name="T1" fmla="*/ 1844655036 h 295"/>
                <a:gd name="T2" fmla="*/ 1812631883 w 241"/>
                <a:gd name="T3" fmla="*/ 1844655036 h 295"/>
                <a:gd name="T4" fmla="*/ 1812631883 w 241"/>
                <a:gd name="T5" fmla="*/ 1844655036 h 295"/>
                <a:gd name="T6" fmla="*/ 1812631883 w 241"/>
                <a:gd name="T7" fmla="*/ 1844655036 h 295"/>
                <a:gd name="T8" fmla="*/ 1812631883 w 241"/>
                <a:gd name="T9" fmla="*/ 1844655036 h 295"/>
                <a:gd name="T10" fmla="*/ 1812631883 w 241"/>
                <a:gd name="T11" fmla="*/ 1844655036 h 295"/>
                <a:gd name="T12" fmla="*/ 1812631883 w 241"/>
                <a:gd name="T13" fmla="*/ 1844655036 h 295"/>
                <a:gd name="T14" fmla="*/ 1812631883 w 241"/>
                <a:gd name="T15" fmla="*/ 1844655036 h 295"/>
                <a:gd name="T16" fmla="*/ 1812631883 w 241"/>
                <a:gd name="T17" fmla="*/ 0 h 295"/>
                <a:gd name="T18" fmla="*/ 1812631883 w 241"/>
                <a:gd name="T19" fmla="*/ 1844655036 h 295"/>
                <a:gd name="T20" fmla="*/ 1812631883 w 241"/>
                <a:gd name="T21" fmla="*/ 1844655036 h 295"/>
                <a:gd name="T22" fmla="*/ 1812631883 w 241"/>
                <a:gd name="T23" fmla="*/ 1844655036 h 295"/>
                <a:gd name="T24" fmla="*/ 1812631883 w 241"/>
                <a:gd name="T25" fmla="*/ 1844655036 h 295"/>
                <a:gd name="T26" fmla="*/ 1812631883 w 241"/>
                <a:gd name="T27" fmla="*/ 1844655036 h 295"/>
                <a:gd name="T28" fmla="*/ 1812631883 w 241"/>
                <a:gd name="T29" fmla="*/ 1844655036 h 295"/>
                <a:gd name="T30" fmla="*/ 1812631883 w 241"/>
                <a:gd name="T31" fmla="*/ 1844655036 h 295"/>
                <a:gd name="T32" fmla="*/ 1812631883 w 241"/>
                <a:gd name="T33" fmla="*/ 1844655036 h 295"/>
                <a:gd name="T34" fmla="*/ 1812631883 w 241"/>
                <a:gd name="T35" fmla="*/ 1844655036 h 295"/>
                <a:gd name="T36" fmla="*/ 1812631883 w 241"/>
                <a:gd name="T37" fmla="*/ 1844655036 h 295"/>
                <a:gd name="T38" fmla="*/ 0 w 241"/>
                <a:gd name="T39" fmla="*/ 1844655036 h 295"/>
                <a:gd name="T40" fmla="*/ 1812631883 w 241"/>
                <a:gd name="T41" fmla="*/ 1844655036 h 295"/>
                <a:gd name="T42" fmla="*/ 1812631883 w 241"/>
                <a:gd name="T43" fmla="*/ 1844655036 h 295"/>
                <a:gd name="T44" fmla="*/ 1812631883 w 241"/>
                <a:gd name="T45" fmla="*/ 1844655036 h 29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1"/>
                <a:gd name="T70" fmla="*/ 0 h 295"/>
                <a:gd name="T71" fmla="*/ 241 w 241"/>
                <a:gd name="T72" fmla="*/ 295 h 29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1" h="295">
                  <a:moveTo>
                    <a:pt x="40" y="157"/>
                  </a:moveTo>
                  <a:cubicBezTo>
                    <a:pt x="67" y="207"/>
                    <a:pt x="67" y="207"/>
                    <a:pt x="67" y="207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1" y="295"/>
                    <a:pt x="31" y="295"/>
                    <a:pt x="31" y="295"/>
                  </a:cubicBezTo>
                  <a:cubicBezTo>
                    <a:pt x="82" y="225"/>
                    <a:pt x="82" y="225"/>
                    <a:pt x="82" y="225"/>
                  </a:cubicBezTo>
                  <a:cubicBezTo>
                    <a:pt x="82" y="225"/>
                    <a:pt x="148" y="135"/>
                    <a:pt x="159" y="124"/>
                  </a:cubicBezTo>
                  <a:cubicBezTo>
                    <a:pt x="169" y="112"/>
                    <a:pt x="230" y="49"/>
                    <a:pt x="234" y="45"/>
                  </a:cubicBezTo>
                  <a:cubicBezTo>
                    <a:pt x="239" y="40"/>
                    <a:pt x="241" y="33"/>
                    <a:pt x="235" y="23"/>
                  </a:cubicBezTo>
                  <a:cubicBezTo>
                    <a:pt x="230" y="14"/>
                    <a:pt x="224" y="0"/>
                    <a:pt x="224" y="0"/>
                  </a:cubicBezTo>
                  <a:cubicBezTo>
                    <a:pt x="224" y="0"/>
                    <a:pt x="204" y="22"/>
                    <a:pt x="199" y="26"/>
                  </a:cubicBezTo>
                  <a:cubicBezTo>
                    <a:pt x="193" y="30"/>
                    <a:pt x="114" y="89"/>
                    <a:pt x="114" y="89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36" y="157"/>
                    <a:pt x="36" y="157"/>
                    <a:pt x="36" y="157"/>
                  </a:cubicBezTo>
                  <a:cubicBezTo>
                    <a:pt x="36" y="157"/>
                    <a:pt x="27" y="137"/>
                    <a:pt x="24" y="135"/>
                  </a:cubicBezTo>
                  <a:cubicBezTo>
                    <a:pt x="21" y="133"/>
                    <a:pt x="19" y="113"/>
                    <a:pt x="19" y="113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14"/>
                    <a:pt x="8" y="159"/>
                    <a:pt x="4" y="160"/>
                  </a:cubicBezTo>
                  <a:cubicBezTo>
                    <a:pt x="1" y="162"/>
                    <a:pt x="3" y="167"/>
                    <a:pt x="3" y="167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2"/>
                    <a:pt x="3" y="182"/>
                    <a:pt x="8" y="176"/>
                  </a:cubicBezTo>
                  <a:cubicBezTo>
                    <a:pt x="13" y="170"/>
                    <a:pt x="24" y="159"/>
                    <a:pt x="27" y="159"/>
                  </a:cubicBezTo>
                  <a:lnTo>
                    <a:pt x="40" y="1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AutoShape 55"/>
            <p:cNvSpPr>
              <a:spLocks noChangeArrowheads="1"/>
            </p:cNvSpPr>
            <p:nvPr/>
          </p:nvSpPr>
          <p:spPr bwMode="auto">
            <a:xfrm>
              <a:off x="997" y="1139"/>
              <a:ext cx="36" cy="97"/>
            </a:xfrm>
            <a:custGeom>
              <a:avLst/>
              <a:gdLst>
                <a:gd name="T0" fmla="*/ 0 w 40"/>
                <a:gd name="T1" fmla="*/ 0 h 103"/>
                <a:gd name="T2" fmla="*/ 1408964021 w 40"/>
                <a:gd name="T3" fmla="*/ 1689148779 h 103"/>
                <a:gd name="T4" fmla="*/ 1408964021 w 40"/>
                <a:gd name="T5" fmla="*/ 1689148779 h 103"/>
                <a:gd name="T6" fmla="*/ 1408964021 w 40"/>
                <a:gd name="T7" fmla="*/ 1689148779 h 103"/>
                <a:gd name="T8" fmla="*/ 1408964021 w 40"/>
                <a:gd name="T9" fmla="*/ 1689148779 h 103"/>
                <a:gd name="T10" fmla="*/ 1408964021 w 40"/>
                <a:gd name="T11" fmla="*/ 1689148779 h 103"/>
                <a:gd name="T12" fmla="*/ 1408964021 w 40"/>
                <a:gd name="T13" fmla="*/ 1689148779 h 103"/>
                <a:gd name="T14" fmla="*/ 1408964021 w 40"/>
                <a:gd name="T15" fmla="*/ 1689148779 h 103"/>
                <a:gd name="T16" fmla="*/ 1408964021 w 40"/>
                <a:gd name="T17" fmla="*/ 1689148779 h 103"/>
                <a:gd name="T18" fmla="*/ 0 w 40"/>
                <a:gd name="T19" fmla="*/ 0 h 1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103"/>
                <a:gd name="T32" fmla="*/ 40 w 40"/>
                <a:gd name="T33" fmla="*/ 103 h 10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103">
                  <a:moveTo>
                    <a:pt x="0" y="0"/>
                  </a:moveTo>
                  <a:cubicBezTo>
                    <a:pt x="0" y="0"/>
                    <a:pt x="19" y="14"/>
                    <a:pt x="22" y="26"/>
                  </a:cubicBezTo>
                  <a:cubicBezTo>
                    <a:pt x="26" y="39"/>
                    <a:pt x="36" y="69"/>
                    <a:pt x="35" y="78"/>
                  </a:cubicBezTo>
                  <a:cubicBezTo>
                    <a:pt x="35" y="87"/>
                    <a:pt x="40" y="101"/>
                    <a:pt x="40" y="101"/>
                  </a:cubicBezTo>
                  <a:cubicBezTo>
                    <a:pt x="38" y="103"/>
                    <a:pt x="38" y="103"/>
                    <a:pt x="38" y="103"/>
                  </a:cubicBezTo>
                  <a:cubicBezTo>
                    <a:pt x="38" y="103"/>
                    <a:pt x="30" y="79"/>
                    <a:pt x="30" y="74"/>
                  </a:cubicBezTo>
                  <a:cubicBezTo>
                    <a:pt x="30" y="70"/>
                    <a:pt x="23" y="41"/>
                    <a:pt x="23" y="41"/>
                  </a:cubicBezTo>
                  <a:cubicBezTo>
                    <a:pt x="23" y="41"/>
                    <a:pt x="17" y="22"/>
                    <a:pt x="15" y="20"/>
                  </a:cubicBezTo>
                  <a:cubicBezTo>
                    <a:pt x="13" y="17"/>
                    <a:pt x="2" y="5"/>
                    <a:pt x="2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AutoShape 56"/>
            <p:cNvSpPr>
              <a:spLocks noChangeArrowheads="1"/>
            </p:cNvSpPr>
            <p:nvPr/>
          </p:nvSpPr>
          <p:spPr bwMode="auto">
            <a:xfrm>
              <a:off x="399" y="767"/>
              <a:ext cx="113" cy="180"/>
            </a:xfrm>
            <a:custGeom>
              <a:avLst/>
              <a:gdLst>
                <a:gd name="T0" fmla="*/ 1805991119 w 118"/>
                <a:gd name="T1" fmla="*/ 0 h 186"/>
                <a:gd name="T2" fmla="*/ 1805991119 w 118"/>
                <a:gd name="T3" fmla="*/ 1883510775 h 186"/>
                <a:gd name="T4" fmla="*/ 1805991119 w 118"/>
                <a:gd name="T5" fmla="*/ 1883510775 h 186"/>
                <a:gd name="T6" fmla="*/ 1805991119 w 118"/>
                <a:gd name="T7" fmla="*/ 1883510775 h 186"/>
                <a:gd name="T8" fmla="*/ 1805991119 w 118"/>
                <a:gd name="T9" fmla="*/ 1883510775 h 186"/>
                <a:gd name="T10" fmla="*/ 1805991119 w 118"/>
                <a:gd name="T11" fmla="*/ 1883510775 h 186"/>
                <a:gd name="T12" fmla="*/ 1805991119 w 118"/>
                <a:gd name="T13" fmla="*/ 1883510775 h 186"/>
                <a:gd name="T14" fmla="*/ 1805991119 w 118"/>
                <a:gd name="T15" fmla="*/ 1883510775 h 186"/>
                <a:gd name="T16" fmla="*/ 0 w 118"/>
                <a:gd name="T17" fmla="*/ 1883510775 h 186"/>
                <a:gd name="T18" fmla="*/ 1805991119 w 118"/>
                <a:gd name="T19" fmla="*/ 1883510775 h 186"/>
                <a:gd name="T20" fmla="*/ 1805991119 w 118"/>
                <a:gd name="T21" fmla="*/ 1883510775 h 186"/>
                <a:gd name="T22" fmla="*/ 1805991119 w 118"/>
                <a:gd name="T23" fmla="*/ 0 h 18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8"/>
                <a:gd name="T37" fmla="*/ 0 h 186"/>
                <a:gd name="T38" fmla="*/ 118 w 118"/>
                <a:gd name="T39" fmla="*/ 186 h 18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8" h="186">
                  <a:moveTo>
                    <a:pt x="10" y="0"/>
                  </a:moveTo>
                  <a:cubicBezTo>
                    <a:pt x="10" y="0"/>
                    <a:pt x="20" y="17"/>
                    <a:pt x="23" y="17"/>
                  </a:cubicBezTo>
                  <a:cubicBezTo>
                    <a:pt x="26" y="17"/>
                    <a:pt x="37" y="35"/>
                    <a:pt x="40" y="40"/>
                  </a:cubicBezTo>
                  <a:cubicBezTo>
                    <a:pt x="43" y="44"/>
                    <a:pt x="68" y="103"/>
                    <a:pt x="72" y="107"/>
                  </a:cubicBezTo>
                  <a:cubicBezTo>
                    <a:pt x="75" y="111"/>
                    <a:pt x="92" y="148"/>
                    <a:pt x="97" y="155"/>
                  </a:cubicBezTo>
                  <a:cubicBezTo>
                    <a:pt x="102" y="161"/>
                    <a:pt x="118" y="186"/>
                    <a:pt x="118" y="186"/>
                  </a:cubicBezTo>
                  <a:cubicBezTo>
                    <a:pt x="81" y="152"/>
                    <a:pt x="81" y="152"/>
                    <a:pt x="81" y="152"/>
                  </a:cubicBezTo>
                  <a:cubicBezTo>
                    <a:pt x="27" y="97"/>
                    <a:pt x="27" y="97"/>
                    <a:pt x="27" y="9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15" y="66"/>
                    <a:pt x="19" y="60"/>
                  </a:cubicBezTo>
                  <a:cubicBezTo>
                    <a:pt x="22" y="53"/>
                    <a:pt x="19" y="29"/>
                    <a:pt x="15" y="2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AutoShape 57"/>
            <p:cNvSpPr>
              <a:spLocks noChangeArrowheads="1"/>
            </p:cNvSpPr>
            <p:nvPr/>
          </p:nvSpPr>
          <p:spPr bwMode="auto">
            <a:xfrm>
              <a:off x="1755" y="1624"/>
              <a:ext cx="124" cy="52"/>
            </a:xfrm>
            <a:custGeom>
              <a:avLst/>
              <a:gdLst>
                <a:gd name="T0" fmla="*/ 0 w 128"/>
                <a:gd name="T1" fmla="*/ 0 h 54"/>
                <a:gd name="T2" fmla="*/ 1891371007 w 128"/>
                <a:gd name="T3" fmla="*/ 1846580311 h 54"/>
                <a:gd name="T4" fmla="*/ 1891371007 w 128"/>
                <a:gd name="T5" fmla="*/ 1846580311 h 54"/>
                <a:gd name="T6" fmla="*/ 1891371007 w 128"/>
                <a:gd name="T7" fmla="*/ 1846580311 h 54"/>
                <a:gd name="T8" fmla="*/ 0 w 128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54"/>
                <a:gd name="T17" fmla="*/ 128 w 12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54">
                  <a:moveTo>
                    <a:pt x="0" y="0"/>
                  </a:moveTo>
                  <a:cubicBezTo>
                    <a:pt x="0" y="0"/>
                    <a:pt x="126" y="28"/>
                    <a:pt x="127" y="37"/>
                  </a:cubicBezTo>
                  <a:cubicBezTo>
                    <a:pt x="128" y="45"/>
                    <a:pt x="122" y="54"/>
                    <a:pt x="122" y="54"/>
                  </a:cubicBezTo>
                  <a:cubicBezTo>
                    <a:pt x="19" y="17"/>
                    <a:pt x="19" y="17"/>
                    <a:pt x="19" y="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4"/>
            <p:cNvSpPr>
              <a:spLocks noChangeArrowheads="1"/>
            </p:cNvSpPr>
            <p:nvPr/>
          </p:nvSpPr>
          <p:spPr bwMode="auto">
            <a:xfrm>
              <a:off x="130" y="1874"/>
              <a:ext cx="780" cy="219"/>
            </a:xfrm>
            <a:custGeom>
              <a:avLst/>
              <a:gdLst>
                <a:gd name="T0" fmla="*/ 0 w 881"/>
                <a:gd name="T1" fmla="*/ 212668 h 247"/>
                <a:gd name="T2" fmla="*/ 598331 w 881"/>
                <a:gd name="T3" fmla="*/ 0 h 247"/>
                <a:gd name="T4" fmla="*/ 1150938 w 881"/>
                <a:gd name="T5" fmla="*/ 75673 h 247"/>
                <a:gd name="T6" fmla="*/ 561752 w 881"/>
                <a:gd name="T7" fmla="*/ 322263 h 247"/>
                <a:gd name="T8" fmla="*/ 0 w 881"/>
                <a:gd name="T9" fmla="*/ 212668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1"/>
                <a:gd name="T16" fmla="*/ 0 h 247"/>
                <a:gd name="T17" fmla="*/ 881 w 881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1" h="247">
                  <a:moveTo>
                    <a:pt x="0" y="163"/>
                  </a:moveTo>
                  <a:lnTo>
                    <a:pt x="458" y="0"/>
                  </a:lnTo>
                  <a:lnTo>
                    <a:pt x="881" y="58"/>
                  </a:lnTo>
                  <a:lnTo>
                    <a:pt x="430" y="247"/>
                  </a:lnTo>
                  <a:lnTo>
                    <a:pt x="0" y="163"/>
                  </a:lnTo>
                  <a:close/>
                </a:path>
              </a:pathLst>
            </a:custGeom>
            <a:gradFill rotWithShape="1">
              <a:gsLst>
                <a:gs pos="0">
                  <a:srgbClr val="DCDCDC"/>
                </a:gs>
                <a:gs pos="50000">
                  <a:schemeClr val="bg1"/>
                </a:gs>
                <a:gs pos="100000">
                  <a:srgbClr val="DCDCD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noProof="1">
                <a:latin typeface="+mn-lt"/>
                <a:ea typeface="+mn-ea"/>
              </a:endParaRPr>
            </a:p>
          </p:txBody>
        </p:sp>
        <p:sp>
          <p:nvSpPr>
            <p:cNvPr id="14" name="Freeform 15"/>
            <p:cNvSpPr>
              <a:spLocks noChangeArrowheads="1"/>
            </p:cNvSpPr>
            <p:nvPr/>
          </p:nvSpPr>
          <p:spPr bwMode="auto">
            <a:xfrm>
              <a:off x="2152" y="2512"/>
              <a:ext cx="1906" cy="362"/>
            </a:xfrm>
            <a:custGeom>
              <a:avLst/>
              <a:gdLst>
                <a:gd name="T0" fmla="*/ 8498 w 1985"/>
                <a:gd name="T1" fmla="*/ 170351 h 380"/>
                <a:gd name="T2" fmla="*/ 733672 w 1985"/>
                <a:gd name="T3" fmla="*/ 49275 h 380"/>
                <a:gd name="T4" fmla="*/ 992864 w 1985"/>
                <a:gd name="T5" fmla="*/ 0 h 380"/>
                <a:gd name="T6" fmla="*/ 1046686 w 1985"/>
                <a:gd name="T7" fmla="*/ 33789 h 380"/>
                <a:gd name="T8" fmla="*/ 1270470 w 1985"/>
                <a:gd name="T9" fmla="*/ 28157 h 380"/>
                <a:gd name="T10" fmla="*/ 1427685 w 1985"/>
                <a:gd name="T11" fmla="*/ 22526 h 380"/>
                <a:gd name="T12" fmla="*/ 1456012 w 1985"/>
                <a:gd name="T13" fmla="*/ 16894 h 380"/>
                <a:gd name="T14" fmla="*/ 1535328 w 1985"/>
                <a:gd name="T15" fmla="*/ 67577 h 380"/>
                <a:gd name="T16" fmla="*/ 1614644 w 1985"/>
                <a:gd name="T17" fmla="*/ 123892 h 380"/>
                <a:gd name="T18" fmla="*/ 1689711 w 1985"/>
                <a:gd name="T19" fmla="*/ 244968 h 380"/>
                <a:gd name="T20" fmla="*/ 1729369 w 1985"/>
                <a:gd name="T21" fmla="*/ 323809 h 380"/>
                <a:gd name="T22" fmla="*/ 1757696 w 1985"/>
                <a:gd name="T23" fmla="*/ 309730 h 380"/>
                <a:gd name="T24" fmla="*/ 1764778 w 1985"/>
                <a:gd name="T25" fmla="*/ 150641 h 380"/>
                <a:gd name="T26" fmla="*/ 1841261 w 1985"/>
                <a:gd name="T27" fmla="*/ 150641 h 380"/>
                <a:gd name="T28" fmla="*/ 2040967 w 1985"/>
                <a:gd name="T29" fmla="*/ 157681 h 380"/>
                <a:gd name="T30" fmla="*/ 2199598 w 1985"/>
                <a:gd name="T31" fmla="*/ 154865 h 380"/>
                <a:gd name="T32" fmla="*/ 2250587 w 1985"/>
                <a:gd name="T33" fmla="*/ 153457 h 380"/>
                <a:gd name="T34" fmla="*/ 2463040 w 1985"/>
                <a:gd name="T35" fmla="*/ 180207 h 380"/>
                <a:gd name="T36" fmla="*/ 2682575 w 1985"/>
                <a:gd name="T37" fmla="*/ 195693 h 380"/>
                <a:gd name="T38" fmla="*/ 2811463 w 1985"/>
                <a:gd name="T39" fmla="*/ 511054 h 380"/>
                <a:gd name="T40" fmla="*/ 2795883 w 1985"/>
                <a:gd name="T41" fmla="*/ 534988 h 380"/>
                <a:gd name="T42" fmla="*/ 1861090 w 1985"/>
                <a:gd name="T43" fmla="*/ 461779 h 380"/>
                <a:gd name="T44" fmla="*/ 1754863 w 1985"/>
                <a:gd name="T45" fmla="*/ 453332 h 380"/>
                <a:gd name="T46" fmla="*/ 1747781 w 1985"/>
                <a:gd name="T47" fmla="*/ 440661 h 380"/>
                <a:gd name="T48" fmla="*/ 1672715 w 1985"/>
                <a:gd name="T49" fmla="*/ 458963 h 380"/>
                <a:gd name="T50" fmla="*/ 1403607 w 1985"/>
                <a:gd name="T51" fmla="*/ 474450 h 380"/>
                <a:gd name="T52" fmla="*/ 1307295 w 1985"/>
                <a:gd name="T53" fmla="*/ 484305 h 380"/>
                <a:gd name="T54" fmla="*/ 1226563 w 1985"/>
                <a:gd name="T55" fmla="*/ 489936 h 380"/>
                <a:gd name="T56" fmla="*/ 951790 w 1985"/>
                <a:gd name="T57" fmla="*/ 508239 h 380"/>
                <a:gd name="T58" fmla="*/ 920630 w 1985"/>
                <a:gd name="T59" fmla="*/ 385755 h 380"/>
                <a:gd name="T60" fmla="*/ 914965 w 1985"/>
                <a:gd name="T61" fmla="*/ 347742 h 380"/>
                <a:gd name="T62" fmla="*/ 805906 w 1985"/>
                <a:gd name="T63" fmla="*/ 378715 h 380"/>
                <a:gd name="T64" fmla="*/ 365419 w 1985"/>
                <a:gd name="T65" fmla="*/ 467411 h 380"/>
                <a:gd name="T66" fmla="*/ 320096 w 1985"/>
                <a:gd name="T67" fmla="*/ 477266 h 380"/>
                <a:gd name="T68" fmla="*/ 253527 w 1985"/>
                <a:gd name="T69" fmla="*/ 430806 h 380"/>
                <a:gd name="T70" fmla="*/ 67985 w 1985"/>
                <a:gd name="T71" fmla="*/ 271718 h 380"/>
                <a:gd name="T72" fmla="*/ 18413 w 1985"/>
                <a:gd name="T73" fmla="*/ 229482 h 380"/>
                <a:gd name="T74" fmla="*/ 18413 w 1985"/>
                <a:gd name="T75" fmla="*/ 221035 h 380"/>
                <a:gd name="T76" fmla="*/ 12747 w 1985"/>
                <a:gd name="T77" fmla="*/ 212587 h 380"/>
                <a:gd name="T78" fmla="*/ 14164 w 1985"/>
                <a:gd name="T79" fmla="*/ 205548 h 380"/>
                <a:gd name="T80" fmla="*/ 0 w 1985"/>
                <a:gd name="T81" fmla="*/ 188654 h 380"/>
                <a:gd name="T82" fmla="*/ 8498 w 1985"/>
                <a:gd name="T83" fmla="*/ 170351 h 3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985"/>
                <a:gd name="T127" fmla="*/ 0 h 380"/>
                <a:gd name="T128" fmla="*/ 1985 w 1985"/>
                <a:gd name="T129" fmla="*/ 380 h 38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985" h="380">
                  <a:moveTo>
                    <a:pt x="6" y="121"/>
                  </a:moveTo>
                  <a:cubicBezTo>
                    <a:pt x="518" y="35"/>
                    <a:pt x="518" y="35"/>
                    <a:pt x="518" y="35"/>
                  </a:cubicBezTo>
                  <a:cubicBezTo>
                    <a:pt x="701" y="0"/>
                    <a:pt x="701" y="0"/>
                    <a:pt x="701" y="0"/>
                  </a:cubicBezTo>
                  <a:cubicBezTo>
                    <a:pt x="739" y="24"/>
                    <a:pt x="739" y="24"/>
                    <a:pt x="739" y="24"/>
                  </a:cubicBezTo>
                  <a:cubicBezTo>
                    <a:pt x="739" y="24"/>
                    <a:pt x="881" y="22"/>
                    <a:pt x="897" y="20"/>
                  </a:cubicBezTo>
                  <a:cubicBezTo>
                    <a:pt x="913" y="18"/>
                    <a:pt x="1004" y="17"/>
                    <a:pt x="1008" y="16"/>
                  </a:cubicBezTo>
                  <a:cubicBezTo>
                    <a:pt x="1012" y="15"/>
                    <a:pt x="1028" y="12"/>
                    <a:pt x="1028" y="12"/>
                  </a:cubicBezTo>
                  <a:cubicBezTo>
                    <a:pt x="1028" y="12"/>
                    <a:pt x="1077" y="46"/>
                    <a:pt x="1084" y="48"/>
                  </a:cubicBezTo>
                  <a:cubicBezTo>
                    <a:pt x="1090" y="49"/>
                    <a:pt x="1136" y="83"/>
                    <a:pt x="1140" y="88"/>
                  </a:cubicBezTo>
                  <a:cubicBezTo>
                    <a:pt x="1145" y="92"/>
                    <a:pt x="1164" y="113"/>
                    <a:pt x="1193" y="174"/>
                  </a:cubicBezTo>
                  <a:cubicBezTo>
                    <a:pt x="1221" y="235"/>
                    <a:pt x="1221" y="230"/>
                    <a:pt x="1221" y="230"/>
                  </a:cubicBezTo>
                  <a:cubicBezTo>
                    <a:pt x="1241" y="220"/>
                    <a:pt x="1241" y="220"/>
                    <a:pt x="1241" y="220"/>
                  </a:cubicBezTo>
                  <a:cubicBezTo>
                    <a:pt x="1246" y="107"/>
                    <a:pt x="1246" y="107"/>
                    <a:pt x="1246" y="107"/>
                  </a:cubicBezTo>
                  <a:cubicBezTo>
                    <a:pt x="1246" y="107"/>
                    <a:pt x="1290" y="107"/>
                    <a:pt x="1300" y="107"/>
                  </a:cubicBezTo>
                  <a:cubicBezTo>
                    <a:pt x="1311" y="107"/>
                    <a:pt x="1435" y="112"/>
                    <a:pt x="1441" y="112"/>
                  </a:cubicBezTo>
                  <a:cubicBezTo>
                    <a:pt x="1447" y="112"/>
                    <a:pt x="1553" y="110"/>
                    <a:pt x="1553" y="110"/>
                  </a:cubicBezTo>
                  <a:cubicBezTo>
                    <a:pt x="1553" y="110"/>
                    <a:pt x="1573" y="90"/>
                    <a:pt x="1589" y="109"/>
                  </a:cubicBezTo>
                  <a:cubicBezTo>
                    <a:pt x="1621" y="118"/>
                    <a:pt x="1734" y="128"/>
                    <a:pt x="1739" y="128"/>
                  </a:cubicBezTo>
                  <a:cubicBezTo>
                    <a:pt x="1894" y="139"/>
                    <a:pt x="1894" y="139"/>
                    <a:pt x="1894" y="139"/>
                  </a:cubicBezTo>
                  <a:cubicBezTo>
                    <a:pt x="1985" y="363"/>
                    <a:pt x="1985" y="363"/>
                    <a:pt x="1985" y="363"/>
                  </a:cubicBezTo>
                  <a:cubicBezTo>
                    <a:pt x="1974" y="380"/>
                    <a:pt x="1974" y="380"/>
                    <a:pt x="1974" y="380"/>
                  </a:cubicBezTo>
                  <a:cubicBezTo>
                    <a:pt x="1974" y="380"/>
                    <a:pt x="1395" y="318"/>
                    <a:pt x="1314" y="328"/>
                  </a:cubicBezTo>
                  <a:cubicBezTo>
                    <a:pt x="1315" y="337"/>
                    <a:pt x="1246" y="325"/>
                    <a:pt x="1239" y="322"/>
                  </a:cubicBezTo>
                  <a:cubicBezTo>
                    <a:pt x="1232" y="320"/>
                    <a:pt x="1234" y="313"/>
                    <a:pt x="1234" y="313"/>
                  </a:cubicBezTo>
                  <a:cubicBezTo>
                    <a:pt x="1234" y="313"/>
                    <a:pt x="1192" y="325"/>
                    <a:pt x="1181" y="326"/>
                  </a:cubicBezTo>
                  <a:cubicBezTo>
                    <a:pt x="1171" y="327"/>
                    <a:pt x="1023" y="337"/>
                    <a:pt x="991" y="337"/>
                  </a:cubicBezTo>
                  <a:cubicBezTo>
                    <a:pt x="959" y="336"/>
                    <a:pt x="934" y="342"/>
                    <a:pt x="923" y="344"/>
                  </a:cubicBezTo>
                  <a:cubicBezTo>
                    <a:pt x="913" y="346"/>
                    <a:pt x="866" y="348"/>
                    <a:pt x="866" y="348"/>
                  </a:cubicBezTo>
                  <a:cubicBezTo>
                    <a:pt x="672" y="361"/>
                    <a:pt x="672" y="361"/>
                    <a:pt x="672" y="361"/>
                  </a:cubicBezTo>
                  <a:cubicBezTo>
                    <a:pt x="672" y="361"/>
                    <a:pt x="647" y="295"/>
                    <a:pt x="650" y="274"/>
                  </a:cubicBezTo>
                  <a:cubicBezTo>
                    <a:pt x="653" y="254"/>
                    <a:pt x="646" y="247"/>
                    <a:pt x="646" y="247"/>
                  </a:cubicBezTo>
                  <a:cubicBezTo>
                    <a:pt x="646" y="247"/>
                    <a:pt x="584" y="264"/>
                    <a:pt x="569" y="269"/>
                  </a:cubicBezTo>
                  <a:cubicBezTo>
                    <a:pt x="555" y="274"/>
                    <a:pt x="267" y="329"/>
                    <a:pt x="258" y="332"/>
                  </a:cubicBezTo>
                  <a:cubicBezTo>
                    <a:pt x="249" y="334"/>
                    <a:pt x="235" y="338"/>
                    <a:pt x="226" y="339"/>
                  </a:cubicBezTo>
                  <a:cubicBezTo>
                    <a:pt x="218" y="339"/>
                    <a:pt x="188" y="315"/>
                    <a:pt x="179" y="306"/>
                  </a:cubicBezTo>
                  <a:cubicBezTo>
                    <a:pt x="170" y="298"/>
                    <a:pt x="48" y="193"/>
                    <a:pt x="48" y="19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3" y="157"/>
                    <a:pt x="13" y="157"/>
                    <a:pt x="13" y="15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0" y="134"/>
                    <a:pt x="0" y="134"/>
                    <a:pt x="0" y="134"/>
                  </a:cubicBezTo>
                  <a:lnTo>
                    <a:pt x="6" y="121"/>
                  </a:lnTo>
                  <a:close/>
                </a:path>
              </a:pathLst>
            </a:custGeom>
            <a:gradFill rotWithShape="1">
              <a:gsLst>
                <a:gs pos="0">
                  <a:srgbClr val="DCDCDC"/>
                </a:gs>
                <a:gs pos="50000">
                  <a:schemeClr val="bg1"/>
                </a:gs>
                <a:gs pos="100000">
                  <a:srgbClr val="DCDCD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noProof="1">
                <a:latin typeface="+mn-lt"/>
                <a:ea typeface="+mn-ea"/>
              </a:endParaRPr>
            </a:p>
          </p:txBody>
        </p:sp>
        <p:sp>
          <p:nvSpPr>
            <p:cNvPr id="9235" name="Freeform 16"/>
            <p:cNvSpPr>
              <a:spLocks noChangeArrowheads="1"/>
            </p:cNvSpPr>
            <p:nvPr/>
          </p:nvSpPr>
          <p:spPr bwMode="auto">
            <a:xfrm>
              <a:off x="265" y="2460"/>
              <a:ext cx="1107" cy="419"/>
            </a:xfrm>
            <a:custGeom>
              <a:avLst/>
              <a:gdLst>
                <a:gd name="T0" fmla="*/ 1824748938 w 1153"/>
                <a:gd name="T1" fmla="*/ 1848540327 h 435"/>
                <a:gd name="T2" fmla="*/ 0 w 1153"/>
                <a:gd name="T3" fmla="*/ 1848540327 h 435"/>
                <a:gd name="T4" fmla="*/ 1824748938 w 1153"/>
                <a:gd name="T5" fmla="*/ 1848540327 h 435"/>
                <a:gd name="T6" fmla="*/ 1824748938 w 1153"/>
                <a:gd name="T7" fmla="*/ 1848540327 h 435"/>
                <a:gd name="T8" fmla="*/ 1824748938 w 1153"/>
                <a:gd name="T9" fmla="*/ 1848540327 h 435"/>
                <a:gd name="T10" fmla="*/ 1824748938 w 1153"/>
                <a:gd name="T11" fmla="*/ 1848540327 h 435"/>
                <a:gd name="T12" fmla="*/ 1824748938 w 1153"/>
                <a:gd name="T13" fmla="*/ 1848540327 h 435"/>
                <a:gd name="T14" fmla="*/ 1824748938 w 1153"/>
                <a:gd name="T15" fmla="*/ 1848540327 h 435"/>
                <a:gd name="T16" fmla="*/ 1824748938 w 1153"/>
                <a:gd name="T17" fmla="*/ 1848540327 h 435"/>
                <a:gd name="T18" fmla="*/ 1824748938 w 1153"/>
                <a:gd name="T19" fmla="*/ 0 h 435"/>
                <a:gd name="T20" fmla="*/ 1824748938 w 1153"/>
                <a:gd name="T21" fmla="*/ 1848540327 h 435"/>
                <a:gd name="T22" fmla="*/ 1824748938 w 1153"/>
                <a:gd name="T23" fmla="*/ 1848540327 h 4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53"/>
                <a:gd name="T37" fmla="*/ 0 h 435"/>
                <a:gd name="T38" fmla="*/ 1153 w 1153"/>
                <a:gd name="T39" fmla="*/ 435 h 43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53" h="435">
                  <a:moveTo>
                    <a:pt x="838" y="9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86" y="432"/>
                    <a:pt x="86" y="432"/>
                    <a:pt x="86" y="432"/>
                  </a:cubicBezTo>
                  <a:cubicBezTo>
                    <a:pt x="86" y="432"/>
                    <a:pt x="117" y="435"/>
                    <a:pt x="120" y="435"/>
                  </a:cubicBezTo>
                  <a:cubicBezTo>
                    <a:pt x="123" y="435"/>
                    <a:pt x="258" y="416"/>
                    <a:pt x="258" y="416"/>
                  </a:cubicBezTo>
                  <a:cubicBezTo>
                    <a:pt x="1000" y="282"/>
                    <a:pt x="1000" y="282"/>
                    <a:pt x="1000" y="282"/>
                  </a:cubicBezTo>
                  <a:cubicBezTo>
                    <a:pt x="1153" y="254"/>
                    <a:pt x="1153" y="254"/>
                    <a:pt x="1153" y="254"/>
                  </a:cubicBezTo>
                  <a:cubicBezTo>
                    <a:pt x="1153" y="254"/>
                    <a:pt x="1142" y="264"/>
                    <a:pt x="1131" y="251"/>
                  </a:cubicBezTo>
                  <a:cubicBezTo>
                    <a:pt x="1121" y="237"/>
                    <a:pt x="978" y="72"/>
                    <a:pt x="978" y="72"/>
                  </a:cubicBezTo>
                  <a:cubicBezTo>
                    <a:pt x="933" y="0"/>
                    <a:pt x="933" y="0"/>
                    <a:pt x="933" y="0"/>
                  </a:cubicBezTo>
                  <a:cubicBezTo>
                    <a:pt x="838" y="7"/>
                    <a:pt x="838" y="7"/>
                    <a:pt x="838" y="7"/>
                  </a:cubicBezTo>
                  <a:lnTo>
                    <a:pt x="838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Freeform 17"/>
            <p:cNvSpPr>
              <a:spLocks noChangeArrowheads="1"/>
            </p:cNvSpPr>
            <p:nvPr/>
          </p:nvSpPr>
          <p:spPr bwMode="auto">
            <a:xfrm>
              <a:off x="1140" y="2269"/>
              <a:ext cx="1906" cy="364"/>
            </a:xfrm>
            <a:custGeom>
              <a:avLst/>
              <a:gdLst>
                <a:gd name="T0" fmla="*/ 1825489781 w 1985"/>
                <a:gd name="T1" fmla="*/ 1808010771 h 380"/>
                <a:gd name="T2" fmla="*/ 1825489781 w 1985"/>
                <a:gd name="T3" fmla="*/ 1808010771 h 380"/>
                <a:gd name="T4" fmla="*/ 1825489781 w 1985"/>
                <a:gd name="T5" fmla="*/ 0 h 380"/>
                <a:gd name="T6" fmla="*/ 1825489781 w 1985"/>
                <a:gd name="T7" fmla="*/ 1808010771 h 380"/>
                <a:gd name="T8" fmla="*/ 1825489781 w 1985"/>
                <a:gd name="T9" fmla="*/ 1808010771 h 380"/>
                <a:gd name="T10" fmla="*/ 1825489781 w 1985"/>
                <a:gd name="T11" fmla="*/ 1808010771 h 380"/>
                <a:gd name="T12" fmla="*/ 1825489781 w 1985"/>
                <a:gd name="T13" fmla="*/ 1808010771 h 380"/>
                <a:gd name="T14" fmla="*/ 1825489781 w 1985"/>
                <a:gd name="T15" fmla="*/ 1808010771 h 380"/>
                <a:gd name="T16" fmla="*/ 1825489781 w 1985"/>
                <a:gd name="T17" fmla="*/ 1808010771 h 380"/>
                <a:gd name="T18" fmla="*/ 1825489781 w 1985"/>
                <a:gd name="T19" fmla="*/ 1808010771 h 380"/>
                <a:gd name="T20" fmla="*/ 1825489781 w 1985"/>
                <a:gd name="T21" fmla="*/ 1808010771 h 380"/>
                <a:gd name="T22" fmla="*/ 1825489781 w 1985"/>
                <a:gd name="T23" fmla="*/ 1808010771 h 380"/>
                <a:gd name="T24" fmla="*/ 1825489781 w 1985"/>
                <a:gd name="T25" fmla="*/ 1808010771 h 380"/>
                <a:gd name="T26" fmla="*/ 1825489781 w 1985"/>
                <a:gd name="T27" fmla="*/ 1808010771 h 380"/>
                <a:gd name="T28" fmla="*/ 1825489781 w 1985"/>
                <a:gd name="T29" fmla="*/ 1808010771 h 380"/>
                <a:gd name="T30" fmla="*/ 1825489781 w 1985"/>
                <a:gd name="T31" fmla="*/ 1808010771 h 380"/>
                <a:gd name="T32" fmla="*/ 1825489781 w 1985"/>
                <a:gd name="T33" fmla="*/ 1808010771 h 380"/>
                <a:gd name="T34" fmla="*/ 1825489781 w 1985"/>
                <a:gd name="T35" fmla="*/ 1808010771 h 380"/>
                <a:gd name="T36" fmla="*/ 1825489781 w 1985"/>
                <a:gd name="T37" fmla="*/ 1808010771 h 380"/>
                <a:gd name="T38" fmla="*/ 1825489781 w 1985"/>
                <a:gd name="T39" fmla="*/ 1808010771 h 380"/>
                <a:gd name="T40" fmla="*/ 1825489781 w 1985"/>
                <a:gd name="T41" fmla="*/ 1808010771 h 380"/>
                <a:gd name="T42" fmla="*/ 1825489781 w 1985"/>
                <a:gd name="T43" fmla="*/ 1808010771 h 380"/>
                <a:gd name="T44" fmla="*/ 1825489781 w 1985"/>
                <a:gd name="T45" fmla="*/ 1808010771 h 380"/>
                <a:gd name="T46" fmla="*/ 1825489781 w 1985"/>
                <a:gd name="T47" fmla="*/ 1808010771 h 380"/>
                <a:gd name="T48" fmla="*/ 1825489781 w 1985"/>
                <a:gd name="T49" fmla="*/ 1808010771 h 380"/>
                <a:gd name="T50" fmla="*/ 1825489781 w 1985"/>
                <a:gd name="T51" fmla="*/ 1808010771 h 380"/>
                <a:gd name="T52" fmla="*/ 1825489781 w 1985"/>
                <a:gd name="T53" fmla="*/ 1808010771 h 380"/>
                <a:gd name="T54" fmla="*/ 1825489781 w 1985"/>
                <a:gd name="T55" fmla="*/ 1808010771 h 380"/>
                <a:gd name="T56" fmla="*/ 1825489781 w 1985"/>
                <a:gd name="T57" fmla="*/ 1808010771 h 380"/>
                <a:gd name="T58" fmla="*/ 1825489781 w 1985"/>
                <a:gd name="T59" fmla="*/ 1808010771 h 380"/>
                <a:gd name="T60" fmla="*/ 1825489781 w 1985"/>
                <a:gd name="T61" fmla="*/ 1808010771 h 380"/>
                <a:gd name="T62" fmla="*/ 1825489781 w 1985"/>
                <a:gd name="T63" fmla="*/ 1808010771 h 380"/>
                <a:gd name="T64" fmla="*/ 1825489781 w 1985"/>
                <a:gd name="T65" fmla="*/ 1808010771 h 380"/>
                <a:gd name="T66" fmla="*/ 1825489781 w 1985"/>
                <a:gd name="T67" fmla="*/ 1808010771 h 380"/>
                <a:gd name="T68" fmla="*/ 1825489781 w 1985"/>
                <a:gd name="T69" fmla="*/ 1808010771 h 380"/>
                <a:gd name="T70" fmla="*/ 1825489781 w 1985"/>
                <a:gd name="T71" fmla="*/ 1808010771 h 380"/>
                <a:gd name="T72" fmla="*/ 1825489781 w 1985"/>
                <a:gd name="T73" fmla="*/ 1808010771 h 380"/>
                <a:gd name="T74" fmla="*/ 1825489781 w 1985"/>
                <a:gd name="T75" fmla="*/ 1808010771 h 380"/>
                <a:gd name="T76" fmla="*/ 1825489781 w 1985"/>
                <a:gd name="T77" fmla="*/ 1808010771 h 380"/>
                <a:gd name="T78" fmla="*/ 1825489781 w 1985"/>
                <a:gd name="T79" fmla="*/ 1808010771 h 380"/>
                <a:gd name="T80" fmla="*/ 0 w 1985"/>
                <a:gd name="T81" fmla="*/ 1808010771 h 380"/>
                <a:gd name="T82" fmla="*/ 1825489781 w 1985"/>
                <a:gd name="T83" fmla="*/ 1808010771 h 38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985"/>
                <a:gd name="T127" fmla="*/ 0 h 380"/>
                <a:gd name="T128" fmla="*/ 1985 w 1985"/>
                <a:gd name="T129" fmla="*/ 380 h 38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985" h="380">
                  <a:moveTo>
                    <a:pt x="6" y="121"/>
                  </a:moveTo>
                  <a:cubicBezTo>
                    <a:pt x="518" y="35"/>
                    <a:pt x="518" y="35"/>
                    <a:pt x="518" y="35"/>
                  </a:cubicBezTo>
                  <a:cubicBezTo>
                    <a:pt x="701" y="0"/>
                    <a:pt x="701" y="0"/>
                    <a:pt x="701" y="0"/>
                  </a:cubicBezTo>
                  <a:cubicBezTo>
                    <a:pt x="739" y="24"/>
                    <a:pt x="739" y="24"/>
                    <a:pt x="739" y="24"/>
                  </a:cubicBezTo>
                  <a:cubicBezTo>
                    <a:pt x="739" y="24"/>
                    <a:pt x="881" y="22"/>
                    <a:pt x="897" y="20"/>
                  </a:cubicBezTo>
                  <a:cubicBezTo>
                    <a:pt x="913" y="18"/>
                    <a:pt x="1004" y="17"/>
                    <a:pt x="1008" y="16"/>
                  </a:cubicBezTo>
                  <a:cubicBezTo>
                    <a:pt x="1012" y="15"/>
                    <a:pt x="1028" y="12"/>
                    <a:pt x="1028" y="12"/>
                  </a:cubicBezTo>
                  <a:cubicBezTo>
                    <a:pt x="1028" y="12"/>
                    <a:pt x="1077" y="46"/>
                    <a:pt x="1084" y="48"/>
                  </a:cubicBezTo>
                  <a:cubicBezTo>
                    <a:pt x="1090" y="49"/>
                    <a:pt x="1136" y="83"/>
                    <a:pt x="1140" y="88"/>
                  </a:cubicBezTo>
                  <a:cubicBezTo>
                    <a:pt x="1145" y="92"/>
                    <a:pt x="1164" y="113"/>
                    <a:pt x="1193" y="174"/>
                  </a:cubicBezTo>
                  <a:cubicBezTo>
                    <a:pt x="1221" y="235"/>
                    <a:pt x="1221" y="230"/>
                    <a:pt x="1221" y="230"/>
                  </a:cubicBezTo>
                  <a:cubicBezTo>
                    <a:pt x="1241" y="220"/>
                    <a:pt x="1241" y="220"/>
                    <a:pt x="1241" y="220"/>
                  </a:cubicBezTo>
                  <a:cubicBezTo>
                    <a:pt x="1246" y="107"/>
                    <a:pt x="1246" y="107"/>
                    <a:pt x="1246" y="107"/>
                  </a:cubicBezTo>
                  <a:cubicBezTo>
                    <a:pt x="1246" y="107"/>
                    <a:pt x="1290" y="107"/>
                    <a:pt x="1300" y="107"/>
                  </a:cubicBezTo>
                  <a:cubicBezTo>
                    <a:pt x="1311" y="107"/>
                    <a:pt x="1435" y="112"/>
                    <a:pt x="1441" y="112"/>
                  </a:cubicBezTo>
                  <a:cubicBezTo>
                    <a:pt x="1447" y="112"/>
                    <a:pt x="1553" y="110"/>
                    <a:pt x="1553" y="110"/>
                  </a:cubicBezTo>
                  <a:cubicBezTo>
                    <a:pt x="1553" y="110"/>
                    <a:pt x="1573" y="90"/>
                    <a:pt x="1589" y="109"/>
                  </a:cubicBezTo>
                  <a:cubicBezTo>
                    <a:pt x="1621" y="118"/>
                    <a:pt x="1734" y="128"/>
                    <a:pt x="1739" y="128"/>
                  </a:cubicBezTo>
                  <a:cubicBezTo>
                    <a:pt x="1894" y="139"/>
                    <a:pt x="1894" y="139"/>
                    <a:pt x="1894" y="139"/>
                  </a:cubicBezTo>
                  <a:cubicBezTo>
                    <a:pt x="1985" y="363"/>
                    <a:pt x="1985" y="363"/>
                    <a:pt x="1985" y="363"/>
                  </a:cubicBezTo>
                  <a:cubicBezTo>
                    <a:pt x="1974" y="380"/>
                    <a:pt x="1974" y="380"/>
                    <a:pt x="1974" y="380"/>
                  </a:cubicBezTo>
                  <a:cubicBezTo>
                    <a:pt x="1974" y="380"/>
                    <a:pt x="1395" y="318"/>
                    <a:pt x="1314" y="328"/>
                  </a:cubicBezTo>
                  <a:cubicBezTo>
                    <a:pt x="1315" y="337"/>
                    <a:pt x="1246" y="325"/>
                    <a:pt x="1239" y="322"/>
                  </a:cubicBezTo>
                  <a:cubicBezTo>
                    <a:pt x="1232" y="320"/>
                    <a:pt x="1234" y="313"/>
                    <a:pt x="1234" y="313"/>
                  </a:cubicBezTo>
                  <a:cubicBezTo>
                    <a:pt x="1234" y="313"/>
                    <a:pt x="1192" y="325"/>
                    <a:pt x="1181" y="326"/>
                  </a:cubicBezTo>
                  <a:cubicBezTo>
                    <a:pt x="1171" y="327"/>
                    <a:pt x="1023" y="337"/>
                    <a:pt x="991" y="337"/>
                  </a:cubicBezTo>
                  <a:cubicBezTo>
                    <a:pt x="959" y="336"/>
                    <a:pt x="934" y="342"/>
                    <a:pt x="923" y="344"/>
                  </a:cubicBezTo>
                  <a:cubicBezTo>
                    <a:pt x="913" y="346"/>
                    <a:pt x="866" y="348"/>
                    <a:pt x="866" y="348"/>
                  </a:cubicBezTo>
                  <a:cubicBezTo>
                    <a:pt x="672" y="361"/>
                    <a:pt x="672" y="361"/>
                    <a:pt x="672" y="361"/>
                  </a:cubicBezTo>
                  <a:cubicBezTo>
                    <a:pt x="672" y="361"/>
                    <a:pt x="647" y="295"/>
                    <a:pt x="650" y="274"/>
                  </a:cubicBezTo>
                  <a:cubicBezTo>
                    <a:pt x="653" y="254"/>
                    <a:pt x="646" y="247"/>
                    <a:pt x="646" y="247"/>
                  </a:cubicBezTo>
                  <a:cubicBezTo>
                    <a:pt x="646" y="247"/>
                    <a:pt x="584" y="264"/>
                    <a:pt x="569" y="269"/>
                  </a:cubicBezTo>
                  <a:cubicBezTo>
                    <a:pt x="555" y="274"/>
                    <a:pt x="267" y="329"/>
                    <a:pt x="258" y="332"/>
                  </a:cubicBezTo>
                  <a:cubicBezTo>
                    <a:pt x="249" y="334"/>
                    <a:pt x="235" y="338"/>
                    <a:pt x="226" y="339"/>
                  </a:cubicBezTo>
                  <a:cubicBezTo>
                    <a:pt x="218" y="339"/>
                    <a:pt x="188" y="315"/>
                    <a:pt x="179" y="306"/>
                  </a:cubicBezTo>
                  <a:cubicBezTo>
                    <a:pt x="170" y="298"/>
                    <a:pt x="48" y="193"/>
                    <a:pt x="48" y="193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3" y="157"/>
                    <a:pt x="13" y="157"/>
                    <a:pt x="13" y="157"/>
                  </a:cubicBezTo>
                  <a:cubicBezTo>
                    <a:pt x="9" y="151"/>
                    <a:pt x="9" y="151"/>
                    <a:pt x="9" y="151"/>
                  </a:cubicBezTo>
                  <a:cubicBezTo>
                    <a:pt x="10" y="146"/>
                    <a:pt x="10" y="146"/>
                    <a:pt x="10" y="146"/>
                  </a:cubicBezTo>
                  <a:cubicBezTo>
                    <a:pt x="0" y="134"/>
                    <a:pt x="0" y="134"/>
                    <a:pt x="0" y="134"/>
                  </a:cubicBezTo>
                  <a:lnTo>
                    <a:pt x="6" y="1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Freeform 19"/>
            <p:cNvSpPr>
              <a:spLocks noEditPoints="1" noChangeArrowheads="1"/>
            </p:cNvSpPr>
            <p:nvPr/>
          </p:nvSpPr>
          <p:spPr bwMode="auto">
            <a:xfrm>
              <a:off x="907" y="2323"/>
              <a:ext cx="273" cy="133"/>
            </a:xfrm>
            <a:custGeom>
              <a:avLst/>
              <a:gdLst>
                <a:gd name="T0" fmla="*/ 1859664975 w 283"/>
                <a:gd name="T1" fmla="*/ 1800019575 h 139"/>
                <a:gd name="T2" fmla="*/ 1859664975 w 283"/>
                <a:gd name="T3" fmla="*/ 1800019575 h 139"/>
                <a:gd name="T4" fmla="*/ 1859664975 w 283"/>
                <a:gd name="T5" fmla="*/ 0 h 139"/>
                <a:gd name="T6" fmla="*/ 1859664975 w 283"/>
                <a:gd name="T7" fmla="*/ 1800019575 h 139"/>
                <a:gd name="T8" fmla="*/ 0 w 283"/>
                <a:gd name="T9" fmla="*/ 1800019575 h 139"/>
                <a:gd name="T10" fmla="*/ 1859664975 w 283"/>
                <a:gd name="T11" fmla="*/ 1800019575 h 139"/>
                <a:gd name="T12" fmla="*/ 1859664975 w 283"/>
                <a:gd name="T13" fmla="*/ 1800019575 h 139"/>
                <a:gd name="T14" fmla="*/ 1859664975 w 283"/>
                <a:gd name="T15" fmla="*/ 1800019575 h 139"/>
                <a:gd name="T16" fmla="*/ 1859664975 w 283"/>
                <a:gd name="T17" fmla="*/ 1800019575 h 139"/>
                <a:gd name="T18" fmla="*/ 1859664975 w 283"/>
                <a:gd name="T19" fmla="*/ 1800019575 h 139"/>
                <a:gd name="T20" fmla="*/ 1859664975 w 283"/>
                <a:gd name="T21" fmla="*/ 1800019575 h 139"/>
                <a:gd name="T22" fmla="*/ 1859664975 w 283"/>
                <a:gd name="T23" fmla="*/ 1800019575 h 139"/>
                <a:gd name="T24" fmla="*/ 1859664975 w 283"/>
                <a:gd name="T25" fmla="*/ 1800019575 h 139"/>
                <a:gd name="T26" fmla="*/ 1859664975 w 283"/>
                <a:gd name="T27" fmla="*/ 1800019575 h 139"/>
                <a:gd name="T28" fmla="*/ 1859664975 w 283"/>
                <a:gd name="T29" fmla="*/ 1800019575 h 13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3"/>
                <a:gd name="T46" fmla="*/ 0 h 139"/>
                <a:gd name="T47" fmla="*/ 283 w 283"/>
                <a:gd name="T48" fmla="*/ 139 h 13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3" h="139">
                  <a:moveTo>
                    <a:pt x="241" y="25"/>
                  </a:moveTo>
                  <a:cubicBezTo>
                    <a:pt x="159" y="3"/>
                    <a:pt x="159" y="3"/>
                    <a:pt x="159" y="3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134" y="139"/>
                    <a:pt x="139" y="139"/>
                  </a:cubicBezTo>
                  <a:cubicBezTo>
                    <a:pt x="144" y="139"/>
                    <a:pt x="200" y="103"/>
                    <a:pt x="200" y="103"/>
                  </a:cubicBezTo>
                  <a:cubicBezTo>
                    <a:pt x="280" y="49"/>
                    <a:pt x="280" y="49"/>
                    <a:pt x="280" y="49"/>
                  </a:cubicBezTo>
                  <a:cubicBezTo>
                    <a:pt x="283" y="42"/>
                    <a:pt x="283" y="42"/>
                    <a:pt x="283" y="42"/>
                  </a:cubicBezTo>
                  <a:lnTo>
                    <a:pt x="241" y="25"/>
                  </a:lnTo>
                  <a:close/>
                  <a:moveTo>
                    <a:pt x="152" y="99"/>
                  </a:moveTo>
                  <a:cubicBezTo>
                    <a:pt x="60" y="68"/>
                    <a:pt x="60" y="68"/>
                    <a:pt x="60" y="68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165" y="90"/>
                    <a:pt x="165" y="90"/>
                    <a:pt x="165" y="90"/>
                  </a:cubicBezTo>
                  <a:lnTo>
                    <a:pt x="152" y="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矩形​​ 2"/>
          <p:cNvSpPr/>
          <p:nvPr/>
        </p:nvSpPr>
        <p:spPr bwMode="auto">
          <a:xfrm>
            <a:off x="3713163" y="1444625"/>
            <a:ext cx="4951412" cy="7572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3713163" y="2409825"/>
            <a:ext cx="48974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>
                <a:latin typeface="Arial" panose="020B0604020202020204" pitchFamily="34" charset="0"/>
              </a:rPr>
              <a:t>Here we got China’s largest original PPT material, and the strongest PPT producing team. We got the training</a:t>
            </a:r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2506663"/>
            <a:ext cx="4565650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4625975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20775" y="279400"/>
            <a:ext cx="2122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Arial Black" panose="020B0A04020102020204" pitchFamily="34" charset="0"/>
                <a:ea typeface="方正大标宋简体" panose="02010601030101010101" pitchFamily="65" charset="-122"/>
              </a:rPr>
              <a:t>THANKS</a:t>
            </a:r>
            <a:endParaRPr lang="en-US" altLang="zh-CN" b="1">
              <a:solidFill>
                <a:schemeClr val="bg1"/>
              </a:solidFill>
              <a:latin typeface="Arial Black" panose="020B0A04020102020204" pitchFamily="34" charset="0"/>
              <a:ea typeface="方正大标宋简体" panose="02010601030101010101" pitchFamily="65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717442" y="929548"/>
            <a:ext cx="2576346" cy="15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0" hangingPunct="0">
              <a:lnSpc>
                <a:spcPts val="3600"/>
              </a:lnSpc>
              <a:defRPr sz="440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For your </a:t>
            </a:r>
            <a:endParaRPr lang="en-US" altLang="zh-CN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dedicated </a:t>
            </a:r>
            <a:endParaRPr lang="en-US" altLang="zh-CN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service</a:t>
            </a:r>
            <a:endParaRPr lang="en-US" altLang="zh-CN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57225" y="774700"/>
            <a:ext cx="304958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1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Shanghai Rapidesign Advertising Co.,Ltd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7893844" y="2726531"/>
            <a:ext cx="765175" cy="37941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>
            <a:off x="743744" y="2731294"/>
            <a:ext cx="765175" cy="37941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93262" y="3546762"/>
            <a:ext cx="2155911" cy="151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Reach</a:t>
            </a:r>
            <a:endParaRPr lang="en-US" altLang="zh-CN" sz="4400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  <a:p>
            <a:pPr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Stability </a:t>
            </a:r>
            <a:endParaRPr lang="en-US" altLang="zh-CN" sz="4400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  <a:p>
            <a:pPr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>
                    <a:lumMod val="75000"/>
                    <a:alpha val="55000"/>
                  </a:schemeClr>
                </a:solidFill>
                <a:ea typeface="+mn-ea"/>
              </a:rPr>
              <a:t>With us</a:t>
            </a:r>
            <a:endParaRPr lang="en-US" altLang="zh-CN" sz="4400" dirty="0">
              <a:solidFill>
                <a:schemeClr val="bg1">
                  <a:lumMod val="75000"/>
                  <a:alpha val="55000"/>
                </a:schemeClr>
              </a:solidFill>
              <a:ea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3328988"/>
            <a:ext cx="1419225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4048125"/>
            <a:ext cx="1412875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200" y="4038600"/>
            <a:ext cx="1412875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 rot="2723728">
            <a:off x="2887663" y="820738"/>
            <a:ext cx="3435350" cy="3435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26988"/>
            <a:ext cx="4852988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 rot="2723728">
            <a:off x="2894013" y="842963"/>
            <a:ext cx="3438525" cy="3425825"/>
          </a:xfrm>
          <a:prstGeom prst="rect">
            <a:avLst/>
          </a:prstGeom>
          <a:solidFill>
            <a:schemeClr val="bg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rot="2723728">
            <a:off x="2885282" y="824706"/>
            <a:ext cx="3454400" cy="3440113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52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5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5" presetClass="entr" presetSubtype="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  <p:bldP spid="12" grpId="0" animBg="1"/>
      <p:bldP spid="17" grpId="0" animBg="1"/>
      <p:bldP spid="17" grpId="1" animBg="1"/>
      <p:bldP spid="19" grpId="0" animBg="1"/>
      <p:bldP spid="19" grpId="1" animBg="1"/>
      <p:bldP spid="20" grpId="0" animBg="1"/>
      <p:bldP spid="20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1739</Words>
  <Application>WPS 演示</Application>
  <PresentationFormat>全屏显示(16:9)</PresentationFormat>
  <Paragraphs>106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Arial Black</vt:lpstr>
      <vt:lpstr>方正大标宋简体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M120085D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2012-05-21T06:49:00Z</dcterms:created>
  <dcterms:modified xsi:type="dcterms:W3CDTF">2018-08-28T07:14:53Z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