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DD0"/>
    <a:srgbClr val="FFFFFF"/>
    <a:srgbClr val="000000"/>
    <a:srgbClr val="3F67A6"/>
    <a:srgbClr val="1C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 autoAdjust="0"/>
    <p:restoredTop sz="92085" autoAdjust="0"/>
  </p:normalViewPr>
  <p:slideViewPr>
    <p:cSldViewPr showGuides="1">
      <p:cViewPr varScale="1">
        <p:scale>
          <a:sx n="109" d="100"/>
          <a:sy n="109" d="100"/>
        </p:scale>
        <p:origin x="11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C18800-C031-4241-9B1C-320959045DA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AC48F-E5FD-4B6F-B7D8-843916B53D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F:\263\111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713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F:\263\111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:\263\111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-4763"/>
            <a:ext cx="1109663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2581149" y="2614613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252536" y="4449763"/>
            <a:ext cx="9865096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778750" y="1491631"/>
            <a:ext cx="0" cy="3672407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F:\263\111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-4763"/>
            <a:ext cx="1109662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 flipV="1">
            <a:off x="768350" y="51470"/>
            <a:ext cx="0" cy="3672407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F:\263\SW-531111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266700" y="3175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F:\263\图片1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04875"/>
            <a:ext cx="4465637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5295E-B8AB-41F9-81B9-6357BF3355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77CAC-07EC-461D-A6A1-48D3188C6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E7CFC-5D5D-4C9D-B2CB-DF7CC5EBE9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7A05-7A3C-4FE6-9F2D-08A951FF2C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F:\263\111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236538"/>
            <a:ext cx="91440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>
            <a:off x="2616049" y="231775"/>
            <a:ext cx="7031413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:\263\SW-53111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>
            <a:fillRect/>
          </a:stretch>
        </p:blipFill>
        <p:spPr bwMode="auto">
          <a:xfrm>
            <a:off x="0" y="3508375"/>
            <a:ext cx="982821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:\263\111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8938"/>
            <a:ext cx="914400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-252536" y="4846638"/>
            <a:ext cx="9865096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:\263\图片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-195263"/>
            <a:ext cx="1260475" cy="115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6998D-2D28-43E5-BDEB-A643407600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970D-0FB3-4F6E-9C19-76A627A25C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2D11B-9189-4D9D-B977-00F701B026C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415E-54D7-4822-A8E0-3893F1B44F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AA0D8-F8F7-4AAD-8CE3-D909EB25C7A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2BEC3-22FC-4FCF-9E81-FD4BA5B64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43E4-3201-43BB-BD85-F7D07A8448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B2F1-D480-4DFB-9391-25D1F9AA73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83D5-B222-4323-940C-9EADEBE2B2C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40FF7-8990-4FF7-AAAA-228D30B4DD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0D5D0-81B4-448D-8B78-39F5417FFB4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3D9F-905A-4D28-B2F0-A3FCCA8712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01-B842-4171-B70B-F4B5F8511AD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03F6F-9D9A-415A-9746-088789CBB5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C29C7-C6C6-45FC-951B-0F102DECCD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E3ECE6F-841E-435B-8129-207F689CFA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2581149" y="2506583"/>
            <a:ext cx="5663259" cy="1177502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Kozuka Gothic Pro R" panose="020B04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5400" dirty="0">
              <a:gradFill>
                <a:gsLst>
                  <a:gs pos="32000">
                    <a:schemeClr val="bg1"/>
                  </a:gs>
                  <a:gs pos="85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Kozuka Gothic Pro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149" name="TextBox 83"/>
          <p:cNvSpPr txBox="1">
            <a:spLocks noChangeArrowheads="1"/>
          </p:cNvSpPr>
          <p:nvPr/>
        </p:nvSpPr>
        <p:spPr bwMode="auto">
          <a:xfrm>
            <a:off x="1025525" y="4449763"/>
            <a:ext cx="18780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​ 57"/>
          <p:cNvSpPr/>
          <p:nvPr/>
        </p:nvSpPr>
        <p:spPr bwMode="auto">
          <a:xfrm>
            <a:off x="1382713" y="1735138"/>
            <a:ext cx="6372225" cy="1673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pc="-100" dirty="0">
                <a:solidFill>
                  <a:srgbClr val="165D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前  言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目  录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799692" y="1559724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9692" y="2112438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99692" y="2665152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9692" y="3217865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1512168" cy="5810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过 渡 页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9692" y="2391869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9692" y="1262066"/>
            <a:ext cx="5544616" cy="361997"/>
            <a:chOff x="1799692" y="1203598"/>
            <a:chExt cx="5544616" cy="361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1799692" y="1203598"/>
              <a:ext cx="5544616" cy="360040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4114" y="1227041"/>
              <a:ext cx="141577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9692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燕尾形 29"/>
          <p:cNvSpPr/>
          <p:nvPr/>
        </p:nvSpPr>
        <p:spPr>
          <a:xfrm rot="5400000">
            <a:off x="2516187" y="1662113"/>
            <a:ext cx="188913" cy="287338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4477544" y="1661319"/>
            <a:ext cx="188913" cy="288925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6439694" y="1661319"/>
            <a:ext cx="188913" cy="288925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61910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128" y="1995686"/>
            <a:ext cx="1620180" cy="2304256"/>
            <a:chOff x="1799692" y="915566"/>
            <a:chExt cx="1620180" cy="2304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1799692" y="915566"/>
              <a:ext cx="1620180" cy="2304256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979712" y="1086262"/>
              <a:ext cx="1261884" cy="449385"/>
            </a:xfrm>
            <a:prstGeom prst="roundRect">
              <a:avLst>
                <a:gd name="adj" fmla="val 7849"/>
              </a:avLst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9712" y="1169766"/>
              <a:ext cx="1261884" cy="307777"/>
            </a:xfrm>
            <a:prstGeom prst="rect">
              <a:avLst/>
            </a:prstGeom>
            <a:noFill/>
            <a:ln w="317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9712" y="1732410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9712" y="2153865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9712" y="2575319"/>
              <a:ext cx="1261884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6847721" y="876291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45927" y="3900627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56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811727" y="1543971"/>
            <a:ext cx="1965636" cy="1886382"/>
            <a:chOff x="1037298" y="2344487"/>
            <a:chExt cx="2275613" cy="218386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饼形 29"/>
            <p:cNvSpPr/>
            <p:nvPr/>
          </p:nvSpPr>
          <p:spPr>
            <a:xfrm rot="5400000">
              <a:off x="1037298" y="2344487"/>
              <a:ext cx="2112628" cy="2112628"/>
            </a:xfrm>
            <a:prstGeom prst="pie">
              <a:avLst>
                <a:gd name="adj1" fmla="val 0"/>
                <a:gd name="adj2" fmla="val 12879490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饼形 30"/>
            <p:cNvSpPr/>
            <p:nvPr/>
          </p:nvSpPr>
          <p:spPr>
            <a:xfrm rot="18109379">
              <a:off x="1200283" y="2415720"/>
              <a:ext cx="2112628" cy="2112628"/>
            </a:xfrm>
            <a:prstGeom prst="pie">
              <a:avLst>
                <a:gd name="adj1" fmla="val 177895"/>
                <a:gd name="adj2" fmla="val 8839569"/>
              </a:avLst>
            </a:prstGeom>
            <a:solidFill>
              <a:srgbClr val="165DD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5512" y="1022160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圆角矩形 50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76673" y="3628962"/>
            <a:ext cx="1569169" cy="543331"/>
            <a:chOff x="554559" y="868762"/>
            <a:chExt cx="1569169" cy="5433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554559" y="868762"/>
              <a:ext cx="1569169" cy="543331"/>
            </a:xfrm>
            <a:prstGeom prst="roundRect">
              <a:avLst/>
            </a:prstGeom>
            <a:solidFill>
              <a:schemeClr val="tx1"/>
            </a:solidFill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TextBox 43"/>
            <p:cNvSpPr txBox="1">
              <a:spLocks noChangeArrowheads="1"/>
            </p:cNvSpPr>
            <p:nvPr/>
          </p:nvSpPr>
          <p:spPr bwMode="auto">
            <a:xfrm>
              <a:off x="667804" y="879532"/>
              <a:ext cx="134267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40001" y="1543971"/>
            <a:ext cx="1922605" cy="2048470"/>
            <a:chOff x="1037298" y="2344488"/>
            <a:chExt cx="2225795" cy="23715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饼形 36"/>
            <p:cNvSpPr/>
            <p:nvPr/>
          </p:nvSpPr>
          <p:spPr>
            <a:xfrm rot="5400000">
              <a:off x="1037298" y="2344488"/>
              <a:ext cx="2112628" cy="2112628"/>
            </a:xfrm>
            <a:prstGeom prst="pie">
              <a:avLst>
                <a:gd name="adj1" fmla="val 0"/>
                <a:gd name="adj2" fmla="val 18825649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饼形 37"/>
            <p:cNvSpPr/>
            <p:nvPr/>
          </p:nvSpPr>
          <p:spPr>
            <a:xfrm rot="18109379">
              <a:off x="1150466" y="2603370"/>
              <a:ext cx="2112628" cy="2112627"/>
            </a:xfrm>
            <a:prstGeom prst="pie">
              <a:avLst>
                <a:gd name="adj1" fmla="val 6071443"/>
                <a:gd name="adj2" fmla="val 8839569"/>
              </a:avLst>
            </a:prstGeom>
            <a:solidFill>
              <a:srgbClr val="165DD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321" name="组合 43"/>
          <p:cNvGrpSpPr/>
          <p:nvPr/>
        </p:nvGrpSpPr>
        <p:grpSpPr bwMode="auto">
          <a:xfrm rot="7200000">
            <a:off x="7061200" y="1716088"/>
            <a:ext cx="1081087" cy="471488"/>
            <a:chOff x="2238229" y="4335027"/>
            <a:chExt cx="939619" cy="501417"/>
          </a:xfrm>
        </p:grpSpPr>
        <p:cxnSp>
          <p:nvCxnSpPr>
            <p:cNvPr id="40" name="直接连接符 39"/>
            <p:cNvCxnSpPr/>
            <p:nvPr/>
          </p:nvCxnSpPr>
          <p:spPr>
            <a:xfrm rot="14400000" flipV="1">
              <a:off x="2571773" y="4261104"/>
              <a:ext cx="0" cy="676084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4873545" flipH="1">
              <a:off x="2806630" y="4467205"/>
              <a:ext cx="501416" cy="2387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2" name="组合 49"/>
          <p:cNvGrpSpPr/>
          <p:nvPr/>
        </p:nvGrpSpPr>
        <p:grpSpPr bwMode="auto">
          <a:xfrm>
            <a:off x="6227763" y="3397250"/>
            <a:ext cx="447675" cy="749300"/>
            <a:chOff x="2249512" y="4106003"/>
            <a:chExt cx="621185" cy="522196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3" name="组合 43"/>
          <p:cNvGrpSpPr/>
          <p:nvPr/>
        </p:nvGrpSpPr>
        <p:grpSpPr bwMode="auto">
          <a:xfrm rot="3600000" flipV="1">
            <a:off x="920750" y="1851026"/>
            <a:ext cx="1074737" cy="442912"/>
            <a:chOff x="2237686" y="4323416"/>
            <a:chExt cx="933484" cy="501418"/>
          </a:xfrm>
        </p:grpSpPr>
        <p:cxnSp>
          <p:nvCxnSpPr>
            <p:cNvPr id="46" name="直接连接符 45"/>
            <p:cNvCxnSpPr/>
            <p:nvPr/>
          </p:nvCxnSpPr>
          <p:spPr>
            <a:xfrm rot="14400000" flipV="1">
              <a:off x="2575148" y="4266147"/>
              <a:ext cx="0" cy="675639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4873545" flipH="1">
              <a:off x="2800905" y="4455069"/>
              <a:ext cx="501418" cy="23854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4" name="组合 49"/>
          <p:cNvGrpSpPr/>
          <p:nvPr/>
        </p:nvGrpSpPr>
        <p:grpSpPr bwMode="auto">
          <a:xfrm>
            <a:off x="3084513" y="2971800"/>
            <a:ext cx="447675" cy="749300"/>
            <a:chOff x="2249512" y="4106003"/>
            <a:chExt cx="621185" cy="522196"/>
          </a:xfrm>
        </p:grpSpPr>
        <p:cxnSp>
          <p:nvCxnSpPr>
            <p:cNvPr id="49" name="直接连接符 48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燕尾形 61"/>
          <p:cNvSpPr/>
          <p:nvPr/>
        </p:nvSpPr>
        <p:spPr>
          <a:xfrm>
            <a:off x="4600575" y="2549525"/>
            <a:ext cx="188913" cy="287338"/>
          </a:xfrm>
          <a:prstGeom prst="chevron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9200">
                <a:srgbClr val="FFFFFF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486"/>
            <a:ext cx="3528392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zh-CN" altLang="en-US" sz="2400" dirty="0"/>
              <a:t>点击添加标题</a:t>
            </a:r>
            <a:endParaRPr lang="zh-CN" altLang="en-US" sz="2400" dirty="0"/>
          </a:p>
        </p:txBody>
      </p:sp>
      <p:sp>
        <p:nvSpPr>
          <p:cNvPr id="3" name="矩形​​ 4"/>
          <p:cNvSpPr/>
          <p:nvPr/>
        </p:nvSpPr>
        <p:spPr>
          <a:xfrm>
            <a:off x="3390900" y="2368550"/>
            <a:ext cx="4075113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F:\商务图片\4565_0808 (7)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63" y="1812480"/>
            <a:ext cx="1811377" cy="1914451"/>
          </a:xfrm>
          <a:prstGeom prst="roundRect">
            <a:avLst>
              <a:gd name="adj" fmla="val 34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2483768" y="2778816"/>
            <a:ext cx="5663259" cy="1177502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gradFill>
                  <a:gsLst>
                    <a:gs pos="32000">
                      <a:schemeClr val="bg1"/>
                    </a:gs>
                    <a:gs pos="85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Kozuka Gothic Pro R" panose="020B0400000000000000" pitchFamily="34" charset="-128"/>
                <a:cs typeface="Arial" panose="020B0604020202020204" pitchFamily="34" charset="0"/>
              </a:rPr>
              <a:t>THANKS</a:t>
            </a:r>
            <a:endParaRPr lang="zh-CN" altLang="en-US" sz="5400" dirty="0">
              <a:gradFill>
                <a:gsLst>
                  <a:gs pos="32000">
                    <a:schemeClr val="bg1"/>
                  </a:gs>
                  <a:gs pos="85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Kozuka Gothic Pro R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全屏显示(16:9)</PresentationFormat>
  <Paragraphs>72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Kozuka Gothic Pro R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27</cp:revision>
  <dcterms:created xsi:type="dcterms:W3CDTF">2011-05-27T08:23:00Z</dcterms:created>
  <dcterms:modified xsi:type="dcterms:W3CDTF">2018-08-28T08:14:47Z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