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0095" cy="6859270"/>
  <p:notesSz cx="6858000" cy="9144000"/>
  <p:embeddedFontLst>
    <p:embeddedFont>
      <p:font typeface="微软雅黑" panose="020B0503020204020204" pitchFamily="34" charset="-122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专业字体设计服务/WWW.ZTSGC.COM/" panose="02000000000000000000" pitchFamily="2" charset="-122"/>
      <p:regular r:id="rId41"/>
    </p:embeddedFont>
    <p:embeddedFont>
      <p:font typeface="Bodoni MT Black" panose="02070A03080606020203" pitchFamily="18" charset="0"/>
      <p:bold r:id="rId42"/>
    </p:embeddedFont>
    <p:embeddedFont>
      <p:font typeface="Yu Gothic Light" panose="020B0300000000000000" pitchFamily="34" charset="-128"/>
      <p:regular r:id="rId43"/>
    </p:embeddedFont>
    <p:embeddedFont>
      <p:font typeface="方正铁筋隶书简体" panose="03000509000000000000" pitchFamily="65" charset="-122"/>
      <p:regular r:id="rId44"/>
    </p:embeddedFont>
    <p:embeddedFont>
      <p:font typeface="方正卡通简体" panose="03000509000000000000" pitchFamily="65" charset="-122"/>
      <p:regular r:id="rId45"/>
    </p:embeddedFont>
    <p:embeddedFont>
      <p:font typeface="Calibri Light" panose="020F0302020204030204" charset="0"/>
      <p:regular r:id="rId46"/>
      <p:italic r:id="rId47"/>
    </p:embeddedFont>
    <p:embeddedFont>
      <p:font typeface="等线" panose="02010600030101010101" charset="-122"/>
      <p:regular r:id="rId48"/>
    </p:embeddedFont>
    <p:embeddedFont>
      <p:font typeface="Segoe UI" panose="020B0502040204020203" pitchFamily="34" charset="0"/>
      <p:regular r:id="rId49"/>
      <p:bold r:id="rId50"/>
      <p:italic r:id="rId51"/>
      <p:boldItalic r:id="rId52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42" y="147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font" Target="fonts/font17.fntdata"/><Relationship Id="rId51" Type="http://schemas.openxmlformats.org/officeDocument/2006/relationships/font" Target="fonts/font16.fntdata"/><Relationship Id="rId50" Type="http://schemas.openxmlformats.org/officeDocument/2006/relationships/font" Target="fonts/font15.fntdata"/><Relationship Id="rId5" Type="http://schemas.openxmlformats.org/officeDocument/2006/relationships/slide" Target="slides/slide3.xml"/><Relationship Id="rId49" Type="http://schemas.openxmlformats.org/officeDocument/2006/relationships/font" Target="fonts/font14.fntdata"/><Relationship Id="rId48" Type="http://schemas.openxmlformats.org/officeDocument/2006/relationships/font" Target="fonts/font13.fntdata"/><Relationship Id="rId47" Type="http://schemas.openxmlformats.org/officeDocument/2006/relationships/font" Target="fonts/font12.fntdata"/><Relationship Id="rId46" Type="http://schemas.openxmlformats.org/officeDocument/2006/relationships/font" Target="fonts/font11.fntdata"/><Relationship Id="rId45" Type="http://schemas.openxmlformats.org/officeDocument/2006/relationships/font" Target="fonts/font10.fntdata"/><Relationship Id="rId44" Type="http://schemas.openxmlformats.org/officeDocument/2006/relationships/font" Target="fonts/font9.fntdata"/><Relationship Id="rId43" Type="http://schemas.openxmlformats.org/officeDocument/2006/relationships/font" Target="fonts/font8.fntdata"/><Relationship Id="rId42" Type="http://schemas.openxmlformats.org/officeDocument/2006/relationships/font" Target="fonts/font7.fntdata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slide" Target="slides/slide2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2B46A-31A8-4BD9-A989-46FE03C78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6950E-3208-4633-87C5-2AEDC2C871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97"/>
          <a:stretch>
            <a:fillRect/>
          </a:stretch>
        </p:blipFill>
        <p:spPr>
          <a:xfrm>
            <a:off x="0" y="0"/>
            <a:ext cx="12190413" cy="6897697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0" y="6508284"/>
            <a:ext cx="12190413" cy="386504"/>
            <a:chOff x="0" y="6506777"/>
            <a:chExt cx="12192000" cy="386415"/>
          </a:xfrm>
        </p:grpSpPr>
        <p:sp>
          <p:nvSpPr>
            <p:cNvPr id="9" name="矩形 8"/>
            <p:cNvSpPr/>
            <p:nvPr/>
          </p:nvSpPr>
          <p:spPr>
            <a:xfrm>
              <a:off x="0" y="6506777"/>
              <a:ext cx="12192000" cy="386415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52000">
                  <a:schemeClr val="accent3">
                    <a:lumMod val="50000"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21459" y="6550495"/>
              <a:ext cx="7349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914400"/>
              <a:r>
                <a:rPr lang="zh-CN" altLang="en-US" sz="1400" spc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        普及精品</a:t>
              </a:r>
              <a:endParaRPr lang="zh-CN" altLang="en-US" sz="1400" spc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0331-725B-430D-BA09-11381F5B5C5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6D43-533B-47CA-8977-1D84E4B251C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0331-725B-430D-BA09-11381F5B5C5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6D43-533B-47CA-8977-1D84E4B251C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3"/>
            <a:ext cx="9142810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295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105B-ABD9-4C6D-BF6F-D1D0797F3D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7D2F-06F1-4FB8-B511-D5757C3CDF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0331-725B-430D-BA09-11381F5B5C5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6D43-533B-47CA-8977-1D84E4B251C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0331-725B-430D-BA09-11381F5B5C5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6D43-533B-47CA-8977-1D84E4B251C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0331-725B-430D-BA09-11381F5B5C5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6D43-533B-47CA-8977-1D84E4B251C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0331-725B-430D-BA09-11381F5B5C5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6D43-533B-47CA-8977-1D84E4B251C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0331-725B-430D-BA09-11381F5B5C5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6D43-533B-47CA-8977-1D84E4B251C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0331-725B-430D-BA09-11381F5B5C5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6D43-533B-47CA-8977-1D84E4B251C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0331-725B-430D-BA09-11381F5B5C5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6D43-533B-47CA-8977-1D84E4B251C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0331-725B-430D-BA09-11381F5B5C5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6D43-533B-47CA-8977-1D84E4B251C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F080331-725B-430D-BA09-11381F5B5C5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0A06D43-533B-47CA-8977-1D84E4B251C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97"/>
          <a:stretch>
            <a:fillRect/>
          </a:stretch>
        </p:blipFill>
        <p:spPr>
          <a:xfrm>
            <a:off x="1" y="1"/>
            <a:ext cx="12190413" cy="68976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1" t="15362" r="15209" b="15008"/>
          <a:stretch>
            <a:fillRect/>
          </a:stretch>
        </p:blipFill>
        <p:spPr>
          <a:xfrm rot="1166081">
            <a:off x="3707917" y="1379176"/>
            <a:ext cx="4752811" cy="4776306"/>
          </a:xfrm>
          <a:prstGeom prst="rect">
            <a:avLst/>
          </a:prstGeom>
          <a:effectLst>
            <a:outerShdw blurRad="381000" sx="106000" sy="106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" name="组合 1"/>
          <p:cNvGrpSpPr/>
          <p:nvPr/>
        </p:nvGrpSpPr>
        <p:grpSpPr>
          <a:xfrm>
            <a:off x="8595373" y="3682507"/>
            <a:ext cx="1379821" cy="2248651"/>
            <a:chOff x="8596490" y="3681655"/>
            <a:chExt cx="1380001" cy="224813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63" t="24594" r="37737" b="25460"/>
            <a:stretch>
              <a:fillRect/>
            </a:stretch>
          </p:blipFill>
          <p:spPr>
            <a:xfrm rot="21108395">
              <a:off x="9281094" y="3681655"/>
              <a:ext cx="695397" cy="224813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82" t="26931" r="46578" b="25873"/>
            <a:stretch>
              <a:fillRect/>
            </a:stretch>
          </p:blipFill>
          <p:spPr>
            <a:xfrm rot="294077">
              <a:off x="8596490" y="4007132"/>
              <a:ext cx="772615" cy="1893330"/>
            </a:xfrm>
            <a:prstGeom prst="rect">
              <a:avLst/>
            </a:prstGeom>
          </p:spPr>
        </p:pic>
      </p:grpSp>
      <p:sp>
        <p:nvSpPr>
          <p:cNvPr id="9" name="TextBox 13"/>
          <p:cNvSpPr txBox="1">
            <a:spLocks noChangeArrowheads="1"/>
          </p:cNvSpPr>
          <p:nvPr/>
        </p:nvSpPr>
        <p:spPr bwMode="auto">
          <a:xfrm rot="1762781">
            <a:off x="4056567" y="1896947"/>
            <a:ext cx="4330979" cy="38932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prstTxWarp prst="textArchUp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zh-CN" altLang="en-US" sz="3600" b="1" spc="600" dirty="0">
                <a:solidFill>
                  <a:srgbClr val="F6F0E4"/>
                </a:solidFill>
                <a:latin typeface="专业字体设计服务/WWW.ZTSGC.COM/" panose="02000000000000000000" pitchFamily="2" charset="-122"/>
                <a:ea typeface="专业字体设计服务/WWW.ZTSGC.COM/" panose="02000000000000000000" pitchFamily="2" charset="-122"/>
              </a:rPr>
              <a:t>上海锐普广告有限公司</a:t>
            </a:r>
            <a:endParaRPr lang="zh-CN" altLang="en-US" sz="3600" b="1" spc="600" dirty="0">
              <a:solidFill>
                <a:srgbClr val="F6F0E4"/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  <a:p>
            <a:pPr defTabSz="914400" eaLnBrk="1" hangingPunct="1"/>
            <a:endParaRPr lang="zh-CN" altLang="en-US" sz="3600" spc="600" dirty="0">
              <a:ln w="0"/>
              <a:solidFill>
                <a:srgbClr val="F6F0E4"/>
              </a:solidFill>
              <a:latin typeface="专业字体设计服务/WWW.ZTSGC.COM/" panose="02000000000000000000" pitchFamily="2" charset="-122"/>
              <a:ea typeface="专业字体设计服务/WWW.ZTSGC.COM/" panose="02000000000000000000" pitchFamily="2" charset="-122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4585041" y="2181418"/>
            <a:ext cx="2998468" cy="208532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prstTxWarp prst="textArchUp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6600" spc="600" dirty="0">
                <a:ln w="0"/>
                <a:solidFill>
                  <a:srgbClr val="663300"/>
                </a:solidFill>
                <a:latin typeface="Bodoni MT Black" panose="02070A03080606020203" pitchFamily="18" charset="0"/>
                <a:ea typeface="Yu Gothic Light" panose="020B0300000000000000" pitchFamily="34" charset="-128"/>
              </a:rPr>
              <a:t>POWER</a:t>
            </a:r>
            <a:endParaRPr lang="zh-CN" altLang="en-US" sz="6600" spc="600" dirty="0">
              <a:ln w="0"/>
              <a:solidFill>
                <a:srgbClr val="663300"/>
              </a:solidFill>
              <a:latin typeface="Bodoni MT Black" panose="02070A03080606020203" pitchFamily="18" charset="0"/>
              <a:ea typeface="Yu Gothic Light" panose="020B0300000000000000" pitchFamily="34" charset="-128"/>
            </a:endParaRP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 rot="731705" flipH="1" flipV="1">
            <a:off x="4447547" y="3367037"/>
            <a:ext cx="2998468" cy="208532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prstTxWarp prst="textArchUp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en-US" altLang="zh-CN" sz="6600" spc="600" dirty="0">
                <a:ln w="0"/>
                <a:solidFill>
                  <a:srgbClr val="663300"/>
                </a:solidFill>
                <a:latin typeface="Bodoni MT Black" panose="02070A03080606020203" pitchFamily="18" charset="0"/>
                <a:ea typeface="Yu Gothic Light" panose="020B0300000000000000" pitchFamily="34" charset="-128"/>
              </a:rPr>
              <a:t>POINT</a:t>
            </a:r>
            <a:endParaRPr lang="zh-CN" altLang="en-US" sz="6600" spc="600" dirty="0">
              <a:ln w="0"/>
              <a:solidFill>
                <a:srgbClr val="663300"/>
              </a:solidFill>
              <a:latin typeface="Bodoni MT Black" panose="02070A03080606020203" pitchFamily="18" charset="0"/>
              <a:ea typeface="Yu Gothic Light" panose="020B0300000000000000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949450" y="5988999"/>
            <a:ext cx="14337033" cy="1088085"/>
            <a:chOff x="-949575" y="5987611"/>
            <a:chExt cx="14338899" cy="1087833"/>
          </a:xfrm>
        </p:grpSpPr>
        <p:sp>
          <p:nvSpPr>
            <p:cNvPr id="11" name="矩形 10"/>
            <p:cNvSpPr/>
            <p:nvPr/>
          </p:nvSpPr>
          <p:spPr>
            <a:xfrm>
              <a:off x="-949575" y="6067936"/>
              <a:ext cx="14224000" cy="628080"/>
            </a:xfrm>
            <a:prstGeom prst="rect">
              <a:avLst/>
            </a:prstGeom>
            <a:gradFill flip="none" rotWithShape="1">
              <a:gsLst>
                <a:gs pos="0">
                  <a:srgbClr val="F6F0E4"/>
                </a:gs>
                <a:gs pos="52000">
                  <a:schemeClr val="accent3">
                    <a:lumMod val="50000"/>
                    <a:alpha val="0"/>
                  </a:schemeClr>
                </a:gs>
                <a:gs pos="100000">
                  <a:srgbClr val="F6F0E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772561" y="606793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简约商务通用模板</a:t>
              </a:r>
              <a:endParaRPr lang="zh-CN" altLang="en-US" sz="2400" dirty="0">
                <a:solidFill>
                  <a:prstClr val="white"/>
                </a:solidFill>
                <a:latin typeface="方正铁筋隶书简体" panose="03000509000000000000" pitchFamily="65" charset="-122"/>
                <a:ea typeface="创艺简细圆" pitchFamily="2" charset="-122"/>
              </a:endParaRPr>
            </a:p>
          </p:txBody>
        </p:sp>
        <p:pic>
          <p:nvPicPr>
            <p:cNvPr id="80" name="图片 79"/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82" t="26931" r="46578" b="25873"/>
            <a:stretch>
              <a:fillRect/>
            </a:stretch>
          </p:blipFill>
          <p:spPr>
            <a:xfrm rot="1431492">
              <a:off x="4581803" y="6000736"/>
              <a:ext cx="223615" cy="547979"/>
            </a:xfrm>
            <a:prstGeom prst="rect">
              <a:avLst/>
            </a:prstGeom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 rotWithShape="1"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63" t="24594" r="37737" b="25460"/>
            <a:stretch>
              <a:fillRect/>
            </a:stretch>
          </p:blipFill>
          <p:spPr>
            <a:xfrm rot="20939483">
              <a:off x="7348647" y="5987611"/>
              <a:ext cx="177622" cy="574229"/>
            </a:xfrm>
            <a:prstGeom prst="rect">
              <a:avLst/>
            </a:prstGeom>
          </p:spPr>
        </p:pic>
        <p:sp>
          <p:nvSpPr>
            <p:cNvPr id="83" name="文本框 82"/>
            <p:cNvSpPr txBox="1"/>
            <p:nvPr/>
          </p:nvSpPr>
          <p:spPr>
            <a:xfrm>
              <a:off x="2523059" y="6134507"/>
              <a:ext cx="7349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914400"/>
              <a:r>
                <a:rPr lang="zh-CN" altLang="en-US" sz="1400" spc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        普及精品</a:t>
              </a:r>
              <a:endParaRPr lang="zh-CN" altLang="en-US" sz="1400" spc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-834676" y="6689029"/>
              <a:ext cx="14224000" cy="386415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52000">
                  <a:schemeClr val="accent3">
                    <a:lumMod val="50000"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97"/>
          <a:stretch>
            <a:fillRect/>
          </a:stretch>
        </p:blipFill>
        <p:spPr>
          <a:xfrm>
            <a:off x="1" y="1"/>
            <a:ext cx="12190413" cy="689769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" y="2513653"/>
            <a:ext cx="12190413" cy="166742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2000">
                <a:schemeClr val="accent3">
                  <a:lumMod val="50000"/>
                  <a:alpha val="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24310" y="2513656"/>
            <a:ext cx="1666824" cy="1667427"/>
            <a:chOff x="5125347" y="173219"/>
            <a:chExt cx="1831854" cy="1831854"/>
          </a:xfrm>
        </p:grpSpPr>
        <p:sp>
          <p:nvSpPr>
            <p:cNvPr id="5" name="椭圆 4"/>
            <p:cNvSpPr/>
            <p:nvPr/>
          </p:nvSpPr>
          <p:spPr>
            <a:xfrm>
              <a:off x="5248122" y="301745"/>
              <a:ext cx="1574800" cy="157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125347" y="173219"/>
              <a:ext cx="1831854" cy="183185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srgbClr val="663300"/>
                </a:solidFill>
              </a:endParaRPr>
            </a:p>
          </p:txBody>
        </p:sp>
        <p:sp>
          <p:nvSpPr>
            <p:cNvPr id="7" name="TextBox 9"/>
            <p:cNvSpPr txBox="1"/>
            <p:nvPr/>
          </p:nvSpPr>
          <p:spPr bwMode="auto">
            <a:xfrm>
              <a:off x="5683370" y="512065"/>
              <a:ext cx="640509" cy="1217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en-US" altLang="zh-CN" sz="6600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6600" spc="600" dirty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 flipH="1">
            <a:off x="4900670" y="2572150"/>
            <a:ext cx="17582" cy="16089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254393" y="2572149"/>
            <a:ext cx="3990004" cy="1687177"/>
            <a:chOff x="5255077" y="2571554"/>
            <a:chExt cx="3990523" cy="1686786"/>
          </a:xfrm>
        </p:grpSpPr>
        <p:sp>
          <p:nvSpPr>
            <p:cNvPr id="8" name="TextBox 9"/>
            <p:cNvSpPr txBox="1"/>
            <p:nvPr/>
          </p:nvSpPr>
          <p:spPr bwMode="auto">
            <a:xfrm>
              <a:off x="5255077" y="2571554"/>
              <a:ext cx="33809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2400" spc="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24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5255077" y="3150344"/>
              <a:ext cx="3990523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-949451" y="6069341"/>
            <a:ext cx="14222149" cy="628225"/>
          </a:xfrm>
          <a:prstGeom prst="rect">
            <a:avLst/>
          </a:prstGeom>
          <a:gradFill flip="none" rotWithShape="1">
            <a:gsLst>
              <a:gs pos="0">
                <a:srgbClr val="F6F0E4"/>
              </a:gs>
              <a:gs pos="52000">
                <a:schemeClr val="accent3">
                  <a:lumMod val="50000"/>
                  <a:alpha val="0"/>
                </a:schemeClr>
              </a:gs>
              <a:gs pos="100000">
                <a:srgbClr val="F6F0E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834567" y="6677877"/>
            <a:ext cx="14222149" cy="38650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2000">
                <a:schemeClr val="accent3">
                  <a:lumMod val="50000"/>
                  <a:alpha val="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2731" y="6135928"/>
            <a:ext cx="7348126" cy="30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/>
            <a:r>
              <a:rPr lang="zh-CN" altLang="en-US" sz="1400" spc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锐意进取        普及精品</a:t>
            </a:r>
            <a:endParaRPr lang="zh-CN" altLang="en-US" sz="1400" spc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32112" y="1610051"/>
            <a:ext cx="1533786" cy="3488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 defTabSz="913765">
              <a:lnSpc>
                <a:spcPts val="2000"/>
              </a:lnSpc>
              <a:spcBef>
                <a:spcPct val="0"/>
              </a:spcBef>
              <a:defRPr/>
            </a:pPr>
            <a:r>
              <a:rPr lang="zh-CN" altLang="en-US" sz="1400" kern="1100" spc="9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点击添加内容</a:t>
            </a:r>
            <a:endParaRPr lang="zh-CN" altLang="en-US" sz="1400" kern="1100" spc="93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67486" y="3498311"/>
            <a:ext cx="888836" cy="605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lnSpc>
                <a:spcPts val="2000"/>
              </a:lnSpc>
              <a:spcBef>
                <a:spcPct val="0"/>
              </a:spcBef>
              <a:defRPr/>
            </a:pPr>
            <a:r>
              <a:rPr lang="zh-CN" altLang="en-US" sz="1400" kern="1100" spc="9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点击添加内容</a:t>
            </a:r>
            <a:endParaRPr lang="zh-CN" altLang="en-US" sz="1400" kern="1100" spc="93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3479" y="3455003"/>
            <a:ext cx="888836" cy="605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lnSpc>
                <a:spcPts val="2000"/>
              </a:lnSpc>
              <a:spcBef>
                <a:spcPct val="0"/>
              </a:spcBef>
              <a:defRPr/>
            </a:pPr>
            <a:r>
              <a:rPr lang="zh-CN" altLang="en-US" sz="1400" kern="1100" spc="9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点击添加内容</a:t>
            </a:r>
            <a:endParaRPr lang="zh-CN" altLang="en-US" sz="1400" kern="1100" spc="93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86789" y="2010400"/>
            <a:ext cx="3495039" cy="3474035"/>
            <a:chOff x="2287087" y="2009933"/>
            <a:chExt cx="3495494" cy="3473231"/>
          </a:xfrm>
        </p:grpSpPr>
        <p:sp>
          <p:nvSpPr>
            <p:cNvPr id="5" name="Freeform 57"/>
            <p:cNvSpPr/>
            <p:nvPr/>
          </p:nvSpPr>
          <p:spPr bwMode="auto">
            <a:xfrm>
              <a:off x="2990103" y="2009933"/>
              <a:ext cx="2077213" cy="1028808"/>
            </a:xfrm>
            <a:custGeom>
              <a:avLst/>
              <a:gdLst>
                <a:gd name="T0" fmla="*/ 2147483647 w 204"/>
                <a:gd name="T1" fmla="*/ 0 h 101"/>
                <a:gd name="T2" fmla="*/ 2147483647 w 204"/>
                <a:gd name="T3" fmla="*/ 2147483647 h 101"/>
                <a:gd name="T4" fmla="*/ 0 w 204"/>
                <a:gd name="T5" fmla="*/ 2147483647 h 101"/>
                <a:gd name="T6" fmla="*/ 2147483647 w 204"/>
                <a:gd name="T7" fmla="*/ 2147483647 h 101"/>
                <a:gd name="T8" fmla="*/ 2147483647 w 204"/>
                <a:gd name="T9" fmla="*/ 2147483647 h 101"/>
                <a:gd name="T10" fmla="*/ 2147483647 w 204"/>
                <a:gd name="T11" fmla="*/ 2147483647 h 101"/>
                <a:gd name="T12" fmla="*/ 2147483647 w 204"/>
                <a:gd name="T13" fmla="*/ 2147483647 h 101"/>
                <a:gd name="T14" fmla="*/ 2147483647 w 204"/>
                <a:gd name="T15" fmla="*/ 2147483647 h 101"/>
                <a:gd name="T16" fmla="*/ 2147483647 w 204"/>
                <a:gd name="T17" fmla="*/ 0 h 1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4" h="101">
                  <a:moveTo>
                    <a:pt x="102" y="0"/>
                  </a:moveTo>
                  <a:cubicBezTo>
                    <a:pt x="84" y="24"/>
                    <a:pt x="84" y="24"/>
                    <a:pt x="84" y="24"/>
                  </a:cubicBezTo>
                  <a:cubicBezTo>
                    <a:pt x="52" y="29"/>
                    <a:pt x="23" y="43"/>
                    <a:pt x="0" y="65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54" y="84"/>
                    <a:pt x="78" y="74"/>
                    <a:pt x="104" y="74"/>
                  </a:cubicBezTo>
                  <a:cubicBezTo>
                    <a:pt x="129" y="74"/>
                    <a:pt x="151" y="83"/>
                    <a:pt x="168" y="97"/>
                  </a:cubicBezTo>
                  <a:cubicBezTo>
                    <a:pt x="204" y="61"/>
                    <a:pt x="204" y="61"/>
                    <a:pt x="204" y="61"/>
                  </a:cubicBezTo>
                  <a:cubicBezTo>
                    <a:pt x="182" y="41"/>
                    <a:pt x="152" y="27"/>
                    <a:pt x="120" y="24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defTabSz="913765"/>
              <a:endPara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8"/>
            <p:cNvSpPr/>
            <p:nvPr/>
          </p:nvSpPr>
          <p:spPr bwMode="auto">
            <a:xfrm>
              <a:off x="4763572" y="2693357"/>
              <a:ext cx="1019009" cy="2138453"/>
            </a:xfrm>
            <a:custGeom>
              <a:avLst/>
              <a:gdLst>
                <a:gd name="T0" fmla="*/ 2147483647 w 100"/>
                <a:gd name="T1" fmla="*/ 2147483647 h 210"/>
                <a:gd name="T2" fmla="*/ 2147483647 w 100"/>
                <a:gd name="T3" fmla="*/ 0 h 210"/>
                <a:gd name="T4" fmla="*/ 0 w 100"/>
                <a:gd name="T5" fmla="*/ 2147483647 h 210"/>
                <a:gd name="T6" fmla="*/ 2147483647 w 100"/>
                <a:gd name="T7" fmla="*/ 2147483647 h 210"/>
                <a:gd name="T8" fmla="*/ 2147483647 w 100"/>
                <a:gd name="T9" fmla="*/ 2147483647 h 210"/>
                <a:gd name="T10" fmla="*/ 2147483647 w 100"/>
                <a:gd name="T11" fmla="*/ 2147483647 h 210"/>
                <a:gd name="T12" fmla="*/ 2147483647 w 100"/>
                <a:gd name="T13" fmla="*/ 2147483647 h 210"/>
                <a:gd name="T14" fmla="*/ 2147483647 w 100"/>
                <a:gd name="T15" fmla="*/ 2147483647 h 210"/>
                <a:gd name="T16" fmla="*/ 2147483647 w 100"/>
                <a:gd name="T17" fmla="*/ 2147483647 h 2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0" h="210">
                  <a:moveTo>
                    <a:pt x="80" y="91"/>
                  </a:moveTo>
                  <a:cubicBezTo>
                    <a:pt x="76" y="55"/>
                    <a:pt x="60" y="24"/>
                    <a:pt x="36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8" y="54"/>
                    <a:pt x="30" y="79"/>
                    <a:pt x="30" y="106"/>
                  </a:cubicBezTo>
                  <a:cubicBezTo>
                    <a:pt x="30" y="133"/>
                    <a:pt x="19" y="156"/>
                    <a:pt x="3" y="174"/>
                  </a:cubicBezTo>
                  <a:cubicBezTo>
                    <a:pt x="39" y="210"/>
                    <a:pt x="39" y="210"/>
                    <a:pt x="39" y="210"/>
                  </a:cubicBezTo>
                  <a:cubicBezTo>
                    <a:pt x="61" y="187"/>
                    <a:pt x="76" y="156"/>
                    <a:pt x="80" y="122"/>
                  </a:cubicBezTo>
                  <a:cubicBezTo>
                    <a:pt x="100" y="106"/>
                    <a:pt x="100" y="106"/>
                    <a:pt x="100" y="106"/>
                  </a:cubicBezTo>
                  <a:lnTo>
                    <a:pt x="80" y="91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Freeform 55"/>
            <p:cNvSpPr/>
            <p:nvPr/>
          </p:nvSpPr>
          <p:spPr bwMode="auto">
            <a:xfrm>
              <a:off x="2287087" y="2722751"/>
              <a:ext cx="1019009" cy="2079661"/>
            </a:xfrm>
            <a:custGeom>
              <a:avLst/>
              <a:gdLst>
                <a:gd name="T0" fmla="*/ 2147483647 w 100"/>
                <a:gd name="T1" fmla="*/ 2147483647 h 204"/>
                <a:gd name="T2" fmla="*/ 0 w 100"/>
                <a:gd name="T3" fmla="*/ 2147483647 h 204"/>
                <a:gd name="T4" fmla="*/ 2147483647 w 100"/>
                <a:gd name="T5" fmla="*/ 2147483647 h 204"/>
                <a:gd name="T6" fmla="*/ 2147483647 w 100"/>
                <a:gd name="T7" fmla="*/ 2147483647 h 204"/>
                <a:gd name="T8" fmla="*/ 2147483647 w 100"/>
                <a:gd name="T9" fmla="*/ 2147483647 h 204"/>
                <a:gd name="T10" fmla="*/ 2147483647 w 100"/>
                <a:gd name="T11" fmla="*/ 2147483647 h 204"/>
                <a:gd name="T12" fmla="*/ 2147483647 w 100"/>
                <a:gd name="T13" fmla="*/ 2147483647 h 204"/>
                <a:gd name="T14" fmla="*/ 2147483647 w 100"/>
                <a:gd name="T15" fmla="*/ 0 h 204"/>
                <a:gd name="T16" fmla="*/ 2147483647 w 100"/>
                <a:gd name="T17" fmla="*/ 2147483647 h 2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0" h="204">
                  <a:moveTo>
                    <a:pt x="24" y="85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28" y="153"/>
                    <a:pt x="41" y="181"/>
                    <a:pt x="61" y="204"/>
                  </a:cubicBezTo>
                  <a:cubicBezTo>
                    <a:pt x="97" y="167"/>
                    <a:pt x="97" y="167"/>
                    <a:pt x="97" y="167"/>
                  </a:cubicBezTo>
                  <a:cubicBezTo>
                    <a:pt x="83" y="150"/>
                    <a:pt x="74" y="128"/>
                    <a:pt x="74" y="103"/>
                  </a:cubicBezTo>
                  <a:cubicBezTo>
                    <a:pt x="74" y="78"/>
                    <a:pt x="84" y="54"/>
                    <a:pt x="100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2" y="23"/>
                    <a:pt x="28" y="53"/>
                    <a:pt x="24" y="85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defTabSz="913765"/>
              <a:endPara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56"/>
            <p:cNvSpPr/>
            <p:nvPr/>
          </p:nvSpPr>
          <p:spPr bwMode="auto">
            <a:xfrm>
              <a:off x="2989842" y="4466602"/>
              <a:ext cx="2128655" cy="1016562"/>
            </a:xfrm>
            <a:custGeom>
              <a:avLst/>
              <a:gdLst>
                <a:gd name="T0" fmla="*/ 2147483647 w 209"/>
                <a:gd name="T1" fmla="*/ 0 h 100"/>
                <a:gd name="T2" fmla="*/ 0 w 209"/>
                <a:gd name="T3" fmla="*/ 2147483647 h 100"/>
                <a:gd name="T4" fmla="*/ 2147483647 w 209"/>
                <a:gd name="T5" fmla="*/ 2147483647 h 100"/>
                <a:gd name="T6" fmla="*/ 2147483647 w 209"/>
                <a:gd name="T7" fmla="*/ 2147483647 h 100"/>
                <a:gd name="T8" fmla="*/ 2147483647 w 209"/>
                <a:gd name="T9" fmla="*/ 2147483647 h 100"/>
                <a:gd name="T10" fmla="*/ 2147483647 w 209"/>
                <a:gd name="T11" fmla="*/ 2147483647 h 100"/>
                <a:gd name="T12" fmla="*/ 2147483647 w 209"/>
                <a:gd name="T13" fmla="*/ 2147483647 h 100"/>
                <a:gd name="T14" fmla="*/ 2147483647 w 209"/>
                <a:gd name="T15" fmla="*/ 2147483647 h 100"/>
                <a:gd name="T16" fmla="*/ 2147483647 w 209"/>
                <a:gd name="T17" fmla="*/ 0 h 1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9" h="100">
                  <a:moveTo>
                    <a:pt x="36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3" y="60"/>
                    <a:pt x="54" y="76"/>
                    <a:pt x="89" y="8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154" y="77"/>
                    <a:pt x="185" y="62"/>
                    <a:pt x="209" y="40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55" y="20"/>
                    <a:pt x="132" y="30"/>
                    <a:pt x="106" y="30"/>
                  </a:cubicBezTo>
                  <a:cubicBezTo>
                    <a:pt x="79" y="30"/>
                    <a:pt x="54" y="18"/>
                    <a:pt x="36" y="0"/>
                  </a:cubicBez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defTabSz="913765"/>
              <a:endParaRPr lang="zh-CN" altLang="en-US" sz="1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335329" y="5527687"/>
            <a:ext cx="1514731" cy="34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3765">
              <a:lnSpc>
                <a:spcPts val="2000"/>
              </a:lnSpc>
              <a:spcBef>
                <a:spcPct val="0"/>
              </a:spcBef>
              <a:defRPr/>
            </a:pPr>
            <a:r>
              <a:rPr lang="zh-CN" altLang="en-US" sz="1400" kern="1100" spc="9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点击添加内容</a:t>
            </a:r>
            <a:endParaRPr lang="zh-CN" altLang="en-US" sz="1400" kern="1100" spc="93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411654" y="2337452"/>
            <a:ext cx="3441456" cy="3383947"/>
            <a:chOff x="7412619" y="2336911"/>
            <a:chExt cx="3441904" cy="3383164"/>
          </a:xfrm>
        </p:grpSpPr>
        <p:grpSp>
          <p:nvGrpSpPr>
            <p:cNvPr id="2" name="组合 1"/>
            <p:cNvGrpSpPr/>
            <p:nvPr/>
          </p:nvGrpSpPr>
          <p:grpSpPr>
            <a:xfrm>
              <a:off x="7422023" y="2336911"/>
              <a:ext cx="3432500" cy="1129251"/>
              <a:chOff x="7422023" y="2336911"/>
              <a:chExt cx="3432500" cy="1129251"/>
            </a:xfrm>
          </p:grpSpPr>
          <p:sp>
            <p:nvSpPr>
              <p:cNvPr id="17" name="矩形 91"/>
              <p:cNvSpPr>
                <a:spLocks noChangeArrowheads="1"/>
              </p:cNvSpPr>
              <p:nvPr/>
            </p:nvSpPr>
            <p:spPr bwMode="auto">
              <a:xfrm>
                <a:off x="7425043" y="2727669"/>
                <a:ext cx="3429480" cy="7384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914400">
                  <a:lnSpc>
                    <a:spcPct val="150000"/>
                  </a:lnSpc>
                  <a:defRPr/>
                </a:pPr>
                <a:r>
                  <a:rPr lang="zh-CN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设计团队， 坚持精益求精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7422023" y="2336911"/>
                <a:ext cx="2052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7412619" y="3688750"/>
              <a:ext cx="3318881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24" name="组合 23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35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17931" y="2489776"/>
            <a:ext cx="3354553" cy="482712"/>
            <a:chOff x="4418505" y="2489200"/>
            <a:chExt cx="3354990" cy="482600"/>
          </a:xfrm>
        </p:grpSpPr>
        <p:grpSp>
          <p:nvGrpSpPr>
            <p:cNvPr id="4" name="组合 3"/>
            <p:cNvGrpSpPr/>
            <p:nvPr/>
          </p:nvGrpSpPr>
          <p:grpSpPr>
            <a:xfrm>
              <a:off x="4418505" y="2489200"/>
              <a:ext cx="3354990" cy="482600"/>
              <a:chOff x="4418505" y="2489200"/>
              <a:chExt cx="3354990" cy="482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18505" y="2489200"/>
                <a:ext cx="3150695" cy="482600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任意多边形 5"/>
              <p:cNvSpPr/>
              <p:nvPr/>
            </p:nvSpPr>
            <p:spPr>
              <a:xfrm>
                <a:off x="6967121" y="2489200"/>
                <a:ext cx="806374" cy="482600"/>
              </a:xfrm>
              <a:custGeom>
                <a:avLst/>
                <a:gdLst>
                  <a:gd name="connsiteX0" fmla="*/ 0 w 806374"/>
                  <a:gd name="connsiteY0" fmla="*/ 0 h 482600"/>
                  <a:gd name="connsiteX1" fmla="*/ 634924 w 806374"/>
                  <a:gd name="connsiteY1" fmla="*/ 0 h 482600"/>
                  <a:gd name="connsiteX2" fmla="*/ 634924 w 806374"/>
                  <a:gd name="connsiteY2" fmla="*/ 94411 h 482600"/>
                  <a:gd name="connsiteX3" fmla="*/ 806374 w 806374"/>
                  <a:gd name="connsiteY3" fmla="*/ 241301 h 482600"/>
                  <a:gd name="connsiteX4" fmla="*/ 634924 w 806374"/>
                  <a:gd name="connsiteY4" fmla="*/ 388189 h 482600"/>
                  <a:gd name="connsiteX5" fmla="*/ 634924 w 806374"/>
                  <a:gd name="connsiteY5" fmla="*/ 482600 h 482600"/>
                  <a:gd name="connsiteX6" fmla="*/ 0 w 806374"/>
                  <a:gd name="connsiteY6" fmla="*/ 482600 h 48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6374" h="482600">
                    <a:moveTo>
                      <a:pt x="0" y="0"/>
                    </a:moveTo>
                    <a:lnTo>
                      <a:pt x="634924" y="0"/>
                    </a:lnTo>
                    <a:lnTo>
                      <a:pt x="634924" y="94411"/>
                    </a:lnTo>
                    <a:lnTo>
                      <a:pt x="806374" y="241301"/>
                    </a:lnTo>
                    <a:lnTo>
                      <a:pt x="634924" y="388189"/>
                    </a:lnTo>
                    <a:lnTo>
                      <a:pt x="634924" y="482600"/>
                    </a:lnTo>
                    <a:lnTo>
                      <a:pt x="0" y="4826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3175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5368854" y="2489200"/>
              <a:ext cx="1454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49316" y="3051881"/>
            <a:ext cx="3354554" cy="482712"/>
            <a:chOff x="4249869" y="3051175"/>
            <a:chExt cx="3354991" cy="482600"/>
          </a:xfrm>
        </p:grpSpPr>
        <p:grpSp>
          <p:nvGrpSpPr>
            <p:cNvPr id="7" name="组合 6"/>
            <p:cNvGrpSpPr/>
            <p:nvPr/>
          </p:nvGrpSpPr>
          <p:grpSpPr>
            <a:xfrm flipH="1">
              <a:off x="4249869" y="3051175"/>
              <a:ext cx="3354991" cy="482600"/>
              <a:chOff x="4382845" y="2489200"/>
              <a:chExt cx="3354991" cy="4826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382845" y="2489200"/>
                <a:ext cx="3186356" cy="482600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6931462" y="2489200"/>
                <a:ext cx="806374" cy="482600"/>
              </a:xfrm>
              <a:custGeom>
                <a:avLst/>
                <a:gdLst>
                  <a:gd name="connsiteX0" fmla="*/ 0 w 806374"/>
                  <a:gd name="connsiteY0" fmla="*/ 0 h 482600"/>
                  <a:gd name="connsiteX1" fmla="*/ 634924 w 806374"/>
                  <a:gd name="connsiteY1" fmla="*/ 0 h 482600"/>
                  <a:gd name="connsiteX2" fmla="*/ 634924 w 806374"/>
                  <a:gd name="connsiteY2" fmla="*/ 94411 h 482600"/>
                  <a:gd name="connsiteX3" fmla="*/ 806374 w 806374"/>
                  <a:gd name="connsiteY3" fmla="*/ 241301 h 482600"/>
                  <a:gd name="connsiteX4" fmla="*/ 634924 w 806374"/>
                  <a:gd name="connsiteY4" fmla="*/ 388189 h 482600"/>
                  <a:gd name="connsiteX5" fmla="*/ 634924 w 806374"/>
                  <a:gd name="connsiteY5" fmla="*/ 482600 h 482600"/>
                  <a:gd name="connsiteX6" fmla="*/ 0 w 806374"/>
                  <a:gd name="connsiteY6" fmla="*/ 482600 h 48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6374" h="482600">
                    <a:moveTo>
                      <a:pt x="0" y="0"/>
                    </a:moveTo>
                    <a:lnTo>
                      <a:pt x="634924" y="0"/>
                    </a:lnTo>
                    <a:lnTo>
                      <a:pt x="634924" y="94411"/>
                    </a:lnTo>
                    <a:lnTo>
                      <a:pt x="806374" y="241301"/>
                    </a:lnTo>
                    <a:lnTo>
                      <a:pt x="634924" y="388189"/>
                    </a:lnTo>
                    <a:lnTo>
                      <a:pt x="634924" y="482600"/>
                    </a:lnTo>
                    <a:lnTo>
                      <a:pt x="0" y="4826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3175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5368854" y="3051175"/>
              <a:ext cx="1454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17930" y="3613987"/>
            <a:ext cx="3358964" cy="482712"/>
            <a:chOff x="4418505" y="3613150"/>
            <a:chExt cx="3359401" cy="482600"/>
          </a:xfrm>
        </p:grpSpPr>
        <p:grpSp>
          <p:nvGrpSpPr>
            <p:cNvPr id="13" name="组合 12"/>
            <p:cNvGrpSpPr/>
            <p:nvPr/>
          </p:nvGrpSpPr>
          <p:grpSpPr>
            <a:xfrm>
              <a:off x="4418505" y="3613150"/>
              <a:ext cx="3359401" cy="482600"/>
              <a:chOff x="4382845" y="2489200"/>
              <a:chExt cx="3359401" cy="4826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382845" y="2489200"/>
                <a:ext cx="3186355" cy="482600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6935872" y="2489200"/>
                <a:ext cx="806374" cy="482600"/>
              </a:xfrm>
              <a:custGeom>
                <a:avLst/>
                <a:gdLst>
                  <a:gd name="connsiteX0" fmla="*/ 0 w 806374"/>
                  <a:gd name="connsiteY0" fmla="*/ 0 h 482600"/>
                  <a:gd name="connsiteX1" fmla="*/ 634924 w 806374"/>
                  <a:gd name="connsiteY1" fmla="*/ 0 h 482600"/>
                  <a:gd name="connsiteX2" fmla="*/ 634924 w 806374"/>
                  <a:gd name="connsiteY2" fmla="*/ 94411 h 482600"/>
                  <a:gd name="connsiteX3" fmla="*/ 806374 w 806374"/>
                  <a:gd name="connsiteY3" fmla="*/ 241301 h 482600"/>
                  <a:gd name="connsiteX4" fmla="*/ 634924 w 806374"/>
                  <a:gd name="connsiteY4" fmla="*/ 388189 h 482600"/>
                  <a:gd name="connsiteX5" fmla="*/ 634924 w 806374"/>
                  <a:gd name="connsiteY5" fmla="*/ 482600 h 482600"/>
                  <a:gd name="connsiteX6" fmla="*/ 0 w 806374"/>
                  <a:gd name="connsiteY6" fmla="*/ 482600 h 48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6374" h="482600">
                    <a:moveTo>
                      <a:pt x="0" y="0"/>
                    </a:moveTo>
                    <a:lnTo>
                      <a:pt x="634924" y="0"/>
                    </a:lnTo>
                    <a:lnTo>
                      <a:pt x="634924" y="94411"/>
                    </a:lnTo>
                    <a:lnTo>
                      <a:pt x="806374" y="241301"/>
                    </a:lnTo>
                    <a:lnTo>
                      <a:pt x="634924" y="388189"/>
                    </a:lnTo>
                    <a:lnTo>
                      <a:pt x="634924" y="482600"/>
                    </a:lnTo>
                    <a:lnTo>
                      <a:pt x="0" y="4826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3175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5368854" y="3613150"/>
              <a:ext cx="1454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56567" y="4168809"/>
            <a:ext cx="3347302" cy="482712"/>
            <a:chOff x="4257121" y="4167844"/>
            <a:chExt cx="3347738" cy="482600"/>
          </a:xfrm>
        </p:grpSpPr>
        <p:sp>
          <p:nvSpPr>
            <p:cNvPr id="11" name="矩形 10"/>
            <p:cNvSpPr/>
            <p:nvPr/>
          </p:nvSpPr>
          <p:spPr>
            <a:xfrm flipH="1">
              <a:off x="4428029" y="4167844"/>
              <a:ext cx="3176830" cy="4826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H="1">
              <a:off x="4257121" y="4167844"/>
              <a:ext cx="806374" cy="482600"/>
            </a:xfrm>
            <a:custGeom>
              <a:avLst/>
              <a:gdLst>
                <a:gd name="connsiteX0" fmla="*/ 0 w 806374"/>
                <a:gd name="connsiteY0" fmla="*/ 0 h 482600"/>
                <a:gd name="connsiteX1" fmla="*/ 634924 w 806374"/>
                <a:gd name="connsiteY1" fmla="*/ 0 h 482600"/>
                <a:gd name="connsiteX2" fmla="*/ 634924 w 806374"/>
                <a:gd name="connsiteY2" fmla="*/ 94411 h 482600"/>
                <a:gd name="connsiteX3" fmla="*/ 806374 w 806374"/>
                <a:gd name="connsiteY3" fmla="*/ 241301 h 482600"/>
                <a:gd name="connsiteX4" fmla="*/ 634924 w 806374"/>
                <a:gd name="connsiteY4" fmla="*/ 388189 h 482600"/>
                <a:gd name="connsiteX5" fmla="*/ 634924 w 806374"/>
                <a:gd name="connsiteY5" fmla="*/ 482600 h 482600"/>
                <a:gd name="connsiteX6" fmla="*/ 0 w 806374"/>
                <a:gd name="connsiteY6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6374" h="482600">
                  <a:moveTo>
                    <a:pt x="0" y="0"/>
                  </a:moveTo>
                  <a:lnTo>
                    <a:pt x="634924" y="0"/>
                  </a:lnTo>
                  <a:lnTo>
                    <a:pt x="634924" y="94411"/>
                  </a:lnTo>
                  <a:lnTo>
                    <a:pt x="806374" y="241301"/>
                  </a:lnTo>
                  <a:lnTo>
                    <a:pt x="634924" y="388189"/>
                  </a:lnTo>
                  <a:lnTo>
                    <a:pt x="634924" y="482600"/>
                  </a:lnTo>
                  <a:lnTo>
                    <a:pt x="0" y="482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175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368854" y="4175125"/>
              <a:ext cx="1454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27456" y="4727929"/>
            <a:ext cx="3349439" cy="482712"/>
            <a:chOff x="4428031" y="4726835"/>
            <a:chExt cx="3349875" cy="482600"/>
          </a:xfrm>
        </p:grpSpPr>
        <p:grpSp>
          <p:nvGrpSpPr>
            <p:cNvPr id="16" name="组合 15"/>
            <p:cNvGrpSpPr/>
            <p:nvPr/>
          </p:nvGrpSpPr>
          <p:grpSpPr>
            <a:xfrm>
              <a:off x="4428031" y="4726835"/>
              <a:ext cx="3349875" cy="482600"/>
              <a:chOff x="4401969" y="2489200"/>
              <a:chExt cx="3349875" cy="48260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401969" y="2489200"/>
                <a:ext cx="3167232" cy="482600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6945470" y="2489200"/>
                <a:ext cx="806374" cy="482600"/>
              </a:xfrm>
              <a:custGeom>
                <a:avLst/>
                <a:gdLst>
                  <a:gd name="connsiteX0" fmla="*/ 0 w 806374"/>
                  <a:gd name="connsiteY0" fmla="*/ 0 h 482600"/>
                  <a:gd name="connsiteX1" fmla="*/ 634924 w 806374"/>
                  <a:gd name="connsiteY1" fmla="*/ 0 h 482600"/>
                  <a:gd name="connsiteX2" fmla="*/ 634924 w 806374"/>
                  <a:gd name="connsiteY2" fmla="*/ 94411 h 482600"/>
                  <a:gd name="connsiteX3" fmla="*/ 806374 w 806374"/>
                  <a:gd name="connsiteY3" fmla="*/ 241301 h 482600"/>
                  <a:gd name="connsiteX4" fmla="*/ 634924 w 806374"/>
                  <a:gd name="connsiteY4" fmla="*/ 388189 h 482600"/>
                  <a:gd name="connsiteX5" fmla="*/ 634924 w 806374"/>
                  <a:gd name="connsiteY5" fmla="*/ 482600 h 482600"/>
                  <a:gd name="connsiteX6" fmla="*/ 0 w 806374"/>
                  <a:gd name="connsiteY6" fmla="*/ 482600 h 48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6374" h="482600">
                    <a:moveTo>
                      <a:pt x="0" y="0"/>
                    </a:moveTo>
                    <a:lnTo>
                      <a:pt x="634924" y="0"/>
                    </a:lnTo>
                    <a:lnTo>
                      <a:pt x="634924" y="94411"/>
                    </a:lnTo>
                    <a:lnTo>
                      <a:pt x="806374" y="241301"/>
                    </a:lnTo>
                    <a:lnTo>
                      <a:pt x="634924" y="388189"/>
                    </a:lnTo>
                    <a:lnTo>
                      <a:pt x="634924" y="482600"/>
                    </a:lnTo>
                    <a:lnTo>
                      <a:pt x="0" y="4826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3175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5368854" y="4737100"/>
              <a:ext cx="1454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772485" y="2466896"/>
            <a:ext cx="3318449" cy="57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ts val="1900"/>
              </a:lnSpc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772485" y="3554982"/>
            <a:ext cx="3318449" cy="57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ts val="1900"/>
              </a:lnSpc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772485" y="4643068"/>
            <a:ext cx="3318449" cy="57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ts val="1900"/>
              </a:lnSpc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966524" y="3003347"/>
            <a:ext cx="3318449" cy="57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defTabSz="914400">
              <a:lnSpc>
                <a:spcPts val="1900"/>
              </a:lnSpc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957167" y="4117087"/>
            <a:ext cx="3318449" cy="57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defTabSz="914400">
              <a:lnSpc>
                <a:spcPts val="1900"/>
              </a:lnSpc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35" name="组合 34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46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59681" y="3599051"/>
            <a:ext cx="2003637" cy="1994181"/>
            <a:chOff x="466936" y="2617662"/>
            <a:chExt cx="2060054" cy="2049589"/>
          </a:xfrm>
          <a:solidFill>
            <a:srgbClr val="058ABF"/>
          </a:solidFill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Freeform 6"/>
            <p:cNvSpPr/>
            <p:nvPr/>
          </p:nvSpPr>
          <p:spPr bwMode="auto">
            <a:xfrm>
              <a:off x="466936" y="2617662"/>
              <a:ext cx="2060054" cy="2049589"/>
            </a:xfrm>
            <a:custGeom>
              <a:avLst/>
              <a:gdLst>
                <a:gd name="T0" fmla="*/ 120 w 221"/>
                <a:gd name="T1" fmla="*/ 215 h 220"/>
                <a:gd name="T2" fmla="*/ 216 w 221"/>
                <a:gd name="T3" fmla="*/ 101 h 220"/>
                <a:gd name="T4" fmla="*/ 101 w 221"/>
                <a:gd name="T5" fmla="*/ 5 h 220"/>
                <a:gd name="T6" fmla="*/ 5 w 221"/>
                <a:gd name="T7" fmla="*/ 119 h 220"/>
                <a:gd name="T8" fmla="*/ 120 w 221"/>
                <a:gd name="T9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0">
                  <a:moveTo>
                    <a:pt x="120" y="215"/>
                  </a:moveTo>
                  <a:cubicBezTo>
                    <a:pt x="178" y="210"/>
                    <a:pt x="221" y="159"/>
                    <a:pt x="216" y="101"/>
                  </a:cubicBezTo>
                  <a:cubicBezTo>
                    <a:pt x="211" y="43"/>
                    <a:pt x="159" y="0"/>
                    <a:pt x="101" y="5"/>
                  </a:cubicBezTo>
                  <a:cubicBezTo>
                    <a:pt x="43" y="10"/>
                    <a:pt x="0" y="61"/>
                    <a:pt x="5" y="119"/>
                  </a:cubicBezTo>
                  <a:cubicBezTo>
                    <a:pt x="10" y="177"/>
                    <a:pt x="62" y="220"/>
                    <a:pt x="120" y="215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6"/>
            <p:cNvSpPr txBox="1">
              <a:spLocks noChangeArrowheads="1"/>
            </p:cNvSpPr>
            <p:nvPr/>
          </p:nvSpPr>
          <p:spPr bwMode="auto">
            <a:xfrm>
              <a:off x="609621" y="3323362"/>
              <a:ext cx="1812282" cy="7699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en-US" altLang="zh-CN" sz="42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42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281719" y="2009241"/>
            <a:ext cx="1072774" cy="1075922"/>
            <a:chOff x="3367451" y="818115"/>
            <a:chExt cx="1148771" cy="1151725"/>
          </a:xfrm>
          <a:solidFill>
            <a:srgbClr val="058ABF"/>
          </a:solidFill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Freeform 10"/>
            <p:cNvSpPr/>
            <p:nvPr/>
          </p:nvSpPr>
          <p:spPr bwMode="auto">
            <a:xfrm>
              <a:off x="3367451" y="818115"/>
              <a:ext cx="1148771" cy="1151725"/>
            </a:xfrm>
            <a:custGeom>
              <a:avLst/>
              <a:gdLst>
                <a:gd name="T0" fmla="*/ 68 w 125"/>
                <a:gd name="T1" fmla="*/ 122 h 125"/>
                <a:gd name="T2" fmla="*/ 122 w 125"/>
                <a:gd name="T3" fmla="*/ 57 h 125"/>
                <a:gd name="T4" fmla="*/ 57 w 125"/>
                <a:gd name="T5" fmla="*/ 3 h 125"/>
                <a:gd name="T6" fmla="*/ 3 w 125"/>
                <a:gd name="T7" fmla="*/ 67 h 125"/>
                <a:gd name="T8" fmla="*/ 68 w 125"/>
                <a:gd name="T9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5">
                  <a:moveTo>
                    <a:pt x="68" y="122"/>
                  </a:moveTo>
                  <a:cubicBezTo>
                    <a:pt x="100" y="119"/>
                    <a:pt x="125" y="90"/>
                    <a:pt x="122" y="57"/>
                  </a:cubicBezTo>
                  <a:cubicBezTo>
                    <a:pt x="119" y="24"/>
                    <a:pt x="90" y="0"/>
                    <a:pt x="57" y="3"/>
                  </a:cubicBezTo>
                  <a:cubicBezTo>
                    <a:pt x="25" y="6"/>
                    <a:pt x="0" y="35"/>
                    <a:pt x="3" y="67"/>
                  </a:cubicBezTo>
                  <a:cubicBezTo>
                    <a:pt x="6" y="100"/>
                    <a:pt x="35" y="125"/>
                    <a:pt x="68" y="122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7"/>
            <p:cNvSpPr txBox="1">
              <a:spLocks noChangeArrowheads="1"/>
            </p:cNvSpPr>
            <p:nvPr/>
          </p:nvSpPr>
          <p:spPr bwMode="auto">
            <a:xfrm>
              <a:off x="3451802" y="1138786"/>
              <a:ext cx="980150" cy="5383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en-US" altLang="zh-CN" sz="26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16%</a:t>
              </a:r>
              <a:endParaRPr lang="en-US" altLang="zh-CN" sz="26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335961" y="3679239"/>
            <a:ext cx="1759247" cy="1768145"/>
            <a:chOff x="3101729" y="2752037"/>
            <a:chExt cx="1877078" cy="1885889"/>
          </a:xfrm>
          <a:solidFill>
            <a:srgbClr val="058ABF"/>
          </a:solidFill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Freeform 8"/>
            <p:cNvSpPr/>
            <p:nvPr/>
          </p:nvSpPr>
          <p:spPr bwMode="auto">
            <a:xfrm>
              <a:off x="3101729" y="2752037"/>
              <a:ext cx="1877078" cy="1885889"/>
            </a:xfrm>
            <a:custGeom>
              <a:avLst/>
              <a:gdLst>
                <a:gd name="T0" fmla="*/ 111 w 205"/>
                <a:gd name="T1" fmla="*/ 201 h 206"/>
                <a:gd name="T2" fmla="*/ 201 w 205"/>
                <a:gd name="T3" fmla="*/ 95 h 206"/>
                <a:gd name="T4" fmla="*/ 94 w 205"/>
                <a:gd name="T5" fmla="*/ 5 h 206"/>
                <a:gd name="T6" fmla="*/ 4 w 205"/>
                <a:gd name="T7" fmla="*/ 112 h 206"/>
                <a:gd name="T8" fmla="*/ 111 w 205"/>
                <a:gd name="T9" fmla="*/ 2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6">
                  <a:moveTo>
                    <a:pt x="111" y="201"/>
                  </a:moveTo>
                  <a:cubicBezTo>
                    <a:pt x="165" y="197"/>
                    <a:pt x="205" y="149"/>
                    <a:pt x="201" y="95"/>
                  </a:cubicBezTo>
                  <a:cubicBezTo>
                    <a:pt x="196" y="40"/>
                    <a:pt x="148" y="0"/>
                    <a:pt x="94" y="5"/>
                  </a:cubicBezTo>
                  <a:cubicBezTo>
                    <a:pt x="40" y="10"/>
                    <a:pt x="0" y="57"/>
                    <a:pt x="4" y="112"/>
                  </a:cubicBezTo>
                  <a:cubicBezTo>
                    <a:pt x="9" y="166"/>
                    <a:pt x="57" y="206"/>
                    <a:pt x="111" y="201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3474987" y="3397955"/>
              <a:ext cx="1243336" cy="7113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en-US" altLang="zh-CN" sz="373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39%</a:t>
              </a:r>
              <a:endParaRPr lang="en-US" altLang="zh-CN" sz="373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577615" y="1703914"/>
            <a:ext cx="1750234" cy="1750867"/>
            <a:chOff x="682199" y="843345"/>
            <a:chExt cx="1711107" cy="1711106"/>
          </a:xfrm>
          <a:solidFill>
            <a:srgbClr val="058ABF"/>
          </a:solidFill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Freeform 12"/>
            <p:cNvSpPr/>
            <p:nvPr/>
          </p:nvSpPr>
          <p:spPr bwMode="auto">
            <a:xfrm>
              <a:off x="682199" y="843345"/>
              <a:ext cx="1711107" cy="1711106"/>
            </a:xfrm>
            <a:custGeom>
              <a:avLst/>
              <a:gdLst>
                <a:gd name="T0" fmla="*/ 101 w 187"/>
                <a:gd name="T1" fmla="*/ 182 h 187"/>
                <a:gd name="T2" fmla="*/ 183 w 187"/>
                <a:gd name="T3" fmla="*/ 85 h 187"/>
                <a:gd name="T4" fmla="*/ 86 w 187"/>
                <a:gd name="T5" fmla="*/ 4 h 187"/>
                <a:gd name="T6" fmla="*/ 5 w 187"/>
                <a:gd name="T7" fmla="*/ 101 h 187"/>
                <a:gd name="T8" fmla="*/ 101 w 187"/>
                <a:gd name="T9" fmla="*/ 18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101" y="182"/>
                  </a:moveTo>
                  <a:cubicBezTo>
                    <a:pt x="151" y="178"/>
                    <a:pt x="187" y="135"/>
                    <a:pt x="183" y="85"/>
                  </a:cubicBezTo>
                  <a:cubicBezTo>
                    <a:pt x="179" y="36"/>
                    <a:pt x="135" y="0"/>
                    <a:pt x="86" y="4"/>
                  </a:cubicBezTo>
                  <a:cubicBezTo>
                    <a:pt x="37" y="8"/>
                    <a:pt x="0" y="51"/>
                    <a:pt x="5" y="101"/>
                  </a:cubicBezTo>
                  <a:cubicBezTo>
                    <a:pt x="9" y="150"/>
                    <a:pt x="52" y="187"/>
                    <a:pt x="101" y="182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3175">
              <a:noFill/>
            </a:ln>
            <a:effectLst/>
          </p:spPr>
          <p:txBody>
            <a:bodyPr/>
            <a:lstStyle/>
            <a:p>
              <a:pPr defTabSz="913765">
                <a:defRPr/>
              </a:pPr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9"/>
            <p:cNvSpPr txBox="1">
              <a:spLocks noChangeArrowheads="1"/>
            </p:cNvSpPr>
            <p:nvPr/>
          </p:nvSpPr>
          <p:spPr bwMode="auto">
            <a:xfrm>
              <a:off x="955026" y="1373001"/>
              <a:ext cx="1342575" cy="6517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en-US" altLang="zh-CN" sz="373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373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714583" y="2523719"/>
            <a:ext cx="2362091" cy="2272394"/>
            <a:chOff x="1666168" y="1224486"/>
            <a:chExt cx="2606780" cy="2506883"/>
          </a:xfrm>
        </p:grpSpPr>
        <p:sp>
          <p:nvSpPr>
            <p:cNvPr id="10" name="Freeform 7"/>
            <p:cNvSpPr/>
            <p:nvPr/>
          </p:nvSpPr>
          <p:spPr bwMode="auto">
            <a:xfrm>
              <a:off x="1731190" y="1224486"/>
              <a:ext cx="2507484" cy="2506883"/>
            </a:xfrm>
            <a:custGeom>
              <a:avLst/>
              <a:gdLst>
                <a:gd name="T0" fmla="*/ 1541356 w 274"/>
                <a:gd name="T1" fmla="*/ 2789813 h 274"/>
                <a:gd name="T2" fmla="*/ 2791104 w 274"/>
                <a:gd name="T3" fmla="*/ 1311629 h 274"/>
                <a:gd name="T4" fmla="*/ 1312235 w 274"/>
                <a:gd name="T5" fmla="*/ 62459 h 274"/>
                <a:gd name="T6" fmla="*/ 62487 w 274"/>
                <a:gd name="T7" fmla="*/ 1540643 h 274"/>
                <a:gd name="T8" fmla="*/ 1541356 w 274"/>
                <a:gd name="T9" fmla="*/ 2789813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" h="274">
                  <a:moveTo>
                    <a:pt x="148" y="268"/>
                  </a:moveTo>
                  <a:cubicBezTo>
                    <a:pt x="220" y="261"/>
                    <a:pt x="274" y="198"/>
                    <a:pt x="268" y="126"/>
                  </a:cubicBezTo>
                  <a:cubicBezTo>
                    <a:pt x="262" y="53"/>
                    <a:pt x="198" y="0"/>
                    <a:pt x="126" y="6"/>
                  </a:cubicBezTo>
                  <a:cubicBezTo>
                    <a:pt x="53" y="12"/>
                    <a:pt x="0" y="76"/>
                    <a:pt x="6" y="148"/>
                  </a:cubicBezTo>
                  <a:cubicBezTo>
                    <a:pt x="12" y="220"/>
                    <a:pt x="76" y="274"/>
                    <a:pt x="148" y="268"/>
                  </a:cubicBezTo>
                  <a:close/>
                </a:path>
              </a:pathLst>
            </a:custGeom>
            <a:solidFill>
              <a:schemeClr val="tx1">
                <a:alpha val="92000"/>
              </a:schemeClr>
            </a:solidFill>
            <a:ln>
              <a:noFill/>
            </a:ln>
            <a:effectLst>
              <a:outerShdw blurRad="101600" dist="76200" dir="96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/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20"/>
            <p:cNvSpPr txBox="1">
              <a:spLocks noChangeArrowheads="1"/>
            </p:cNvSpPr>
            <p:nvPr/>
          </p:nvSpPr>
          <p:spPr bwMode="auto">
            <a:xfrm>
              <a:off x="1666168" y="2038672"/>
              <a:ext cx="2606780" cy="91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3765"/>
              <a:r>
                <a:rPr lang="en-US" altLang="zh-CN" sz="4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65%</a:t>
              </a:r>
              <a:endPara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905943" y="2547199"/>
            <a:ext cx="3620662" cy="2361211"/>
            <a:chOff x="7019158" y="2014270"/>
            <a:chExt cx="3621133" cy="2360664"/>
          </a:xfrm>
        </p:grpSpPr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7019158" y="2343609"/>
              <a:ext cx="3621133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9"/>
            <p:cNvSpPr txBox="1"/>
            <p:nvPr/>
          </p:nvSpPr>
          <p:spPr bwMode="auto">
            <a:xfrm>
              <a:off x="7032589" y="2014270"/>
              <a:ext cx="23315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24" name="组合 23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35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62110" y="2307382"/>
            <a:ext cx="2724973" cy="3175317"/>
            <a:chOff x="943767" y="1505614"/>
            <a:chExt cx="2252870" cy="2624242"/>
          </a:xfrm>
        </p:grpSpPr>
        <p:sp>
          <p:nvSpPr>
            <p:cNvPr id="7" name="矩形 6"/>
            <p:cNvSpPr/>
            <p:nvPr/>
          </p:nvSpPr>
          <p:spPr>
            <a:xfrm>
              <a:off x="943767" y="1505614"/>
              <a:ext cx="2252870" cy="2624242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47272" y="1797650"/>
              <a:ext cx="1240744" cy="38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914400">
                <a:lnSpc>
                  <a:spcPct val="150000"/>
                </a:lnSpc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1115631" y="2232819"/>
              <a:ext cx="1904025" cy="1411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914400">
                <a:lnSpc>
                  <a:spcPct val="150000"/>
                </a:lnSpc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设计团队，中国最大的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素材商城，中国最火的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技术论坛，中国最好的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技能培训</a:t>
              </a:r>
              <a:endPara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55497" y="2307382"/>
            <a:ext cx="2724973" cy="3175317"/>
            <a:chOff x="3501224" y="1505614"/>
            <a:chExt cx="2252870" cy="2624242"/>
          </a:xfrm>
        </p:grpSpPr>
        <p:sp>
          <p:nvSpPr>
            <p:cNvPr id="13" name="矩形 12"/>
            <p:cNvSpPr/>
            <p:nvPr/>
          </p:nvSpPr>
          <p:spPr>
            <a:xfrm>
              <a:off x="3501224" y="1505614"/>
              <a:ext cx="2252870" cy="2624242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004729" y="1797650"/>
              <a:ext cx="1240744" cy="381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914400">
                <a:lnSpc>
                  <a:spcPct val="150000"/>
                </a:lnSpc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3673088" y="2232819"/>
              <a:ext cx="1904025" cy="1411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914400">
                <a:lnSpc>
                  <a:spcPct val="150000"/>
                </a:lnSpc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设计团队，中国最大的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素材商城，中国最火的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技术论坛，中国最好的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技能培训</a:t>
              </a:r>
              <a:endPara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39604" y="2307382"/>
            <a:ext cx="2724973" cy="3175317"/>
            <a:chOff x="6051006" y="1505614"/>
            <a:chExt cx="2252870" cy="2624242"/>
          </a:xfrm>
        </p:grpSpPr>
        <p:sp>
          <p:nvSpPr>
            <p:cNvPr id="19" name="矩形 18"/>
            <p:cNvSpPr/>
            <p:nvPr/>
          </p:nvSpPr>
          <p:spPr>
            <a:xfrm>
              <a:off x="6051006" y="1505614"/>
              <a:ext cx="2252870" cy="2624242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57070" y="1797650"/>
              <a:ext cx="1240744" cy="381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914400">
                <a:lnSpc>
                  <a:spcPct val="150000"/>
                </a:lnSpc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1"/>
            <p:cNvSpPr>
              <a:spLocks noChangeArrowheads="1"/>
            </p:cNvSpPr>
            <p:nvPr/>
          </p:nvSpPr>
          <p:spPr bwMode="auto">
            <a:xfrm>
              <a:off x="6225429" y="2232819"/>
              <a:ext cx="1904025" cy="1411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914400">
                <a:lnSpc>
                  <a:spcPct val="150000"/>
                </a:lnSpc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设计团队，中国最大的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素材商城，中国最火的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技术论坛，中国最好的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技能培训</a:t>
              </a:r>
              <a:endPara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2526222" y="1998667"/>
            <a:ext cx="590559" cy="590773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2000" b="1" dirty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rgbClr val="66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619610" y="1998667"/>
            <a:ext cx="590559" cy="590773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2000" b="1" dirty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rgbClr val="66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706812" y="1998667"/>
            <a:ext cx="590559" cy="590773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2000" b="1" dirty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rgbClr val="66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34" name="组合 33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45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3.3.28\商务5.16\01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894" y="3947659"/>
            <a:ext cx="1983786" cy="2013454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3" descr="E:\2013.3.28\商务5.16\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879" y="1746969"/>
            <a:ext cx="2066943" cy="2002649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E:\2013.3.28\商务5.16\0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4" b="5950"/>
          <a:stretch>
            <a:fillRect/>
          </a:stretch>
        </p:blipFill>
        <p:spPr bwMode="auto">
          <a:xfrm>
            <a:off x="1860426" y="1746970"/>
            <a:ext cx="2040053" cy="2002649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7" descr="E:\2013.3.28\商务5.16\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553" y="3947659"/>
            <a:ext cx="2058268" cy="2013454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组合 7"/>
          <p:cNvGrpSpPr/>
          <p:nvPr/>
        </p:nvGrpSpPr>
        <p:grpSpPr>
          <a:xfrm>
            <a:off x="1860430" y="3947659"/>
            <a:ext cx="2040047" cy="2013456"/>
            <a:chOff x="1014424" y="2682877"/>
            <a:chExt cx="1857369" cy="1774826"/>
          </a:xfrm>
        </p:grpSpPr>
        <p:sp>
          <p:nvSpPr>
            <p:cNvPr id="9" name="矩形 10"/>
            <p:cNvSpPr/>
            <p:nvPr/>
          </p:nvSpPr>
          <p:spPr bwMode="auto">
            <a:xfrm rot="16200000" flipH="1">
              <a:off x="1055696" y="2641605"/>
              <a:ext cx="1774826" cy="1857369"/>
            </a:xfrm>
            <a:custGeom>
              <a:avLst/>
              <a:gdLst/>
              <a:ahLst/>
              <a:cxnLst/>
              <a:rect l="l" t="t" r="r" b="b"/>
              <a:pathLst>
                <a:path w="1747790" h="1765497">
                  <a:moveTo>
                    <a:pt x="0" y="0"/>
                  </a:moveTo>
                  <a:lnTo>
                    <a:pt x="1747790" y="0"/>
                  </a:lnTo>
                  <a:lnTo>
                    <a:pt x="1747790" y="1765497"/>
                  </a:lnTo>
                  <a:lnTo>
                    <a:pt x="312842" y="1765497"/>
                  </a:lnTo>
                  <a:lnTo>
                    <a:pt x="0" y="145265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26"/>
            <p:cNvSpPr txBox="1"/>
            <p:nvPr/>
          </p:nvSpPr>
          <p:spPr bwMode="auto">
            <a:xfrm>
              <a:off x="1197877" y="2980335"/>
              <a:ext cx="921091" cy="2984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199184" y="3213377"/>
              <a:ext cx="1440200" cy="82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914400">
                <a:lnSpc>
                  <a:spcPts val="2200"/>
                </a:lnSpc>
                <a:buClr>
                  <a:srgbClr val="0070C0"/>
                </a:buClr>
              </a:pP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Picture 3" descr="E:\JGQ\PPT 制作素材\shutterstock\shutterstock_8536287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754" y="3947659"/>
            <a:ext cx="2006680" cy="2013455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 bwMode="auto">
          <a:xfrm>
            <a:off x="8281755" y="1746969"/>
            <a:ext cx="2012957" cy="2002649"/>
            <a:chOff x="6413049" y="715231"/>
            <a:chExt cx="1795478" cy="1775895"/>
          </a:xfrm>
        </p:grpSpPr>
        <p:sp>
          <p:nvSpPr>
            <p:cNvPr id="14" name="矩形 10"/>
            <p:cNvSpPr/>
            <p:nvPr/>
          </p:nvSpPr>
          <p:spPr>
            <a:xfrm>
              <a:off x="6413049" y="715231"/>
              <a:ext cx="1795478" cy="1775895"/>
            </a:xfrm>
            <a:custGeom>
              <a:avLst/>
              <a:gdLst/>
              <a:ahLst/>
              <a:cxnLst/>
              <a:rect l="l" t="t" r="r" b="b"/>
              <a:pathLst>
                <a:path w="1747790" h="1765497">
                  <a:moveTo>
                    <a:pt x="0" y="0"/>
                  </a:moveTo>
                  <a:lnTo>
                    <a:pt x="1747790" y="0"/>
                  </a:lnTo>
                  <a:lnTo>
                    <a:pt x="1747790" y="1765497"/>
                  </a:lnTo>
                  <a:lnTo>
                    <a:pt x="312842" y="1765497"/>
                  </a:lnTo>
                  <a:lnTo>
                    <a:pt x="0" y="1452655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35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26"/>
            <p:cNvSpPr txBox="1"/>
            <p:nvPr/>
          </p:nvSpPr>
          <p:spPr>
            <a:xfrm>
              <a:off x="6608185" y="999848"/>
              <a:ext cx="902381" cy="300290"/>
            </a:xfrm>
            <a:prstGeom prst="rect">
              <a:avLst/>
            </a:prstGeom>
            <a:noFill/>
            <a:ln w="12700">
              <a:noFill/>
            </a:ln>
            <a:effectLst>
              <a:outerShdw blurRad="25400" sx="101000" sy="101000" algn="ctr" rotWithShape="0">
                <a:prstClr val="black">
                  <a:alpha val="2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3"/>
            <p:cNvSpPr>
              <a:spLocks noChangeArrowheads="1"/>
            </p:cNvSpPr>
            <p:nvPr/>
          </p:nvSpPr>
          <p:spPr bwMode="auto">
            <a:xfrm>
              <a:off x="6619512" y="1230607"/>
              <a:ext cx="1440160" cy="832623"/>
            </a:xfrm>
            <a:prstGeom prst="rect">
              <a:avLst/>
            </a:prstGeom>
            <a:noFill/>
            <a:ln w="12700">
              <a:noFill/>
            </a:ln>
            <a:effectLst>
              <a:outerShdw blurRad="25400" sx="101000" sy="101000" algn="ctr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just" defTabSz="914400">
                <a:lnSpc>
                  <a:spcPts val="2200"/>
                </a:lnSpc>
                <a:buClr>
                  <a:srgbClr val="0070C0"/>
                </a:buClr>
              </a:pP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Picture 4" descr="E:\2013.3.28\商务5.16\0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5"/>
          <a:stretch>
            <a:fillRect/>
          </a:stretch>
        </p:blipFill>
        <p:spPr bwMode="auto">
          <a:xfrm>
            <a:off x="6193362" y="1746970"/>
            <a:ext cx="1980809" cy="2002649"/>
          </a:xfrm>
          <a:prstGeom prst="rect">
            <a:avLst/>
          </a:prstGeom>
          <a:noFill/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组合 17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19" name="组合 18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30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60289" y="5810743"/>
            <a:ext cx="5292891" cy="1058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531577" y="3495720"/>
            <a:ext cx="3318449" cy="2420918"/>
            <a:chOff x="1531775" y="3266311"/>
            <a:chExt cx="3318881" cy="2420358"/>
          </a:xfrm>
        </p:grpSpPr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1531775" y="3655344"/>
              <a:ext cx="3318881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51846" y="3266311"/>
              <a:ext cx="2052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748497" y="2279857"/>
            <a:ext cx="834954" cy="3525390"/>
            <a:chOff x="5749245" y="2279329"/>
            <a:chExt cx="835063" cy="3524574"/>
          </a:xfrm>
        </p:grpSpPr>
        <p:grpSp>
          <p:nvGrpSpPr>
            <p:cNvPr id="17" name="组合 16"/>
            <p:cNvGrpSpPr/>
            <p:nvPr/>
          </p:nvGrpSpPr>
          <p:grpSpPr>
            <a:xfrm>
              <a:off x="5749245" y="2279329"/>
              <a:ext cx="835063" cy="3524574"/>
              <a:chOff x="6183313" y="1568450"/>
              <a:chExt cx="1001713" cy="4227959"/>
            </a:xfrm>
            <a:solidFill>
              <a:schemeClr val="tx1">
                <a:alpha val="80000"/>
              </a:schemeClr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6183313" y="2355851"/>
                <a:ext cx="990600" cy="34405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>
                <a:off x="6194426" y="1568450"/>
                <a:ext cx="990600" cy="7874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5890867" y="2542071"/>
              <a:ext cx="610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950443" y="4754277"/>
              <a:ext cx="554070" cy="912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725036" y="2581662"/>
            <a:ext cx="834954" cy="3223585"/>
            <a:chOff x="6725911" y="2581063"/>
            <a:chExt cx="835063" cy="3222839"/>
          </a:xfrm>
        </p:grpSpPr>
        <p:grpSp>
          <p:nvGrpSpPr>
            <p:cNvPr id="14" name="组合 13"/>
            <p:cNvGrpSpPr/>
            <p:nvPr/>
          </p:nvGrpSpPr>
          <p:grpSpPr>
            <a:xfrm>
              <a:off x="6725911" y="2581063"/>
              <a:ext cx="835063" cy="3222839"/>
              <a:chOff x="6183313" y="1930400"/>
              <a:chExt cx="1001713" cy="3866009"/>
            </a:xfrm>
            <a:solidFill>
              <a:srgbClr val="FA0133">
                <a:alpha val="80000"/>
              </a:srgbClr>
            </a:solidFill>
          </p:grpSpPr>
          <p:sp>
            <p:nvSpPr>
              <p:cNvPr id="15" name="矩形 14"/>
              <p:cNvSpPr/>
              <p:nvPr/>
            </p:nvSpPr>
            <p:spPr>
              <a:xfrm>
                <a:off x="6183313" y="2717801"/>
                <a:ext cx="990600" cy="3078608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>
                <a:off x="6194426" y="1930400"/>
                <a:ext cx="990600" cy="787400"/>
              </a:xfrm>
              <a:prstGeom prst="triangle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6867323" y="2831533"/>
              <a:ext cx="610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70%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949534" y="4754277"/>
              <a:ext cx="554070" cy="912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742594" y="3047604"/>
            <a:ext cx="825691" cy="2757642"/>
            <a:chOff x="7743601" y="3046898"/>
            <a:chExt cx="825798" cy="2757004"/>
          </a:xfrm>
        </p:grpSpPr>
        <p:grpSp>
          <p:nvGrpSpPr>
            <p:cNvPr id="11" name="组合 10"/>
            <p:cNvGrpSpPr/>
            <p:nvPr/>
          </p:nvGrpSpPr>
          <p:grpSpPr>
            <a:xfrm>
              <a:off x="7743601" y="3046898"/>
              <a:ext cx="825798" cy="2757004"/>
              <a:chOff x="7404100" y="2489200"/>
              <a:chExt cx="990600" cy="3307208"/>
            </a:xfrm>
            <a:solidFill>
              <a:srgbClr val="FA0133">
                <a:alpha val="80000"/>
              </a:srgbClr>
            </a:solidFill>
          </p:grpSpPr>
          <p:sp>
            <p:nvSpPr>
              <p:cNvPr id="12" name="矩形 11"/>
              <p:cNvSpPr/>
              <p:nvPr/>
            </p:nvSpPr>
            <p:spPr>
              <a:xfrm>
                <a:off x="7404100" y="3276600"/>
                <a:ext cx="990600" cy="2519808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>
                <a:off x="7404100" y="2489200"/>
                <a:ext cx="990600" cy="787400"/>
              </a:xfrm>
              <a:prstGeom prst="triangle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7882317" y="3338802"/>
              <a:ext cx="610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65%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948625" y="4754277"/>
              <a:ext cx="554070" cy="912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719132" y="1705370"/>
            <a:ext cx="825691" cy="4099876"/>
            <a:chOff x="8720266" y="1704975"/>
            <a:chExt cx="825798" cy="4098927"/>
          </a:xfrm>
        </p:grpSpPr>
        <p:grpSp>
          <p:nvGrpSpPr>
            <p:cNvPr id="8" name="组合 7"/>
            <p:cNvGrpSpPr/>
            <p:nvPr/>
          </p:nvGrpSpPr>
          <p:grpSpPr>
            <a:xfrm>
              <a:off x="8720266" y="1704975"/>
              <a:ext cx="825798" cy="4098927"/>
              <a:chOff x="9779000" y="879475"/>
              <a:chExt cx="990600" cy="4916934"/>
            </a:xfrm>
            <a:solidFill>
              <a:srgbClr val="FA0133">
                <a:alpha val="80000"/>
              </a:srgbClr>
            </a:solidFill>
          </p:grpSpPr>
          <p:sp>
            <p:nvSpPr>
              <p:cNvPr id="9" name="矩形 8"/>
              <p:cNvSpPr/>
              <p:nvPr/>
            </p:nvSpPr>
            <p:spPr>
              <a:xfrm>
                <a:off x="9779000" y="1666876"/>
                <a:ext cx="990600" cy="4129533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>
                <a:off x="9779000" y="879475"/>
                <a:ext cx="990600" cy="787400"/>
              </a:xfrm>
              <a:prstGeom prst="triangle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8867595" y="1998734"/>
              <a:ext cx="610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95%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935016" y="4754277"/>
              <a:ext cx="554070" cy="912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695671" y="2581661"/>
            <a:ext cx="825691" cy="3223584"/>
            <a:chOff x="9696932" y="2581063"/>
            <a:chExt cx="825798" cy="3222838"/>
          </a:xfrm>
        </p:grpSpPr>
        <p:grpSp>
          <p:nvGrpSpPr>
            <p:cNvPr id="5" name="组合 4"/>
            <p:cNvGrpSpPr/>
            <p:nvPr/>
          </p:nvGrpSpPr>
          <p:grpSpPr>
            <a:xfrm>
              <a:off x="9696932" y="2581063"/>
              <a:ext cx="825798" cy="3222838"/>
              <a:chOff x="9779000" y="1930400"/>
              <a:chExt cx="990600" cy="3866007"/>
            </a:xfrm>
            <a:solidFill>
              <a:srgbClr val="FA0133">
                <a:alpha val="80000"/>
              </a:srgbClr>
            </a:solidFill>
          </p:grpSpPr>
          <p:sp>
            <p:nvSpPr>
              <p:cNvPr id="6" name="矩形 5"/>
              <p:cNvSpPr/>
              <p:nvPr/>
            </p:nvSpPr>
            <p:spPr>
              <a:xfrm>
                <a:off x="9779000" y="2717800"/>
                <a:ext cx="990600" cy="3078607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>
                <a:off x="9779000" y="1930400"/>
                <a:ext cx="990600" cy="787400"/>
              </a:xfrm>
              <a:prstGeom prst="triangle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9832181" y="2913435"/>
              <a:ext cx="610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73%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908707" y="4754277"/>
              <a:ext cx="554070" cy="912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45" name="组合 44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56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97"/>
          <a:stretch>
            <a:fillRect/>
          </a:stretch>
        </p:blipFill>
        <p:spPr>
          <a:xfrm>
            <a:off x="1" y="1"/>
            <a:ext cx="12190413" cy="689769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" y="2513653"/>
            <a:ext cx="12190413" cy="166742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2000">
                <a:schemeClr val="accent3">
                  <a:lumMod val="50000"/>
                  <a:alpha val="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24310" y="2513656"/>
            <a:ext cx="1666824" cy="1667427"/>
            <a:chOff x="5125347" y="173219"/>
            <a:chExt cx="1831854" cy="1831854"/>
          </a:xfrm>
        </p:grpSpPr>
        <p:sp>
          <p:nvSpPr>
            <p:cNvPr id="5" name="椭圆 4"/>
            <p:cNvSpPr/>
            <p:nvPr/>
          </p:nvSpPr>
          <p:spPr>
            <a:xfrm>
              <a:off x="5248122" y="301745"/>
              <a:ext cx="1574800" cy="157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125347" y="173219"/>
              <a:ext cx="1831854" cy="183185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srgbClr val="663300"/>
                </a:solidFill>
              </a:endParaRPr>
            </a:p>
          </p:txBody>
        </p:sp>
        <p:sp>
          <p:nvSpPr>
            <p:cNvPr id="7" name="TextBox 9"/>
            <p:cNvSpPr txBox="1"/>
            <p:nvPr/>
          </p:nvSpPr>
          <p:spPr bwMode="auto">
            <a:xfrm>
              <a:off x="5683370" y="512065"/>
              <a:ext cx="640509" cy="1217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en-US" altLang="zh-CN" sz="6600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6600" spc="600" dirty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 flipH="1">
            <a:off x="4900670" y="2572150"/>
            <a:ext cx="17582" cy="16089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254393" y="2572149"/>
            <a:ext cx="3990004" cy="1687177"/>
            <a:chOff x="5255077" y="2571554"/>
            <a:chExt cx="3990523" cy="1686786"/>
          </a:xfrm>
        </p:grpSpPr>
        <p:sp>
          <p:nvSpPr>
            <p:cNvPr id="8" name="TextBox 9"/>
            <p:cNvSpPr txBox="1"/>
            <p:nvPr/>
          </p:nvSpPr>
          <p:spPr bwMode="auto">
            <a:xfrm>
              <a:off x="5255077" y="2571554"/>
              <a:ext cx="33809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2400" spc="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24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5255077" y="3150344"/>
              <a:ext cx="3990523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-949451" y="6069341"/>
            <a:ext cx="14222149" cy="628225"/>
          </a:xfrm>
          <a:prstGeom prst="rect">
            <a:avLst/>
          </a:prstGeom>
          <a:gradFill flip="none" rotWithShape="1">
            <a:gsLst>
              <a:gs pos="0">
                <a:srgbClr val="F6F0E4"/>
              </a:gs>
              <a:gs pos="52000">
                <a:schemeClr val="accent3">
                  <a:lumMod val="50000"/>
                  <a:alpha val="0"/>
                </a:schemeClr>
              </a:gs>
              <a:gs pos="100000">
                <a:srgbClr val="F6F0E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834567" y="6677877"/>
            <a:ext cx="14222149" cy="38650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2000">
                <a:schemeClr val="accent3">
                  <a:lumMod val="50000"/>
                  <a:alpha val="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2731" y="6135928"/>
            <a:ext cx="7348126" cy="30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/>
            <a:r>
              <a:rPr lang="zh-CN" altLang="en-US" sz="1400" spc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锐意进取        普及精品</a:t>
            </a:r>
            <a:endParaRPr lang="zh-CN" altLang="en-US" sz="1400" spc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9" t="2940" r="45974"/>
          <a:stretch>
            <a:fillRect/>
          </a:stretch>
        </p:blipFill>
        <p:spPr>
          <a:xfrm>
            <a:off x="4092497" y="1968957"/>
            <a:ext cx="4005421" cy="432806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342851" y="1968955"/>
            <a:ext cx="2950533" cy="4328063"/>
            <a:chOff x="1343024" y="1968498"/>
            <a:chExt cx="2950917" cy="4327061"/>
          </a:xfrm>
        </p:grpSpPr>
        <p:sp>
          <p:nvSpPr>
            <p:cNvPr id="6" name="等腰三角形 11"/>
            <p:cNvSpPr/>
            <p:nvPr/>
          </p:nvSpPr>
          <p:spPr bwMode="auto">
            <a:xfrm rot="5400000" flipH="1">
              <a:off x="654952" y="2656570"/>
              <a:ext cx="4327061" cy="2950917"/>
            </a:xfrm>
            <a:custGeom>
              <a:avLst/>
              <a:gdLst/>
              <a:ahLst/>
              <a:cxnLst/>
              <a:rect l="l" t="t" r="r" b="b"/>
              <a:pathLst>
                <a:path w="3128044" h="3007887">
                  <a:moveTo>
                    <a:pt x="3128044" y="213101"/>
                  </a:moveTo>
                  <a:lnTo>
                    <a:pt x="3128044" y="3007887"/>
                  </a:lnTo>
                  <a:lnTo>
                    <a:pt x="0" y="3007887"/>
                  </a:lnTo>
                  <a:lnTo>
                    <a:pt x="0" y="213101"/>
                  </a:lnTo>
                  <a:lnTo>
                    <a:pt x="2445265" y="213101"/>
                  </a:lnTo>
                  <a:lnTo>
                    <a:pt x="2568863" y="0"/>
                  </a:lnTo>
                  <a:lnTo>
                    <a:pt x="2692462" y="213101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1379728" y="3214605"/>
              <a:ext cx="2681275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18"/>
            <p:cNvSpPr txBox="1">
              <a:spLocks noChangeArrowheads="1"/>
            </p:cNvSpPr>
            <p:nvPr/>
          </p:nvSpPr>
          <p:spPr bwMode="auto">
            <a:xfrm>
              <a:off x="1636629" y="2863351"/>
              <a:ext cx="24312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914400"/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892853" y="1968955"/>
            <a:ext cx="2950533" cy="4328063"/>
            <a:chOff x="7893879" y="1968498"/>
            <a:chExt cx="2950917" cy="4327061"/>
          </a:xfrm>
        </p:grpSpPr>
        <p:sp>
          <p:nvSpPr>
            <p:cNvPr id="10" name="等腰三角形 11"/>
            <p:cNvSpPr/>
            <p:nvPr/>
          </p:nvSpPr>
          <p:spPr bwMode="auto">
            <a:xfrm rot="16200000">
              <a:off x="7205807" y="2656570"/>
              <a:ext cx="4327061" cy="2950917"/>
            </a:xfrm>
            <a:custGeom>
              <a:avLst/>
              <a:gdLst/>
              <a:ahLst/>
              <a:cxnLst/>
              <a:rect l="l" t="t" r="r" b="b"/>
              <a:pathLst>
                <a:path w="3128044" h="3007887">
                  <a:moveTo>
                    <a:pt x="3128044" y="213101"/>
                  </a:moveTo>
                  <a:lnTo>
                    <a:pt x="3128044" y="3007887"/>
                  </a:lnTo>
                  <a:lnTo>
                    <a:pt x="0" y="3007887"/>
                  </a:lnTo>
                  <a:lnTo>
                    <a:pt x="0" y="213101"/>
                  </a:lnTo>
                  <a:lnTo>
                    <a:pt x="2445265" y="213101"/>
                  </a:lnTo>
                  <a:lnTo>
                    <a:pt x="2568863" y="0"/>
                  </a:lnTo>
                  <a:lnTo>
                    <a:pt x="2692462" y="213101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TextBox 8"/>
            <p:cNvSpPr txBox="1">
              <a:spLocks noChangeArrowheads="1"/>
            </p:cNvSpPr>
            <p:nvPr/>
          </p:nvSpPr>
          <p:spPr bwMode="auto">
            <a:xfrm>
              <a:off x="8152003" y="3227305"/>
              <a:ext cx="2681275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>
                <a:lnSpc>
                  <a:spcPct val="150000"/>
                </a:lnSpc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18"/>
            <p:cNvSpPr txBox="1">
              <a:spLocks noChangeArrowheads="1"/>
            </p:cNvSpPr>
            <p:nvPr/>
          </p:nvSpPr>
          <p:spPr bwMode="auto">
            <a:xfrm>
              <a:off x="8118297" y="2876051"/>
              <a:ext cx="24312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/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12" name="组合 11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23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015863" y="4589666"/>
            <a:ext cx="8158688" cy="1179278"/>
            <a:chOff x="589021" y="4626502"/>
            <a:chExt cx="8159443" cy="1178355"/>
          </a:xfrm>
        </p:grpSpPr>
        <p:sp>
          <p:nvSpPr>
            <p:cNvPr id="3" name="TextBox 60"/>
            <p:cNvSpPr txBox="1">
              <a:spLocks noChangeArrowheads="1"/>
            </p:cNvSpPr>
            <p:nvPr/>
          </p:nvSpPr>
          <p:spPr bwMode="auto">
            <a:xfrm>
              <a:off x="589021" y="5066600"/>
              <a:ext cx="8159443" cy="73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TextBox 61"/>
            <p:cNvSpPr txBox="1">
              <a:spLocks noChangeArrowheads="1"/>
            </p:cNvSpPr>
            <p:nvPr/>
          </p:nvSpPr>
          <p:spPr bwMode="auto">
            <a:xfrm>
              <a:off x="589021" y="4626502"/>
              <a:ext cx="2605056" cy="461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2015863" y="2140020"/>
            <a:ext cx="8024294" cy="2419777"/>
            <a:chOff x="1331640" y="2574722"/>
            <a:chExt cx="7203285" cy="2171018"/>
          </a:xfrm>
        </p:grpSpPr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1331640" y="2575407"/>
              <a:ext cx="810334" cy="372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331640" y="2974210"/>
              <a:ext cx="810334" cy="372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1331640" y="3373013"/>
              <a:ext cx="810334" cy="372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1331640" y="3771816"/>
              <a:ext cx="810334" cy="372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1331640" y="4170618"/>
              <a:ext cx="810334" cy="372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340069" y="2574722"/>
              <a:ext cx="0" cy="190311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340069" y="4477835"/>
              <a:ext cx="6170756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2351468" y="2574722"/>
              <a:ext cx="6183457" cy="307926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351468" y="2974709"/>
              <a:ext cx="3427493" cy="307926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351468" y="3381045"/>
              <a:ext cx="2743264" cy="307926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351468" y="3771508"/>
              <a:ext cx="4799124" cy="307926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51468" y="4169909"/>
              <a:ext cx="1371632" cy="307926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025885" y="2574722"/>
              <a:ext cx="0" cy="1903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083333" y="2574722"/>
              <a:ext cx="0" cy="1903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767562" y="2574722"/>
              <a:ext cx="0" cy="1903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825010" y="2574722"/>
              <a:ext cx="0" cy="1890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453378" y="2574722"/>
              <a:ext cx="0" cy="1903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139194" y="2574722"/>
              <a:ext cx="0" cy="1903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711701" y="2574722"/>
              <a:ext cx="0" cy="1903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397517" y="2574722"/>
              <a:ext cx="0" cy="1903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67"/>
            <p:cNvSpPr txBox="1">
              <a:spLocks noChangeArrowheads="1"/>
            </p:cNvSpPr>
            <p:nvPr/>
          </p:nvSpPr>
          <p:spPr bwMode="auto">
            <a:xfrm>
              <a:off x="2574060" y="4510970"/>
              <a:ext cx="672209" cy="23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defRPr/>
              </a:pPr>
              <a:r>
                <a:rPr lang="zh-CN" altLang="en-US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68"/>
            <p:cNvSpPr txBox="1">
              <a:spLocks noChangeArrowheads="1"/>
            </p:cNvSpPr>
            <p:nvPr/>
          </p:nvSpPr>
          <p:spPr bwMode="auto">
            <a:xfrm>
              <a:off x="3276523" y="4510970"/>
              <a:ext cx="672209" cy="23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defRPr/>
              </a:pPr>
              <a:r>
                <a:rPr lang="zh-CN" altLang="en-US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69"/>
            <p:cNvSpPr txBox="1">
              <a:spLocks noChangeArrowheads="1"/>
            </p:cNvSpPr>
            <p:nvPr/>
          </p:nvSpPr>
          <p:spPr bwMode="auto">
            <a:xfrm>
              <a:off x="3978986" y="4510970"/>
              <a:ext cx="672209" cy="23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defRPr/>
              </a:pPr>
              <a:r>
                <a:rPr lang="zh-CN" altLang="en-US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70"/>
            <p:cNvSpPr txBox="1">
              <a:spLocks noChangeArrowheads="1"/>
            </p:cNvSpPr>
            <p:nvPr/>
          </p:nvSpPr>
          <p:spPr bwMode="auto">
            <a:xfrm>
              <a:off x="4681449" y="4510970"/>
              <a:ext cx="672209" cy="23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defRPr/>
              </a:pPr>
              <a:r>
                <a:rPr lang="zh-CN" altLang="en-US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71"/>
            <p:cNvSpPr txBox="1">
              <a:spLocks noChangeArrowheads="1"/>
            </p:cNvSpPr>
            <p:nvPr/>
          </p:nvSpPr>
          <p:spPr bwMode="auto">
            <a:xfrm>
              <a:off x="5383912" y="4510970"/>
              <a:ext cx="672209" cy="23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defRPr/>
              </a:pPr>
              <a:r>
                <a:rPr lang="zh-CN" altLang="en-US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72"/>
            <p:cNvSpPr txBox="1">
              <a:spLocks noChangeArrowheads="1"/>
            </p:cNvSpPr>
            <p:nvPr/>
          </p:nvSpPr>
          <p:spPr bwMode="auto">
            <a:xfrm>
              <a:off x="6086375" y="4510970"/>
              <a:ext cx="672209" cy="23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defRPr/>
              </a:pPr>
              <a:r>
                <a:rPr lang="zh-CN" altLang="en-US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73"/>
            <p:cNvSpPr txBox="1">
              <a:spLocks noChangeArrowheads="1"/>
            </p:cNvSpPr>
            <p:nvPr/>
          </p:nvSpPr>
          <p:spPr bwMode="auto">
            <a:xfrm>
              <a:off x="6788838" y="4510970"/>
              <a:ext cx="672209" cy="23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defRPr/>
              </a:pPr>
              <a:r>
                <a:rPr lang="zh-CN" altLang="en-US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74"/>
            <p:cNvSpPr txBox="1">
              <a:spLocks noChangeArrowheads="1"/>
            </p:cNvSpPr>
            <p:nvPr/>
          </p:nvSpPr>
          <p:spPr bwMode="auto">
            <a:xfrm>
              <a:off x="7491303" y="4510970"/>
              <a:ext cx="672209" cy="234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defRPr/>
              </a:pPr>
              <a:r>
                <a:rPr lang="zh-CN" altLang="en-US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35" name="组合 34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46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97"/>
          <a:stretch>
            <a:fillRect/>
          </a:stretch>
        </p:blipFill>
        <p:spPr>
          <a:xfrm>
            <a:off x="1" y="1"/>
            <a:ext cx="12190413" cy="689769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123453" y="630565"/>
            <a:ext cx="1954375" cy="1832278"/>
            <a:chOff x="5125347" y="173219"/>
            <a:chExt cx="1954629" cy="1831854"/>
          </a:xfrm>
        </p:grpSpPr>
        <p:sp>
          <p:nvSpPr>
            <p:cNvPr id="6" name="椭圆 5"/>
            <p:cNvSpPr/>
            <p:nvPr/>
          </p:nvSpPr>
          <p:spPr>
            <a:xfrm>
              <a:off x="5248122" y="301745"/>
              <a:ext cx="1574800" cy="157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125347" y="173219"/>
              <a:ext cx="1831854" cy="183185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srgbClr val="663300"/>
                </a:solidFill>
              </a:endParaRPr>
            </a:p>
          </p:txBody>
        </p:sp>
        <p:sp>
          <p:nvSpPr>
            <p:cNvPr id="8" name="TextBox 9"/>
            <p:cNvSpPr txBox="1"/>
            <p:nvPr/>
          </p:nvSpPr>
          <p:spPr bwMode="auto">
            <a:xfrm>
              <a:off x="5336957" y="765979"/>
              <a:ext cx="174301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3600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3600" spc="600" dirty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2" t="26931" r="46578" b="25873"/>
          <a:stretch>
            <a:fillRect/>
          </a:stretch>
        </p:blipFill>
        <p:spPr>
          <a:xfrm rot="900000">
            <a:off x="4600374" y="1430871"/>
            <a:ext cx="418522" cy="10350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3" t="24594" r="37737" b="25460"/>
          <a:stretch>
            <a:fillRect/>
          </a:stretch>
        </p:blipFill>
        <p:spPr>
          <a:xfrm rot="20461078">
            <a:off x="7117975" y="1403002"/>
            <a:ext cx="349365" cy="103103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949450" y="6069341"/>
            <a:ext cx="14337033" cy="995038"/>
            <a:chOff x="-949575" y="6067936"/>
            <a:chExt cx="14338899" cy="994808"/>
          </a:xfrm>
        </p:grpSpPr>
        <p:sp>
          <p:nvSpPr>
            <p:cNvPr id="11" name="矩形 10"/>
            <p:cNvSpPr/>
            <p:nvPr/>
          </p:nvSpPr>
          <p:spPr>
            <a:xfrm>
              <a:off x="-949575" y="6067936"/>
              <a:ext cx="14224000" cy="628080"/>
            </a:xfrm>
            <a:prstGeom prst="rect">
              <a:avLst/>
            </a:prstGeom>
            <a:gradFill flip="none" rotWithShape="1">
              <a:gsLst>
                <a:gs pos="0">
                  <a:srgbClr val="F6F0E4"/>
                </a:gs>
                <a:gs pos="52000">
                  <a:schemeClr val="accent3">
                    <a:lumMod val="50000"/>
                    <a:alpha val="0"/>
                  </a:schemeClr>
                </a:gs>
                <a:gs pos="100000">
                  <a:srgbClr val="F6F0E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-834676" y="6676329"/>
              <a:ext cx="14224000" cy="386415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52000">
                  <a:schemeClr val="accent3">
                    <a:lumMod val="50000"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522731" y="6135928"/>
            <a:ext cx="7348126" cy="30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/>
            <a:r>
              <a:rPr lang="zh-CN" altLang="en-US" sz="1400" spc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锐意进取        普及精品</a:t>
            </a:r>
            <a:endParaRPr lang="zh-CN" altLang="en-US" sz="1400" spc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9"/>
          <p:cNvSpPr txBox="1"/>
          <p:nvPr/>
        </p:nvSpPr>
        <p:spPr bwMode="auto">
          <a:xfrm>
            <a:off x="4613958" y="3041890"/>
            <a:ext cx="2928862" cy="369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l"/>
              <a:defRPr/>
            </a:pPr>
            <a:r>
              <a:rPr lang="zh-CN" altLang="en-US" sz="18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8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9"/>
          <p:cNvSpPr txBox="1"/>
          <p:nvPr/>
        </p:nvSpPr>
        <p:spPr bwMode="auto">
          <a:xfrm>
            <a:off x="4613957" y="3601722"/>
            <a:ext cx="2928862" cy="369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l"/>
              <a:defRPr/>
            </a:pPr>
            <a:r>
              <a:rPr lang="zh-CN" altLang="en-US" sz="18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8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9"/>
          <p:cNvSpPr txBox="1"/>
          <p:nvPr/>
        </p:nvSpPr>
        <p:spPr bwMode="auto">
          <a:xfrm>
            <a:off x="4613956" y="4161553"/>
            <a:ext cx="2928862" cy="369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l"/>
              <a:defRPr/>
            </a:pPr>
            <a:r>
              <a:rPr lang="zh-CN" altLang="en-US" sz="18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8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9"/>
          <p:cNvSpPr txBox="1"/>
          <p:nvPr/>
        </p:nvSpPr>
        <p:spPr bwMode="auto">
          <a:xfrm>
            <a:off x="4613955" y="4721385"/>
            <a:ext cx="2928862" cy="369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l"/>
              <a:defRPr/>
            </a:pPr>
            <a:r>
              <a:rPr lang="zh-CN" altLang="en-US" sz="18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8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" y="3115356"/>
            <a:ext cx="12190413" cy="189923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2000">
                <a:schemeClr val="accent3">
                  <a:lumMod val="50000"/>
                  <a:alpha val="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711119" y="4566239"/>
            <a:ext cx="9069777" cy="1771155"/>
            <a:chOff x="1711342" y="4565180"/>
            <a:chExt cx="9070958" cy="1770745"/>
          </a:xfrm>
        </p:grpSpPr>
        <p:sp>
          <p:nvSpPr>
            <p:cNvPr id="2" name="矩形 1"/>
            <p:cNvSpPr>
              <a:spLocks noChangeArrowheads="1"/>
            </p:cNvSpPr>
            <p:nvPr/>
          </p:nvSpPr>
          <p:spPr bwMode="auto">
            <a:xfrm>
              <a:off x="1711342" y="4950930"/>
              <a:ext cx="9070958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 typeface="Arial" panose="020B0604020202020204" pitchFamily="34" charset="0"/>
                <a:buNone/>
                <a:defRPr/>
              </a:pP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61"/>
            <p:cNvGrpSpPr/>
            <p:nvPr/>
          </p:nvGrpSpPr>
          <p:grpSpPr bwMode="auto">
            <a:xfrm>
              <a:off x="1733920" y="4565180"/>
              <a:ext cx="4895404" cy="455911"/>
              <a:chOff x="3856005" y="1457232"/>
              <a:chExt cx="4895258" cy="455132"/>
            </a:xfrm>
          </p:grpSpPr>
          <p:sp>
            <p:nvSpPr>
              <p:cNvPr id="4" name="矩形 65"/>
              <p:cNvSpPr>
                <a:spLocks noChangeArrowheads="1"/>
              </p:cNvSpPr>
              <p:nvPr/>
            </p:nvSpPr>
            <p:spPr bwMode="auto">
              <a:xfrm>
                <a:off x="3856005" y="1574387"/>
                <a:ext cx="2236445" cy="337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66"/>
              <p:cNvSpPr>
                <a:spLocks noChangeArrowheads="1"/>
              </p:cNvSpPr>
              <p:nvPr/>
            </p:nvSpPr>
            <p:spPr bwMode="auto">
              <a:xfrm>
                <a:off x="8566538" y="1457232"/>
                <a:ext cx="184725" cy="337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6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7" name="Picture 4" descr="E:\JGQ\PPT 制作素材\shutterstock\shutterstock_103970726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8" r="6656"/>
          <a:stretch>
            <a:fillRect/>
          </a:stretch>
        </p:blipFill>
        <p:spPr bwMode="auto">
          <a:xfrm>
            <a:off x="7993112" y="2018600"/>
            <a:ext cx="2806191" cy="2322818"/>
          </a:xfrm>
          <a:prstGeom prst="hexagon">
            <a:avLst/>
          </a:prstGeom>
          <a:noFill/>
          <a:ln w="1270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2" descr="E:\JGQ\PPT 制作素材\shutterstock\shutterstock_7830793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12" y="2018600"/>
            <a:ext cx="2806191" cy="2322818"/>
          </a:xfrm>
          <a:prstGeom prst="hexagon">
            <a:avLst/>
          </a:prstGeom>
          <a:noFill/>
          <a:ln w="1270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3" descr="E:\JGQ\PPT 制作素材\shutterstock\shutterstock_12586045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21" t="156966" r="-254186" b="-150598"/>
          <a:stretch>
            <a:fillRect/>
          </a:stretch>
        </p:blipFill>
        <p:spPr bwMode="auto">
          <a:xfrm>
            <a:off x="4634654" y="2018600"/>
            <a:ext cx="2898842" cy="2322818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3175">
            <a:noFill/>
          </a:ln>
        </p:spPr>
      </p:pic>
      <p:grpSp>
        <p:nvGrpSpPr>
          <p:cNvPr id="10" name="组合 9"/>
          <p:cNvGrpSpPr/>
          <p:nvPr/>
        </p:nvGrpSpPr>
        <p:grpSpPr bwMode="auto">
          <a:xfrm>
            <a:off x="3950847" y="2018601"/>
            <a:ext cx="4251230" cy="992535"/>
            <a:chOff x="2980308" y="1349641"/>
            <a:chExt cx="2609606" cy="608840"/>
          </a:xfrm>
          <a:solidFill>
            <a:srgbClr val="30CAC6"/>
          </a:solidFill>
        </p:grpSpPr>
        <p:sp>
          <p:nvSpPr>
            <p:cNvPr id="14" name="等腰三角形 41"/>
            <p:cNvSpPr/>
            <p:nvPr/>
          </p:nvSpPr>
          <p:spPr>
            <a:xfrm rot="10800000">
              <a:off x="5048555" y="1353451"/>
              <a:ext cx="541359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350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  <p:sp>
          <p:nvSpPr>
            <p:cNvPr id="15" name="等腰三角形 41"/>
            <p:cNvSpPr/>
            <p:nvPr/>
          </p:nvSpPr>
          <p:spPr>
            <a:xfrm rot="10800000">
              <a:off x="2980308" y="1349641"/>
              <a:ext cx="557370" cy="60884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/>
              <a:endParaRPr lang="zh-CN" altLang="en-US" sz="1350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3981133" y="3391427"/>
            <a:ext cx="4221247" cy="973116"/>
            <a:chOff x="3097184" y="2444857"/>
            <a:chExt cx="2696625" cy="622868"/>
          </a:xfrm>
          <a:solidFill>
            <a:srgbClr val="30CAC6"/>
          </a:solidFill>
        </p:grpSpPr>
        <p:sp>
          <p:nvSpPr>
            <p:cNvPr id="12" name="等腰三角形 41"/>
            <p:cNvSpPr/>
            <p:nvPr/>
          </p:nvSpPr>
          <p:spPr>
            <a:xfrm>
              <a:off x="5230230" y="2444857"/>
              <a:ext cx="563579" cy="622868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/>
              <a:endParaRPr lang="zh-CN" altLang="en-US" sz="1350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  <p:sp>
          <p:nvSpPr>
            <p:cNvPr id="13" name="等腰三角形 41"/>
            <p:cNvSpPr/>
            <p:nvPr/>
          </p:nvSpPr>
          <p:spPr>
            <a:xfrm>
              <a:off x="3097184" y="2469415"/>
              <a:ext cx="541358" cy="598310"/>
            </a:xfrm>
            <a:custGeom>
              <a:avLst/>
              <a:gdLst/>
              <a:ahLst/>
              <a:cxnLst/>
              <a:rect l="l" t="t" r="r" b="b"/>
              <a:pathLst>
                <a:path w="435509" h="481627">
                  <a:moveTo>
                    <a:pt x="435509" y="481627"/>
                  </a:moveTo>
                  <a:lnTo>
                    <a:pt x="0" y="481627"/>
                  </a:lnTo>
                  <a:lnTo>
                    <a:pt x="217754" y="0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/>
              <a:endParaRPr lang="zh-CN" altLang="en-US" sz="1350">
                <a:solidFill>
                  <a:prstClr val="black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17" name="组合 16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28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41613" y="4648802"/>
            <a:ext cx="9490077" cy="1785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>
              <a:lnSpc>
                <a:spcPts val="2200"/>
              </a:lnSpc>
              <a:buClr>
                <a:srgbClr val="0070C0"/>
              </a:buClr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培训。清晰、美观、创意、有效、超值、保密，我们为数百家客户带来意想不到的价值。</a:t>
            </a: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>
              <a:lnSpc>
                <a:spcPts val="2200"/>
              </a:lnSpc>
              <a:buClr>
                <a:srgbClr val="0070C0"/>
              </a:buClr>
            </a:pP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>
              <a:lnSpc>
                <a:spcPts val="2200"/>
              </a:lnSpc>
              <a:buClr>
                <a:srgbClr val="0070C0"/>
              </a:buClr>
            </a:pP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35089" y="4263895"/>
            <a:ext cx="2236219" cy="40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25000"/>
              </a:lnSpc>
              <a:spcBef>
                <a:spcPct val="0"/>
              </a:spcBef>
              <a:buClr>
                <a:srgbClr val="0070C0"/>
              </a:buClr>
              <a:buFontTx/>
              <a:buNone/>
              <a:defRPr/>
            </a:pPr>
            <a:r>
              <a:rPr lang="zh-CN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41801" y="2128983"/>
            <a:ext cx="2093251" cy="1748462"/>
            <a:chOff x="1542000" y="2026890"/>
            <a:chExt cx="2093524" cy="1748057"/>
          </a:xfrm>
        </p:grpSpPr>
        <p:sp>
          <p:nvSpPr>
            <p:cNvPr id="6" name="椭圆 5"/>
            <p:cNvSpPr/>
            <p:nvPr/>
          </p:nvSpPr>
          <p:spPr>
            <a:xfrm>
              <a:off x="1608489" y="2091024"/>
              <a:ext cx="1658044" cy="1658043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350">
                <a:solidFill>
                  <a:prstClr val="white"/>
                </a:solidFill>
                <a:ea typeface="创艺简细圆" pitchFamily="2" charset="-122"/>
              </a:endParaRPr>
            </a:p>
          </p:txBody>
        </p:sp>
        <p:sp>
          <p:nvSpPr>
            <p:cNvPr id="7" name="TextBox 338"/>
            <p:cNvSpPr txBox="1">
              <a:spLocks noChangeArrowheads="1"/>
            </p:cNvSpPr>
            <p:nvPr/>
          </p:nvSpPr>
          <p:spPr bwMode="auto">
            <a:xfrm>
              <a:off x="1926916" y="2649162"/>
              <a:ext cx="170860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/>
              <a:r>
                <a:rPr lang="en-US" altLang="zh-CN" sz="3200" dirty="0">
                  <a:solidFill>
                    <a:prstClr val="white"/>
                  </a:solidFill>
                  <a:ea typeface="创艺简细圆" pitchFamily="2" charset="-122"/>
                </a:rPr>
                <a:t>82%</a:t>
              </a:r>
              <a:endParaRPr lang="en-US" altLang="zh-CN" sz="3200" dirty="0">
                <a:solidFill>
                  <a:prstClr val="white"/>
                </a:solidFill>
                <a:ea typeface="创艺简细圆" pitchFamily="2" charset="-122"/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19800000">
              <a:off x="1542000" y="2026890"/>
              <a:ext cx="1748057" cy="1748057"/>
            </a:xfrm>
            <a:prstGeom prst="blockArc">
              <a:avLst>
                <a:gd name="adj1" fmla="val 18153874"/>
                <a:gd name="adj2" fmla="val 14191435"/>
                <a:gd name="adj3" fmla="val 5402"/>
              </a:avLst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black"/>
                </a:solidFill>
                <a:ea typeface="创艺简细圆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04819" y="2094015"/>
            <a:ext cx="1747829" cy="1748462"/>
            <a:chOff x="4105352" y="1991930"/>
            <a:chExt cx="1748057" cy="1748057"/>
          </a:xfrm>
        </p:grpSpPr>
        <p:sp>
          <p:nvSpPr>
            <p:cNvPr id="9" name="TextBox 340"/>
            <p:cNvSpPr txBox="1">
              <a:spLocks noChangeArrowheads="1"/>
            </p:cNvSpPr>
            <p:nvPr/>
          </p:nvSpPr>
          <p:spPr bwMode="auto">
            <a:xfrm>
              <a:off x="4511582" y="2649161"/>
              <a:ext cx="12839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/>
              <a:r>
                <a:rPr lang="en-US" altLang="zh-CN" sz="3200" dirty="0">
                  <a:solidFill>
                    <a:prstClr val="white"/>
                  </a:solidFill>
                  <a:ea typeface="创艺简细圆" pitchFamily="2" charset="-122"/>
                </a:rPr>
                <a:t>43%</a:t>
              </a:r>
              <a:endParaRPr lang="en-US" altLang="zh-CN" sz="3200" dirty="0">
                <a:solidFill>
                  <a:prstClr val="white"/>
                </a:solidFill>
                <a:ea typeface="创艺简细圆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164539" y="2039589"/>
              <a:ext cx="1658044" cy="1658043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350">
                <a:solidFill>
                  <a:prstClr val="white"/>
                </a:solidFill>
                <a:ea typeface="创艺简细圆" pitchFamily="2" charset="-122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9800000">
              <a:off x="4105352" y="1991930"/>
              <a:ext cx="1748057" cy="1748057"/>
            </a:xfrm>
            <a:prstGeom prst="blockArc">
              <a:avLst>
                <a:gd name="adj1" fmla="val 18153874"/>
                <a:gd name="adj2" fmla="val 6208019"/>
                <a:gd name="adj3" fmla="val 5471"/>
              </a:avLst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black"/>
                </a:solidFill>
                <a:ea typeface="创艺简细圆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533818" y="2127711"/>
            <a:ext cx="1749856" cy="1748462"/>
            <a:chOff x="6534669" y="2025617"/>
            <a:chExt cx="1750084" cy="1748057"/>
          </a:xfrm>
        </p:grpSpPr>
        <p:grpSp>
          <p:nvGrpSpPr>
            <p:cNvPr id="31" name="组合 30"/>
            <p:cNvGrpSpPr/>
            <p:nvPr/>
          </p:nvGrpSpPr>
          <p:grpSpPr>
            <a:xfrm>
              <a:off x="6653000" y="2086783"/>
              <a:ext cx="1631753" cy="1579784"/>
              <a:chOff x="6653000" y="2086783"/>
              <a:chExt cx="1631753" cy="1579784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6653000" y="2086783"/>
                <a:ext cx="1579784" cy="1579784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1350">
                  <a:solidFill>
                    <a:prstClr val="white"/>
                  </a:solidFill>
                  <a:ea typeface="创艺简细圆" pitchFamily="2" charset="-122"/>
                </a:endParaRPr>
              </a:p>
            </p:txBody>
          </p:sp>
          <p:sp>
            <p:nvSpPr>
              <p:cNvPr id="13" name="TextBox 341"/>
              <p:cNvSpPr txBox="1">
                <a:spLocks noChangeArrowheads="1"/>
              </p:cNvSpPr>
              <p:nvPr/>
            </p:nvSpPr>
            <p:spPr bwMode="auto">
              <a:xfrm>
                <a:off x="7001432" y="2649161"/>
                <a:ext cx="1283321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 b="1">
                    <a:solidFill>
                      <a:schemeClr val="bg1"/>
                    </a:solidFill>
                    <a:latin typeface="造字工房悦黑体验版特细体" pitchFamily="50" charset="-122"/>
                    <a:ea typeface="造字工房悦黑体验版特细体" pitchFamily="50" charset="-122"/>
                  </a:defRPr>
                </a:lvl1pPr>
                <a:lvl2pPr marL="742950" indent="-28575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/>
                <a:r>
                  <a:rPr lang="en-US" altLang="zh-CN" sz="3200" dirty="0">
                    <a:solidFill>
                      <a:prstClr val="white"/>
                    </a:solidFill>
                    <a:ea typeface="创艺简细圆" pitchFamily="2" charset="-122"/>
                  </a:rPr>
                  <a:t>25%</a:t>
                </a:r>
                <a:endParaRPr lang="en-US" altLang="zh-CN" sz="3200" dirty="0">
                  <a:solidFill>
                    <a:prstClr val="white"/>
                  </a:solidFill>
                  <a:ea typeface="创艺简细圆" pitchFamily="2" charset="-122"/>
                </a:endParaRPr>
              </a:p>
            </p:txBody>
          </p:sp>
        </p:grpSp>
        <p:sp>
          <p:nvSpPr>
            <p:cNvPr id="14" name="空心弧 13"/>
            <p:cNvSpPr/>
            <p:nvPr/>
          </p:nvSpPr>
          <p:spPr>
            <a:xfrm rot="19800000">
              <a:off x="6534669" y="2025617"/>
              <a:ext cx="1748057" cy="1748057"/>
            </a:xfrm>
            <a:prstGeom prst="blockArc">
              <a:avLst>
                <a:gd name="adj1" fmla="val 18153874"/>
                <a:gd name="adj2" fmla="val 2391340"/>
                <a:gd name="adj3" fmla="val 5676"/>
              </a:avLst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black"/>
                </a:solidFill>
                <a:ea typeface="创艺简细圆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946949" y="2134060"/>
            <a:ext cx="1747829" cy="1748462"/>
            <a:chOff x="8948112" y="2031966"/>
            <a:chExt cx="1748057" cy="1748057"/>
          </a:xfrm>
        </p:grpSpPr>
        <p:sp>
          <p:nvSpPr>
            <p:cNvPr id="15" name="椭圆 14"/>
            <p:cNvSpPr/>
            <p:nvPr/>
          </p:nvSpPr>
          <p:spPr>
            <a:xfrm>
              <a:off x="9067196" y="2095723"/>
              <a:ext cx="1579787" cy="1579784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350">
                <a:solidFill>
                  <a:prstClr val="white"/>
                </a:solidFill>
                <a:ea typeface="创艺简细圆" pitchFamily="2" charset="-122"/>
              </a:endParaRPr>
            </a:p>
          </p:txBody>
        </p:sp>
        <p:sp>
          <p:nvSpPr>
            <p:cNvPr id="16" name="TextBox 342"/>
            <p:cNvSpPr txBox="1">
              <a:spLocks noChangeArrowheads="1"/>
            </p:cNvSpPr>
            <p:nvPr/>
          </p:nvSpPr>
          <p:spPr bwMode="auto">
            <a:xfrm>
              <a:off x="9362740" y="2649161"/>
              <a:ext cx="12842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造字工房悦黑体验版特细体" pitchFamily="50" charset="-122"/>
                  <a:ea typeface="造字工房悦黑体验版特细体" pitchFamily="50" charset="-122"/>
                </a:defRPr>
              </a:lvl1pPr>
              <a:lvl2pPr marL="742950" indent="-28575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/>
              <a:r>
                <a:rPr lang="en-US" altLang="zh-CN" sz="3200" dirty="0">
                  <a:solidFill>
                    <a:prstClr val="white"/>
                  </a:solidFill>
                  <a:ea typeface="创艺简细圆" pitchFamily="2" charset="-122"/>
                </a:rPr>
                <a:t>10%</a:t>
              </a:r>
              <a:endParaRPr lang="en-US" altLang="zh-CN" sz="3200" dirty="0">
                <a:solidFill>
                  <a:prstClr val="white"/>
                </a:solidFill>
                <a:ea typeface="创艺简细圆" pitchFamily="2" charset="-122"/>
              </a:endParaRPr>
            </a:p>
          </p:txBody>
        </p:sp>
        <p:sp>
          <p:nvSpPr>
            <p:cNvPr id="17" name="空心弧 16"/>
            <p:cNvSpPr/>
            <p:nvPr/>
          </p:nvSpPr>
          <p:spPr>
            <a:xfrm rot="19800000">
              <a:off x="8948112" y="2031966"/>
              <a:ext cx="1748057" cy="1748057"/>
            </a:xfrm>
            <a:prstGeom prst="blockArc">
              <a:avLst>
                <a:gd name="adj1" fmla="val 18153874"/>
                <a:gd name="adj2" fmla="val 21071673"/>
                <a:gd name="adj3" fmla="val 5367"/>
              </a:avLst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400">
                <a:solidFill>
                  <a:prstClr val="black"/>
                </a:solidFill>
                <a:ea typeface="创艺简细圆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19" name="组合 18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30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97"/>
          <a:stretch>
            <a:fillRect/>
          </a:stretch>
        </p:blipFill>
        <p:spPr>
          <a:xfrm>
            <a:off x="1" y="1"/>
            <a:ext cx="12190413" cy="689769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" y="2513653"/>
            <a:ext cx="12190413" cy="166742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2000">
                <a:schemeClr val="accent3">
                  <a:lumMod val="50000"/>
                  <a:alpha val="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24310" y="2513656"/>
            <a:ext cx="1666824" cy="1667427"/>
            <a:chOff x="5125347" y="173219"/>
            <a:chExt cx="1831854" cy="1831854"/>
          </a:xfrm>
        </p:grpSpPr>
        <p:sp>
          <p:nvSpPr>
            <p:cNvPr id="5" name="椭圆 4"/>
            <p:cNvSpPr/>
            <p:nvPr/>
          </p:nvSpPr>
          <p:spPr>
            <a:xfrm>
              <a:off x="5248122" y="301745"/>
              <a:ext cx="1574800" cy="157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125347" y="173219"/>
              <a:ext cx="1831854" cy="183185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srgbClr val="663300"/>
                </a:solidFill>
              </a:endParaRPr>
            </a:p>
          </p:txBody>
        </p:sp>
        <p:sp>
          <p:nvSpPr>
            <p:cNvPr id="7" name="TextBox 9"/>
            <p:cNvSpPr txBox="1"/>
            <p:nvPr/>
          </p:nvSpPr>
          <p:spPr bwMode="auto">
            <a:xfrm>
              <a:off x="5683370" y="512065"/>
              <a:ext cx="640509" cy="1217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en-US" altLang="zh-CN" sz="6600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6600" spc="600" dirty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 flipH="1">
            <a:off x="4900670" y="2572150"/>
            <a:ext cx="17582" cy="16089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254393" y="2572149"/>
            <a:ext cx="3990004" cy="1687177"/>
            <a:chOff x="5255077" y="2571554"/>
            <a:chExt cx="3990523" cy="1686786"/>
          </a:xfrm>
        </p:grpSpPr>
        <p:sp>
          <p:nvSpPr>
            <p:cNvPr id="8" name="TextBox 9"/>
            <p:cNvSpPr txBox="1"/>
            <p:nvPr/>
          </p:nvSpPr>
          <p:spPr bwMode="auto">
            <a:xfrm>
              <a:off x="5255077" y="2571554"/>
              <a:ext cx="33809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2400" spc="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24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5255077" y="3150344"/>
              <a:ext cx="3990523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-949451" y="6069341"/>
            <a:ext cx="14222149" cy="628225"/>
          </a:xfrm>
          <a:prstGeom prst="rect">
            <a:avLst/>
          </a:prstGeom>
          <a:gradFill flip="none" rotWithShape="1">
            <a:gsLst>
              <a:gs pos="0">
                <a:srgbClr val="F6F0E4"/>
              </a:gs>
              <a:gs pos="52000">
                <a:schemeClr val="accent3">
                  <a:lumMod val="50000"/>
                  <a:alpha val="0"/>
                </a:schemeClr>
              </a:gs>
              <a:gs pos="100000">
                <a:srgbClr val="F6F0E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834567" y="6677877"/>
            <a:ext cx="14222149" cy="38650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2000">
                <a:schemeClr val="accent3">
                  <a:lumMod val="50000"/>
                  <a:alpha val="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2731" y="6135928"/>
            <a:ext cx="7348126" cy="30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/>
            <a:r>
              <a:rPr lang="zh-CN" altLang="en-US" sz="1400" spc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锐意进取        普及精品</a:t>
            </a:r>
            <a:endParaRPr lang="zh-CN" altLang="en-US" sz="1400" spc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42852" y="2109839"/>
            <a:ext cx="9118730" cy="626678"/>
            <a:chOff x="1343025" y="2109349"/>
            <a:chExt cx="9119917" cy="626533"/>
          </a:xfrm>
        </p:grpSpPr>
        <p:grpSp>
          <p:nvGrpSpPr>
            <p:cNvPr id="2" name="组合 1"/>
            <p:cNvGrpSpPr/>
            <p:nvPr/>
          </p:nvGrpSpPr>
          <p:grpSpPr>
            <a:xfrm>
              <a:off x="1343025" y="2109349"/>
              <a:ext cx="7440083" cy="626533"/>
              <a:chOff x="1343025" y="2109349"/>
              <a:chExt cx="7440083" cy="626533"/>
            </a:xfrm>
          </p:grpSpPr>
          <p:sp>
            <p:nvSpPr>
              <p:cNvPr id="6" name="Rectangle 10"/>
              <p:cNvSpPr/>
              <p:nvPr/>
            </p:nvSpPr>
            <p:spPr bwMode="auto">
              <a:xfrm>
                <a:off x="1343025" y="2109349"/>
                <a:ext cx="7440083" cy="626533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765">
                  <a:defRPr/>
                </a:pPr>
                <a:endParaRPr 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>
                <a:spLocks noChangeArrowheads="1"/>
              </p:cNvSpPr>
              <p:nvPr/>
            </p:nvSpPr>
            <p:spPr bwMode="auto">
              <a:xfrm>
                <a:off x="8004434" y="2232787"/>
                <a:ext cx="679994" cy="379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8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80%</a:t>
                </a:r>
                <a:endParaRPr lang="zh-CN" altLang="en-US" sz="18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8617209" y="2263116"/>
              <a:ext cx="1845733" cy="318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45593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91313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37033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182753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730" indent="-228600" defTabSz="931545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930" indent="-228600" defTabSz="931545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9130" indent="-228600" defTabSz="931545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330" indent="-228600" defTabSz="931545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73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添加文字</a:t>
              </a:r>
              <a:endParaRPr lang="en-US" altLang="zh-CN" sz="173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42850" y="2891069"/>
            <a:ext cx="6210899" cy="624561"/>
            <a:chOff x="1343025" y="2890400"/>
            <a:chExt cx="6211708" cy="624416"/>
          </a:xfrm>
        </p:grpSpPr>
        <p:grpSp>
          <p:nvGrpSpPr>
            <p:cNvPr id="3" name="组合 2"/>
            <p:cNvGrpSpPr/>
            <p:nvPr/>
          </p:nvGrpSpPr>
          <p:grpSpPr>
            <a:xfrm>
              <a:off x="1343025" y="2890400"/>
              <a:ext cx="4453467" cy="624416"/>
              <a:chOff x="1343025" y="2890400"/>
              <a:chExt cx="4453467" cy="624416"/>
            </a:xfrm>
          </p:grpSpPr>
          <p:sp>
            <p:nvSpPr>
              <p:cNvPr id="7" name="Rectangle 11"/>
              <p:cNvSpPr/>
              <p:nvPr/>
            </p:nvSpPr>
            <p:spPr bwMode="auto">
              <a:xfrm>
                <a:off x="1343025" y="2890400"/>
                <a:ext cx="4453467" cy="624416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765"/>
                <a:endParaRPr 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>
                <a:spLocks noChangeArrowheads="1"/>
              </p:cNvSpPr>
              <p:nvPr/>
            </p:nvSpPr>
            <p:spPr bwMode="auto">
              <a:xfrm>
                <a:off x="5026642" y="3019222"/>
                <a:ext cx="679994" cy="379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8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45%</a:t>
                </a:r>
                <a:endParaRPr lang="zh-CN" altLang="en-US" sz="18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5709000" y="3071792"/>
              <a:ext cx="1845733" cy="318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45593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91313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37033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182753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730" indent="-228600" defTabSz="931545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930" indent="-228600" defTabSz="931545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9130" indent="-228600" defTabSz="931545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330" indent="-228600" defTabSz="931545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73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添加文字</a:t>
              </a:r>
              <a:endParaRPr lang="en-US" altLang="zh-CN" sz="173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342851" y="3706175"/>
            <a:ext cx="4282271" cy="624562"/>
            <a:chOff x="1343025" y="3705317"/>
            <a:chExt cx="4282828" cy="624417"/>
          </a:xfrm>
        </p:grpSpPr>
        <p:grpSp>
          <p:nvGrpSpPr>
            <p:cNvPr id="4" name="组合 3"/>
            <p:cNvGrpSpPr/>
            <p:nvPr/>
          </p:nvGrpSpPr>
          <p:grpSpPr>
            <a:xfrm>
              <a:off x="1343025" y="3705317"/>
              <a:ext cx="2588683" cy="624417"/>
              <a:chOff x="1343025" y="3705317"/>
              <a:chExt cx="2588683" cy="624417"/>
            </a:xfrm>
          </p:grpSpPr>
          <p:sp>
            <p:nvSpPr>
              <p:cNvPr id="8" name="Rectangle 12"/>
              <p:cNvSpPr/>
              <p:nvPr/>
            </p:nvSpPr>
            <p:spPr bwMode="auto">
              <a:xfrm>
                <a:off x="1343025" y="3705317"/>
                <a:ext cx="2588683" cy="624417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765"/>
                <a:endParaRPr 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>
                <a:spLocks noChangeArrowheads="1"/>
              </p:cNvSpPr>
              <p:nvPr/>
            </p:nvSpPr>
            <p:spPr bwMode="auto">
              <a:xfrm>
                <a:off x="3172611" y="3826554"/>
                <a:ext cx="679994" cy="379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8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25%</a:t>
                </a:r>
                <a:endParaRPr lang="zh-CN" altLang="en-US" sz="18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3780120" y="3841732"/>
              <a:ext cx="1845733" cy="318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45593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91313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37033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182753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730" indent="-228600" defTabSz="931545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930" indent="-228600" defTabSz="931545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9130" indent="-228600" defTabSz="931545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330" indent="-228600" defTabSz="931545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73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添加文字</a:t>
              </a:r>
              <a:endParaRPr lang="en-US" altLang="zh-CN" sz="173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00364" y="4775113"/>
            <a:ext cx="9783706" cy="1315037"/>
            <a:chOff x="1200520" y="4774006"/>
            <a:chExt cx="9784980" cy="1314733"/>
          </a:xfrm>
        </p:grpSpPr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1213220" y="5026910"/>
              <a:ext cx="9772280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 typeface="Arial" panose="020B0604020202020204" pitchFamily="34" charset="0"/>
                <a:buNone/>
                <a:defRPr/>
              </a:pP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65"/>
            <p:cNvSpPr>
              <a:spLocks noChangeArrowheads="1"/>
            </p:cNvSpPr>
            <p:nvPr/>
          </p:nvSpPr>
          <p:spPr bwMode="auto">
            <a:xfrm>
              <a:off x="1200520" y="4774006"/>
              <a:ext cx="2236512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45" name="组合 44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56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" b="4954"/>
          <a:stretch>
            <a:fillRect/>
          </a:stretch>
        </p:blipFill>
        <p:spPr>
          <a:xfrm>
            <a:off x="1342852" y="1875561"/>
            <a:ext cx="7095201" cy="4322109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21" name="组合 20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32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252587" y="1875561"/>
            <a:ext cx="2594979" cy="4328063"/>
            <a:chOff x="8253660" y="1875125"/>
            <a:chExt cx="2595317" cy="4327061"/>
          </a:xfrm>
        </p:grpSpPr>
        <p:sp>
          <p:nvSpPr>
            <p:cNvPr id="2" name="AutoShape 6"/>
            <p:cNvSpPr>
              <a:spLocks noChangeAspect="1" noChangeArrowheads="1" noTextEdit="1"/>
            </p:cNvSpPr>
            <p:nvPr/>
          </p:nvSpPr>
          <p:spPr bwMode="auto">
            <a:xfrm>
              <a:off x="9338556" y="2608861"/>
              <a:ext cx="431875" cy="4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400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" name="AutoShape 6"/>
            <p:cNvSpPr>
              <a:spLocks noChangeAspect="1" noChangeArrowheads="1" noTextEdit="1"/>
            </p:cNvSpPr>
            <p:nvPr/>
          </p:nvSpPr>
          <p:spPr bwMode="auto">
            <a:xfrm>
              <a:off x="10161643" y="4899624"/>
              <a:ext cx="431875" cy="4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400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3" name="等腰三角形 11"/>
            <p:cNvSpPr/>
            <p:nvPr/>
          </p:nvSpPr>
          <p:spPr bwMode="auto">
            <a:xfrm rot="16200000">
              <a:off x="7387788" y="2740997"/>
              <a:ext cx="4327061" cy="2595317"/>
            </a:xfrm>
            <a:custGeom>
              <a:avLst/>
              <a:gdLst/>
              <a:ahLst/>
              <a:cxnLst/>
              <a:rect l="l" t="t" r="r" b="b"/>
              <a:pathLst>
                <a:path w="3128044" h="3007887">
                  <a:moveTo>
                    <a:pt x="3128044" y="213101"/>
                  </a:moveTo>
                  <a:lnTo>
                    <a:pt x="3128044" y="3007887"/>
                  </a:lnTo>
                  <a:lnTo>
                    <a:pt x="0" y="3007887"/>
                  </a:lnTo>
                  <a:lnTo>
                    <a:pt x="0" y="213101"/>
                  </a:lnTo>
                  <a:lnTo>
                    <a:pt x="2445265" y="213101"/>
                  </a:lnTo>
                  <a:lnTo>
                    <a:pt x="2568863" y="0"/>
                  </a:lnTo>
                  <a:lnTo>
                    <a:pt x="2692462" y="213101"/>
                  </a:lnTo>
                  <a:close/>
                </a:path>
              </a:pathLst>
            </a:cu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1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8580060" y="2435322"/>
              <a:ext cx="2160321" cy="3647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 typeface="Arial" panose="020B0604020202020204" pitchFamily="34" charset="0"/>
                <a:buNone/>
                <a:defRPr/>
              </a:pP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/>
          <p:cNvGrpSpPr/>
          <p:nvPr/>
        </p:nvGrpSpPr>
        <p:grpSpPr>
          <a:xfrm>
            <a:off x="1612002" y="1929092"/>
            <a:ext cx="9104746" cy="415637"/>
            <a:chOff x="1612212" y="1928644"/>
            <a:chExt cx="9105931" cy="415541"/>
          </a:xfrm>
        </p:grpSpPr>
        <p:grpSp>
          <p:nvGrpSpPr>
            <p:cNvPr id="41" name="组合 40"/>
            <p:cNvGrpSpPr/>
            <p:nvPr/>
          </p:nvGrpSpPr>
          <p:grpSpPr bwMode="auto">
            <a:xfrm>
              <a:off x="1612212" y="1928644"/>
              <a:ext cx="4326467" cy="415541"/>
              <a:chOff x="1156290" y="1361026"/>
              <a:chExt cx="3244730" cy="312531"/>
            </a:xfrm>
            <a:effectLst/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1326146" y="1613062"/>
                <a:ext cx="307487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1326146" y="1613062"/>
                <a:ext cx="0" cy="604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1672208" y="1613062"/>
                <a:ext cx="0" cy="604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2365920" y="1613062"/>
                <a:ext cx="0" cy="604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2711982" y="1613062"/>
                <a:ext cx="0" cy="604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3404107" y="1613062"/>
                <a:ext cx="0" cy="604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3751756" y="1613062"/>
                <a:ext cx="0" cy="604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2018270" y="1613062"/>
                <a:ext cx="0" cy="604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3058045" y="1613062"/>
                <a:ext cx="0" cy="604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4097818" y="1613062"/>
                <a:ext cx="0" cy="604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6"/>
              <p:cNvSpPr txBox="1">
                <a:spLocks noChangeArrowheads="1"/>
              </p:cNvSpPr>
              <p:nvPr/>
            </p:nvSpPr>
            <p:spPr bwMode="auto">
              <a:xfrm>
                <a:off x="3941184" y="1361026"/>
                <a:ext cx="304399" cy="239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4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14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TextBox 59"/>
              <p:cNvSpPr txBox="1">
                <a:spLocks noChangeArrowheads="1"/>
              </p:cNvSpPr>
              <p:nvPr/>
            </p:nvSpPr>
            <p:spPr bwMode="auto">
              <a:xfrm>
                <a:off x="3610352" y="1361026"/>
                <a:ext cx="304399" cy="239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465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zh-CN" altLang="en-US" sz="146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TextBox 60"/>
              <p:cNvSpPr txBox="1">
                <a:spLocks noChangeArrowheads="1"/>
              </p:cNvSpPr>
              <p:nvPr/>
            </p:nvSpPr>
            <p:spPr bwMode="auto">
              <a:xfrm>
                <a:off x="3251158" y="1361026"/>
                <a:ext cx="304399" cy="239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4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</a:t>
                </a:r>
                <a:endParaRPr lang="zh-CN" altLang="en-US" sz="14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Box 63"/>
              <p:cNvSpPr txBox="1">
                <a:spLocks noChangeArrowheads="1"/>
              </p:cNvSpPr>
              <p:nvPr/>
            </p:nvSpPr>
            <p:spPr bwMode="auto">
              <a:xfrm>
                <a:off x="2906013" y="1361026"/>
                <a:ext cx="304399" cy="239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465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</a:t>
                </a:r>
                <a:endParaRPr lang="zh-CN" altLang="en-US" sz="146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Box 64"/>
              <p:cNvSpPr txBox="1">
                <a:spLocks noChangeArrowheads="1"/>
              </p:cNvSpPr>
              <p:nvPr/>
            </p:nvSpPr>
            <p:spPr bwMode="auto">
              <a:xfrm>
                <a:off x="2572358" y="1361026"/>
                <a:ext cx="304399" cy="239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4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</a:t>
                </a:r>
                <a:endParaRPr lang="zh-CN" altLang="en-US" sz="14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TextBox 67"/>
              <p:cNvSpPr txBox="1">
                <a:spLocks noChangeArrowheads="1"/>
              </p:cNvSpPr>
              <p:nvPr/>
            </p:nvSpPr>
            <p:spPr bwMode="auto">
              <a:xfrm>
                <a:off x="2218651" y="1361026"/>
                <a:ext cx="304399" cy="239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465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</a:t>
                </a:r>
                <a:endParaRPr lang="zh-CN" altLang="en-US" sz="146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TextBox 68"/>
              <p:cNvSpPr txBox="1">
                <a:spLocks noChangeArrowheads="1"/>
              </p:cNvSpPr>
              <p:nvPr/>
            </p:nvSpPr>
            <p:spPr bwMode="auto">
              <a:xfrm>
                <a:off x="1865226" y="1361026"/>
                <a:ext cx="304399" cy="239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4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70</a:t>
                </a:r>
                <a:endParaRPr lang="zh-CN" altLang="en-US" sz="14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TextBox 71"/>
              <p:cNvSpPr txBox="1">
                <a:spLocks noChangeArrowheads="1"/>
              </p:cNvSpPr>
              <p:nvPr/>
            </p:nvSpPr>
            <p:spPr bwMode="auto">
              <a:xfrm>
                <a:off x="1518742" y="1361026"/>
                <a:ext cx="304399" cy="239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4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</a:t>
                </a:r>
                <a:endParaRPr lang="zh-CN" altLang="en-US" sz="14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TextBox 72"/>
              <p:cNvSpPr txBox="1">
                <a:spLocks noChangeArrowheads="1"/>
              </p:cNvSpPr>
              <p:nvPr/>
            </p:nvSpPr>
            <p:spPr bwMode="auto">
              <a:xfrm>
                <a:off x="1156290" y="1361026"/>
                <a:ext cx="304399" cy="239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465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90</a:t>
                </a:r>
                <a:endParaRPr lang="zh-CN" altLang="en-US" sz="146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 bwMode="auto">
            <a:xfrm>
              <a:off x="6412813" y="1928644"/>
              <a:ext cx="4305330" cy="415541"/>
              <a:chOff x="4756574" y="1361026"/>
              <a:chExt cx="3227984" cy="312531"/>
            </a:xfrm>
            <a:effectLst/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4756574" y="1613062"/>
                <a:ext cx="307561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5062865" y="1613062"/>
                <a:ext cx="0" cy="604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5408831" y="1613062"/>
                <a:ext cx="0" cy="604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6102352" y="1613062"/>
                <a:ext cx="0" cy="604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6448318" y="1613062"/>
                <a:ext cx="0" cy="604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7140251" y="1613062"/>
                <a:ext cx="0" cy="604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7487804" y="1613062"/>
                <a:ext cx="0" cy="604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754798" y="1613062"/>
                <a:ext cx="0" cy="604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6794285" y="1613062"/>
                <a:ext cx="0" cy="604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833770" y="1613062"/>
                <a:ext cx="0" cy="604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57"/>
              <p:cNvSpPr txBox="1">
                <a:spLocks noChangeArrowheads="1"/>
              </p:cNvSpPr>
              <p:nvPr/>
            </p:nvSpPr>
            <p:spPr bwMode="auto">
              <a:xfrm>
                <a:off x="4891535" y="1361026"/>
                <a:ext cx="304314" cy="239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4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14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TextBox 58"/>
              <p:cNvSpPr txBox="1">
                <a:spLocks noChangeArrowheads="1"/>
              </p:cNvSpPr>
              <p:nvPr/>
            </p:nvSpPr>
            <p:spPr bwMode="auto">
              <a:xfrm>
                <a:off x="5234199" y="1361026"/>
                <a:ext cx="304314" cy="239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465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zh-CN" altLang="en-US" sz="146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TextBox 61"/>
              <p:cNvSpPr txBox="1">
                <a:spLocks noChangeArrowheads="1"/>
              </p:cNvSpPr>
              <p:nvPr/>
            </p:nvSpPr>
            <p:spPr bwMode="auto">
              <a:xfrm>
                <a:off x="5585109" y="1361026"/>
                <a:ext cx="304314" cy="239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465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</a:t>
                </a:r>
                <a:endParaRPr lang="zh-CN" altLang="en-US" sz="146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TextBox 62"/>
              <p:cNvSpPr txBox="1">
                <a:spLocks noChangeArrowheads="1"/>
              </p:cNvSpPr>
              <p:nvPr/>
            </p:nvSpPr>
            <p:spPr bwMode="auto">
              <a:xfrm>
                <a:off x="5947829" y="1361026"/>
                <a:ext cx="304314" cy="239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465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</a:t>
                </a:r>
                <a:endParaRPr lang="zh-CN" altLang="en-US" sz="146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TextBox 65"/>
              <p:cNvSpPr txBox="1">
                <a:spLocks noChangeArrowheads="1"/>
              </p:cNvSpPr>
              <p:nvPr/>
            </p:nvSpPr>
            <p:spPr bwMode="auto">
              <a:xfrm>
                <a:off x="6292664" y="1361026"/>
                <a:ext cx="304314" cy="239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465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</a:t>
                </a:r>
                <a:endParaRPr lang="zh-CN" altLang="en-US" sz="146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TextBox 66"/>
              <p:cNvSpPr txBox="1">
                <a:spLocks noChangeArrowheads="1"/>
              </p:cNvSpPr>
              <p:nvPr/>
            </p:nvSpPr>
            <p:spPr bwMode="auto">
              <a:xfrm>
                <a:off x="6640796" y="1361026"/>
                <a:ext cx="304314" cy="239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465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</a:t>
                </a:r>
                <a:endParaRPr lang="zh-CN" altLang="en-US" sz="146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TextBox 69"/>
              <p:cNvSpPr txBox="1">
                <a:spLocks noChangeArrowheads="1"/>
              </p:cNvSpPr>
              <p:nvPr/>
            </p:nvSpPr>
            <p:spPr bwMode="auto">
              <a:xfrm>
                <a:off x="6987278" y="1361026"/>
                <a:ext cx="304314" cy="239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465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70</a:t>
                </a:r>
                <a:endParaRPr lang="zh-CN" altLang="en-US" sz="146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TextBox 70"/>
              <p:cNvSpPr txBox="1">
                <a:spLocks noChangeArrowheads="1"/>
              </p:cNvSpPr>
              <p:nvPr/>
            </p:nvSpPr>
            <p:spPr bwMode="auto">
              <a:xfrm>
                <a:off x="7319095" y="1361026"/>
                <a:ext cx="304314" cy="239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465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</a:t>
                </a:r>
                <a:endParaRPr lang="zh-CN" altLang="en-US" sz="146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TextBox 73"/>
              <p:cNvSpPr txBox="1">
                <a:spLocks noChangeArrowheads="1"/>
              </p:cNvSpPr>
              <p:nvPr/>
            </p:nvSpPr>
            <p:spPr bwMode="auto">
              <a:xfrm>
                <a:off x="7680244" y="1361026"/>
                <a:ext cx="304314" cy="239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3765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465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90</a:t>
                </a:r>
                <a:endParaRPr lang="zh-CN" altLang="en-US" sz="1465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1719939" y="2550332"/>
            <a:ext cx="8930955" cy="3418526"/>
            <a:chOff x="1720163" y="2549741"/>
            <a:chExt cx="8932118" cy="3417735"/>
          </a:xfrm>
        </p:grpSpPr>
        <p:grpSp>
          <p:nvGrpSpPr>
            <p:cNvPr id="104" name="组合 103"/>
            <p:cNvGrpSpPr/>
            <p:nvPr/>
          </p:nvGrpSpPr>
          <p:grpSpPr>
            <a:xfrm>
              <a:off x="3248396" y="5644543"/>
              <a:ext cx="7020768" cy="322933"/>
              <a:chOff x="3248396" y="5644543"/>
              <a:chExt cx="7020768" cy="322933"/>
            </a:xfrm>
          </p:grpSpPr>
          <p:grpSp>
            <p:nvGrpSpPr>
              <p:cNvPr id="20" name="组合 19"/>
              <p:cNvGrpSpPr/>
              <p:nvPr/>
            </p:nvGrpSpPr>
            <p:grpSpPr bwMode="auto">
              <a:xfrm>
                <a:off x="3248396" y="5649376"/>
                <a:ext cx="2690284" cy="318100"/>
                <a:chOff x="2382284" y="4193232"/>
                <a:chExt cx="2018642" cy="237822"/>
              </a:xfrm>
              <a:effectLst/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2863518" y="4228047"/>
                  <a:ext cx="1537408" cy="199394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3765"/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2382284" y="4193232"/>
                  <a:ext cx="481222" cy="2378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3765">
                    <a:defRPr/>
                  </a:pPr>
                  <a:r>
                    <a:rPr lang="zh-CN" altLang="en-US" sz="1465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4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 bwMode="auto">
              <a:xfrm>
                <a:off x="6435881" y="5644543"/>
                <a:ext cx="3833283" cy="318100"/>
                <a:chOff x="4746039" y="4193232"/>
                <a:chExt cx="2876195" cy="237822"/>
              </a:xfrm>
              <a:effectLst/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4746039" y="4228047"/>
                  <a:ext cx="2394977" cy="199394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3765"/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TextBox 49"/>
                <p:cNvSpPr txBox="1">
                  <a:spLocks noChangeArrowheads="1"/>
                </p:cNvSpPr>
                <p:nvPr/>
              </p:nvSpPr>
              <p:spPr bwMode="auto">
                <a:xfrm>
                  <a:off x="7141012" y="4193232"/>
                  <a:ext cx="481222" cy="2378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3765">
                    <a:defRPr/>
                  </a:pPr>
                  <a:r>
                    <a:rPr lang="zh-CN" altLang="en-US" sz="1465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4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3" name="组合 102"/>
            <p:cNvGrpSpPr/>
            <p:nvPr/>
          </p:nvGrpSpPr>
          <p:grpSpPr>
            <a:xfrm>
              <a:off x="4289796" y="5134425"/>
              <a:ext cx="3792852" cy="322932"/>
              <a:chOff x="4289796" y="5134425"/>
              <a:chExt cx="3792852" cy="322932"/>
            </a:xfrm>
          </p:grpSpPr>
          <p:grpSp>
            <p:nvGrpSpPr>
              <p:cNvPr id="17" name="组合 16"/>
              <p:cNvGrpSpPr/>
              <p:nvPr/>
            </p:nvGrpSpPr>
            <p:grpSpPr bwMode="auto">
              <a:xfrm>
                <a:off x="4289796" y="5139258"/>
                <a:ext cx="1648884" cy="318099"/>
                <a:chOff x="3164281" y="3809865"/>
                <a:chExt cx="1236645" cy="239229"/>
              </a:xfrm>
              <a:effectLst/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3646874" y="3844886"/>
                  <a:ext cx="754052" cy="198981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3765"/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3164281" y="3809865"/>
                  <a:ext cx="481222" cy="239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3765">
                    <a:defRPr/>
                  </a:pPr>
                  <a:r>
                    <a:rPr lang="zh-CN" altLang="en-US" sz="1465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4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 bwMode="auto">
              <a:xfrm>
                <a:off x="6435881" y="5134425"/>
                <a:ext cx="1646767" cy="318099"/>
                <a:chOff x="4746040" y="3809865"/>
                <a:chExt cx="1235262" cy="239229"/>
              </a:xfrm>
              <a:effectLst/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4746040" y="3844886"/>
                  <a:ext cx="754176" cy="198981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3765"/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5500080" y="3809865"/>
                  <a:ext cx="481222" cy="239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3765">
                    <a:defRPr/>
                  </a:pPr>
                  <a:r>
                    <a:rPr lang="zh-CN" altLang="en-US" sz="1465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465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2" name="组合 101"/>
            <p:cNvGrpSpPr/>
            <p:nvPr/>
          </p:nvGrpSpPr>
          <p:grpSpPr>
            <a:xfrm>
              <a:off x="1720163" y="4622194"/>
              <a:ext cx="8932118" cy="322933"/>
              <a:chOff x="1720163" y="4622194"/>
              <a:chExt cx="8932118" cy="322933"/>
            </a:xfrm>
          </p:grpSpPr>
          <p:grpSp>
            <p:nvGrpSpPr>
              <p:cNvPr id="14" name="组合 13"/>
              <p:cNvGrpSpPr/>
              <p:nvPr/>
            </p:nvGrpSpPr>
            <p:grpSpPr bwMode="auto">
              <a:xfrm>
                <a:off x="1720163" y="4627027"/>
                <a:ext cx="4218517" cy="318100"/>
                <a:chOff x="1237344" y="3426494"/>
                <a:chExt cx="3163583" cy="237822"/>
              </a:xfrm>
              <a:effectLst/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718311" y="3461309"/>
                  <a:ext cx="2682616" cy="199394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3765"/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TextBox 46"/>
                <p:cNvSpPr txBox="1">
                  <a:spLocks noChangeArrowheads="1"/>
                </p:cNvSpPr>
                <p:nvPr/>
              </p:nvSpPr>
              <p:spPr bwMode="auto">
                <a:xfrm>
                  <a:off x="1237344" y="3426494"/>
                  <a:ext cx="481222" cy="2378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3765">
                    <a:defRPr/>
                  </a:pPr>
                  <a:r>
                    <a:rPr lang="zh-CN" altLang="en-US" sz="1465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4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 bwMode="auto">
              <a:xfrm>
                <a:off x="6435881" y="4622194"/>
                <a:ext cx="4216400" cy="318100"/>
                <a:chOff x="4746040" y="3426494"/>
                <a:chExt cx="3163582" cy="237822"/>
              </a:xfrm>
              <a:effectLst/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4746040" y="3461309"/>
                  <a:ext cx="2682374" cy="199394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3765"/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7428400" y="3426494"/>
                  <a:ext cx="481222" cy="2378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3765">
                    <a:defRPr/>
                  </a:pPr>
                  <a:r>
                    <a:rPr lang="zh-CN" altLang="en-US" sz="1465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4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2746747" y="4112086"/>
              <a:ext cx="6394234" cy="322934"/>
              <a:chOff x="2746747" y="4112086"/>
              <a:chExt cx="6394234" cy="322934"/>
            </a:xfrm>
          </p:grpSpPr>
          <p:grpSp>
            <p:nvGrpSpPr>
              <p:cNvPr id="11" name="组合 10"/>
              <p:cNvGrpSpPr/>
              <p:nvPr/>
            </p:nvGrpSpPr>
            <p:grpSpPr bwMode="auto">
              <a:xfrm>
                <a:off x="2746747" y="4116919"/>
                <a:ext cx="3191933" cy="318101"/>
                <a:chOff x="2006846" y="3043125"/>
                <a:chExt cx="2394079" cy="239229"/>
              </a:xfrm>
              <a:effectLst/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2487884" y="3078146"/>
                  <a:ext cx="1913041" cy="198982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3765"/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2006846" y="3043125"/>
                  <a:ext cx="481222" cy="239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3765">
                    <a:defRPr/>
                  </a:pPr>
                  <a:r>
                    <a:rPr lang="zh-CN" altLang="en-US" sz="1465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4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 bwMode="auto">
              <a:xfrm>
                <a:off x="6435881" y="4112086"/>
                <a:ext cx="2705100" cy="318101"/>
                <a:chOff x="4746041" y="3043125"/>
                <a:chExt cx="2029268" cy="239229"/>
              </a:xfrm>
              <a:effectLst/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4746041" y="3078146"/>
                  <a:ext cx="1548150" cy="19898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3765"/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6294087" y="3043125"/>
                  <a:ext cx="481222" cy="239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3765">
                    <a:defRPr/>
                  </a:pPr>
                  <a:r>
                    <a:rPr lang="zh-CN" altLang="en-US" sz="1465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4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9" name="组合 98"/>
            <p:cNvGrpSpPr/>
            <p:nvPr/>
          </p:nvGrpSpPr>
          <p:grpSpPr>
            <a:xfrm>
              <a:off x="2482163" y="3102429"/>
              <a:ext cx="6402701" cy="322933"/>
              <a:chOff x="2482163" y="3102429"/>
              <a:chExt cx="6402701" cy="322933"/>
            </a:xfrm>
          </p:grpSpPr>
          <p:grpSp>
            <p:nvGrpSpPr>
              <p:cNvPr id="5" name="组合 4"/>
              <p:cNvGrpSpPr/>
              <p:nvPr/>
            </p:nvGrpSpPr>
            <p:grpSpPr bwMode="auto">
              <a:xfrm>
                <a:off x="2482163" y="3107262"/>
                <a:ext cx="3456517" cy="318100"/>
                <a:chOff x="1807558" y="2286131"/>
                <a:chExt cx="2593369" cy="237822"/>
              </a:xfrm>
              <a:effectLst/>
            </p:grpSpPr>
            <p:sp>
              <p:nvSpPr>
                <p:cNvPr id="6" name="矩形 5"/>
                <p:cNvSpPr/>
                <p:nvPr/>
              </p:nvSpPr>
              <p:spPr>
                <a:xfrm>
                  <a:off x="2320515" y="2320946"/>
                  <a:ext cx="2080412" cy="199394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3765"/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" name="TextBox 43"/>
                <p:cNvSpPr txBox="1">
                  <a:spLocks noChangeArrowheads="1"/>
                </p:cNvSpPr>
                <p:nvPr/>
              </p:nvSpPr>
              <p:spPr bwMode="auto">
                <a:xfrm>
                  <a:off x="1807558" y="2286131"/>
                  <a:ext cx="481222" cy="2378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3765">
                    <a:defRPr/>
                  </a:pPr>
                  <a:r>
                    <a:rPr lang="zh-CN" altLang="en-US" sz="1465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4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 bwMode="auto">
              <a:xfrm>
                <a:off x="6435881" y="3102429"/>
                <a:ext cx="2448983" cy="318100"/>
                <a:chOff x="4746041" y="2286131"/>
                <a:chExt cx="1836744" cy="237822"/>
              </a:xfrm>
              <a:effectLst/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4746041" y="2319363"/>
                  <a:ext cx="1355730" cy="202558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3765"/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6101563" y="2286131"/>
                  <a:ext cx="481222" cy="2378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3765">
                    <a:defRPr/>
                  </a:pPr>
                  <a:r>
                    <a:rPr lang="zh-CN" altLang="en-US" sz="1465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4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8" name="组合 97"/>
            <p:cNvGrpSpPr/>
            <p:nvPr/>
          </p:nvGrpSpPr>
          <p:grpSpPr>
            <a:xfrm>
              <a:off x="1980513" y="2549741"/>
              <a:ext cx="6303217" cy="342219"/>
              <a:chOff x="1980513" y="2549741"/>
              <a:chExt cx="6303217" cy="342219"/>
            </a:xfrm>
          </p:grpSpPr>
          <p:grpSp>
            <p:nvGrpSpPr>
              <p:cNvPr id="2" name="组合 1"/>
              <p:cNvGrpSpPr/>
              <p:nvPr/>
            </p:nvGrpSpPr>
            <p:grpSpPr bwMode="auto">
              <a:xfrm>
                <a:off x="1980513" y="2549741"/>
                <a:ext cx="3958167" cy="318099"/>
                <a:chOff x="1431864" y="1885640"/>
                <a:chExt cx="2969063" cy="239229"/>
              </a:xfrm>
              <a:effectLst/>
            </p:grpSpPr>
            <p:sp>
              <p:nvSpPr>
                <p:cNvPr id="3" name="矩形 2"/>
                <p:cNvSpPr/>
                <p:nvPr/>
              </p:nvSpPr>
              <p:spPr>
                <a:xfrm>
                  <a:off x="1958992" y="1920661"/>
                  <a:ext cx="2441935" cy="198981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3765">
                    <a:defRPr/>
                  </a:pPr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1431864" y="1885640"/>
                  <a:ext cx="481222" cy="239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3765">
                    <a:defRPr/>
                  </a:pPr>
                  <a:r>
                    <a:rPr lang="zh-CN" altLang="en-US" sz="1465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4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 bwMode="auto">
              <a:xfrm>
                <a:off x="6435881" y="2573861"/>
                <a:ext cx="1847849" cy="318099"/>
                <a:chOff x="4746040" y="1885640"/>
                <a:chExt cx="1387146" cy="239229"/>
              </a:xfrm>
              <a:effectLst/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4746040" y="1920661"/>
                  <a:ext cx="905697" cy="198981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3765">
                    <a:defRPr/>
                  </a:pPr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5651964" y="1885640"/>
                  <a:ext cx="481222" cy="239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3765">
                    <a:defRPr/>
                  </a:pPr>
                  <a:r>
                    <a:rPr lang="zh-CN" altLang="en-US" sz="1465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4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0" name="组合 99"/>
            <p:cNvGrpSpPr/>
            <p:nvPr/>
          </p:nvGrpSpPr>
          <p:grpSpPr>
            <a:xfrm>
              <a:off x="3910913" y="3604677"/>
              <a:ext cx="4516581" cy="343724"/>
              <a:chOff x="3910913" y="3604677"/>
              <a:chExt cx="4516581" cy="343724"/>
            </a:xfrm>
          </p:grpSpPr>
          <p:grpSp>
            <p:nvGrpSpPr>
              <p:cNvPr id="8" name="组合 7"/>
              <p:cNvGrpSpPr/>
              <p:nvPr/>
            </p:nvGrpSpPr>
            <p:grpSpPr bwMode="auto">
              <a:xfrm>
                <a:off x="3910913" y="3604677"/>
                <a:ext cx="2027767" cy="318100"/>
                <a:chOff x="2879824" y="2659754"/>
                <a:chExt cx="1521102" cy="237822"/>
              </a:xfrm>
              <a:effectLst/>
            </p:grpSpPr>
            <p:sp>
              <p:nvSpPr>
                <p:cNvPr id="9" name="矩形 8"/>
                <p:cNvSpPr/>
                <p:nvPr/>
              </p:nvSpPr>
              <p:spPr>
                <a:xfrm>
                  <a:off x="3360924" y="2694569"/>
                  <a:ext cx="1040002" cy="199394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3765"/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TextBox 44"/>
                <p:cNvSpPr txBox="1">
                  <a:spLocks noChangeArrowheads="1"/>
                </p:cNvSpPr>
                <p:nvPr/>
              </p:nvSpPr>
              <p:spPr bwMode="auto">
                <a:xfrm>
                  <a:off x="2879824" y="2659754"/>
                  <a:ext cx="481222" cy="2378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3765">
                    <a:defRPr/>
                  </a:pPr>
                  <a:r>
                    <a:rPr lang="zh-CN" altLang="en-US" sz="1465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4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6435881" y="3630300"/>
                <a:ext cx="1991613" cy="318101"/>
                <a:chOff x="6377825" y="3571633"/>
                <a:chExt cx="1991613" cy="318101"/>
              </a:xfrm>
            </p:grpSpPr>
            <p:sp>
              <p:nvSpPr>
                <p:cNvPr id="82" name="矩形 81"/>
                <p:cNvSpPr/>
                <p:nvPr/>
              </p:nvSpPr>
              <p:spPr bwMode="auto">
                <a:xfrm>
                  <a:off x="6377825" y="3597334"/>
                  <a:ext cx="1386417" cy="266700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3765"/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7727949" y="3571633"/>
                  <a:ext cx="641489" cy="3181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defTabSz="913765">
                    <a:defRPr/>
                  </a:pPr>
                  <a:r>
                    <a:rPr lang="zh-CN" altLang="en-US" sz="1465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文本</a:t>
                  </a:r>
                  <a:endParaRPr lang="zh-CN" altLang="en-US" sz="14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84" name="组合 83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85" name="组合 84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94" name="椭圆 93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96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47656" y="2204606"/>
            <a:ext cx="4008440" cy="3998899"/>
            <a:chOff x="1547857" y="2051704"/>
            <a:chExt cx="4008962" cy="3997973"/>
          </a:xfrm>
        </p:grpSpPr>
        <p:grpSp>
          <p:nvGrpSpPr>
            <p:cNvPr id="9" name="组合 8"/>
            <p:cNvGrpSpPr/>
            <p:nvPr/>
          </p:nvGrpSpPr>
          <p:grpSpPr>
            <a:xfrm>
              <a:off x="1547857" y="2051704"/>
              <a:ext cx="4008962" cy="3997973"/>
              <a:chOff x="1103195" y="1283377"/>
              <a:chExt cx="3006722" cy="2998479"/>
            </a:xfrm>
          </p:grpSpPr>
          <p:grpSp>
            <p:nvGrpSpPr>
              <p:cNvPr id="11" name="组合 10"/>
              <p:cNvGrpSpPr/>
              <p:nvPr/>
            </p:nvGrpSpPr>
            <p:grpSpPr bwMode="auto">
              <a:xfrm>
                <a:off x="1103195" y="1283377"/>
                <a:ext cx="3006722" cy="2998479"/>
                <a:chOff x="624822" y="938110"/>
                <a:chExt cx="3007576" cy="2999329"/>
              </a:xfrm>
            </p:grpSpPr>
            <p:sp>
              <p:nvSpPr>
                <p:cNvPr id="13" name="泪滴形 12"/>
                <p:cNvSpPr/>
                <p:nvPr/>
              </p:nvSpPr>
              <p:spPr bwMode="auto">
                <a:xfrm rot="5400000">
                  <a:off x="624822" y="938110"/>
                  <a:ext cx="1503788" cy="1503788"/>
                </a:xfrm>
                <a:prstGeom prst="teardrop">
                  <a:avLst/>
                </a:prstGeom>
                <a:solidFill>
                  <a:schemeClr val="tx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3765">
                    <a:defRPr/>
                  </a:pPr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TextBox 3"/>
                <p:cNvSpPr txBox="1">
                  <a:spLocks noChangeArrowheads="1"/>
                </p:cNvSpPr>
                <p:nvPr/>
              </p:nvSpPr>
              <p:spPr bwMode="auto">
                <a:xfrm>
                  <a:off x="928684" y="1330640"/>
                  <a:ext cx="985165" cy="2328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913765">
                    <a:lnSpc>
                      <a:spcPts val="1735"/>
                    </a:lnSpc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4265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37%</a:t>
                  </a:r>
                  <a:endParaRPr lang="zh-CN" altLang="en-US" sz="4265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797004" y="1618659"/>
                  <a:ext cx="1333629" cy="2520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defTabSz="913765">
                    <a:lnSpc>
                      <a:spcPts val="1865"/>
                    </a:lnSpc>
                    <a:buFont typeface="Arial" panose="020B0604020202020204" pitchFamily="34" charset="0"/>
                    <a:buNone/>
                  </a:pPr>
                  <a:endParaRPr lang="zh-CN" altLang="zh-CN" sz="1335" kern="1100" spc="12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3" name="泪滴形 52"/>
                <p:cNvSpPr/>
                <p:nvPr/>
              </p:nvSpPr>
              <p:spPr bwMode="auto">
                <a:xfrm rot="16200000">
                  <a:off x="2128610" y="2433651"/>
                  <a:ext cx="1503788" cy="1503788"/>
                </a:xfrm>
                <a:prstGeom prst="teardrop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3765">
                    <a:defRPr/>
                  </a:pPr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2" name="椭圆 11"/>
              <p:cNvSpPr/>
              <p:nvPr/>
            </p:nvSpPr>
            <p:spPr bwMode="auto">
              <a:xfrm>
                <a:off x="2416631" y="2605511"/>
                <a:ext cx="137468" cy="137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765">
                  <a:defRPr/>
                </a:pPr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矩形 71"/>
            <p:cNvSpPr>
              <a:spLocks noChangeArrowheads="1"/>
            </p:cNvSpPr>
            <p:nvPr/>
          </p:nvSpPr>
          <p:spPr bwMode="auto">
            <a:xfrm>
              <a:off x="1831407" y="2842379"/>
              <a:ext cx="165098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914400">
                <a:lnSpc>
                  <a:spcPts val="2300"/>
                </a:lnSpc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71"/>
          <p:cNvSpPr>
            <a:spLocks noChangeArrowheads="1"/>
          </p:cNvSpPr>
          <p:nvPr/>
        </p:nvSpPr>
        <p:spPr bwMode="auto">
          <a:xfrm>
            <a:off x="1518849" y="5201030"/>
            <a:ext cx="915271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400">
              <a:lnSpc>
                <a:spcPts val="2665"/>
              </a:lnSpc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40" name="组合 39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51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2" name="矩形 71"/>
          <p:cNvSpPr>
            <a:spLocks noChangeArrowheads="1"/>
          </p:cNvSpPr>
          <p:nvPr/>
        </p:nvSpPr>
        <p:spPr bwMode="auto">
          <a:xfrm>
            <a:off x="1502369" y="4525372"/>
            <a:ext cx="915271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defTabSz="914400">
              <a:lnSpc>
                <a:spcPts val="2665"/>
              </a:lnSpc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01884" y="2204607"/>
            <a:ext cx="4005743" cy="3998897"/>
            <a:chOff x="3902391" y="2204095"/>
            <a:chExt cx="4006264" cy="3997971"/>
          </a:xfrm>
        </p:grpSpPr>
        <p:grpSp>
          <p:nvGrpSpPr>
            <p:cNvPr id="16" name="组合 15"/>
            <p:cNvGrpSpPr/>
            <p:nvPr/>
          </p:nvGrpSpPr>
          <p:grpSpPr>
            <a:xfrm>
              <a:off x="3902391" y="2204095"/>
              <a:ext cx="2004484" cy="2004483"/>
              <a:chOff x="3902391" y="2051705"/>
              <a:chExt cx="2004484" cy="2004483"/>
            </a:xfrm>
          </p:grpSpPr>
          <p:grpSp>
            <p:nvGrpSpPr>
              <p:cNvPr id="17" name="组合 16"/>
              <p:cNvGrpSpPr/>
              <p:nvPr/>
            </p:nvGrpSpPr>
            <p:grpSpPr>
              <a:xfrm flipH="1">
                <a:off x="3902391" y="2051705"/>
                <a:ext cx="2004484" cy="2004483"/>
                <a:chOff x="2360957" y="1011447"/>
                <a:chExt cx="1503363" cy="1503362"/>
              </a:xfrm>
            </p:grpSpPr>
            <p:grpSp>
              <p:nvGrpSpPr>
                <p:cNvPr id="19" name="组合 18"/>
                <p:cNvGrpSpPr/>
                <p:nvPr/>
              </p:nvGrpSpPr>
              <p:grpSpPr bwMode="auto">
                <a:xfrm>
                  <a:off x="2360957" y="1011447"/>
                  <a:ext cx="1503363" cy="1503362"/>
                  <a:chOff x="2204611" y="931483"/>
                  <a:chExt cx="1503789" cy="1503788"/>
                </a:xfrm>
              </p:grpSpPr>
              <p:sp>
                <p:nvSpPr>
                  <p:cNvPr id="21" name="泪滴形 20"/>
                  <p:cNvSpPr/>
                  <p:nvPr/>
                </p:nvSpPr>
                <p:spPr bwMode="auto">
                  <a:xfrm rot="16200000" flipH="1">
                    <a:off x="2204612" y="931482"/>
                    <a:ext cx="1503788" cy="1503789"/>
                  </a:xfrm>
                  <a:prstGeom prst="teardrop">
                    <a:avLst/>
                  </a:prstGeom>
                  <a:solidFill>
                    <a:schemeClr val="tx1"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913765"/>
                    <a:endParaRPr lang="zh-CN" altLang="en-US" sz="18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18732" y="1332715"/>
                    <a:ext cx="985164" cy="2328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defTabSz="913765">
                      <a:lnSpc>
                        <a:spcPts val="1735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4265" dirty="0">
                        <a:solidFill>
                          <a:prstClr val="whit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29%</a:t>
                    </a:r>
                    <a:endParaRPr lang="zh-CN" altLang="en-US" sz="4265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0" name="椭圆 19"/>
                <p:cNvSpPr/>
                <p:nvPr/>
              </p:nvSpPr>
              <p:spPr bwMode="auto">
                <a:xfrm>
                  <a:off x="2433264" y="2331774"/>
                  <a:ext cx="137468" cy="1374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3765">
                    <a:defRPr/>
                  </a:pPr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8" name="矩形 71"/>
              <p:cNvSpPr>
                <a:spLocks noChangeArrowheads="1"/>
              </p:cNvSpPr>
              <p:nvPr/>
            </p:nvSpPr>
            <p:spPr bwMode="auto">
              <a:xfrm>
                <a:off x="4139376" y="2842379"/>
                <a:ext cx="165098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defTabSz="914400">
                  <a:lnSpc>
                    <a:spcPts val="2300"/>
                  </a:lnSpc>
                </a:pP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泪滴形 53"/>
            <p:cNvSpPr/>
            <p:nvPr/>
          </p:nvSpPr>
          <p:spPr bwMode="auto">
            <a:xfrm rot="16200000">
              <a:off x="5904173" y="4197584"/>
              <a:ext cx="2004483" cy="2004481"/>
            </a:xfrm>
            <a:prstGeom prst="teardrop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56115" y="2204606"/>
            <a:ext cx="4004938" cy="3998897"/>
            <a:chOff x="6256928" y="2204094"/>
            <a:chExt cx="4005459" cy="3997971"/>
          </a:xfrm>
        </p:grpSpPr>
        <p:grpSp>
          <p:nvGrpSpPr>
            <p:cNvPr id="23" name="组合 22"/>
            <p:cNvGrpSpPr/>
            <p:nvPr/>
          </p:nvGrpSpPr>
          <p:grpSpPr>
            <a:xfrm>
              <a:off x="6256928" y="2204094"/>
              <a:ext cx="2004484" cy="2004482"/>
              <a:chOff x="6256928" y="2051704"/>
              <a:chExt cx="2004484" cy="2004482"/>
            </a:xfrm>
          </p:grpSpPr>
          <p:grpSp>
            <p:nvGrpSpPr>
              <p:cNvPr id="24" name="组合 23"/>
              <p:cNvGrpSpPr/>
              <p:nvPr/>
            </p:nvGrpSpPr>
            <p:grpSpPr>
              <a:xfrm flipH="1">
                <a:off x="6256928" y="2051704"/>
                <a:ext cx="2004484" cy="2004482"/>
                <a:chOff x="2360957" y="1011447"/>
                <a:chExt cx="1503363" cy="1503362"/>
              </a:xfrm>
            </p:grpSpPr>
            <p:grpSp>
              <p:nvGrpSpPr>
                <p:cNvPr id="26" name="组合 25"/>
                <p:cNvGrpSpPr/>
                <p:nvPr/>
              </p:nvGrpSpPr>
              <p:grpSpPr bwMode="auto">
                <a:xfrm>
                  <a:off x="2360957" y="1011447"/>
                  <a:ext cx="1503363" cy="1503362"/>
                  <a:chOff x="2204611" y="931483"/>
                  <a:chExt cx="1503789" cy="1503788"/>
                </a:xfrm>
              </p:grpSpPr>
              <p:sp>
                <p:nvSpPr>
                  <p:cNvPr id="28" name="泪滴形 27"/>
                  <p:cNvSpPr/>
                  <p:nvPr/>
                </p:nvSpPr>
                <p:spPr bwMode="auto">
                  <a:xfrm rot="16200000" flipH="1">
                    <a:off x="2204612" y="931482"/>
                    <a:ext cx="1503788" cy="1503789"/>
                  </a:xfrm>
                  <a:prstGeom prst="teardrop">
                    <a:avLst/>
                  </a:prstGeom>
                  <a:solidFill>
                    <a:schemeClr val="tx1"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913765"/>
                    <a:endParaRPr lang="zh-CN" altLang="en-US" sz="18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60623" y="1335654"/>
                    <a:ext cx="985165" cy="2328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defTabSz="913765">
                      <a:lnSpc>
                        <a:spcPts val="1735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4265" dirty="0">
                        <a:solidFill>
                          <a:prstClr val="whit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21%</a:t>
                    </a:r>
                    <a:endParaRPr lang="zh-CN" altLang="en-US" sz="4265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7" name="椭圆 26"/>
                <p:cNvSpPr/>
                <p:nvPr/>
              </p:nvSpPr>
              <p:spPr bwMode="auto">
                <a:xfrm>
                  <a:off x="2433264" y="2331774"/>
                  <a:ext cx="137468" cy="1374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3765">
                    <a:defRPr/>
                  </a:pPr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5" name="矩形 71"/>
              <p:cNvSpPr>
                <a:spLocks noChangeArrowheads="1"/>
              </p:cNvSpPr>
              <p:nvPr/>
            </p:nvSpPr>
            <p:spPr bwMode="auto">
              <a:xfrm>
                <a:off x="6502526" y="2842379"/>
                <a:ext cx="165098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defTabSz="914400">
                  <a:lnSpc>
                    <a:spcPts val="2300"/>
                  </a:lnSpc>
                </a:pP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" name="泪滴形 54"/>
            <p:cNvSpPr/>
            <p:nvPr/>
          </p:nvSpPr>
          <p:spPr bwMode="auto">
            <a:xfrm rot="16200000">
              <a:off x="8257905" y="4197583"/>
              <a:ext cx="2004483" cy="2004481"/>
            </a:xfrm>
            <a:prstGeom prst="teardrop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10345" y="2204603"/>
            <a:ext cx="4004133" cy="3998898"/>
            <a:chOff x="8611465" y="2204093"/>
            <a:chExt cx="4004654" cy="3997972"/>
          </a:xfrm>
        </p:grpSpPr>
        <p:grpSp>
          <p:nvGrpSpPr>
            <p:cNvPr id="30" name="组合 29"/>
            <p:cNvGrpSpPr/>
            <p:nvPr/>
          </p:nvGrpSpPr>
          <p:grpSpPr>
            <a:xfrm>
              <a:off x="8611465" y="2204093"/>
              <a:ext cx="2004484" cy="2004483"/>
              <a:chOff x="8611465" y="2051703"/>
              <a:chExt cx="2004484" cy="2004483"/>
            </a:xfrm>
          </p:grpSpPr>
          <p:grpSp>
            <p:nvGrpSpPr>
              <p:cNvPr id="31" name="组合 30"/>
              <p:cNvGrpSpPr/>
              <p:nvPr/>
            </p:nvGrpSpPr>
            <p:grpSpPr>
              <a:xfrm flipH="1">
                <a:off x="8611465" y="2051703"/>
                <a:ext cx="2004484" cy="2004483"/>
                <a:chOff x="2360957" y="1011447"/>
                <a:chExt cx="1503363" cy="1503362"/>
              </a:xfrm>
            </p:grpSpPr>
            <p:grpSp>
              <p:nvGrpSpPr>
                <p:cNvPr id="33" name="组合 32"/>
                <p:cNvGrpSpPr/>
                <p:nvPr/>
              </p:nvGrpSpPr>
              <p:grpSpPr bwMode="auto">
                <a:xfrm>
                  <a:off x="2360957" y="1011447"/>
                  <a:ext cx="1503363" cy="1503362"/>
                  <a:chOff x="2204611" y="931483"/>
                  <a:chExt cx="1503789" cy="1503788"/>
                </a:xfrm>
              </p:grpSpPr>
              <p:sp>
                <p:nvSpPr>
                  <p:cNvPr id="35" name="泪滴形 34"/>
                  <p:cNvSpPr/>
                  <p:nvPr/>
                </p:nvSpPr>
                <p:spPr bwMode="auto">
                  <a:xfrm rot="16200000" flipH="1">
                    <a:off x="2204612" y="931482"/>
                    <a:ext cx="1503788" cy="1503789"/>
                  </a:xfrm>
                  <a:prstGeom prst="teardrop">
                    <a:avLst/>
                  </a:prstGeom>
                  <a:solidFill>
                    <a:schemeClr val="tx1"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913765"/>
                    <a:endParaRPr lang="zh-CN" altLang="en-US" sz="18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5636" y="1339338"/>
                    <a:ext cx="1031343" cy="2328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defTabSz="913765">
                      <a:lnSpc>
                        <a:spcPts val="1735"/>
                      </a:lnSpc>
                      <a:spcBef>
                        <a:spcPct val="0"/>
                      </a:spcBef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4265" dirty="0">
                        <a:solidFill>
                          <a:prstClr val="whit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13%</a:t>
                    </a:r>
                    <a:endParaRPr lang="zh-CN" altLang="en-US" sz="4265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34" name="椭圆 33"/>
                <p:cNvSpPr/>
                <p:nvPr/>
              </p:nvSpPr>
              <p:spPr bwMode="auto">
                <a:xfrm>
                  <a:off x="2433264" y="2331774"/>
                  <a:ext cx="137468" cy="1374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3765">
                    <a:defRPr/>
                  </a:pPr>
                  <a:endParaRPr lang="zh-CN" altLang="en-US" sz="18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2" name="矩形 71"/>
              <p:cNvSpPr>
                <a:spLocks noChangeArrowheads="1"/>
              </p:cNvSpPr>
              <p:nvPr/>
            </p:nvSpPr>
            <p:spPr bwMode="auto">
              <a:xfrm>
                <a:off x="8845382" y="2842379"/>
                <a:ext cx="165098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defTabSz="914400">
                  <a:lnSpc>
                    <a:spcPts val="2300"/>
                  </a:lnSpc>
                </a:pP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泪滴形 55"/>
            <p:cNvSpPr/>
            <p:nvPr/>
          </p:nvSpPr>
          <p:spPr bwMode="auto">
            <a:xfrm rot="16200000">
              <a:off x="10611637" y="4197583"/>
              <a:ext cx="2004483" cy="2004481"/>
            </a:xfrm>
            <a:prstGeom prst="teardrop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8454841" y="1537056"/>
            <a:ext cx="2364320" cy="4677150"/>
            <a:chOff x="6588224" y="951574"/>
            <a:chExt cx="1694212" cy="3348367"/>
          </a:xfrm>
          <a:effectLst>
            <a:outerShdw blurRad="152400" dir="8340000" sx="90000" sy="-19000" rotWithShape="0">
              <a:schemeClr val="bg1">
                <a:lumMod val="95000"/>
                <a:alpha val="15000"/>
              </a:schemeClr>
            </a:outerShdw>
          </a:effectLst>
        </p:grpSpPr>
        <p:pic>
          <p:nvPicPr>
            <p:cNvPr id="5" name="Picture 3" descr="C:\Users\Administrator.MICROSO-BQCPAHA\Desktop\手机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7813" r="7396" b="7986"/>
            <a:stretch>
              <a:fillRect/>
            </a:stretch>
          </p:blipFill>
          <p:spPr bwMode="auto">
            <a:xfrm>
              <a:off x="6588224" y="951574"/>
              <a:ext cx="1694212" cy="3348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96" r="26344"/>
            <a:stretch>
              <a:fillRect/>
            </a:stretch>
          </p:blipFill>
          <p:spPr bwMode="auto">
            <a:xfrm>
              <a:off x="6810489" y="1552999"/>
              <a:ext cx="1310641" cy="2241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 bwMode="auto">
          <a:xfrm>
            <a:off x="6994261" y="2409272"/>
            <a:ext cx="1923412" cy="3804935"/>
            <a:chOff x="4894012" y="951574"/>
            <a:chExt cx="1694212" cy="3348367"/>
          </a:xfrm>
          <a:effectLst>
            <a:outerShdw blurRad="152400" dir="8340000" sx="90000" sy="-19000" rotWithShape="0">
              <a:schemeClr val="bg1">
                <a:lumMod val="95000"/>
                <a:alpha val="15000"/>
              </a:schemeClr>
            </a:outerShdw>
          </a:effectLst>
        </p:grpSpPr>
        <p:pic>
          <p:nvPicPr>
            <p:cNvPr id="8" name="Picture 3" descr="C:\Users\Administrator.MICROSO-BQCPAHA\Desktop\手机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7813" r="7396" b="7986"/>
            <a:stretch>
              <a:fillRect/>
            </a:stretch>
          </p:blipFill>
          <p:spPr bwMode="auto">
            <a:xfrm>
              <a:off x="4894012" y="951574"/>
              <a:ext cx="1694212" cy="3348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9" descr="D:\小星星星星星星星\我下载的素材\图片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98" r="13091"/>
            <a:stretch>
              <a:fillRect/>
            </a:stretch>
          </p:blipFill>
          <p:spPr bwMode="auto">
            <a:xfrm>
              <a:off x="5118323" y="1567175"/>
              <a:ext cx="1324868" cy="2241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>
          <a:xfrm>
            <a:off x="1319219" y="2367615"/>
            <a:ext cx="4244673" cy="3421806"/>
            <a:chOff x="1319391" y="2367067"/>
            <a:chExt cx="4245226" cy="3421014"/>
          </a:xfrm>
        </p:grpSpPr>
        <p:grpSp>
          <p:nvGrpSpPr>
            <p:cNvPr id="10" name="组合 9"/>
            <p:cNvGrpSpPr/>
            <p:nvPr/>
          </p:nvGrpSpPr>
          <p:grpSpPr>
            <a:xfrm>
              <a:off x="1319392" y="2367067"/>
              <a:ext cx="4105460" cy="1231223"/>
              <a:chOff x="1531775" y="3324367"/>
              <a:chExt cx="4105460" cy="1231223"/>
            </a:xfrm>
          </p:grpSpPr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1531775" y="3655344"/>
                <a:ext cx="4105460" cy="900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>
                  <a:lnSpc>
                    <a:spcPct val="125000"/>
                  </a:lnSpc>
                  <a:buClr>
                    <a:srgbClr val="0070C0"/>
                  </a:buClr>
                  <a:defRPr/>
                </a:pP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上海锐普广告有限公司是中国第一家精品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设计机构。拥有国内顶尖的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设计团队，坚持精益求精、拒绝平庸的做事精神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551846" y="3324367"/>
                <a:ext cx="20521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>
                  <a:lnSpc>
                    <a:spcPct val="125000"/>
                  </a:lnSpc>
                  <a:buClr>
                    <a:srgbClr val="0070C0"/>
                  </a:buClr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TextBox 37"/>
            <p:cNvSpPr txBox="1">
              <a:spLocks noChangeArrowheads="1"/>
            </p:cNvSpPr>
            <p:nvPr/>
          </p:nvSpPr>
          <p:spPr bwMode="auto">
            <a:xfrm>
              <a:off x="1319392" y="3792939"/>
              <a:ext cx="4245225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</a:t>
              </a:r>
              <a:endPara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37"/>
            <p:cNvSpPr txBox="1">
              <a:spLocks noChangeArrowheads="1"/>
            </p:cNvSpPr>
            <p:nvPr/>
          </p:nvSpPr>
          <p:spPr bwMode="auto">
            <a:xfrm>
              <a:off x="1319391" y="5049417"/>
              <a:ext cx="4245225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</a:t>
              </a:r>
              <a:endPara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16" name="组合 15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27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86"/>
          <p:cNvGrpSpPr/>
          <p:nvPr/>
        </p:nvGrpSpPr>
        <p:grpSpPr bwMode="auto">
          <a:xfrm>
            <a:off x="1352463" y="4592887"/>
            <a:ext cx="4945919" cy="1060378"/>
            <a:chOff x="542174" y="3712803"/>
            <a:chExt cx="3550351" cy="794408"/>
          </a:xfrm>
        </p:grpSpPr>
        <p:sp>
          <p:nvSpPr>
            <p:cNvPr id="8" name="TextBox 87"/>
            <p:cNvSpPr txBox="1">
              <a:spLocks noChangeArrowheads="1"/>
            </p:cNvSpPr>
            <p:nvPr/>
          </p:nvSpPr>
          <p:spPr bwMode="auto">
            <a:xfrm>
              <a:off x="551700" y="3712803"/>
              <a:ext cx="1328564" cy="253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/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47"/>
            <p:cNvSpPr txBox="1">
              <a:spLocks noChangeArrowheads="1"/>
            </p:cNvSpPr>
            <p:nvPr/>
          </p:nvSpPr>
          <p:spPr bwMode="auto">
            <a:xfrm>
              <a:off x="542174" y="3953694"/>
              <a:ext cx="3550351" cy="553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defTabSz="914400"/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 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 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坚持精益求精、拒绝平庸的做事精神，帮助您实现美观、精致、严谨动感的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" t="7651" r="-1" b="16726"/>
          <a:stretch>
            <a:fillRect/>
          </a:stretch>
        </p:blipFill>
        <p:spPr bwMode="auto">
          <a:xfrm>
            <a:off x="1506745" y="1971000"/>
            <a:ext cx="4699032" cy="2405145"/>
          </a:xfrm>
          <a:prstGeom prst="rect">
            <a:avLst/>
          </a:prstGeom>
          <a:noFill/>
          <a:ln w="38100">
            <a:noFill/>
          </a:ln>
          <a:effectLst>
            <a:outerShdw blurRad="25400" sx="101000" sy="101000" algn="ct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6860101" y="1971000"/>
            <a:ext cx="3987462" cy="836568"/>
            <a:chOff x="6860994" y="1970544"/>
            <a:chExt cx="3987981" cy="836374"/>
          </a:xfrm>
        </p:grpSpPr>
        <p:grpSp>
          <p:nvGrpSpPr>
            <p:cNvPr id="40" name="组合 39"/>
            <p:cNvGrpSpPr/>
            <p:nvPr/>
          </p:nvGrpSpPr>
          <p:grpSpPr>
            <a:xfrm>
              <a:off x="7696096" y="1970544"/>
              <a:ext cx="3152879" cy="836374"/>
              <a:chOff x="8296542" y="1598024"/>
              <a:chExt cx="3152879" cy="836374"/>
            </a:xfrm>
          </p:grpSpPr>
          <p:sp>
            <p:nvSpPr>
              <p:cNvPr id="41" name="TextBox 102"/>
              <p:cNvSpPr txBox="1">
                <a:spLocks noChangeArrowheads="1"/>
              </p:cNvSpPr>
              <p:nvPr/>
            </p:nvSpPr>
            <p:spPr bwMode="auto">
              <a:xfrm>
                <a:off x="8296542" y="1598024"/>
                <a:ext cx="206195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/>
                <a:r>
                  <a:rPr lang="zh-CN" altLang="en-US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TextBox 47"/>
              <p:cNvSpPr txBox="1">
                <a:spLocks noChangeArrowheads="1"/>
              </p:cNvSpPr>
              <p:nvPr/>
            </p:nvSpPr>
            <p:spPr bwMode="auto">
              <a:xfrm>
                <a:off x="8296542" y="1911178"/>
                <a:ext cx="315287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/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 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" name="椭圆 42"/>
            <p:cNvSpPr/>
            <p:nvPr/>
          </p:nvSpPr>
          <p:spPr>
            <a:xfrm>
              <a:off x="6860994" y="1998203"/>
              <a:ext cx="590636" cy="590636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sz="2000" b="1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860103" y="3286289"/>
            <a:ext cx="3969684" cy="836568"/>
            <a:chOff x="6860994" y="3285528"/>
            <a:chExt cx="3970201" cy="836374"/>
          </a:xfrm>
        </p:grpSpPr>
        <p:sp>
          <p:nvSpPr>
            <p:cNvPr id="44" name="椭圆 43"/>
            <p:cNvSpPr/>
            <p:nvPr/>
          </p:nvSpPr>
          <p:spPr>
            <a:xfrm>
              <a:off x="6860994" y="3332025"/>
              <a:ext cx="590636" cy="590636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sz="2000" b="1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7678316" y="3285528"/>
              <a:ext cx="3152879" cy="836374"/>
              <a:chOff x="8296542" y="1598024"/>
              <a:chExt cx="3152879" cy="836374"/>
            </a:xfrm>
          </p:grpSpPr>
          <p:sp>
            <p:nvSpPr>
              <p:cNvPr id="47" name="TextBox 102"/>
              <p:cNvSpPr txBox="1">
                <a:spLocks noChangeArrowheads="1"/>
              </p:cNvSpPr>
              <p:nvPr/>
            </p:nvSpPr>
            <p:spPr bwMode="auto">
              <a:xfrm>
                <a:off x="8296542" y="1598024"/>
                <a:ext cx="206195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/>
                <a:r>
                  <a:rPr lang="zh-CN" altLang="en-US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8296542" y="1911178"/>
                <a:ext cx="315287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/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 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860102" y="4754012"/>
            <a:ext cx="3951907" cy="836568"/>
            <a:chOff x="6860994" y="4752912"/>
            <a:chExt cx="3952421" cy="836374"/>
          </a:xfrm>
        </p:grpSpPr>
        <p:sp>
          <p:nvSpPr>
            <p:cNvPr id="45" name="椭圆 44"/>
            <p:cNvSpPr/>
            <p:nvPr/>
          </p:nvSpPr>
          <p:spPr>
            <a:xfrm>
              <a:off x="6860994" y="4818396"/>
              <a:ext cx="590636" cy="590636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CN" sz="2000" b="1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b="1" dirty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7660536" y="4752912"/>
              <a:ext cx="3152879" cy="836374"/>
              <a:chOff x="8296542" y="1598024"/>
              <a:chExt cx="3152879" cy="836374"/>
            </a:xfrm>
          </p:grpSpPr>
          <p:sp>
            <p:nvSpPr>
              <p:cNvPr id="50" name="TextBox 102"/>
              <p:cNvSpPr txBox="1">
                <a:spLocks noChangeArrowheads="1"/>
              </p:cNvSpPr>
              <p:nvPr/>
            </p:nvSpPr>
            <p:spPr bwMode="auto">
              <a:xfrm>
                <a:off x="8296542" y="1598024"/>
                <a:ext cx="206195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/>
                <a:r>
                  <a:rPr lang="zh-CN" altLang="en-US" sz="16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47"/>
              <p:cNvSpPr txBox="1">
                <a:spLocks noChangeArrowheads="1"/>
              </p:cNvSpPr>
              <p:nvPr/>
            </p:nvSpPr>
            <p:spPr bwMode="auto">
              <a:xfrm>
                <a:off x="8296542" y="1911178"/>
                <a:ext cx="315287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defTabSz="914400"/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 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4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</a:t>
                </a:r>
                <a:endPara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53" name="组合 52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64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97"/>
          <a:stretch>
            <a:fillRect/>
          </a:stretch>
        </p:blipFill>
        <p:spPr>
          <a:xfrm>
            <a:off x="1" y="1"/>
            <a:ext cx="12190413" cy="68976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1" t="15362" r="15209" b="15008"/>
          <a:stretch>
            <a:fillRect/>
          </a:stretch>
        </p:blipFill>
        <p:spPr>
          <a:xfrm rot="1166081">
            <a:off x="3707917" y="1379176"/>
            <a:ext cx="4752811" cy="4776306"/>
          </a:xfrm>
          <a:prstGeom prst="rect">
            <a:avLst/>
          </a:prstGeom>
          <a:effectLst>
            <a:outerShdw blurRad="381000" sx="106000" sy="106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6" name="组合 5"/>
          <p:cNvGrpSpPr/>
          <p:nvPr/>
        </p:nvGrpSpPr>
        <p:grpSpPr>
          <a:xfrm>
            <a:off x="1" y="2715969"/>
            <a:ext cx="12190413" cy="2016784"/>
            <a:chOff x="0" y="2715340"/>
            <a:chExt cx="12192000" cy="2016317"/>
          </a:xfrm>
        </p:grpSpPr>
        <p:sp>
          <p:nvSpPr>
            <p:cNvPr id="76" name="矩形 75"/>
            <p:cNvSpPr/>
            <p:nvPr/>
          </p:nvSpPr>
          <p:spPr>
            <a:xfrm>
              <a:off x="0" y="2715340"/>
              <a:ext cx="12192000" cy="2016317"/>
            </a:xfrm>
            <a:prstGeom prst="rect">
              <a:avLst/>
            </a:prstGeom>
            <a:gradFill flip="none" rotWithShape="1">
              <a:gsLst>
                <a:gs pos="0">
                  <a:srgbClr val="F6F0E4"/>
                </a:gs>
                <a:gs pos="52000">
                  <a:schemeClr val="accent3">
                    <a:lumMod val="50000"/>
                    <a:alpha val="0"/>
                  </a:schemeClr>
                </a:gs>
                <a:gs pos="100000">
                  <a:srgbClr val="F6F0E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4" name="TextBox 13"/>
            <p:cNvSpPr txBox="1">
              <a:spLocks noChangeArrowheads="1"/>
            </p:cNvSpPr>
            <p:nvPr/>
          </p:nvSpPr>
          <p:spPr bwMode="auto">
            <a:xfrm>
              <a:off x="2321305" y="3049351"/>
              <a:ext cx="7984811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hangingPunct="1"/>
              <a:r>
                <a:rPr lang="en-US" altLang="zh-CN" sz="8000" spc="600" dirty="0">
                  <a:ln w="0"/>
                  <a:solidFill>
                    <a:srgbClr val="663300"/>
                  </a:solidFill>
                  <a:latin typeface="Bodoni MT Black" panose="02070A03080606020203" pitchFamily="18" charset="0"/>
                  <a:ea typeface="Yu Gothic Light" panose="020B0300000000000000" pitchFamily="34" charset="-128"/>
                </a:rPr>
                <a:t>THANK YOU</a:t>
              </a:r>
              <a:endParaRPr lang="zh-CN" altLang="en-US" sz="8000" spc="600" dirty="0">
                <a:ln w="0"/>
                <a:solidFill>
                  <a:srgbClr val="663300"/>
                </a:solidFill>
                <a:latin typeface="Bodoni MT Black" panose="02070A03080606020203" pitchFamily="18" charset="0"/>
                <a:ea typeface="Yu Gothic Light" panose="020B0300000000000000" pitchFamily="34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95373" y="3682507"/>
            <a:ext cx="1379821" cy="2248651"/>
            <a:chOff x="8596490" y="3681655"/>
            <a:chExt cx="1380001" cy="224813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63" t="24594" r="37737" b="25460"/>
            <a:stretch>
              <a:fillRect/>
            </a:stretch>
          </p:blipFill>
          <p:spPr>
            <a:xfrm rot="21108395">
              <a:off x="9281094" y="3681655"/>
              <a:ext cx="695397" cy="224813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82" t="26931" r="46578" b="25873"/>
            <a:stretch>
              <a:fillRect/>
            </a:stretch>
          </p:blipFill>
          <p:spPr>
            <a:xfrm rot="294077">
              <a:off x="8596490" y="4007132"/>
              <a:ext cx="772615" cy="18933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97"/>
          <a:stretch>
            <a:fillRect/>
          </a:stretch>
        </p:blipFill>
        <p:spPr>
          <a:xfrm>
            <a:off x="1" y="1"/>
            <a:ext cx="12190413" cy="689769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" y="2513653"/>
            <a:ext cx="12190413" cy="166742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2000">
                <a:schemeClr val="accent3">
                  <a:lumMod val="50000"/>
                  <a:alpha val="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24310" y="2513656"/>
            <a:ext cx="1666824" cy="1667427"/>
            <a:chOff x="5125347" y="173219"/>
            <a:chExt cx="1831854" cy="1831854"/>
          </a:xfrm>
        </p:grpSpPr>
        <p:sp>
          <p:nvSpPr>
            <p:cNvPr id="5" name="椭圆 4"/>
            <p:cNvSpPr/>
            <p:nvPr/>
          </p:nvSpPr>
          <p:spPr>
            <a:xfrm>
              <a:off x="5248122" y="301745"/>
              <a:ext cx="1574800" cy="157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125347" y="173219"/>
              <a:ext cx="1831854" cy="183185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srgbClr val="663300"/>
                </a:solidFill>
              </a:endParaRPr>
            </a:p>
          </p:txBody>
        </p:sp>
        <p:sp>
          <p:nvSpPr>
            <p:cNvPr id="7" name="TextBox 9"/>
            <p:cNvSpPr txBox="1"/>
            <p:nvPr/>
          </p:nvSpPr>
          <p:spPr bwMode="auto">
            <a:xfrm>
              <a:off x="5683370" y="512065"/>
              <a:ext cx="640509" cy="1217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en-US" altLang="zh-CN" sz="6600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spc="600" dirty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 flipH="1">
            <a:off x="4900670" y="2572150"/>
            <a:ext cx="17582" cy="16089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254393" y="2572149"/>
            <a:ext cx="3990004" cy="1687177"/>
            <a:chOff x="5255077" y="2571554"/>
            <a:chExt cx="3990523" cy="1686786"/>
          </a:xfrm>
        </p:grpSpPr>
        <p:sp>
          <p:nvSpPr>
            <p:cNvPr id="8" name="TextBox 9"/>
            <p:cNvSpPr txBox="1"/>
            <p:nvPr/>
          </p:nvSpPr>
          <p:spPr bwMode="auto">
            <a:xfrm>
              <a:off x="5255077" y="2571554"/>
              <a:ext cx="33809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defRPr/>
              </a:pPr>
              <a:r>
                <a:rPr lang="zh-CN" altLang="en-US" sz="2400" spc="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24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5255077" y="3150344"/>
              <a:ext cx="3990523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zh-CN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-949451" y="6069341"/>
            <a:ext cx="14222149" cy="628225"/>
          </a:xfrm>
          <a:prstGeom prst="rect">
            <a:avLst/>
          </a:prstGeom>
          <a:gradFill flip="none" rotWithShape="1">
            <a:gsLst>
              <a:gs pos="0">
                <a:srgbClr val="F6F0E4"/>
              </a:gs>
              <a:gs pos="52000">
                <a:schemeClr val="accent3">
                  <a:lumMod val="50000"/>
                  <a:alpha val="0"/>
                </a:schemeClr>
              </a:gs>
              <a:gs pos="100000">
                <a:srgbClr val="F6F0E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834567" y="6677877"/>
            <a:ext cx="14222149" cy="38650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2000">
                <a:schemeClr val="accent3">
                  <a:lumMod val="50000"/>
                  <a:alpha val="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22731" y="6135928"/>
            <a:ext cx="7348126" cy="30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/>
            <a:r>
              <a:rPr lang="zh-CN" altLang="en-US" sz="1400" spc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锐意进取        普及精品</a:t>
            </a:r>
            <a:endParaRPr lang="zh-CN" altLang="en-US" sz="1400" spc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97"/>
          <a:stretch>
            <a:fillRect/>
          </a:stretch>
        </p:blipFill>
        <p:spPr>
          <a:xfrm>
            <a:off x="1" y="1"/>
            <a:ext cx="12190413" cy="6897697"/>
          </a:xfrm>
          <a:prstGeom prst="rect">
            <a:avLst/>
          </a:prstGeom>
        </p:spPr>
      </p:pic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270492" y="3198650"/>
            <a:ext cx="2923590" cy="10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314227" y="1867049"/>
            <a:ext cx="2981844" cy="10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270492" y="4530251"/>
            <a:ext cx="292359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Arial" panose="020B0604020202020204" pitchFamily="34" charset="0"/>
              <a:buNone/>
              <a:defRPr/>
            </a:pP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en-US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" y="6508284"/>
            <a:ext cx="12190413" cy="386504"/>
            <a:chOff x="0" y="6506777"/>
            <a:chExt cx="12192000" cy="386415"/>
          </a:xfrm>
        </p:grpSpPr>
        <p:sp>
          <p:nvSpPr>
            <p:cNvPr id="23" name="矩形 22"/>
            <p:cNvSpPr/>
            <p:nvPr/>
          </p:nvSpPr>
          <p:spPr>
            <a:xfrm>
              <a:off x="0" y="6506777"/>
              <a:ext cx="12192000" cy="386415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52000">
                  <a:schemeClr val="accent3">
                    <a:lumMod val="50000"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421459" y="6550495"/>
              <a:ext cx="7349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914400"/>
              <a:r>
                <a:rPr lang="zh-CN" altLang="en-US" sz="1400" spc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        普及精品</a:t>
              </a:r>
              <a:endParaRPr lang="zh-CN" altLang="en-US" sz="1400" spc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7"/>
          <a:stretch>
            <a:fillRect/>
          </a:stretch>
        </p:blipFill>
        <p:spPr>
          <a:xfrm>
            <a:off x="4709757" y="2013610"/>
            <a:ext cx="6137806" cy="3807158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6" name="组合 5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9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157942" y="3270213"/>
            <a:ext cx="5693639" cy="738835"/>
            <a:chOff x="5158614" y="3269456"/>
            <a:chExt cx="5694380" cy="738664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6987414" y="3269456"/>
              <a:ext cx="386558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上海锐普广告有限公司是中国第一家精品</a:t>
              </a:r>
              <a:r>
                <a:rPr lang="en-US" altLang="zh-CN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设计机构。拥有国内顶尖的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PPT</a:t>
              </a:r>
              <a:endParaRPr lang="zh-CN" altLang="en-US" sz="1400" dirty="0">
                <a:solidFill>
                  <a:prstClr val="white"/>
                </a:solidFill>
                <a:latin typeface="方正铁筋隶书简体" panose="03000509000000000000" pitchFamily="65" charset="-122"/>
                <a:ea typeface="创艺简细圆" pitchFamily="2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158614" y="3402639"/>
              <a:ext cx="2511134" cy="417965"/>
              <a:chOff x="5158614" y="3402639"/>
              <a:chExt cx="2511134" cy="417965"/>
            </a:xfrm>
          </p:grpSpPr>
          <p:sp>
            <p:nvSpPr>
              <p:cNvPr id="8" name="平行四边形 7"/>
              <p:cNvSpPr/>
              <p:nvPr/>
            </p:nvSpPr>
            <p:spPr>
              <a:xfrm>
                <a:off x="5158614" y="3402639"/>
                <a:ext cx="1828800" cy="417965"/>
              </a:xfrm>
              <a:prstGeom prst="parallelogram">
                <a:avLst>
                  <a:gd name="adj" fmla="val 83356"/>
                </a:avLst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TextBox 9"/>
              <p:cNvSpPr txBox="1"/>
              <p:nvPr/>
            </p:nvSpPr>
            <p:spPr bwMode="auto">
              <a:xfrm>
                <a:off x="5514396" y="3458882"/>
                <a:ext cx="21553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600" b="1" dirty="0">
                    <a:solidFill>
                      <a:prstClr val="white"/>
                    </a:solidFill>
                    <a:latin typeface="方正铁筋隶书简体" panose="03000509000000000000" pitchFamily="65" charset="-122"/>
                    <a:ea typeface="创艺简细圆" pitchFamily="2" charset="-122"/>
                  </a:rPr>
                  <a:t>添加标题</a:t>
                </a:r>
                <a:endParaRPr lang="zh-CN" altLang="en-US" sz="1600" b="1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5121104" y="5105312"/>
            <a:ext cx="5733861" cy="738835"/>
            <a:chOff x="5121769" y="5104129"/>
            <a:chExt cx="5734607" cy="738664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6990796" y="5104129"/>
              <a:ext cx="386558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上海锐普广告有限公司是中国第一家精品</a:t>
              </a:r>
              <a:r>
                <a:rPr lang="en-US" altLang="zh-CN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设计机构。拥有国内顶尖的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PPT</a:t>
              </a:r>
              <a:endParaRPr lang="zh-CN" altLang="en-US" sz="1400" dirty="0">
                <a:solidFill>
                  <a:prstClr val="white"/>
                </a:solidFill>
                <a:latin typeface="方正铁筋隶书简体" panose="03000509000000000000" pitchFamily="65" charset="-122"/>
                <a:ea typeface="创艺简细圆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121769" y="5242105"/>
              <a:ext cx="2512282" cy="417965"/>
              <a:chOff x="5121769" y="5242105"/>
              <a:chExt cx="2512282" cy="41796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5121769" y="5242105"/>
                <a:ext cx="1828800" cy="417965"/>
              </a:xfrm>
              <a:prstGeom prst="parallelogram">
                <a:avLst>
                  <a:gd name="adj" fmla="val 83356"/>
                </a:avLst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9"/>
              <p:cNvSpPr txBox="1"/>
              <p:nvPr/>
            </p:nvSpPr>
            <p:spPr bwMode="auto">
              <a:xfrm>
                <a:off x="5478699" y="5281810"/>
                <a:ext cx="21553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600" b="1" dirty="0">
                    <a:solidFill>
                      <a:prstClr val="white"/>
                    </a:solidFill>
                    <a:latin typeface="方正铁筋隶书简体" panose="03000509000000000000" pitchFamily="65" charset="-122"/>
                    <a:ea typeface="创艺简细圆" pitchFamily="2" charset="-122"/>
                  </a:rPr>
                  <a:t>添加标题</a:t>
                </a:r>
                <a:endParaRPr lang="zh-CN" altLang="en-US" sz="1600" b="1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203771" y="4136079"/>
            <a:ext cx="5481324" cy="738835"/>
            <a:chOff x="2204058" y="4135120"/>
            <a:chExt cx="5482038" cy="738664"/>
          </a:xfrm>
        </p:grpSpPr>
        <p:grpSp>
          <p:nvGrpSpPr>
            <p:cNvPr id="3" name="组合 2"/>
            <p:cNvGrpSpPr/>
            <p:nvPr/>
          </p:nvGrpSpPr>
          <p:grpSpPr>
            <a:xfrm>
              <a:off x="5121275" y="4332469"/>
              <a:ext cx="2564821" cy="417965"/>
              <a:chOff x="5121275" y="4332469"/>
              <a:chExt cx="2564821" cy="417965"/>
            </a:xfrm>
          </p:grpSpPr>
          <p:sp>
            <p:nvSpPr>
              <p:cNvPr id="11" name="平行四边形 10"/>
              <p:cNvSpPr/>
              <p:nvPr/>
            </p:nvSpPr>
            <p:spPr>
              <a:xfrm>
                <a:off x="5121275" y="4332469"/>
                <a:ext cx="1828800" cy="417965"/>
              </a:xfrm>
              <a:prstGeom prst="parallelogram">
                <a:avLst>
                  <a:gd name="adj" fmla="val 83356"/>
                </a:avLst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TextBox 9"/>
              <p:cNvSpPr txBox="1"/>
              <p:nvPr/>
            </p:nvSpPr>
            <p:spPr bwMode="auto">
              <a:xfrm>
                <a:off x="5530744" y="4399376"/>
                <a:ext cx="21553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600" b="1" dirty="0">
                    <a:solidFill>
                      <a:prstClr val="white"/>
                    </a:solidFill>
                    <a:latin typeface="方正铁筋隶书简体" panose="03000509000000000000" pitchFamily="65" charset="-122"/>
                    <a:ea typeface="创艺简细圆" pitchFamily="2" charset="-122"/>
                  </a:rPr>
                  <a:t>添加标题</a:t>
                </a:r>
                <a:endParaRPr lang="zh-CN" altLang="en-US" sz="1600" b="1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endParaRPr>
              </a:p>
            </p:txBody>
          </p:sp>
        </p:grp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2204058" y="4135120"/>
              <a:ext cx="2917216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914400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上海锐普广告有限公司是中国第一家精品</a:t>
              </a:r>
              <a:r>
                <a:rPr lang="en-US" altLang="zh-CN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。拥有国内顶尖的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PPT</a:t>
              </a:r>
              <a:endParaRPr lang="zh-CN" altLang="en-US" sz="1400" dirty="0">
                <a:solidFill>
                  <a:prstClr val="white"/>
                </a:solidFill>
                <a:latin typeface="方正铁筋隶书简体" panose="03000509000000000000" pitchFamily="65" charset="-122"/>
                <a:ea typeface="创艺简细圆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34895" y="2262959"/>
            <a:ext cx="4974592" cy="738835"/>
            <a:chOff x="2035160" y="2262434"/>
            <a:chExt cx="4975240" cy="738664"/>
          </a:xfrm>
        </p:grpSpPr>
        <p:grpSp>
          <p:nvGrpSpPr>
            <p:cNvPr id="22" name="组合 21"/>
            <p:cNvGrpSpPr/>
            <p:nvPr/>
          </p:nvGrpSpPr>
          <p:grpSpPr>
            <a:xfrm>
              <a:off x="5181600" y="2460005"/>
              <a:ext cx="1828800" cy="417965"/>
              <a:chOff x="5531289" y="1875805"/>
              <a:chExt cx="1828800" cy="417965"/>
            </a:xfrm>
          </p:grpSpPr>
          <p:sp>
            <p:nvSpPr>
              <p:cNvPr id="10" name="平行四边形 9"/>
              <p:cNvSpPr/>
              <p:nvPr/>
            </p:nvSpPr>
            <p:spPr>
              <a:xfrm>
                <a:off x="5531289" y="1875805"/>
                <a:ext cx="1828800" cy="417965"/>
              </a:xfrm>
              <a:prstGeom prst="parallelogram">
                <a:avLst>
                  <a:gd name="adj" fmla="val 83356"/>
                </a:avLst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9"/>
              <p:cNvSpPr txBox="1"/>
              <p:nvPr/>
            </p:nvSpPr>
            <p:spPr bwMode="auto">
              <a:xfrm>
                <a:off x="5971414" y="1910059"/>
                <a:ext cx="11151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600" b="1" dirty="0">
                    <a:solidFill>
                      <a:prstClr val="white"/>
                    </a:solidFill>
                    <a:latin typeface="方正铁筋隶书简体" panose="03000509000000000000" pitchFamily="65" charset="-122"/>
                    <a:ea typeface="创艺简细圆" pitchFamily="2" charset="-122"/>
                  </a:rPr>
                  <a:t>添加标题</a:t>
                </a:r>
                <a:endParaRPr lang="zh-CN" altLang="en-US" sz="1600" b="1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endParaRPr>
              </a:p>
            </p:txBody>
          </p:sp>
        </p:grp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035160" y="2262434"/>
              <a:ext cx="3178629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914400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上海锐普广告有限公司是中国第一家精品</a:t>
              </a:r>
              <a:r>
                <a:rPr lang="en-US" altLang="zh-CN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。拥有国内顶尖的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PPT</a:t>
              </a:r>
              <a:endParaRPr lang="zh-CN" altLang="en-US" sz="1400" dirty="0">
                <a:solidFill>
                  <a:prstClr val="white"/>
                </a:solidFill>
                <a:latin typeface="方正铁筋隶书简体" panose="03000509000000000000" pitchFamily="65" charset="-122"/>
                <a:ea typeface="创艺简细圆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" y="6508284"/>
            <a:ext cx="12190413" cy="386504"/>
            <a:chOff x="0" y="6506777"/>
            <a:chExt cx="12192000" cy="386415"/>
          </a:xfrm>
        </p:grpSpPr>
        <p:sp>
          <p:nvSpPr>
            <p:cNvPr id="24" name="矩形 23"/>
            <p:cNvSpPr/>
            <p:nvPr/>
          </p:nvSpPr>
          <p:spPr>
            <a:xfrm>
              <a:off x="0" y="6506777"/>
              <a:ext cx="12192000" cy="386415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52000">
                  <a:schemeClr val="accent3">
                    <a:lumMod val="50000"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421459" y="6550495"/>
              <a:ext cx="7349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914400"/>
              <a:r>
                <a:rPr lang="zh-CN" altLang="en-US" sz="1400" spc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        普及精品</a:t>
              </a:r>
              <a:endParaRPr lang="zh-CN" altLang="en-US" sz="1400" spc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40" name="组合 39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51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" y="6508284"/>
            <a:ext cx="12190413" cy="386504"/>
            <a:chOff x="0" y="6506777"/>
            <a:chExt cx="12192000" cy="386415"/>
          </a:xfrm>
        </p:grpSpPr>
        <p:sp>
          <p:nvSpPr>
            <p:cNvPr id="22" name="矩形 21"/>
            <p:cNvSpPr/>
            <p:nvPr/>
          </p:nvSpPr>
          <p:spPr>
            <a:xfrm>
              <a:off x="0" y="6506777"/>
              <a:ext cx="12192000" cy="386415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52000">
                  <a:schemeClr val="accent3">
                    <a:lumMod val="50000"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421459" y="6550495"/>
              <a:ext cx="7349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914400"/>
              <a:r>
                <a:rPr lang="zh-CN" altLang="en-US" sz="1400" spc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        普及精品</a:t>
              </a:r>
              <a:endParaRPr lang="zh-CN" altLang="en-US" sz="1400" spc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25" name="组合 24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36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4" name="圆角矩形 43"/>
          <p:cNvSpPr/>
          <p:nvPr/>
        </p:nvSpPr>
        <p:spPr>
          <a:xfrm>
            <a:off x="11889" y="2017401"/>
            <a:ext cx="12190413" cy="2849760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63488" y="1340598"/>
            <a:ext cx="4848834" cy="4850588"/>
            <a:chOff x="525600" y="542925"/>
            <a:chExt cx="4464050" cy="4464050"/>
          </a:xfrm>
          <a:effectLst>
            <a:outerShdw blurRad="50800" dist="38100" dir="13500000" algn="br" rotWithShape="0">
              <a:schemeClr val="bg1">
                <a:alpha val="40000"/>
              </a:schemeClr>
            </a:outerShdw>
          </a:effectLst>
        </p:grpSpPr>
        <p:pic>
          <p:nvPicPr>
            <p:cNvPr id="38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702925" y="3854263"/>
              <a:ext cx="4070739" cy="1026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0" y="542925"/>
              <a:ext cx="4464050" cy="446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2" descr="C:\Users\Administrator\Desktop\shutterstock_73936774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8" r="902" b="9474"/>
            <a:stretch>
              <a:fillRect/>
            </a:stretch>
          </p:blipFill>
          <p:spPr bwMode="auto">
            <a:xfrm>
              <a:off x="951255" y="1373505"/>
              <a:ext cx="3594569" cy="2240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TextBox 11"/>
          <p:cNvSpPr txBox="1">
            <a:spLocks noChangeArrowheads="1"/>
          </p:cNvSpPr>
          <p:nvPr/>
        </p:nvSpPr>
        <p:spPr bwMode="auto">
          <a:xfrm>
            <a:off x="6685259" y="2332853"/>
            <a:ext cx="4078132" cy="138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buClr>
                <a:srgbClr val="0070C0"/>
              </a:buClr>
              <a:defRPr/>
            </a:pP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6685259" y="3816703"/>
            <a:ext cx="385301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buClr>
                <a:srgbClr val="0070C0"/>
              </a:buClr>
              <a:defRPr/>
            </a:pP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181299" y="2145782"/>
            <a:ext cx="6666265" cy="3755980"/>
            <a:chOff x="2425302" y="1134145"/>
            <a:chExt cx="6056938" cy="3411432"/>
          </a:xfrm>
        </p:grpSpPr>
        <p:grpSp>
          <p:nvGrpSpPr>
            <p:cNvPr id="4" name="组合 3"/>
            <p:cNvGrpSpPr/>
            <p:nvPr/>
          </p:nvGrpSpPr>
          <p:grpSpPr>
            <a:xfrm>
              <a:off x="2425302" y="3781113"/>
              <a:ext cx="1295896" cy="764463"/>
              <a:chOff x="1853685" y="3431551"/>
              <a:chExt cx="1295896" cy="764463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1853685" y="3746044"/>
                <a:ext cx="1295896" cy="168211"/>
              </a:xfrm>
              <a:custGeom>
                <a:avLst/>
                <a:gdLst>
                  <a:gd name="T0" fmla="*/ 2147483646 w 614"/>
                  <a:gd name="T1" fmla="*/ 0 h 107"/>
                  <a:gd name="T2" fmla="*/ 2147483646 w 614"/>
                  <a:gd name="T3" fmla="*/ 2147483646 h 107"/>
                  <a:gd name="T4" fmla="*/ 2147483646 w 614"/>
                  <a:gd name="T5" fmla="*/ 2147483646 h 107"/>
                  <a:gd name="T6" fmla="*/ 2147483646 w 614"/>
                  <a:gd name="T7" fmla="*/ 2147483646 h 107"/>
                  <a:gd name="T8" fmla="*/ 0 w 614"/>
                  <a:gd name="T9" fmla="*/ 2147483646 h 107"/>
                  <a:gd name="T10" fmla="*/ 2147483646 w 614"/>
                  <a:gd name="T11" fmla="*/ 2147483646 h 107"/>
                  <a:gd name="T12" fmla="*/ 2147483646 w 614"/>
                  <a:gd name="T13" fmla="*/ 0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4" h="107">
                    <a:moveTo>
                      <a:pt x="307" y="0"/>
                    </a:moveTo>
                    <a:lnTo>
                      <a:pt x="460" y="53"/>
                    </a:lnTo>
                    <a:lnTo>
                      <a:pt x="614" y="107"/>
                    </a:lnTo>
                    <a:lnTo>
                      <a:pt x="307" y="107"/>
                    </a:lnTo>
                    <a:lnTo>
                      <a:pt x="0" y="107"/>
                    </a:lnTo>
                    <a:lnTo>
                      <a:pt x="153" y="53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TextBox 282"/>
              <p:cNvSpPr txBox="1"/>
              <p:nvPr/>
            </p:nvSpPr>
            <p:spPr bwMode="auto">
              <a:xfrm>
                <a:off x="2299372" y="3431551"/>
                <a:ext cx="438692" cy="2795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b="1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20</a:t>
                </a:r>
                <a:endParaRPr lang="zh-CN" altLang="en-US" sz="1400" b="1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290"/>
              <p:cNvSpPr txBox="1"/>
              <p:nvPr/>
            </p:nvSpPr>
            <p:spPr bwMode="auto">
              <a:xfrm>
                <a:off x="2063612" y="3965391"/>
                <a:ext cx="796986" cy="23062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105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585284" y="3026182"/>
              <a:ext cx="1294551" cy="1519395"/>
              <a:chOff x="3013667" y="2676620"/>
              <a:chExt cx="1294551" cy="1519395"/>
            </a:xfrm>
          </p:grpSpPr>
          <p:sp>
            <p:nvSpPr>
              <p:cNvPr id="9" name="TextBox 289"/>
              <p:cNvSpPr txBox="1"/>
              <p:nvPr/>
            </p:nvSpPr>
            <p:spPr bwMode="auto">
              <a:xfrm>
                <a:off x="3409353" y="2676620"/>
                <a:ext cx="438692" cy="2795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b="1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38</a:t>
                </a:r>
                <a:endParaRPr lang="zh-CN" altLang="en-US" sz="1400" b="1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" name="Freeform 7"/>
              <p:cNvSpPr/>
              <p:nvPr/>
            </p:nvSpPr>
            <p:spPr bwMode="auto">
              <a:xfrm>
                <a:off x="3013667" y="2983039"/>
                <a:ext cx="1294551" cy="931216"/>
              </a:xfrm>
              <a:custGeom>
                <a:avLst/>
                <a:gdLst>
                  <a:gd name="T0" fmla="*/ 2147483646 w 614"/>
                  <a:gd name="T1" fmla="*/ 0 h 107"/>
                  <a:gd name="T2" fmla="*/ 2147483646 w 614"/>
                  <a:gd name="T3" fmla="*/ 2147483646 h 107"/>
                  <a:gd name="T4" fmla="*/ 2147483646 w 614"/>
                  <a:gd name="T5" fmla="*/ 2147483646 h 107"/>
                  <a:gd name="T6" fmla="*/ 2147483646 w 614"/>
                  <a:gd name="T7" fmla="*/ 2147483646 h 107"/>
                  <a:gd name="T8" fmla="*/ 0 w 614"/>
                  <a:gd name="T9" fmla="*/ 2147483646 h 107"/>
                  <a:gd name="T10" fmla="*/ 2147483646 w 614"/>
                  <a:gd name="T11" fmla="*/ 2147483646 h 107"/>
                  <a:gd name="T12" fmla="*/ 2147483646 w 614"/>
                  <a:gd name="T13" fmla="*/ 0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4" h="107">
                    <a:moveTo>
                      <a:pt x="307" y="0"/>
                    </a:moveTo>
                    <a:lnTo>
                      <a:pt x="460" y="53"/>
                    </a:lnTo>
                    <a:lnTo>
                      <a:pt x="614" y="107"/>
                    </a:lnTo>
                    <a:lnTo>
                      <a:pt x="307" y="107"/>
                    </a:lnTo>
                    <a:lnTo>
                      <a:pt x="0" y="107"/>
                    </a:lnTo>
                    <a:lnTo>
                      <a:pt x="153" y="53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tx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/>
                <a:endParaRPr lang="zh-CN" altLang="en-US" sz="135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TextBox 290"/>
              <p:cNvSpPr txBox="1"/>
              <p:nvPr/>
            </p:nvSpPr>
            <p:spPr bwMode="auto">
              <a:xfrm>
                <a:off x="3154964" y="3965391"/>
                <a:ext cx="796986" cy="2306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105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745267" y="2202621"/>
              <a:ext cx="1294551" cy="2342956"/>
              <a:chOff x="4173650" y="1853059"/>
              <a:chExt cx="1294551" cy="2342956"/>
            </a:xfrm>
          </p:grpSpPr>
          <p:sp>
            <p:nvSpPr>
              <p:cNvPr id="13" name="TextBox 290"/>
              <p:cNvSpPr txBox="1"/>
              <p:nvPr/>
            </p:nvSpPr>
            <p:spPr bwMode="auto">
              <a:xfrm>
                <a:off x="4611344" y="1853059"/>
                <a:ext cx="438692" cy="2795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b="1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97</a:t>
                </a:r>
                <a:endParaRPr lang="zh-CN" altLang="en-US" sz="1400" b="1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7"/>
              <p:cNvSpPr/>
              <p:nvPr/>
            </p:nvSpPr>
            <p:spPr bwMode="auto">
              <a:xfrm>
                <a:off x="4173650" y="2144676"/>
                <a:ext cx="1294551" cy="1769579"/>
              </a:xfrm>
              <a:custGeom>
                <a:avLst/>
                <a:gdLst>
                  <a:gd name="T0" fmla="*/ 2147483647 w 614"/>
                  <a:gd name="T1" fmla="*/ 0 h 107"/>
                  <a:gd name="T2" fmla="*/ 2147483647 w 614"/>
                  <a:gd name="T3" fmla="*/ 2147483647 h 107"/>
                  <a:gd name="T4" fmla="*/ 2147483647 w 614"/>
                  <a:gd name="T5" fmla="*/ 2147483647 h 107"/>
                  <a:gd name="T6" fmla="*/ 2147483647 w 614"/>
                  <a:gd name="T7" fmla="*/ 2147483647 h 107"/>
                  <a:gd name="T8" fmla="*/ 0 w 614"/>
                  <a:gd name="T9" fmla="*/ 2147483647 h 107"/>
                  <a:gd name="T10" fmla="*/ 2147483647 w 614"/>
                  <a:gd name="T11" fmla="*/ 2147483647 h 107"/>
                  <a:gd name="T12" fmla="*/ 2147483647 w 614"/>
                  <a:gd name="T13" fmla="*/ 0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4" h="107">
                    <a:moveTo>
                      <a:pt x="307" y="0"/>
                    </a:moveTo>
                    <a:lnTo>
                      <a:pt x="460" y="53"/>
                    </a:lnTo>
                    <a:lnTo>
                      <a:pt x="614" y="107"/>
                    </a:lnTo>
                    <a:lnTo>
                      <a:pt x="307" y="107"/>
                    </a:lnTo>
                    <a:lnTo>
                      <a:pt x="0" y="107"/>
                    </a:lnTo>
                    <a:lnTo>
                      <a:pt x="153" y="53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TextBox 290"/>
              <p:cNvSpPr txBox="1"/>
              <p:nvPr/>
            </p:nvSpPr>
            <p:spPr bwMode="auto">
              <a:xfrm>
                <a:off x="4372812" y="3965391"/>
                <a:ext cx="796986" cy="2306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105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965805" y="1134145"/>
              <a:ext cx="1294551" cy="3404703"/>
              <a:chOff x="5394188" y="784583"/>
              <a:chExt cx="1294551" cy="3404703"/>
            </a:xfrm>
          </p:grpSpPr>
          <p:sp>
            <p:nvSpPr>
              <p:cNvPr id="17" name="TextBox 291"/>
              <p:cNvSpPr txBox="1"/>
              <p:nvPr/>
            </p:nvSpPr>
            <p:spPr bwMode="auto">
              <a:xfrm>
                <a:off x="5723270" y="784583"/>
                <a:ext cx="574145" cy="2795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b="1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125</a:t>
                </a:r>
                <a:endParaRPr lang="zh-CN" altLang="en-US" sz="1400" b="1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7"/>
              <p:cNvSpPr/>
              <p:nvPr/>
            </p:nvSpPr>
            <p:spPr bwMode="auto">
              <a:xfrm>
                <a:off x="5394188" y="1073509"/>
                <a:ext cx="1294551" cy="2840746"/>
              </a:xfrm>
              <a:custGeom>
                <a:avLst/>
                <a:gdLst>
                  <a:gd name="T0" fmla="*/ 2147483647 w 614"/>
                  <a:gd name="T1" fmla="*/ 0 h 107"/>
                  <a:gd name="T2" fmla="*/ 2147483647 w 614"/>
                  <a:gd name="T3" fmla="*/ 2147483647 h 107"/>
                  <a:gd name="T4" fmla="*/ 2147483647 w 614"/>
                  <a:gd name="T5" fmla="*/ 2147483647 h 107"/>
                  <a:gd name="T6" fmla="*/ 2147483647 w 614"/>
                  <a:gd name="T7" fmla="*/ 2147483647 h 107"/>
                  <a:gd name="T8" fmla="*/ 0 w 614"/>
                  <a:gd name="T9" fmla="*/ 2147483647 h 107"/>
                  <a:gd name="T10" fmla="*/ 2147483647 w 614"/>
                  <a:gd name="T11" fmla="*/ 2147483647 h 107"/>
                  <a:gd name="T12" fmla="*/ 2147483647 w 614"/>
                  <a:gd name="T13" fmla="*/ 0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4" h="107">
                    <a:moveTo>
                      <a:pt x="307" y="0"/>
                    </a:moveTo>
                    <a:lnTo>
                      <a:pt x="460" y="53"/>
                    </a:lnTo>
                    <a:lnTo>
                      <a:pt x="614" y="107"/>
                    </a:lnTo>
                    <a:lnTo>
                      <a:pt x="307" y="107"/>
                    </a:lnTo>
                    <a:lnTo>
                      <a:pt x="0" y="107"/>
                    </a:lnTo>
                    <a:lnTo>
                      <a:pt x="153" y="53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tx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>
                  <a:defRPr/>
                </a:pPr>
                <a:endParaRPr lang="zh-CN" altLang="en-US" sz="135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TextBox 290"/>
              <p:cNvSpPr txBox="1"/>
              <p:nvPr/>
            </p:nvSpPr>
            <p:spPr bwMode="auto">
              <a:xfrm>
                <a:off x="5632765" y="3958663"/>
                <a:ext cx="796986" cy="23062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105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186344" y="2505401"/>
              <a:ext cx="1295896" cy="2032101"/>
              <a:chOff x="6614727" y="2155839"/>
              <a:chExt cx="1295896" cy="2032101"/>
            </a:xfrm>
          </p:grpSpPr>
          <p:sp>
            <p:nvSpPr>
              <p:cNvPr id="21" name="TextBox 292"/>
              <p:cNvSpPr txBox="1"/>
              <p:nvPr/>
            </p:nvSpPr>
            <p:spPr bwMode="auto">
              <a:xfrm>
                <a:off x="7044347" y="2155839"/>
                <a:ext cx="438692" cy="2795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b="1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55</a:t>
                </a:r>
                <a:endParaRPr lang="zh-CN" altLang="en-US" sz="1400" b="1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6614727" y="2448801"/>
                <a:ext cx="1295896" cy="1465453"/>
              </a:xfrm>
              <a:custGeom>
                <a:avLst/>
                <a:gdLst>
                  <a:gd name="T0" fmla="*/ 2147483646 w 614"/>
                  <a:gd name="T1" fmla="*/ 0 h 107"/>
                  <a:gd name="T2" fmla="*/ 2147483646 w 614"/>
                  <a:gd name="T3" fmla="*/ 2147483646 h 107"/>
                  <a:gd name="T4" fmla="*/ 2147483646 w 614"/>
                  <a:gd name="T5" fmla="*/ 2147483646 h 107"/>
                  <a:gd name="T6" fmla="*/ 2147483646 w 614"/>
                  <a:gd name="T7" fmla="*/ 2147483646 h 107"/>
                  <a:gd name="T8" fmla="*/ 0 w 614"/>
                  <a:gd name="T9" fmla="*/ 2147483646 h 107"/>
                  <a:gd name="T10" fmla="*/ 2147483646 w 614"/>
                  <a:gd name="T11" fmla="*/ 2147483646 h 107"/>
                  <a:gd name="T12" fmla="*/ 2147483646 w 614"/>
                  <a:gd name="T13" fmla="*/ 0 h 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4" h="107">
                    <a:moveTo>
                      <a:pt x="307" y="0"/>
                    </a:moveTo>
                    <a:lnTo>
                      <a:pt x="460" y="53"/>
                    </a:lnTo>
                    <a:lnTo>
                      <a:pt x="614" y="107"/>
                    </a:lnTo>
                    <a:lnTo>
                      <a:pt x="307" y="107"/>
                    </a:lnTo>
                    <a:lnTo>
                      <a:pt x="0" y="107"/>
                    </a:lnTo>
                    <a:lnTo>
                      <a:pt x="153" y="53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685800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TextBox 290"/>
              <p:cNvSpPr txBox="1"/>
              <p:nvPr/>
            </p:nvSpPr>
            <p:spPr bwMode="auto">
              <a:xfrm>
                <a:off x="6878481" y="3957317"/>
                <a:ext cx="796986" cy="23062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105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257707" y="2221999"/>
            <a:ext cx="2949623" cy="2418818"/>
            <a:chOff x="1257869" y="2221485"/>
            <a:chExt cx="2950007" cy="2418258"/>
          </a:xfrm>
        </p:grpSpPr>
        <p:sp>
          <p:nvSpPr>
            <p:cNvPr id="26" name="文本框 25"/>
            <p:cNvSpPr txBox="1"/>
            <p:nvPr/>
          </p:nvSpPr>
          <p:spPr>
            <a:xfrm>
              <a:off x="1283905" y="2221485"/>
              <a:ext cx="1802196" cy="46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914400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1283905" y="2630255"/>
              <a:ext cx="2923971" cy="138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1257869" y="3901079"/>
              <a:ext cx="292397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 typeface="Arial" panose="020B0604020202020204" pitchFamily="34" charset="0"/>
                <a:buNone/>
                <a:defRPr/>
              </a:pP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37" name="组合 36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48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 bwMode="auto">
          <a:xfrm>
            <a:off x="6969961" y="1888409"/>
            <a:ext cx="4059421" cy="3881810"/>
            <a:chOff x="5141082" y="2430213"/>
            <a:chExt cx="3535267" cy="3379731"/>
          </a:xfrm>
        </p:grpSpPr>
        <p:sp>
          <p:nvSpPr>
            <p:cNvPr id="12" name="TextBox 35"/>
            <p:cNvSpPr txBox="1">
              <a:spLocks noChangeArrowheads="1"/>
            </p:cNvSpPr>
            <p:nvPr/>
          </p:nvSpPr>
          <p:spPr bwMode="auto">
            <a:xfrm>
              <a:off x="5141082" y="2430213"/>
              <a:ext cx="3535267" cy="924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</a:t>
              </a:r>
              <a:endPara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36"/>
            <p:cNvSpPr txBox="1">
              <a:spLocks noChangeArrowheads="1"/>
            </p:cNvSpPr>
            <p:nvPr/>
          </p:nvSpPr>
          <p:spPr bwMode="auto">
            <a:xfrm>
              <a:off x="5141082" y="3654988"/>
              <a:ext cx="3535267" cy="924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</a:t>
              </a:r>
              <a:endPara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37"/>
            <p:cNvSpPr txBox="1">
              <a:spLocks noChangeArrowheads="1"/>
            </p:cNvSpPr>
            <p:nvPr/>
          </p:nvSpPr>
          <p:spPr bwMode="auto">
            <a:xfrm>
              <a:off x="5141082" y="4885239"/>
              <a:ext cx="3535267" cy="924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50000"/>
                </a:lnSpc>
                <a:buClr>
                  <a:srgbClr val="0070C0"/>
                </a:buClr>
                <a:defRPr/>
              </a:pP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</a:t>
              </a:r>
              <a:endParaRPr lang="zh-CN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35" name="组合 34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46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199225" y="2003435"/>
            <a:ext cx="1505525" cy="4028646"/>
            <a:chOff x="1199380" y="2002971"/>
            <a:chExt cx="1505721" cy="4027713"/>
          </a:xfrm>
        </p:grpSpPr>
        <p:sp>
          <p:nvSpPr>
            <p:cNvPr id="4" name="圆角矩形 3"/>
            <p:cNvSpPr/>
            <p:nvPr/>
          </p:nvSpPr>
          <p:spPr>
            <a:xfrm>
              <a:off x="1199380" y="2002971"/>
              <a:ext cx="1505721" cy="4027713"/>
            </a:xfrm>
            <a:prstGeom prst="roundRect">
              <a:avLst>
                <a:gd name="adj" fmla="val 12086"/>
              </a:avLst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420351" y="3293301"/>
              <a:ext cx="1061910" cy="1607592"/>
              <a:chOff x="1433051" y="3293301"/>
              <a:chExt cx="1061910" cy="1607592"/>
            </a:xfrm>
          </p:grpSpPr>
          <p:sp>
            <p:nvSpPr>
              <p:cNvPr id="8" name="TextBox 9"/>
              <p:cNvSpPr txBox="1">
                <a:spLocks noChangeArrowheads="1"/>
              </p:cNvSpPr>
              <p:nvPr/>
            </p:nvSpPr>
            <p:spPr bwMode="auto">
              <a:xfrm>
                <a:off x="1433051" y="3293301"/>
                <a:ext cx="1061910" cy="33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zh-CN" altLang="en-US" sz="1600" dirty="0">
                    <a:solidFill>
                      <a:prstClr val="white"/>
                    </a:solidFill>
                    <a:latin typeface="方正卡通简体" panose="03000509000000000000" pitchFamily="65" charset="-122"/>
                    <a:ea typeface="创艺简细圆" pitchFamily="2" charset="-122"/>
                  </a:rPr>
                  <a:t>添加内容</a:t>
                </a:r>
                <a:endParaRPr lang="en-US" altLang="zh-CN" sz="1465" dirty="0">
                  <a:solidFill>
                    <a:prstClr val="white"/>
                  </a:solidFill>
                  <a:latin typeface="方正卡通简体" panose="03000509000000000000" pitchFamily="65" charset="-122"/>
                  <a:ea typeface="创艺简细圆" pitchFamily="2" charset="-122"/>
                </a:endParaRPr>
              </a:p>
            </p:txBody>
          </p:sp>
          <p:sp>
            <p:nvSpPr>
              <p:cNvPr id="16" name="TextBox 9"/>
              <p:cNvSpPr txBox="1">
                <a:spLocks noChangeArrowheads="1"/>
              </p:cNvSpPr>
              <p:nvPr/>
            </p:nvSpPr>
            <p:spPr bwMode="auto">
              <a:xfrm>
                <a:off x="1433051" y="3620504"/>
                <a:ext cx="1061910" cy="33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zh-CN" altLang="en-US" sz="1600" dirty="0">
                    <a:solidFill>
                      <a:prstClr val="white"/>
                    </a:solidFill>
                    <a:latin typeface="方正卡通简体" panose="03000509000000000000" pitchFamily="65" charset="-122"/>
                    <a:ea typeface="创艺简细圆" pitchFamily="2" charset="-122"/>
                  </a:rPr>
                  <a:t>添加内容</a:t>
                </a:r>
                <a:endParaRPr lang="en-US" altLang="zh-CN" sz="1465" dirty="0">
                  <a:solidFill>
                    <a:prstClr val="white"/>
                  </a:solidFill>
                  <a:latin typeface="方正卡通简体" panose="03000509000000000000" pitchFamily="65" charset="-122"/>
                  <a:ea typeface="创艺简细圆" pitchFamily="2" charset="-122"/>
                </a:endParaRPr>
              </a:p>
            </p:txBody>
          </p:sp>
          <p:sp>
            <p:nvSpPr>
              <p:cNvPr id="20" name="TextBox 9"/>
              <p:cNvSpPr txBox="1">
                <a:spLocks noChangeArrowheads="1"/>
              </p:cNvSpPr>
              <p:nvPr/>
            </p:nvSpPr>
            <p:spPr bwMode="auto">
              <a:xfrm>
                <a:off x="1433051" y="3942018"/>
                <a:ext cx="1061910" cy="33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zh-CN" altLang="en-US" sz="1600" dirty="0">
                    <a:solidFill>
                      <a:prstClr val="white"/>
                    </a:solidFill>
                    <a:latin typeface="方正卡通简体" panose="03000509000000000000" pitchFamily="65" charset="-122"/>
                    <a:ea typeface="创艺简细圆" pitchFamily="2" charset="-122"/>
                  </a:rPr>
                  <a:t>添加内容</a:t>
                </a:r>
                <a:endParaRPr lang="en-US" altLang="zh-CN" sz="1465" dirty="0">
                  <a:solidFill>
                    <a:prstClr val="white"/>
                  </a:solidFill>
                  <a:latin typeface="方正卡通简体" panose="03000509000000000000" pitchFamily="65" charset="-122"/>
                  <a:ea typeface="创艺简细圆" pitchFamily="2" charset="-122"/>
                </a:endParaRPr>
              </a:p>
            </p:txBody>
          </p:sp>
          <p:sp>
            <p:nvSpPr>
              <p:cNvPr id="24" name="TextBox 9"/>
              <p:cNvSpPr txBox="1">
                <a:spLocks noChangeArrowheads="1"/>
              </p:cNvSpPr>
              <p:nvPr/>
            </p:nvSpPr>
            <p:spPr bwMode="auto">
              <a:xfrm>
                <a:off x="1433051" y="4252178"/>
                <a:ext cx="1061910" cy="33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zh-CN" altLang="en-US" sz="1600" dirty="0">
                    <a:solidFill>
                      <a:prstClr val="white"/>
                    </a:solidFill>
                    <a:latin typeface="方正卡通简体" panose="03000509000000000000" pitchFamily="65" charset="-122"/>
                    <a:ea typeface="创艺简细圆" pitchFamily="2" charset="-122"/>
                  </a:rPr>
                  <a:t>添加内容</a:t>
                </a:r>
                <a:endParaRPr lang="en-US" altLang="zh-CN" sz="1465" dirty="0">
                  <a:solidFill>
                    <a:prstClr val="white"/>
                  </a:solidFill>
                  <a:latin typeface="方正卡通简体" panose="03000509000000000000" pitchFamily="65" charset="-122"/>
                  <a:ea typeface="创艺简细圆" pitchFamily="2" charset="-122"/>
                </a:endParaRPr>
              </a:p>
            </p:txBody>
          </p:sp>
          <p:sp>
            <p:nvSpPr>
              <p:cNvPr id="28" name="TextBox 9"/>
              <p:cNvSpPr txBox="1">
                <a:spLocks noChangeArrowheads="1"/>
              </p:cNvSpPr>
              <p:nvPr/>
            </p:nvSpPr>
            <p:spPr bwMode="auto">
              <a:xfrm>
                <a:off x="1433051" y="4562338"/>
                <a:ext cx="1061910" cy="33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zh-CN" altLang="en-US" sz="1600" dirty="0">
                    <a:solidFill>
                      <a:prstClr val="white"/>
                    </a:solidFill>
                    <a:latin typeface="方正卡通简体" panose="03000509000000000000" pitchFamily="65" charset="-122"/>
                    <a:ea typeface="创艺简细圆" pitchFamily="2" charset="-122"/>
                  </a:rPr>
                  <a:t>添加内容</a:t>
                </a:r>
                <a:endParaRPr lang="en-US" altLang="zh-CN" sz="1465" dirty="0">
                  <a:solidFill>
                    <a:prstClr val="white"/>
                  </a:solidFill>
                  <a:latin typeface="方正卡通简体" panose="03000509000000000000" pitchFamily="65" charset="-122"/>
                  <a:ea typeface="创艺简细圆" pitchFamily="2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1676400" y="2212626"/>
              <a:ext cx="576344" cy="576344"/>
              <a:chOff x="1676400" y="2212626"/>
              <a:chExt cx="576344" cy="576344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1676400" y="2212626"/>
                <a:ext cx="576344" cy="5763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781103" y="2292459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altLang="zh-CN" sz="24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053184" y="2003435"/>
            <a:ext cx="1505525" cy="4028646"/>
            <a:chOff x="3053580" y="2002971"/>
            <a:chExt cx="1505721" cy="4027713"/>
          </a:xfrm>
        </p:grpSpPr>
        <p:sp>
          <p:nvSpPr>
            <p:cNvPr id="5" name="圆角矩形 4"/>
            <p:cNvSpPr/>
            <p:nvPr/>
          </p:nvSpPr>
          <p:spPr>
            <a:xfrm>
              <a:off x="3053580" y="2002971"/>
              <a:ext cx="1505721" cy="4027713"/>
            </a:xfrm>
            <a:prstGeom prst="roundRect">
              <a:avLst>
                <a:gd name="adj" fmla="val 12086"/>
              </a:avLst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3259746" y="3293304"/>
              <a:ext cx="1061910" cy="1607591"/>
              <a:chOff x="3310546" y="3293304"/>
              <a:chExt cx="1061910" cy="1607591"/>
            </a:xfrm>
          </p:grpSpPr>
          <p:sp>
            <p:nvSpPr>
              <p:cNvPr id="9" name="TextBox 12"/>
              <p:cNvSpPr txBox="1">
                <a:spLocks noChangeArrowheads="1"/>
              </p:cNvSpPr>
              <p:nvPr/>
            </p:nvSpPr>
            <p:spPr bwMode="auto">
              <a:xfrm>
                <a:off x="3310546" y="3293304"/>
                <a:ext cx="106191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zh-CN" altLang="en-US" sz="1600" dirty="0">
                    <a:solidFill>
                      <a:prstClr val="white"/>
                    </a:solidFill>
                    <a:latin typeface="方正卡通简体" panose="03000509000000000000" pitchFamily="65" charset="-122"/>
                    <a:ea typeface="创艺简细圆" pitchFamily="2" charset="-122"/>
                  </a:rPr>
                  <a:t>添加内容</a:t>
                </a:r>
                <a:endParaRPr lang="en-US" altLang="zh-CN" sz="1465" dirty="0">
                  <a:solidFill>
                    <a:prstClr val="white"/>
                  </a:solidFill>
                  <a:latin typeface="方正卡通简体" panose="03000509000000000000" pitchFamily="65" charset="-122"/>
                  <a:ea typeface="创艺简细圆" pitchFamily="2" charset="-122"/>
                </a:endParaRPr>
              </a:p>
            </p:txBody>
          </p:sp>
          <p:sp>
            <p:nvSpPr>
              <p:cNvPr id="17" name="TextBox 12"/>
              <p:cNvSpPr txBox="1">
                <a:spLocks noChangeArrowheads="1"/>
              </p:cNvSpPr>
              <p:nvPr/>
            </p:nvSpPr>
            <p:spPr bwMode="auto">
              <a:xfrm>
                <a:off x="3310546" y="3620507"/>
                <a:ext cx="106191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zh-CN" altLang="en-US" sz="1600" dirty="0">
                    <a:solidFill>
                      <a:prstClr val="white"/>
                    </a:solidFill>
                    <a:latin typeface="方正卡通简体" panose="03000509000000000000" pitchFamily="65" charset="-122"/>
                    <a:ea typeface="创艺简细圆" pitchFamily="2" charset="-122"/>
                  </a:rPr>
                  <a:t>添加内容</a:t>
                </a:r>
                <a:endParaRPr lang="en-US" altLang="zh-CN" sz="1465" dirty="0">
                  <a:solidFill>
                    <a:prstClr val="white"/>
                  </a:solidFill>
                  <a:latin typeface="方正卡通简体" panose="03000509000000000000" pitchFamily="65" charset="-122"/>
                  <a:ea typeface="创艺简细圆" pitchFamily="2" charset="-122"/>
                </a:endParaRPr>
              </a:p>
            </p:txBody>
          </p:sp>
          <p:sp>
            <p:nvSpPr>
              <p:cNvPr id="21" name="TextBox 12"/>
              <p:cNvSpPr txBox="1">
                <a:spLocks noChangeArrowheads="1"/>
              </p:cNvSpPr>
              <p:nvPr/>
            </p:nvSpPr>
            <p:spPr bwMode="auto">
              <a:xfrm>
                <a:off x="3310546" y="3942021"/>
                <a:ext cx="106191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zh-CN" altLang="en-US" sz="1600" dirty="0">
                    <a:solidFill>
                      <a:prstClr val="white"/>
                    </a:solidFill>
                    <a:latin typeface="方正卡通简体" panose="03000509000000000000" pitchFamily="65" charset="-122"/>
                    <a:ea typeface="创艺简细圆" pitchFamily="2" charset="-122"/>
                  </a:rPr>
                  <a:t>添加内容</a:t>
                </a:r>
                <a:endParaRPr lang="en-US" altLang="zh-CN" sz="1465" dirty="0">
                  <a:solidFill>
                    <a:prstClr val="white"/>
                  </a:solidFill>
                  <a:latin typeface="方正卡通简体" panose="03000509000000000000" pitchFamily="65" charset="-122"/>
                  <a:ea typeface="创艺简细圆" pitchFamily="2" charset="-122"/>
                </a:endParaRPr>
              </a:p>
            </p:txBody>
          </p:sp>
          <p:sp>
            <p:nvSpPr>
              <p:cNvPr id="25" name="TextBox 12"/>
              <p:cNvSpPr txBox="1">
                <a:spLocks noChangeArrowheads="1"/>
              </p:cNvSpPr>
              <p:nvPr/>
            </p:nvSpPr>
            <p:spPr bwMode="auto">
              <a:xfrm>
                <a:off x="3310546" y="4252181"/>
                <a:ext cx="106191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zh-CN" altLang="en-US" sz="1600" dirty="0">
                    <a:solidFill>
                      <a:prstClr val="white"/>
                    </a:solidFill>
                    <a:latin typeface="方正卡通简体" panose="03000509000000000000" pitchFamily="65" charset="-122"/>
                    <a:ea typeface="创艺简细圆" pitchFamily="2" charset="-122"/>
                  </a:rPr>
                  <a:t>添加内容</a:t>
                </a:r>
                <a:endParaRPr lang="en-US" altLang="zh-CN" sz="1465" dirty="0">
                  <a:solidFill>
                    <a:prstClr val="white"/>
                  </a:solidFill>
                  <a:latin typeface="方正卡通简体" panose="03000509000000000000" pitchFamily="65" charset="-122"/>
                  <a:ea typeface="创艺简细圆" pitchFamily="2" charset="-122"/>
                </a:endParaRPr>
              </a:p>
            </p:txBody>
          </p:sp>
          <p:sp>
            <p:nvSpPr>
              <p:cNvPr id="29" name="TextBox 12"/>
              <p:cNvSpPr txBox="1">
                <a:spLocks noChangeArrowheads="1"/>
              </p:cNvSpPr>
              <p:nvPr/>
            </p:nvSpPr>
            <p:spPr bwMode="auto">
              <a:xfrm>
                <a:off x="3310546" y="4562341"/>
                <a:ext cx="106191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zh-CN" altLang="en-US" sz="1600" dirty="0">
                    <a:solidFill>
                      <a:prstClr val="white"/>
                    </a:solidFill>
                    <a:latin typeface="方正卡通简体" panose="03000509000000000000" pitchFamily="65" charset="-122"/>
                    <a:ea typeface="创艺简细圆" pitchFamily="2" charset="-122"/>
                  </a:rPr>
                  <a:t>添加内容</a:t>
                </a:r>
                <a:endParaRPr lang="en-US" altLang="zh-CN" sz="1465" dirty="0">
                  <a:solidFill>
                    <a:prstClr val="white"/>
                  </a:solidFill>
                  <a:latin typeface="方正卡通简体" panose="03000509000000000000" pitchFamily="65" charset="-122"/>
                  <a:ea typeface="创艺简细圆" pitchFamily="2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3518268" y="2235888"/>
              <a:ext cx="576344" cy="576344"/>
              <a:chOff x="1676400" y="2212626"/>
              <a:chExt cx="576344" cy="576344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1676400" y="2212626"/>
                <a:ext cx="576344" cy="5763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781103" y="2292459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altLang="zh-CN" sz="24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908967" y="2003435"/>
            <a:ext cx="1503701" cy="4028646"/>
            <a:chOff x="4909604" y="2002971"/>
            <a:chExt cx="1503897" cy="4027713"/>
          </a:xfrm>
        </p:grpSpPr>
        <p:sp>
          <p:nvSpPr>
            <p:cNvPr id="6" name="圆角矩形 5"/>
            <p:cNvSpPr/>
            <p:nvPr/>
          </p:nvSpPr>
          <p:spPr>
            <a:xfrm>
              <a:off x="4909604" y="2002971"/>
              <a:ext cx="1503897" cy="4027713"/>
            </a:xfrm>
            <a:prstGeom prst="roundRect">
              <a:avLst>
                <a:gd name="adj" fmla="val 12086"/>
              </a:avLst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122528" y="3293301"/>
              <a:ext cx="1061910" cy="1607592"/>
              <a:chOff x="5173328" y="3293301"/>
              <a:chExt cx="1061910" cy="1607592"/>
            </a:xfrm>
          </p:grpSpPr>
          <p:sp>
            <p:nvSpPr>
              <p:cNvPr id="10" name="TextBox 15"/>
              <p:cNvSpPr txBox="1">
                <a:spLocks noChangeArrowheads="1"/>
              </p:cNvSpPr>
              <p:nvPr/>
            </p:nvSpPr>
            <p:spPr bwMode="auto">
              <a:xfrm>
                <a:off x="5173328" y="3293301"/>
                <a:ext cx="1061910" cy="33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zh-CN" altLang="en-US" sz="1600" dirty="0">
                    <a:solidFill>
                      <a:prstClr val="white"/>
                    </a:solidFill>
                    <a:latin typeface="方正卡通简体" panose="03000509000000000000" pitchFamily="65" charset="-122"/>
                    <a:ea typeface="创艺简细圆" pitchFamily="2" charset="-122"/>
                  </a:rPr>
                  <a:t>添加内容</a:t>
                </a:r>
                <a:endParaRPr lang="en-US" altLang="zh-CN" sz="1465" dirty="0">
                  <a:solidFill>
                    <a:prstClr val="white"/>
                  </a:solidFill>
                  <a:latin typeface="方正卡通简体" panose="03000509000000000000" pitchFamily="65" charset="-122"/>
                  <a:ea typeface="创艺简细圆" pitchFamily="2" charset="-122"/>
                </a:endParaRPr>
              </a:p>
            </p:txBody>
          </p:sp>
          <p:sp>
            <p:nvSpPr>
              <p:cNvPr id="18" name="TextBox 15"/>
              <p:cNvSpPr txBox="1">
                <a:spLocks noChangeArrowheads="1"/>
              </p:cNvSpPr>
              <p:nvPr/>
            </p:nvSpPr>
            <p:spPr bwMode="auto">
              <a:xfrm>
                <a:off x="5173328" y="3620504"/>
                <a:ext cx="1061910" cy="33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zh-CN" altLang="en-US" sz="1600" dirty="0">
                    <a:solidFill>
                      <a:prstClr val="white"/>
                    </a:solidFill>
                    <a:latin typeface="方正卡通简体" panose="03000509000000000000" pitchFamily="65" charset="-122"/>
                    <a:ea typeface="创艺简细圆" pitchFamily="2" charset="-122"/>
                  </a:rPr>
                  <a:t>添加内容</a:t>
                </a:r>
                <a:endParaRPr lang="en-US" altLang="zh-CN" sz="1465" dirty="0">
                  <a:solidFill>
                    <a:prstClr val="white"/>
                  </a:solidFill>
                  <a:latin typeface="方正卡通简体" panose="03000509000000000000" pitchFamily="65" charset="-122"/>
                  <a:ea typeface="创艺简细圆" pitchFamily="2" charset="-122"/>
                </a:endParaRPr>
              </a:p>
            </p:txBody>
          </p:sp>
          <p:sp>
            <p:nvSpPr>
              <p:cNvPr id="22" name="TextBox 15"/>
              <p:cNvSpPr txBox="1">
                <a:spLocks noChangeArrowheads="1"/>
              </p:cNvSpPr>
              <p:nvPr/>
            </p:nvSpPr>
            <p:spPr bwMode="auto">
              <a:xfrm>
                <a:off x="5173328" y="3942018"/>
                <a:ext cx="1061910" cy="33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zh-CN" altLang="en-US" sz="1600" dirty="0">
                    <a:solidFill>
                      <a:prstClr val="white"/>
                    </a:solidFill>
                    <a:latin typeface="方正卡通简体" panose="03000509000000000000" pitchFamily="65" charset="-122"/>
                    <a:ea typeface="创艺简细圆" pitchFamily="2" charset="-122"/>
                  </a:rPr>
                  <a:t>添加内容</a:t>
                </a:r>
                <a:endParaRPr lang="en-US" altLang="zh-CN" sz="1465" dirty="0">
                  <a:solidFill>
                    <a:prstClr val="white"/>
                  </a:solidFill>
                  <a:latin typeface="方正卡通简体" panose="03000509000000000000" pitchFamily="65" charset="-122"/>
                  <a:ea typeface="创艺简细圆" pitchFamily="2" charset="-122"/>
                </a:endParaRPr>
              </a:p>
            </p:txBody>
          </p:sp>
          <p:sp>
            <p:nvSpPr>
              <p:cNvPr id="26" name="TextBox 15"/>
              <p:cNvSpPr txBox="1">
                <a:spLocks noChangeArrowheads="1"/>
              </p:cNvSpPr>
              <p:nvPr/>
            </p:nvSpPr>
            <p:spPr bwMode="auto">
              <a:xfrm>
                <a:off x="5173328" y="4252178"/>
                <a:ext cx="1061910" cy="33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zh-CN" altLang="en-US" sz="1600" dirty="0">
                    <a:solidFill>
                      <a:prstClr val="white"/>
                    </a:solidFill>
                    <a:latin typeface="方正卡通简体" panose="03000509000000000000" pitchFamily="65" charset="-122"/>
                    <a:ea typeface="创艺简细圆" pitchFamily="2" charset="-122"/>
                  </a:rPr>
                  <a:t>添加内容</a:t>
                </a:r>
                <a:endParaRPr lang="en-US" altLang="zh-CN" sz="1465" dirty="0">
                  <a:solidFill>
                    <a:prstClr val="white"/>
                  </a:solidFill>
                  <a:latin typeface="方正卡通简体" panose="03000509000000000000" pitchFamily="65" charset="-122"/>
                  <a:ea typeface="创艺简细圆" pitchFamily="2" charset="-122"/>
                </a:endParaRPr>
              </a:p>
            </p:txBody>
          </p:sp>
          <p:sp>
            <p:nvSpPr>
              <p:cNvPr id="30" name="TextBox 15"/>
              <p:cNvSpPr txBox="1">
                <a:spLocks noChangeArrowheads="1"/>
              </p:cNvSpPr>
              <p:nvPr/>
            </p:nvSpPr>
            <p:spPr bwMode="auto">
              <a:xfrm>
                <a:off x="5173328" y="4562338"/>
                <a:ext cx="1061910" cy="33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3765"/>
                <a:r>
                  <a:rPr lang="zh-CN" altLang="en-US" sz="1600" dirty="0">
                    <a:solidFill>
                      <a:prstClr val="white"/>
                    </a:solidFill>
                    <a:latin typeface="方正卡通简体" panose="03000509000000000000" pitchFamily="65" charset="-122"/>
                    <a:ea typeface="创艺简细圆" pitchFamily="2" charset="-122"/>
                  </a:rPr>
                  <a:t>添加内容</a:t>
                </a:r>
                <a:endParaRPr lang="en-US" altLang="zh-CN" sz="1465" dirty="0">
                  <a:solidFill>
                    <a:prstClr val="white"/>
                  </a:solidFill>
                  <a:latin typeface="方正卡通简体" panose="03000509000000000000" pitchFamily="65" charset="-122"/>
                  <a:ea typeface="创艺简细圆" pitchFamily="2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5360136" y="2259150"/>
              <a:ext cx="576344" cy="576344"/>
              <a:chOff x="1676400" y="2212626"/>
              <a:chExt cx="576344" cy="576344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1676400" y="2212626"/>
                <a:ext cx="576344" cy="5763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781103" y="2292459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lang="en-US" altLang="zh-CN" sz="24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180716" y="2067980"/>
            <a:ext cx="3318450" cy="3324233"/>
            <a:chOff x="1531774" y="3324367"/>
            <a:chExt cx="3318882" cy="3323463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531775" y="3655344"/>
              <a:ext cx="3318881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25000"/>
                </a:lnSpc>
                <a:buClr>
                  <a:srgbClr val="0070C0"/>
                </a:buClr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51846" y="3324367"/>
              <a:ext cx="2052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25000"/>
                </a:lnSpc>
                <a:buClr>
                  <a:srgbClr val="0070C0"/>
                </a:buClr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531774" y="5478279"/>
              <a:ext cx="3318881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>
                <a:lnSpc>
                  <a:spcPct val="125000"/>
                </a:lnSpc>
                <a:buClr>
                  <a:srgbClr val="0070C0"/>
                </a:buClr>
                <a:defRPr/>
              </a:pP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</a:t>
              </a:r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79798" y="2480702"/>
            <a:ext cx="2761339" cy="1148708"/>
            <a:chOff x="4080328" y="2480128"/>
            <a:chExt cx="2761698" cy="1148442"/>
          </a:xfrm>
        </p:grpSpPr>
        <p:sp>
          <p:nvSpPr>
            <p:cNvPr id="8" name="矩形 7"/>
            <p:cNvSpPr/>
            <p:nvPr/>
          </p:nvSpPr>
          <p:spPr>
            <a:xfrm>
              <a:off x="4080328" y="2480128"/>
              <a:ext cx="2422072" cy="1148442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4318839" y="2885296"/>
              <a:ext cx="2523187" cy="36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400">
                <a:lnSpc>
                  <a:spcPct val="125000"/>
                </a:lnSpc>
                <a:buClr>
                  <a:srgbClr val="0070C0"/>
                </a:buClr>
                <a:defRPr/>
              </a:pPr>
              <a:r>
                <a:rPr lang="zh-CN" altLang="zh-CN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锐普</a:t>
              </a:r>
              <a:r>
                <a:rPr lang="en-US" altLang="zh-CN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PPT</a:t>
              </a:r>
              <a:r>
                <a:rPr lang="zh-CN" altLang="zh-CN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的设计理念</a:t>
              </a:r>
              <a:endParaRPr lang="zh-CN" altLang="zh-CN" sz="1400" dirty="0">
                <a:solidFill>
                  <a:prstClr val="white"/>
                </a:solidFill>
                <a:latin typeface="方正铁筋隶书简体" panose="03000509000000000000" pitchFamily="65" charset="-122"/>
                <a:ea typeface="创艺简细圆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79797" y="3653564"/>
            <a:ext cx="1786839" cy="1163268"/>
            <a:chOff x="4080328" y="3652718"/>
            <a:chExt cx="1787072" cy="1162999"/>
          </a:xfrm>
        </p:grpSpPr>
        <p:sp>
          <p:nvSpPr>
            <p:cNvPr id="9" name="矩形 8"/>
            <p:cNvSpPr/>
            <p:nvPr/>
          </p:nvSpPr>
          <p:spPr>
            <a:xfrm>
              <a:off x="4080328" y="3652718"/>
              <a:ext cx="1787072" cy="1162999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312556" y="3693418"/>
              <a:ext cx="944612" cy="361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lnSpc>
                  <a:spcPct val="1250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100%</a:t>
              </a:r>
              <a:r>
                <a:rPr lang="zh-CN" altLang="en-US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创意</a:t>
              </a:r>
              <a:endParaRPr lang="zh-CN" altLang="en-US" sz="1400" dirty="0">
                <a:solidFill>
                  <a:prstClr val="white"/>
                </a:solidFill>
                <a:latin typeface="方正铁筋隶书简体" panose="03000509000000000000" pitchFamily="65" charset="-122"/>
                <a:ea typeface="创艺简细圆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2556" y="4007614"/>
              <a:ext cx="944612" cy="361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lnSpc>
                  <a:spcPct val="1250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100%</a:t>
              </a:r>
              <a:r>
                <a:rPr lang="zh-CN" altLang="en-US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尽心</a:t>
              </a:r>
              <a:endParaRPr lang="zh-CN" altLang="en-US" sz="1400" dirty="0">
                <a:solidFill>
                  <a:prstClr val="white"/>
                </a:solidFill>
                <a:latin typeface="方正铁筋隶书简体" panose="03000509000000000000" pitchFamily="65" charset="-122"/>
                <a:ea typeface="创艺简细圆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2556" y="4297901"/>
              <a:ext cx="944612" cy="361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>
                <a:lnSpc>
                  <a:spcPct val="125000"/>
                </a:lnSpc>
                <a:buClr>
                  <a:srgbClr val="0070C0"/>
                </a:buClr>
              </a:pPr>
              <a:r>
                <a:rPr lang="en-US" altLang="zh-CN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100%</a:t>
              </a:r>
              <a:r>
                <a:rPr lang="zh-CN" altLang="en-US" sz="1400" dirty="0">
                  <a:solidFill>
                    <a:prstClr val="white"/>
                  </a:solidFill>
                  <a:latin typeface="方正铁筋隶书简体" panose="03000509000000000000" pitchFamily="65" charset="-122"/>
                  <a:ea typeface="创艺简细圆" pitchFamily="2" charset="-122"/>
                </a:rPr>
                <a:t>专业</a:t>
              </a:r>
              <a:endParaRPr lang="zh-CN" altLang="en-US" sz="1400" dirty="0">
                <a:solidFill>
                  <a:prstClr val="white"/>
                </a:solidFill>
                <a:latin typeface="方正铁筋隶书简体" panose="03000509000000000000" pitchFamily="65" charset="-122"/>
                <a:ea typeface="创艺简细圆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077087" y="2077655"/>
            <a:ext cx="2002710" cy="3480790"/>
            <a:chOff x="2077357" y="2077174"/>
            <a:chExt cx="2002971" cy="3479984"/>
          </a:xfrm>
        </p:grpSpPr>
        <p:sp>
          <p:nvSpPr>
            <p:cNvPr id="4" name="圆角矩形 3"/>
            <p:cNvSpPr/>
            <p:nvPr/>
          </p:nvSpPr>
          <p:spPr>
            <a:xfrm>
              <a:off x="2077357" y="2077174"/>
              <a:ext cx="2002971" cy="3479984"/>
            </a:xfrm>
            <a:prstGeom prst="roundRect">
              <a:avLst>
                <a:gd name="adj" fmla="val 12122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309586" y="2480129"/>
              <a:ext cx="1538514" cy="2335589"/>
            </a:xfrm>
            <a:prstGeom prst="rect">
              <a:avLst/>
            </a:prstGeom>
            <a:solidFill>
              <a:schemeClr val="tx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694213" y="2204220"/>
              <a:ext cx="769257" cy="148863"/>
            </a:xfrm>
            <a:prstGeom prst="roundRect">
              <a:avLst/>
            </a:prstGeom>
            <a:solidFill>
              <a:schemeClr val="bg1"/>
            </a:solidFill>
            <a:effectLst>
              <a:innerShdw blurRad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940501" y="5048098"/>
              <a:ext cx="276680" cy="276680"/>
            </a:xfrm>
            <a:prstGeom prst="ellipse">
              <a:avLst/>
            </a:prstGeom>
            <a:solidFill>
              <a:schemeClr val="bg1"/>
            </a:solidFill>
            <a:effectLst>
              <a:innerShdw blurRad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00">
                <a:solidFill>
                  <a:prstClr val="white"/>
                </a:solidFill>
              </a:endParaRPr>
            </a:p>
          </p:txBody>
        </p:sp>
        <p:grpSp>
          <p:nvGrpSpPr>
            <p:cNvPr id="18" name="Group 405"/>
            <p:cNvGrpSpPr>
              <a:grpSpLocks noChangeAspect="1"/>
            </p:cNvGrpSpPr>
            <p:nvPr/>
          </p:nvGrpSpPr>
          <p:grpSpPr bwMode="auto">
            <a:xfrm>
              <a:off x="2852854" y="2885296"/>
              <a:ext cx="451977" cy="435413"/>
              <a:chOff x="1847" y="2431"/>
              <a:chExt cx="191" cy="184"/>
            </a:xfrm>
          </p:grpSpPr>
          <p:sp>
            <p:nvSpPr>
              <p:cNvPr id="19" name="AutoShape 404"/>
              <p:cNvSpPr>
                <a:spLocks noChangeAspect="1" noChangeArrowheads="1" noTextEdit="1"/>
              </p:cNvSpPr>
              <p:nvPr/>
            </p:nvSpPr>
            <p:spPr bwMode="auto">
              <a:xfrm>
                <a:off x="1847" y="2431"/>
                <a:ext cx="191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406"/>
              <p:cNvSpPr/>
              <p:nvPr/>
            </p:nvSpPr>
            <p:spPr bwMode="auto">
              <a:xfrm>
                <a:off x="1864" y="2492"/>
                <a:ext cx="22" cy="99"/>
              </a:xfrm>
              <a:custGeom>
                <a:avLst/>
                <a:gdLst>
                  <a:gd name="T0" fmla="*/ 9 w 9"/>
                  <a:gd name="T1" fmla="*/ 38 h 40"/>
                  <a:gd name="T2" fmla="*/ 8 w 9"/>
                  <a:gd name="T3" fmla="*/ 40 h 40"/>
                  <a:gd name="T4" fmla="*/ 2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2 w 9"/>
                  <a:gd name="T11" fmla="*/ 0 h 40"/>
                  <a:gd name="T12" fmla="*/ 8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9" y="40"/>
                      <a:pt x="8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407"/>
              <p:cNvSpPr/>
              <p:nvPr/>
            </p:nvSpPr>
            <p:spPr bwMode="auto">
              <a:xfrm>
                <a:off x="1898" y="2492"/>
                <a:ext cx="20" cy="99"/>
              </a:xfrm>
              <a:custGeom>
                <a:avLst/>
                <a:gdLst>
                  <a:gd name="T0" fmla="*/ 8 w 8"/>
                  <a:gd name="T1" fmla="*/ 38 h 40"/>
                  <a:gd name="T2" fmla="*/ 7 w 8"/>
                  <a:gd name="T3" fmla="*/ 40 h 40"/>
                  <a:gd name="T4" fmla="*/ 1 w 8"/>
                  <a:gd name="T5" fmla="*/ 40 h 40"/>
                  <a:gd name="T6" fmla="*/ 0 w 8"/>
                  <a:gd name="T7" fmla="*/ 38 h 40"/>
                  <a:gd name="T8" fmla="*/ 0 w 8"/>
                  <a:gd name="T9" fmla="*/ 2 h 40"/>
                  <a:gd name="T10" fmla="*/ 1 w 8"/>
                  <a:gd name="T11" fmla="*/ 0 h 40"/>
                  <a:gd name="T12" fmla="*/ 7 w 8"/>
                  <a:gd name="T13" fmla="*/ 0 h 40"/>
                  <a:gd name="T14" fmla="*/ 8 w 8"/>
                  <a:gd name="T15" fmla="*/ 2 h 40"/>
                  <a:gd name="T16" fmla="*/ 8 w 8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0">
                    <a:moveTo>
                      <a:pt x="8" y="38"/>
                    </a:moveTo>
                    <a:cubicBezTo>
                      <a:pt x="8" y="39"/>
                      <a:pt x="8" y="40"/>
                      <a:pt x="7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0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2"/>
                    </a:cubicBezTo>
                    <a:lnTo>
                      <a:pt x="8" y="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08"/>
              <p:cNvSpPr/>
              <p:nvPr/>
            </p:nvSpPr>
            <p:spPr bwMode="auto">
              <a:xfrm>
                <a:off x="1962" y="2492"/>
                <a:ext cx="22" cy="99"/>
              </a:xfrm>
              <a:custGeom>
                <a:avLst/>
                <a:gdLst>
                  <a:gd name="T0" fmla="*/ 9 w 9"/>
                  <a:gd name="T1" fmla="*/ 38 h 40"/>
                  <a:gd name="T2" fmla="*/ 8 w 9"/>
                  <a:gd name="T3" fmla="*/ 40 h 40"/>
                  <a:gd name="T4" fmla="*/ 2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2 w 9"/>
                  <a:gd name="T11" fmla="*/ 0 h 40"/>
                  <a:gd name="T12" fmla="*/ 8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8" y="40"/>
                      <a:pt x="8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409"/>
              <p:cNvSpPr/>
              <p:nvPr/>
            </p:nvSpPr>
            <p:spPr bwMode="auto">
              <a:xfrm>
                <a:off x="1930" y="2492"/>
                <a:ext cx="22" cy="99"/>
              </a:xfrm>
              <a:custGeom>
                <a:avLst/>
                <a:gdLst>
                  <a:gd name="T0" fmla="*/ 9 w 9"/>
                  <a:gd name="T1" fmla="*/ 38 h 40"/>
                  <a:gd name="T2" fmla="*/ 7 w 9"/>
                  <a:gd name="T3" fmla="*/ 40 h 40"/>
                  <a:gd name="T4" fmla="*/ 1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1 w 9"/>
                  <a:gd name="T11" fmla="*/ 0 h 40"/>
                  <a:gd name="T12" fmla="*/ 7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8" y="40"/>
                      <a:pt x="7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410"/>
              <p:cNvSpPr/>
              <p:nvPr/>
            </p:nvSpPr>
            <p:spPr bwMode="auto">
              <a:xfrm>
                <a:off x="1996" y="2495"/>
                <a:ext cx="20" cy="96"/>
              </a:xfrm>
              <a:custGeom>
                <a:avLst/>
                <a:gdLst>
                  <a:gd name="T0" fmla="*/ 8 w 8"/>
                  <a:gd name="T1" fmla="*/ 38 h 39"/>
                  <a:gd name="T2" fmla="*/ 7 w 8"/>
                  <a:gd name="T3" fmla="*/ 39 h 39"/>
                  <a:gd name="T4" fmla="*/ 1 w 8"/>
                  <a:gd name="T5" fmla="*/ 39 h 39"/>
                  <a:gd name="T6" fmla="*/ 0 w 8"/>
                  <a:gd name="T7" fmla="*/ 38 h 39"/>
                  <a:gd name="T8" fmla="*/ 0 w 8"/>
                  <a:gd name="T9" fmla="*/ 1 h 39"/>
                  <a:gd name="T10" fmla="*/ 1 w 8"/>
                  <a:gd name="T11" fmla="*/ 0 h 39"/>
                  <a:gd name="T12" fmla="*/ 7 w 8"/>
                  <a:gd name="T13" fmla="*/ 0 h 39"/>
                  <a:gd name="T14" fmla="*/ 8 w 8"/>
                  <a:gd name="T15" fmla="*/ 1 h 39"/>
                  <a:gd name="T16" fmla="*/ 8 w 8"/>
                  <a:gd name="T17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9">
                    <a:moveTo>
                      <a:pt x="8" y="38"/>
                    </a:moveTo>
                    <a:cubicBezTo>
                      <a:pt x="8" y="39"/>
                      <a:pt x="8" y="39"/>
                      <a:pt x="7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39"/>
                      <a:pt x="0" y="3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1"/>
                    </a:cubicBezTo>
                    <a:lnTo>
                      <a:pt x="8" y="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411"/>
              <p:cNvSpPr/>
              <p:nvPr/>
            </p:nvSpPr>
            <p:spPr bwMode="auto">
              <a:xfrm>
                <a:off x="1854" y="2431"/>
                <a:ext cx="172" cy="54"/>
              </a:xfrm>
              <a:custGeom>
                <a:avLst/>
                <a:gdLst>
                  <a:gd name="T0" fmla="*/ 23 w 70"/>
                  <a:gd name="T1" fmla="*/ 4 h 22"/>
                  <a:gd name="T2" fmla="*/ 47 w 70"/>
                  <a:gd name="T3" fmla="*/ 4 h 22"/>
                  <a:gd name="T4" fmla="*/ 64 w 70"/>
                  <a:gd name="T5" fmla="*/ 14 h 22"/>
                  <a:gd name="T6" fmla="*/ 62 w 70"/>
                  <a:gd name="T7" fmla="*/ 22 h 22"/>
                  <a:gd name="T8" fmla="*/ 49 w 70"/>
                  <a:gd name="T9" fmla="*/ 22 h 22"/>
                  <a:gd name="T10" fmla="*/ 21 w 70"/>
                  <a:gd name="T11" fmla="*/ 22 h 22"/>
                  <a:gd name="T12" fmla="*/ 9 w 70"/>
                  <a:gd name="T13" fmla="*/ 22 h 22"/>
                  <a:gd name="T14" fmla="*/ 7 w 70"/>
                  <a:gd name="T15" fmla="*/ 14 h 22"/>
                  <a:gd name="T16" fmla="*/ 23 w 70"/>
                  <a:gd name="T17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22">
                    <a:moveTo>
                      <a:pt x="23" y="4"/>
                    </a:moveTo>
                    <a:cubicBezTo>
                      <a:pt x="30" y="0"/>
                      <a:pt x="41" y="0"/>
                      <a:pt x="47" y="4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70" y="18"/>
                      <a:pt x="69" y="22"/>
                      <a:pt x="62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2" y="22"/>
                      <a:pt x="29" y="22"/>
                      <a:pt x="2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" y="22"/>
                      <a:pt x="0" y="18"/>
                      <a:pt x="7" y="14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412"/>
              <p:cNvSpPr>
                <a:spLocks noEditPoints="1"/>
              </p:cNvSpPr>
              <p:nvPr/>
            </p:nvSpPr>
            <p:spPr bwMode="auto">
              <a:xfrm>
                <a:off x="1845" y="2593"/>
                <a:ext cx="193" cy="22"/>
              </a:xfrm>
              <a:custGeom>
                <a:avLst/>
                <a:gdLst>
                  <a:gd name="T0" fmla="*/ 77 w 79"/>
                  <a:gd name="T1" fmla="*/ 0 h 9"/>
                  <a:gd name="T2" fmla="*/ 1 w 79"/>
                  <a:gd name="T3" fmla="*/ 0 h 9"/>
                  <a:gd name="T4" fmla="*/ 0 w 79"/>
                  <a:gd name="T5" fmla="*/ 1 h 9"/>
                  <a:gd name="T6" fmla="*/ 0 w 79"/>
                  <a:gd name="T7" fmla="*/ 8 h 9"/>
                  <a:gd name="T8" fmla="*/ 1 w 79"/>
                  <a:gd name="T9" fmla="*/ 9 h 9"/>
                  <a:gd name="T10" fmla="*/ 77 w 79"/>
                  <a:gd name="T11" fmla="*/ 9 h 9"/>
                  <a:gd name="T12" fmla="*/ 79 w 79"/>
                  <a:gd name="T13" fmla="*/ 8 h 9"/>
                  <a:gd name="T14" fmla="*/ 79 w 79"/>
                  <a:gd name="T15" fmla="*/ 1 h 9"/>
                  <a:gd name="T16" fmla="*/ 77 w 79"/>
                  <a:gd name="T17" fmla="*/ 0 h 9"/>
                  <a:gd name="T18" fmla="*/ 54 w 79"/>
                  <a:gd name="T19" fmla="*/ 7 h 9"/>
                  <a:gd name="T20" fmla="*/ 53 w 79"/>
                  <a:gd name="T21" fmla="*/ 8 h 9"/>
                  <a:gd name="T22" fmla="*/ 26 w 79"/>
                  <a:gd name="T23" fmla="*/ 8 h 9"/>
                  <a:gd name="T24" fmla="*/ 25 w 79"/>
                  <a:gd name="T25" fmla="*/ 7 h 9"/>
                  <a:gd name="T26" fmla="*/ 25 w 79"/>
                  <a:gd name="T27" fmla="*/ 6 h 9"/>
                  <a:gd name="T28" fmla="*/ 26 w 79"/>
                  <a:gd name="T29" fmla="*/ 5 h 9"/>
                  <a:gd name="T30" fmla="*/ 53 w 79"/>
                  <a:gd name="T31" fmla="*/ 5 h 9"/>
                  <a:gd name="T32" fmla="*/ 54 w 79"/>
                  <a:gd name="T33" fmla="*/ 6 h 9"/>
                  <a:gd name="T34" fmla="*/ 54 w 79"/>
                  <a:gd name="T35" fmla="*/ 7 h 9"/>
                  <a:gd name="T36" fmla="*/ 54 w 79"/>
                  <a:gd name="T37" fmla="*/ 3 h 9"/>
                  <a:gd name="T38" fmla="*/ 53 w 79"/>
                  <a:gd name="T39" fmla="*/ 4 h 9"/>
                  <a:gd name="T40" fmla="*/ 26 w 79"/>
                  <a:gd name="T41" fmla="*/ 4 h 9"/>
                  <a:gd name="T42" fmla="*/ 25 w 79"/>
                  <a:gd name="T43" fmla="*/ 3 h 9"/>
                  <a:gd name="T44" fmla="*/ 25 w 79"/>
                  <a:gd name="T45" fmla="*/ 3 h 9"/>
                  <a:gd name="T46" fmla="*/ 26 w 79"/>
                  <a:gd name="T47" fmla="*/ 2 h 9"/>
                  <a:gd name="T48" fmla="*/ 53 w 79"/>
                  <a:gd name="T49" fmla="*/ 2 h 9"/>
                  <a:gd name="T50" fmla="*/ 54 w 79"/>
                  <a:gd name="T5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9">
                    <a:moveTo>
                      <a:pt x="7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8" y="9"/>
                      <a:pt x="79" y="9"/>
                      <a:pt x="79" y="8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9" y="0"/>
                      <a:pt x="78" y="0"/>
                      <a:pt x="77" y="0"/>
                    </a:cubicBezTo>
                    <a:close/>
                    <a:moveTo>
                      <a:pt x="54" y="7"/>
                    </a:moveTo>
                    <a:cubicBezTo>
                      <a:pt x="54" y="7"/>
                      <a:pt x="53" y="8"/>
                      <a:pt x="53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7"/>
                      <a:pt x="25" y="7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6"/>
                      <a:pt x="54" y="6"/>
                    </a:cubicBezTo>
                    <a:lnTo>
                      <a:pt x="54" y="7"/>
                    </a:lnTo>
                    <a:close/>
                    <a:moveTo>
                      <a:pt x="54" y="3"/>
                    </a:moveTo>
                    <a:cubicBezTo>
                      <a:pt x="54" y="4"/>
                      <a:pt x="53" y="4"/>
                      <a:pt x="53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2"/>
                      <a:pt x="25" y="2"/>
                      <a:pt x="26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2"/>
                      <a:pt x="54" y="2"/>
                      <a:pt x="54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Group 127"/>
            <p:cNvGrpSpPr>
              <a:grpSpLocks noChangeAspect="1"/>
            </p:cNvGrpSpPr>
            <p:nvPr/>
          </p:nvGrpSpPr>
          <p:grpSpPr bwMode="auto">
            <a:xfrm>
              <a:off x="2996803" y="4080109"/>
              <a:ext cx="190500" cy="349250"/>
              <a:chOff x="3461" y="3016"/>
              <a:chExt cx="120" cy="220"/>
            </a:xfrm>
          </p:grpSpPr>
          <p:sp>
            <p:nvSpPr>
              <p:cNvPr id="28" name="AutoShape 126"/>
              <p:cNvSpPr>
                <a:spLocks noChangeAspect="1" noChangeArrowheads="1" noTextEdit="1"/>
              </p:cNvSpPr>
              <p:nvPr/>
            </p:nvSpPr>
            <p:spPr bwMode="auto">
              <a:xfrm>
                <a:off x="3461" y="3016"/>
                <a:ext cx="120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28"/>
              <p:cNvSpPr>
                <a:spLocks noEditPoints="1"/>
              </p:cNvSpPr>
              <p:nvPr/>
            </p:nvSpPr>
            <p:spPr bwMode="auto">
              <a:xfrm>
                <a:off x="3458" y="3016"/>
                <a:ext cx="123" cy="159"/>
              </a:xfrm>
              <a:custGeom>
                <a:avLst/>
                <a:gdLst>
                  <a:gd name="T0" fmla="*/ 36 w 49"/>
                  <a:gd name="T1" fmla="*/ 64 h 65"/>
                  <a:gd name="T2" fmla="*/ 38 w 49"/>
                  <a:gd name="T3" fmla="*/ 65 h 65"/>
                  <a:gd name="T4" fmla="*/ 38 w 49"/>
                  <a:gd name="T5" fmla="*/ 60 h 65"/>
                  <a:gd name="T6" fmla="*/ 49 w 49"/>
                  <a:gd name="T7" fmla="*/ 24 h 65"/>
                  <a:gd name="T8" fmla="*/ 25 w 49"/>
                  <a:gd name="T9" fmla="*/ 0 h 65"/>
                  <a:gd name="T10" fmla="*/ 0 w 49"/>
                  <a:gd name="T11" fmla="*/ 24 h 65"/>
                  <a:gd name="T12" fmla="*/ 12 w 49"/>
                  <a:gd name="T13" fmla="*/ 60 h 65"/>
                  <a:gd name="T14" fmla="*/ 12 w 49"/>
                  <a:gd name="T15" fmla="*/ 65 h 65"/>
                  <a:gd name="T16" fmla="*/ 13 w 49"/>
                  <a:gd name="T17" fmla="*/ 64 h 65"/>
                  <a:gd name="T18" fmla="*/ 36 w 49"/>
                  <a:gd name="T19" fmla="*/ 64 h 65"/>
                  <a:gd name="T20" fmla="*/ 8 w 49"/>
                  <a:gd name="T21" fmla="*/ 27 h 65"/>
                  <a:gd name="T22" fmla="*/ 7 w 49"/>
                  <a:gd name="T23" fmla="*/ 28 h 65"/>
                  <a:gd name="T24" fmla="*/ 5 w 49"/>
                  <a:gd name="T25" fmla="*/ 27 h 65"/>
                  <a:gd name="T26" fmla="*/ 5 w 49"/>
                  <a:gd name="T27" fmla="*/ 19 h 65"/>
                  <a:gd name="T28" fmla="*/ 7 w 49"/>
                  <a:gd name="T29" fmla="*/ 17 h 65"/>
                  <a:gd name="T30" fmla="*/ 8 w 49"/>
                  <a:gd name="T31" fmla="*/ 19 h 65"/>
                  <a:gd name="T32" fmla="*/ 8 w 49"/>
                  <a:gd name="T33" fmla="*/ 2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65">
                    <a:moveTo>
                      <a:pt x="36" y="64"/>
                    </a:moveTo>
                    <a:cubicBezTo>
                      <a:pt x="37" y="64"/>
                      <a:pt x="37" y="64"/>
                      <a:pt x="38" y="65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3"/>
                      <a:pt x="49" y="30"/>
                      <a:pt x="49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0"/>
                      <a:pt x="11" y="54"/>
                      <a:pt x="12" y="60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2" y="64"/>
                      <a:pt x="13" y="64"/>
                      <a:pt x="13" y="64"/>
                    </a:cubicBezTo>
                    <a:lnTo>
                      <a:pt x="36" y="64"/>
                    </a:lnTo>
                    <a:close/>
                    <a:moveTo>
                      <a:pt x="8" y="27"/>
                    </a:moveTo>
                    <a:cubicBezTo>
                      <a:pt x="8" y="28"/>
                      <a:pt x="7" y="28"/>
                      <a:pt x="7" y="28"/>
                    </a:cubicBezTo>
                    <a:cubicBezTo>
                      <a:pt x="6" y="28"/>
                      <a:pt x="5" y="28"/>
                      <a:pt x="5" y="27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6" y="17"/>
                      <a:pt x="7" y="17"/>
                    </a:cubicBezTo>
                    <a:cubicBezTo>
                      <a:pt x="7" y="17"/>
                      <a:pt x="8" y="18"/>
                      <a:pt x="8" y="19"/>
                    </a:cubicBezTo>
                    <a:lnTo>
                      <a:pt x="8" y="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29"/>
              <p:cNvSpPr/>
              <p:nvPr/>
            </p:nvSpPr>
            <p:spPr bwMode="auto">
              <a:xfrm>
                <a:off x="3496" y="3229"/>
                <a:ext cx="50" cy="10"/>
              </a:xfrm>
              <a:custGeom>
                <a:avLst/>
                <a:gdLst>
                  <a:gd name="T0" fmla="*/ 0 w 20"/>
                  <a:gd name="T1" fmla="*/ 3 h 4"/>
                  <a:gd name="T2" fmla="*/ 2 w 20"/>
                  <a:gd name="T3" fmla="*/ 4 h 4"/>
                  <a:gd name="T4" fmla="*/ 18 w 20"/>
                  <a:gd name="T5" fmla="*/ 4 h 4"/>
                  <a:gd name="T6" fmla="*/ 20 w 20"/>
                  <a:gd name="T7" fmla="*/ 3 h 4"/>
                  <a:gd name="T8" fmla="*/ 20 w 20"/>
                  <a:gd name="T9" fmla="*/ 0 h 4"/>
                  <a:gd name="T10" fmla="*/ 0 w 20"/>
                  <a:gd name="T11" fmla="*/ 0 h 4"/>
                  <a:gd name="T12" fmla="*/ 0 w 20"/>
                  <a:gd name="T1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4">
                    <a:moveTo>
                      <a:pt x="0" y="3"/>
                    </a:moveTo>
                    <a:cubicBezTo>
                      <a:pt x="0" y="4"/>
                      <a:pt x="1" y="4"/>
                      <a:pt x="2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20" y="4"/>
                      <a:pt x="20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30"/>
              <p:cNvSpPr/>
              <p:nvPr/>
            </p:nvSpPr>
            <p:spPr bwMode="auto">
              <a:xfrm>
                <a:off x="3483" y="3175"/>
                <a:ext cx="73" cy="49"/>
              </a:xfrm>
              <a:custGeom>
                <a:avLst/>
                <a:gdLst>
                  <a:gd name="T0" fmla="*/ 28 w 29"/>
                  <a:gd name="T1" fmla="*/ 1 h 20"/>
                  <a:gd name="T2" fmla="*/ 26 w 29"/>
                  <a:gd name="T3" fmla="*/ 0 h 20"/>
                  <a:gd name="T4" fmla="*/ 3 w 29"/>
                  <a:gd name="T5" fmla="*/ 0 h 20"/>
                  <a:gd name="T6" fmla="*/ 2 w 29"/>
                  <a:gd name="T7" fmla="*/ 1 h 20"/>
                  <a:gd name="T8" fmla="*/ 0 w 29"/>
                  <a:gd name="T9" fmla="*/ 3 h 20"/>
                  <a:gd name="T10" fmla="*/ 0 w 29"/>
                  <a:gd name="T11" fmla="*/ 17 h 20"/>
                  <a:gd name="T12" fmla="*/ 3 w 29"/>
                  <a:gd name="T13" fmla="*/ 20 h 20"/>
                  <a:gd name="T14" fmla="*/ 5 w 29"/>
                  <a:gd name="T15" fmla="*/ 20 h 20"/>
                  <a:gd name="T16" fmla="*/ 25 w 29"/>
                  <a:gd name="T17" fmla="*/ 20 h 20"/>
                  <a:gd name="T18" fmla="*/ 26 w 29"/>
                  <a:gd name="T19" fmla="*/ 20 h 20"/>
                  <a:gd name="T20" fmla="*/ 29 w 29"/>
                  <a:gd name="T21" fmla="*/ 17 h 20"/>
                  <a:gd name="T22" fmla="*/ 29 w 29"/>
                  <a:gd name="T23" fmla="*/ 3 h 20"/>
                  <a:gd name="T24" fmla="*/ 28 w 29"/>
                  <a:gd name="T25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20">
                    <a:moveTo>
                      <a:pt x="28" y="1"/>
                    </a:moveTo>
                    <a:cubicBezTo>
                      <a:pt x="27" y="0"/>
                      <a:pt x="27" y="0"/>
                      <a:pt x="2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2" y="20"/>
                      <a:pt x="3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8" y="20"/>
                      <a:pt x="29" y="19"/>
                      <a:pt x="29" y="17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2"/>
                      <a:pt x="28" y="1"/>
                      <a:pt x="28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4366812" y="304871"/>
            <a:ext cx="3501168" cy="1213338"/>
            <a:chOff x="4367380" y="228600"/>
            <a:chExt cx="3501624" cy="1213057"/>
          </a:xfrm>
        </p:grpSpPr>
        <p:grpSp>
          <p:nvGrpSpPr>
            <p:cNvPr id="36" name="组合 35"/>
            <p:cNvGrpSpPr/>
            <p:nvPr/>
          </p:nvGrpSpPr>
          <p:grpSpPr>
            <a:xfrm>
              <a:off x="5041901" y="228600"/>
              <a:ext cx="2152582" cy="1213057"/>
              <a:chOff x="5006583" y="484431"/>
              <a:chExt cx="2115938" cy="1192408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5036598" y="533399"/>
                <a:ext cx="2038530" cy="10795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5006583" y="484431"/>
                <a:ext cx="2115938" cy="1192408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srgbClr val="663300"/>
                  </a:solidFill>
                </a:endParaRPr>
              </a:p>
            </p:txBody>
          </p:sp>
          <p:sp>
            <p:nvSpPr>
              <p:cNvPr id="47" name="TextBox 9"/>
              <p:cNvSpPr txBox="1"/>
              <p:nvPr/>
            </p:nvSpPr>
            <p:spPr bwMode="auto">
              <a:xfrm>
                <a:off x="5077963" y="904479"/>
                <a:ext cx="2038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zh-CN" altLang="en-US" sz="1800" b="1" spc="600" dirty="0">
                    <a:solidFill>
                      <a:srgbClr val="66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此处添加标题</a:t>
                </a:r>
                <a:endParaRPr lang="zh-CN" altLang="en-US" sz="1800" b="1" spc="600" dirty="0">
                  <a:solidFill>
                    <a:srgbClr val="66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367380" y="796947"/>
              <a:ext cx="524543" cy="109628"/>
              <a:chOff x="4213368" y="796947"/>
              <a:chExt cx="551816" cy="115328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7344461" y="780314"/>
              <a:ext cx="524543" cy="109628"/>
              <a:chOff x="4213368" y="796947"/>
              <a:chExt cx="551816" cy="115328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4655556" y="8026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4434462" y="79979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213368" y="796947"/>
                <a:ext cx="109628" cy="109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3922</Words>
  <Application>WPS 演示</Application>
  <PresentationFormat>自定义</PresentationFormat>
  <Paragraphs>504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Calibri</vt:lpstr>
      <vt:lpstr>专业字体设计服务/WWW.ZTSGC.COM/</vt:lpstr>
      <vt:lpstr>Bodoni MT Black</vt:lpstr>
      <vt:lpstr>Yu Gothic Light</vt:lpstr>
      <vt:lpstr>方正铁筋隶书简体</vt:lpstr>
      <vt:lpstr>创艺简细圆</vt:lpstr>
      <vt:lpstr>方正卡通简体</vt:lpstr>
      <vt:lpstr>Arial Unicode MS</vt:lpstr>
      <vt:lpstr>Calibri Light</vt:lpstr>
      <vt:lpstr>等线</vt:lpstr>
      <vt:lpstr>造字工房悦黑体验版特细体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2014-11-24T09:16:00Z</dcterms:created>
  <dcterms:modified xsi:type="dcterms:W3CDTF">2018-08-28T09:50:47Z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